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pHolder1">
            <a:extLst>
              <a:ext uri="{FF2B5EF4-FFF2-40B4-BE49-F238E27FC236}">
                <a16:creationId xmlns:a16="http://schemas.microsoft.com/office/drawing/2014/main" id="{F8C5EA51-AEB3-4216-B9C2-56FF1674FB7F}"/>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pic>
        <p:nvPicPr>
          <p:cNvPr id="62" name="PpHolder11">
            <a:extLst>
              <a:ext uri="{FF2B5EF4-FFF2-40B4-BE49-F238E27FC236}">
                <a16:creationId xmlns:a16="http://schemas.microsoft.com/office/drawing/2014/main" id="{45ABB821-22F2-4866-8E41-A27AA563E7BC}"/>
              </a:ext>
            </a:extLst>
          </p:cNvPr>
          <p:cNvPicPr>
            <a:picLocks/>
          </p:cNvPicPr>
          <p:nvPr/>
        </p:nvPicPr>
        <p:blipFill>
          <a:blip r:embed="rId2"/>
          <a:srcRect l="60000" t="23333" b="14444"/>
          <a:stretch>
            <a:fillRect/>
          </a:stretch>
        </p:blipFill>
        <p:spPr>
          <a:xfrm>
            <a:off x="7315202" y="1600200"/>
            <a:ext cx="4876798" cy="4267200"/>
          </a:xfrm>
          <a:custGeom>
            <a:avLst/>
            <a:gdLst>
              <a:gd name="connsiteX0" fmla="*/ 101524 w 4876798"/>
              <a:gd name="connsiteY0" fmla="*/ 0 h 4267200"/>
              <a:gd name="connsiteX1" fmla="*/ 4876798 w 4876798"/>
              <a:gd name="connsiteY1" fmla="*/ 0 h 4267200"/>
              <a:gd name="connsiteX2" fmla="*/ 4876798 w 4876798"/>
              <a:gd name="connsiteY2" fmla="*/ 4267200 h 4267200"/>
              <a:gd name="connsiteX3" fmla="*/ 101524 w 4876798"/>
              <a:gd name="connsiteY3" fmla="*/ 4267200 h 4267200"/>
              <a:gd name="connsiteX4" fmla="*/ 0 w 4876798"/>
              <a:gd name="connsiteY4" fmla="*/ 4188237 h 4267200"/>
              <a:gd name="connsiteX5" fmla="*/ 0 w 4876798"/>
              <a:gd name="connsiteY5" fmla="*/ 78963 h 4267200"/>
              <a:gd name="connsiteX6" fmla="*/ 101524 w 4876798"/>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4267200">
                <a:moveTo>
                  <a:pt x="101524" y="0"/>
                </a:moveTo>
                <a:lnTo>
                  <a:pt x="4876798" y="0"/>
                </a:lnTo>
                <a:lnTo>
                  <a:pt x="4876798" y="4267200"/>
                </a:lnTo>
                <a:lnTo>
                  <a:pt x="101524" y="4267200"/>
                </a:lnTo>
                <a:cubicBezTo>
                  <a:pt x="45454" y="4267200"/>
                  <a:pt x="0" y="4231847"/>
                  <a:pt x="0" y="4188237"/>
                </a:cubicBezTo>
                <a:lnTo>
                  <a:pt x="0" y="78963"/>
                </a:lnTo>
                <a:cubicBezTo>
                  <a:pt x="0" y="35354"/>
                  <a:pt x="45454" y="0"/>
                  <a:pt x="101524"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5" name="PpHolder4">
            <a:extLst>
              <a:ext uri="{FF2B5EF4-FFF2-40B4-BE49-F238E27FC236}">
                <a16:creationId xmlns:a16="http://schemas.microsoft.com/office/drawing/2014/main" id="{84D5A921-1118-49B2-B6ED-CDAC88D1E8AA}"/>
              </a:ext>
            </a:extLst>
          </p:cNvPr>
          <p:cNvPicPr>
            <a:picLocks/>
          </p:cNvPicPr>
          <p:nvPr/>
        </p:nvPicPr>
        <p:blipFill>
          <a:blip r:embed="rId2"/>
          <a:srcRect l="60000" b="14444"/>
          <a:stretch>
            <a:fillRect/>
          </a:stretch>
        </p:blipFill>
        <p:spPr>
          <a:xfrm>
            <a:off x="7315202" y="0"/>
            <a:ext cx="4876798" cy="5867400"/>
          </a:xfrm>
          <a:custGeom>
            <a:avLst/>
            <a:gdLst>
              <a:gd name="connsiteX0" fmla="*/ 0 w 4876798"/>
              <a:gd name="connsiteY0" fmla="*/ 0 h 5867400"/>
              <a:gd name="connsiteX1" fmla="*/ 4876798 w 4876798"/>
              <a:gd name="connsiteY1" fmla="*/ 0 h 5867400"/>
              <a:gd name="connsiteX2" fmla="*/ 4876798 w 4876798"/>
              <a:gd name="connsiteY2" fmla="*/ 5867400 h 5867400"/>
              <a:gd name="connsiteX3" fmla="*/ 161443 w 4876798"/>
              <a:gd name="connsiteY3" fmla="*/ 5867400 h 5867400"/>
              <a:gd name="connsiteX4" fmla="*/ 0 w 4876798"/>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798" h="5867400">
                <a:moveTo>
                  <a:pt x="0" y="0"/>
                </a:moveTo>
                <a:lnTo>
                  <a:pt x="4876798" y="0"/>
                </a:lnTo>
                <a:lnTo>
                  <a:pt x="4876798" y="5867400"/>
                </a:lnTo>
                <a:lnTo>
                  <a:pt x="161443" y="5867400"/>
                </a:lnTo>
                <a:cubicBezTo>
                  <a:pt x="72280" y="5867400"/>
                  <a:pt x="0" y="5795120"/>
                  <a:pt x="0" y="5705957"/>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pHolder1">
            <a:extLst>
              <a:ext uri="{FF2B5EF4-FFF2-40B4-BE49-F238E27FC236}">
                <a16:creationId xmlns:a16="http://schemas.microsoft.com/office/drawing/2014/main" id="{1F85ACD7-0516-4DDA-9129-B291733923ED}"/>
              </a:ext>
            </a:extLst>
          </p:cNvPr>
          <p:cNvPicPr>
            <a:picLocks/>
          </p:cNvPicPr>
          <p:nvPr/>
        </p:nvPicPr>
        <p:blipFill>
          <a:blip r:embed="rId2"/>
          <a:srcRect t="27793" b="41096"/>
          <a:stretch>
            <a:fillRect/>
          </a:stretch>
        </p:blipFill>
        <p:spPr>
          <a:xfrm>
            <a:off x="2" y="1906050"/>
            <a:ext cx="12191998" cy="2133600"/>
          </a:xfrm>
          <a:custGeom>
            <a:avLst/>
            <a:gdLst>
              <a:gd name="connsiteX0" fmla="*/ 0 w 12191998"/>
              <a:gd name="connsiteY0" fmla="*/ 0 h 2133600"/>
              <a:gd name="connsiteX1" fmla="*/ 12191998 w 12191998"/>
              <a:gd name="connsiteY1" fmla="*/ 0 h 2133600"/>
              <a:gd name="connsiteX2" fmla="*/ 12191998 w 12191998"/>
              <a:gd name="connsiteY2" fmla="*/ 2133600 h 2133600"/>
              <a:gd name="connsiteX3" fmla="*/ 0 w 1219199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8" h="2133600">
                <a:moveTo>
                  <a:pt x="0" y="0"/>
                </a:moveTo>
                <a:lnTo>
                  <a:pt x="12191998" y="0"/>
                </a:lnTo>
                <a:lnTo>
                  <a:pt x="12191998" y="2133600"/>
                </a:lnTo>
                <a:lnTo>
                  <a:pt x="0" y="2133600"/>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36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6" name="PpHolder4">
            <a:extLst>
              <a:ext uri="{FF2B5EF4-FFF2-40B4-BE49-F238E27FC236}">
                <a16:creationId xmlns:a16="http://schemas.microsoft.com/office/drawing/2014/main" id="{3FCC10DF-7A57-48F0-A247-A9B6A8422F70}"/>
              </a:ext>
            </a:extLst>
          </p:cNvPr>
          <p:cNvPicPr>
            <a:picLocks/>
          </p:cNvPicPr>
          <p:nvPr/>
        </p:nvPicPr>
        <p:blipFill>
          <a:blip r:embed="rId2"/>
          <a:srcRect l="35000" b="14444"/>
          <a:stretch>
            <a:fillRect/>
          </a:stretch>
        </p:blipFill>
        <p:spPr>
          <a:xfrm>
            <a:off x="4267204" y="0"/>
            <a:ext cx="7924797" cy="5867400"/>
          </a:xfrm>
          <a:custGeom>
            <a:avLst/>
            <a:gdLst>
              <a:gd name="connsiteX0" fmla="*/ 0 w 7924797"/>
              <a:gd name="connsiteY0" fmla="*/ 0 h 5867400"/>
              <a:gd name="connsiteX1" fmla="*/ 7924797 w 7924797"/>
              <a:gd name="connsiteY1" fmla="*/ 0 h 5867400"/>
              <a:gd name="connsiteX2" fmla="*/ 7924797 w 7924797"/>
              <a:gd name="connsiteY2" fmla="*/ 5867400 h 5867400"/>
              <a:gd name="connsiteX3" fmla="*/ 93184 w 7924797"/>
              <a:gd name="connsiteY3" fmla="*/ 5867400 h 5867400"/>
              <a:gd name="connsiteX4" fmla="*/ 0 w 7924797"/>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7" h="5867400">
                <a:moveTo>
                  <a:pt x="0" y="0"/>
                </a:moveTo>
                <a:lnTo>
                  <a:pt x="7924797" y="0"/>
                </a:lnTo>
                <a:lnTo>
                  <a:pt x="7924797" y="5867400"/>
                </a:lnTo>
                <a:lnTo>
                  <a:pt x="93184" y="5867400"/>
                </a:lnTo>
                <a:cubicBezTo>
                  <a:pt x="41720" y="5867400"/>
                  <a:pt x="0" y="5825680"/>
                  <a:pt x="0" y="5774216"/>
                </a:cubicBezTo>
                <a:close/>
              </a:path>
            </a:pathLst>
          </a:custGeom>
        </p:spPr>
      </p:pic>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pHolder1">
            <a:extLst>
              <a:ext uri="{FF2B5EF4-FFF2-40B4-BE49-F238E27FC236}">
                <a16:creationId xmlns:a16="http://schemas.microsoft.com/office/drawing/2014/main" id="{306768BC-7C03-4282-A4A1-AF2B99CE4CDD}"/>
              </a:ext>
            </a:extLst>
          </p:cNvPr>
          <p:cNvPicPr>
            <a:picLocks/>
          </p:cNvPicPr>
          <p:nvPr/>
        </p:nvPicPr>
        <p:blipFill>
          <a:blip r:embed="rId2"/>
          <a:srcRect l="52500"/>
          <a:stretch>
            <a:fillRect/>
          </a:stretch>
        </p:blipFill>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p:spPr>
      </p:pic>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pic>
        <p:nvPicPr>
          <p:cNvPr id="97" name="PpHolder10">
            <a:extLst>
              <a:ext uri="{FF2B5EF4-FFF2-40B4-BE49-F238E27FC236}">
                <a16:creationId xmlns:a16="http://schemas.microsoft.com/office/drawing/2014/main" id="{6B1C1A94-A4B0-4E69-A091-28949C501D0E}"/>
              </a:ext>
            </a:extLst>
          </p:cNvPr>
          <p:cNvPicPr>
            <a:picLocks/>
          </p:cNvPicPr>
          <p:nvPr/>
        </p:nvPicPr>
        <p:blipFill>
          <a:blip r:embed="rId2"/>
          <a:srcRect l="70038" t="14444" r="4987" b="32222"/>
          <a:stretch>
            <a:fillRect/>
          </a:stretch>
        </p:blipFill>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6" name="PpHolder19">
            <a:extLst>
              <a:ext uri="{FF2B5EF4-FFF2-40B4-BE49-F238E27FC236}">
                <a16:creationId xmlns:a16="http://schemas.microsoft.com/office/drawing/2014/main" id="{75A654B8-3542-463A-8028-8D89B112A1E8}"/>
              </a:ext>
            </a:extLst>
          </p:cNvPr>
          <p:cNvPicPr>
            <a:picLocks/>
          </p:cNvPicPr>
          <p:nvPr/>
        </p:nvPicPr>
        <p:blipFill>
          <a:blip r:embed="rId2"/>
          <a:srcRect l="42497" t="14444" r="32528" b="32222"/>
          <a:stretch>
            <a:fillRect/>
          </a:stretch>
        </p:blipFill>
        <p:spPr>
          <a:xfrm>
            <a:off x="5181287" y="990599"/>
            <a:ext cx="3044950" cy="3657602"/>
          </a:xfrm>
          <a:custGeom>
            <a:avLst/>
            <a:gdLst>
              <a:gd name="connsiteX0" fmla="*/ 0 w 3044950"/>
              <a:gd name="connsiteY0" fmla="*/ 0 h 3657602"/>
              <a:gd name="connsiteX1" fmla="*/ 3044950 w 3044950"/>
              <a:gd name="connsiteY1" fmla="*/ 0 h 3657602"/>
              <a:gd name="connsiteX2" fmla="*/ 3044950 w 3044950"/>
              <a:gd name="connsiteY2" fmla="*/ 3657602 h 3657602"/>
              <a:gd name="connsiteX3" fmla="*/ 0 w 3044950"/>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0" h="3657602">
                <a:moveTo>
                  <a:pt x="0" y="0"/>
                </a:moveTo>
                <a:lnTo>
                  <a:pt x="3044950" y="0"/>
                </a:lnTo>
                <a:lnTo>
                  <a:pt x="3044950" y="3657602"/>
                </a:lnTo>
                <a:lnTo>
                  <a:pt x="0" y="36576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01" name="PpHolder4">
            <a:extLst>
              <a:ext uri="{FF2B5EF4-FFF2-40B4-BE49-F238E27FC236}">
                <a16:creationId xmlns:a16="http://schemas.microsoft.com/office/drawing/2014/main" id="{D31994D4-9CB4-4E58-8C68-150744EABB75}"/>
              </a:ext>
            </a:extLst>
          </p:cNvPr>
          <p:cNvPicPr>
            <a:picLocks/>
          </p:cNvPicPr>
          <p:nvPr/>
        </p:nvPicPr>
        <p:blipFill>
          <a:blip r:embed="rId2"/>
          <a:srcRect t="27785" r="75013" b="10046"/>
          <a:stretch>
            <a:fillRect/>
          </a:stretch>
        </p:blipFill>
        <p:spPr>
          <a:xfrm>
            <a:off x="3" y="1905528"/>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60" y="0"/>
                  <a:pt x="3046413" y="74153"/>
                  <a:pt x="3046413" y="165626"/>
                </a:cubicBezTo>
                <a:lnTo>
                  <a:pt x="3046413" y="4097875"/>
                </a:lnTo>
                <a:cubicBezTo>
                  <a:pt x="3046413" y="4189348"/>
                  <a:pt x="2972260" y="4263501"/>
                  <a:pt x="2880787" y="4263501"/>
                </a:cubicBezTo>
                <a:lnTo>
                  <a:pt x="0" y="4263501"/>
                </a:lnTo>
                <a:close/>
              </a:path>
            </a:pathLst>
          </a:custGeom>
        </p:spPr>
      </p:pic>
      <p:pic>
        <p:nvPicPr>
          <p:cNvPr id="100" name="PpHolder5">
            <a:extLst>
              <a:ext uri="{FF2B5EF4-FFF2-40B4-BE49-F238E27FC236}">
                <a16:creationId xmlns:a16="http://schemas.microsoft.com/office/drawing/2014/main" id="{17577449-0CEA-46D6-B937-B8399DE2D8DB}"/>
              </a:ext>
            </a:extLst>
          </p:cNvPr>
          <p:cNvPicPr>
            <a:picLocks/>
          </p:cNvPicPr>
          <p:nvPr/>
        </p:nvPicPr>
        <p:blipFill>
          <a:blip r:embed="rId2"/>
          <a:srcRect l="27525" t="27832" r="52525" b="36704"/>
          <a:stretch>
            <a:fillRect/>
          </a:stretch>
        </p:blipFill>
        <p:spPr>
          <a:xfrm>
            <a:off x="3355851" y="1908700"/>
            <a:ext cx="2432305" cy="2432122"/>
          </a:xfrm>
          <a:custGeom>
            <a:avLst/>
            <a:gdLst>
              <a:gd name="connsiteX0" fmla="*/ 147142 w 2432305"/>
              <a:gd name="connsiteY0" fmla="*/ 0 h 2432122"/>
              <a:gd name="connsiteX1" fmla="*/ 2285162 w 2432305"/>
              <a:gd name="connsiteY1" fmla="*/ 0 h 2432122"/>
              <a:gd name="connsiteX2" fmla="*/ 2432305 w 2432305"/>
              <a:gd name="connsiteY2" fmla="*/ 147143 h 2432122"/>
              <a:gd name="connsiteX3" fmla="*/ 2432305 w 2432305"/>
              <a:gd name="connsiteY3" fmla="*/ 2284979 h 2432122"/>
              <a:gd name="connsiteX4" fmla="*/ 2285162 w 2432305"/>
              <a:gd name="connsiteY4" fmla="*/ 2432122 h 2432122"/>
              <a:gd name="connsiteX5" fmla="*/ 147142 w 2432305"/>
              <a:gd name="connsiteY5" fmla="*/ 2432122 h 2432122"/>
              <a:gd name="connsiteX6" fmla="*/ 0 w 2432305"/>
              <a:gd name="connsiteY6" fmla="*/ 2284979 h 2432122"/>
              <a:gd name="connsiteX7" fmla="*/ 0 w 2432305"/>
              <a:gd name="connsiteY7" fmla="*/ 147143 h 2432122"/>
              <a:gd name="connsiteX8" fmla="*/ 147142 w 2432305"/>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5" h="2432122">
                <a:moveTo>
                  <a:pt x="147142" y="0"/>
                </a:moveTo>
                <a:lnTo>
                  <a:pt x="2285162" y="0"/>
                </a:lnTo>
                <a:cubicBezTo>
                  <a:pt x="2366427" y="0"/>
                  <a:pt x="2432305" y="65878"/>
                  <a:pt x="2432305" y="147143"/>
                </a:cubicBezTo>
                <a:lnTo>
                  <a:pt x="2432305" y="2284979"/>
                </a:lnTo>
                <a:cubicBezTo>
                  <a:pt x="2432305" y="2366244"/>
                  <a:pt x="2366427" y="2432122"/>
                  <a:pt x="2285162" y="2432122"/>
                </a:cubicBezTo>
                <a:lnTo>
                  <a:pt x="147142" y="2432122"/>
                </a:lnTo>
                <a:cubicBezTo>
                  <a:pt x="65878" y="2432122"/>
                  <a:pt x="0" y="2366244"/>
                  <a:pt x="0" y="2284979"/>
                </a:cubicBezTo>
                <a:lnTo>
                  <a:pt x="0" y="147143"/>
                </a:lnTo>
                <a:cubicBezTo>
                  <a:pt x="0" y="65878"/>
                  <a:pt x="65878" y="0"/>
                  <a:pt x="147142" y="0"/>
                </a:cubicBezTo>
                <a:close/>
              </a:path>
            </a:pathLst>
          </a:custGeom>
        </p:spPr>
      </p:pic>
      <p:pic>
        <p:nvPicPr>
          <p:cNvPr id="99" name="PpHolder6">
            <a:extLst>
              <a:ext uri="{FF2B5EF4-FFF2-40B4-BE49-F238E27FC236}">
                <a16:creationId xmlns:a16="http://schemas.microsoft.com/office/drawing/2014/main" id="{FDCB1852-1516-4BB1-A5B6-96B24CE69DF8}"/>
              </a:ext>
            </a:extLst>
          </p:cNvPr>
          <p:cNvPicPr>
            <a:picLocks/>
          </p:cNvPicPr>
          <p:nvPr/>
        </p:nvPicPr>
        <p:blipFill>
          <a:blip r:embed="rId2"/>
          <a:srcRect l="50072" t="27832" r="29978" b="36704"/>
          <a:stretch>
            <a:fillRect/>
          </a:stretch>
        </p:blipFill>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pic>
        <p:nvPicPr>
          <p:cNvPr id="98" name="PpHolder7">
            <a:extLst>
              <a:ext uri="{FF2B5EF4-FFF2-40B4-BE49-F238E27FC236}">
                <a16:creationId xmlns:a16="http://schemas.microsoft.com/office/drawing/2014/main" id="{DB5C0C75-1F18-423F-B108-D661DF28AB31}"/>
              </a:ext>
            </a:extLst>
          </p:cNvPr>
          <p:cNvPicPr>
            <a:picLocks/>
          </p:cNvPicPr>
          <p:nvPr/>
        </p:nvPicPr>
        <p:blipFill>
          <a:blip r:embed="rId2"/>
          <a:srcRect l="72659" t="27832" r="7391" b="36704"/>
          <a:stretch>
            <a:fillRect/>
          </a:stretch>
        </p:blipFill>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5528"/>
            <a:ext cx="3046412" cy="4266673"/>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8" name="PpHolder4">
            <a:extLst>
              <a:ext uri="{FF2B5EF4-FFF2-40B4-BE49-F238E27FC236}">
                <a16:creationId xmlns:a16="http://schemas.microsoft.com/office/drawing/2014/main" id="{F2C20360-11C2-4FE5-A000-6C73A6EC33D9}"/>
              </a:ext>
            </a:extLst>
          </p:cNvPr>
          <p:cNvPicPr>
            <a:picLocks/>
          </p:cNvPicPr>
          <p:nvPr/>
        </p:nvPicPr>
        <p:blipFill>
          <a:blip r:embed="rId2"/>
          <a:srcRect l="55000" b="63333"/>
          <a:stretch>
            <a:fillRect/>
          </a:stretch>
        </p:blipFill>
        <p:spPr>
          <a:xfrm>
            <a:off x="6705602" y="3"/>
            <a:ext cx="5486398" cy="2514601"/>
          </a:xfrm>
          <a:custGeom>
            <a:avLst/>
            <a:gdLst>
              <a:gd name="connsiteX0" fmla="*/ 0 w 5486398"/>
              <a:gd name="connsiteY0" fmla="*/ 0 h 2514601"/>
              <a:gd name="connsiteX1" fmla="*/ 5486398 w 5486398"/>
              <a:gd name="connsiteY1" fmla="*/ 0 h 2514601"/>
              <a:gd name="connsiteX2" fmla="*/ 5486398 w 5486398"/>
              <a:gd name="connsiteY2" fmla="*/ 2511283 h 2514601"/>
              <a:gd name="connsiteX3" fmla="*/ 5469954 w 5486398"/>
              <a:gd name="connsiteY3" fmla="*/ 2514601 h 2514601"/>
              <a:gd name="connsiteX4" fmla="*/ 173285 w 5486398"/>
              <a:gd name="connsiteY4" fmla="*/ 2514601 h 2514601"/>
              <a:gd name="connsiteX5" fmla="*/ 0 w 5486398"/>
              <a:gd name="connsiteY5" fmla="*/ 2341316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398" h="2514601">
                <a:moveTo>
                  <a:pt x="0" y="0"/>
                </a:moveTo>
                <a:lnTo>
                  <a:pt x="5486398" y="0"/>
                </a:lnTo>
                <a:lnTo>
                  <a:pt x="5486398" y="2511283"/>
                </a:lnTo>
                <a:lnTo>
                  <a:pt x="5469954" y="2514601"/>
                </a:lnTo>
                <a:lnTo>
                  <a:pt x="173285" y="2514601"/>
                </a:lnTo>
                <a:cubicBezTo>
                  <a:pt x="77582" y="2514601"/>
                  <a:pt x="0" y="2437018"/>
                  <a:pt x="0" y="2341316"/>
                </a:cubicBezTo>
                <a:close/>
              </a:path>
            </a:pathLst>
          </a:custGeom>
        </p:spPr>
      </p:pic>
      <p:pic>
        <p:nvPicPr>
          <p:cNvPr id="77" name="PpHolder5">
            <a:extLst>
              <a:ext uri="{FF2B5EF4-FFF2-40B4-BE49-F238E27FC236}">
                <a16:creationId xmlns:a16="http://schemas.microsoft.com/office/drawing/2014/main" id="{0B1730FB-D4D4-473E-9FBE-5167FFBE7658}"/>
              </a:ext>
            </a:extLst>
          </p:cNvPr>
          <p:cNvPicPr>
            <a:picLocks/>
          </p:cNvPicPr>
          <p:nvPr/>
        </p:nvPicPr>
        <p:blipFill>
          <a:blip r:embed="rId2"/>
          <a:srcRect l="50000" t="41279" b="14444"/>
          <a:stretch>
            <a:fillRect/>
          </a:stretch>
        </p:blipFill>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86" name="PpHolder4">
            <a:extLst>
              <a:ext uri="{FF2B5EF4-FFF2-40B4-BE49-F238E27FC236}">
                <a16:creationId xmlns:a16="http://schemas.microsoft.com/office/drawing/2014/main" id="{CFFB5A9A-1D86-4946-AC50-70B77DD48DCB}"/>
              </a:ext>
            </a:extLst>
          </p:cNvPr>
          <p:cNvPicPr>
            <a:picLocks/>
          </p:cNvPicPr>
          <p:nvPr/>
        </p:nvPicPr>
        <p:blipFill>
          <a:blip r:embed="rId2"/>
          <a:srcRect l="67513" b="14444"/>
          <a:stretch>
            <a:fillRect/>
          </a:stretch>
        </p:blipFill>
        <p:spPr>
          <a:xfrm>
            <a:off x="8231190" y="0"/>
            <a:ext cx="3960810" cy="5867400"/>
          </a:xfrm>
          <a:custGeom>
            <a:avLst/>
            <a:gdLst>
              <a:gd name="connsiteX0" fmla="*/ 0 w 3960810"/>
              <a:gd name="connsiteY0" fmla="*/ 0 h 5867400"/>
              <a:gd name="connsiteX1" fmla="*/ 3960810 w 3960810"/>
              <a:gd name="connsiteY1" fmla="*/ 0 h 5867400"/>
              <a:gd name="connsiteX2" fmla="*/ 3960810 w 3960810"/>
              <a:gd name="connsiteY2" fmla="*/ 5867400 h 5867400"/>
              <a:gd name="connsiteX3" fmla="*/ 193999 w 3960810"/>
              <a:gd name="connsiteY3" fmla="*/ 5867400 h 5867400"/>
              <a:gd name="connsiteX4" fmla="*/ 0 w 3960810"/>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0" h="5867400">
                <a:moveTo>
                  <a:pt x="0" y="0"/>
                </a:moveTo>
                <a:lnTo>
                  <a:pt x="3960810" y="0"/>
                </a:lnTo>
                <a:lnTo>
                  <a:pt x="3960810" y="5867400"/>
                </a:lnTo>
                <a:lnTo>
                  <a:pt x="193999" y="5867400"/>
                </a:lnTo>
                <a:cubicBezTo>
                  <a:pt x="86856" y="5867400"/>
                  <a:pt x="0" y="5780544"/>
                  <a:pt x="0" y="5673401"/>
                </a:cubicBezTo>
                <a:close/>
              </a:path>
            </a:pathLst>
          </a:custGeom>
        </p:spPr>
      </p:pic>
      <p:pic>
        <p:nvPicPr>
          <p:cNvPr id="85" name="PpHolder5">
            <a:extLst>
              <a:ext uri="{FF2B5EF4-FFF2-40B4-BE49-F238E27FC236}">
                <a16:creationId xmlns:a16="http://schemas.microsoft.com/office/drawing/2014/main" id="{7FEA8749-2560-40EF-99D5-D3599E4E310A}"/>
              </a:ext>
            </a:extLst>
          </p:cNvPr>
          <p:cNvPicPr>
            <a:picLocks/>
          </p:cNvPicPr>
          <p:nvPr/>
        </p:nvPicPr>
        <p:blipFill>
          <a:blip r:embed="rId2"/>
          <a:srcRect l="42500" r="34994" b="41111"/>
          <a:stretch>
            <a:fillRect/>
          </a:stretch>
        </p:blipFill>
        <p:spPr>
          <a:xfrm>
            <a:off x="5181603" y="0"/>
            <a:ext cx="2743968" cy="4038600"/>
          </a:xfrm>
          <a:custGeom>
            <a:avLst/>
            <a:gdLst>
              <a:gd name="connsiteX0" fmla="*/ 0 w 2743968"/>
              <a:gd name="connsiteY0" fmla="*/ 0 h 4038600"/>
              <a:gd name="connsiteX1" fmla="*/ 2743968 w 2743968"/>
              <a:gd name="connsiteY1" fmla="*/ 0 h 4038600"/>
              <a:gd name="connsiteX2" fmla="*/ 2743968 w 2743968"/>
              <a:gd name="connsiteY2" fmla="*/ 3867596 h 4038600"/>
              <a:gd name="connsiteX3" fmla="*/ 2572964 w 2743968"/>
              <a:gd name="connsiteY3" fmla="*/ 4038600 h 4038600"/>
              <a:gd name="connsiteX4" fmla="*/ 171004 w 2743968"/>
              <a:gd name="connsiteY4" fmla="*/ 4038600 h 4038600"/>
              <a:gd name="connsiteX5" fmla="*/ 0 w 2743968"/>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8" h="4038600">
                <a:moveTo>
                  <a:pt x="0" y="0"/>
                </a:moveTo>
                <a:lnTo>
                  <a:pt x="2743968" y="0"/>
                </a:lnTo>
                <a:lnTo>
                  <a:pt x="2743968" y="3867596"/>
                </a:lnTo>
                <a:cubicBezTo>
                  <a:pt x="2743968" y="3962039"/>
                  <a:pt x="2667407" y="4038600"/>
                  <a:pt x="2572964" y="4038600"/>
                </a:cubicBezTo>
                <a:lnTo>
                  <a:pt x="171004" y="4038600"/>
                </a:lnTo>
                <a:cubicBezTo>
                  <a:pt x="76561" y="4038600"/>
                  <a:pt x="0" y="3962039"/>
                  <a:pt x="0" y="3867596"/>
                </a:cubicBezTo>
                <a:close/>
              </a:path>
            </a:pathLst>
          </a:custGeom>
        </p:spPr>
      </p:pic>
      <p:pic>
        <p:nvPicPr>
          <p:cNvPr id="84" name="PpHolder6">
            <a:extLst>
              <a:ext uri="{FF2B5EF4-FFF2-40B4-BE49-F238E27FC236}">
                <a16:creationId xmlns:a16="http://schemas.microsoft.com/office/drawing/2014/main" id="{FEB817CA-B668-45F4-920B-7A8174A5D4D5}"/>
              </a:ext>
            </a:extLst>
          </p:cNvPr>
          <p:cNvPicPr>
            <a:picLocks/>
          </p:cNvPicPr>
          <p:nvPr/>
        </p:nvPicPr>
        <p:blipFill>
          <a:blip r:embed="rId2"/>
          <a:srcRect l="17494" r="60000" b="41111"/>
          <a:stretch>
            <a:fillRect/>
          </a:stretch>
        </p:blipFill>
        <p:spPr>
          <a:xfrm>
            <a:off x="2132835"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1" y="4038600"/>
                  <a:pt x="0" y="3962039"/>
                  <a:pt x="0" y="3867596"/>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2" name="PpHolder4">
            <a:extLst>
              <a:ext uri="{FF2B5EF4-FFF2-40B4-BE49-F238E27FC236}">
                <a16:creationId xmlns:a16="http://schemas.microsoft.com/office/drawing/2014/main" id="{2759E285-2E46-4E05-986C-53B25D7D749A}"/>
              </a:ext>
            </a:extLst>
          </p:cNvPr>
          <p:cNvPicPr>
            <a:picLocks/>
          </p:cNvPicPr>
          <p:nvPr/>
        </p:nvPicPr>
        <p:blipFill>
          <a:blip r:embed="rId2"/>
          <a:srcRect t="14517" r="55000"/>
          <a:stretch>
            <a:fillRect/>
          </a:stretch>
        </p:blipFill>
        <p:spPr>
          <a:xfrm>
            <a:off x="0" y="995576"/>
            <a:ext cx="5486400" cy="5862424"/>
          </a:xfrm>
          <a:custGeom>
            <a:avLst/>
            <a:gdLst>
              <a:gd name="connsiteX0" fmla="*/ 0 w 5486400"/>
              <a:gd name="connsiteY0" fmla="*/ 0 h 5862424"/>
              <a:gd name="connsiteX1" fmla="*/ 5486400 w 5486400"/>
              <a:gd name="connsiteY1" fmla="*/ 0 h 5862424"/>
              <a:gd name="connsiteX2" fmla="*/ 5486400 w 5486400"/>
              <a:gd name="connsiteY2" fmla="*/ 5862424 h 5862424"/>
              <a:gd name="connsiteX3" fmla="*/ 0 w 5486400"/>
              <a:gd name="connsiteY3" fmla="*/ 5862424 h 5862424"/>
            </a:gdLst>
            <a:ahLst/>
            <a:cxnLst>
              <a:cxn ang="0">
                <a:pos x="connsiteX0" y="connsiteY0"/>
              </a:cxn>
              <a:cxn ang="0">
                <a:pos x="connsiteX1" y="connsiteY1"/>
              </a:cxn>
              <a:cxn ang="0">
                <a:pos x="connsiteX2" y="connsiteY2"/>
              </a:cxn>
              <a:cxn ang="0">
                <a:pos x="connsiteX3" y="connsiteY3"/>
              </a:cxn>
            </a:cxnLst>
            <a:rect l="l" t="t" r="r" b="b"/>
            <a:pathLst>
              <a:path w="5486400" h="5862424">
                <a:moveTo>
                  <a:pt x="0" y="0"/>
                </a:moveTo>
                <a:lnTo>
                  <a:pt x="5486400" y="0"/>
                </a:lnTo>
                <a:lnTo>
                  <a:pt x="5486400" y="5862424"/>
                </a:lnTo>
                <a:lnTo>
                  <a:pt x="0" y="5862424"/>
                </a:lnTo>
                <a:close/>
              </a:path>
            </a:pathLst>
          </a:custGeom>
        </p:spPr>
      </p:pic>
      <p:pic>
        <p:nvPicPr>
          <p:cNvPr id="51" name="PpHolder5">
            <a:extLst>
              <a:ext uri="{FF2B5EF4-FFF2-40B4-BE49-F238E27FC236}">
                <a16:creationId xmlns:a16="http://schemas.microsoft.com/office/drawing/2014/main" id="{F5101C1F-005C-4879-B92E-B092AA501042}"/>
              </a:ext>
            </a:extLst>
          </p:cNvPr>
          <p:cNvPicPr>
            <a:picLocks/>
          </p:cNvPicPr>
          <p:nvPr/>
        </p:nvPicPr>
        <p:blipFill>
          <a:blip r:embed="rId2"/>
          <a:srcRect l="47500" b="10000"/>
          <a:stretch>
            <a:fillRect/>
          </a:stretch>
        </p:blipFill>
        <p:spPr>
          <a:xfrm>
            <a:off x="5791202" y="0"/>
            <a:ext cx="6400799" cy="6172200"/>
          </a:xfrm>
          <a:custGeom>
            <a:avLst/>
            <a:gdLst>
              <a:gd name="connsiteX0" fmla="*/ 0 w 6400799"/>
              <a:gd name="connsiteY0" fmla="*/ 0 h 6172200"/>
              <a:gd name="connsiteX1" fmla="*/ 6400799 w 6400799"/>
              <a:gd name="connsiteY1" fmla="*/ 0 h 6172200"/>
              <a:gd name="connsiteX2" fmla="*/ 6400799 w 6400799"/>
              <a:gd name="connsiteY2" fmla="*/ 6172200 h 6172200"/>
              <a:gd name="connsiteX3" fmla="*/ 0 w 6400799"/>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799" h="6172200">
                <a:moveTo>
                  <a:pt x="0" y="0"/>
                </a:moveTo>
                <a:lnTo>
                  <a:pt x="6400799" y="0"/>
                </a:lnTo>
                <a:lnTo>
                  <a:pt x="6400799" y="6172200"/>
                </a:lnTo>
                <a:lnTo>
                  <a:pt x="0" y="617220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42" name="PpHolder8">
            <a:extLst>
              <a:ext uri="{FF2B5EF4-FFF2-40B4-BE49-F238E27FC236}">
                <a16:creationId xmlns:a16="http://schemas.microsoft.com/office/drawing/2014/main" id="{35F6A51B-5B44-42F7-9AA0-9C613ACEF642}"/>
              </a:ext>
            </a:extLst>
          </p:cNvPr>
          <p:cNvPicPr>
            <a:picLocks/>
          </p:cNvPicPr>
          <p:nvPr/>
        </p:nvPicPr>
        <p:blipFill>
          <a:blip r:embed="rId3"/>
          <a:srcRect l="7647" t="21962" r="49246" b="30160"/>
          <a:stretch>
            <a:fillRect/>
          </a:stretch>
        </p:blipFill>
        <p:spPr>
          <a:xfrm>
            <a:off x="932368"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pic>
        <p:nvPicPr>
          <p:cNvPr id="50" name="PpHolder8">
            <a:extLst>
              <a:ext uri="{FF2B5EF4-FFF2-40B4-BE49-F238E27FC236}">
                <a16:creationId xmlns:a16="http://schemas.microsoft.com/office/drawing/2014/main" id="{8A0AC0D8-A478-4863-87B2-B9AEC45903A4}"/>
              </a:ext>
            </a:extLst>
          </p:cNvPr>
          <p:cNvPicPr>
            <a:picLocks/>
          </p:cNvPicPr>
          <p:nvPr/>
        </p:nvPicPr>
        <p:blipFill>
          <a:blip r:embed="rId3"/>
          <a:srcRect l="63050" t="12046" r="10700" b="20621"/>
          <a:stretch>
            <a:fillRect/>
          </a:stretch>
        </p:blipFill>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pHolder1">
            <a:extLst>
              <a:ext uri="{FF2B5EF4-FFF2-40B4-BE49-F238E27FC236}">
                <a16:creationId xmlns:a16="http://schemas.microsoft.com/office/drawing/2014/main" id="{4117AD17-C613-4749-B968-A889872B53F9}"/>
              </a:ext>
            </a:extLst>
          </p:cNvPr>
          <p:cNvPicPr>
            <a:picLocks/>
          </p:cNvPicPr>
          <p:nvPr/>
        </p:nvPicPr>
        <p:blipFill>
          <a:blip r:embed="rId2"/>
          <a:srcRect t="54574" r="75000"/>
          <a:stretch>
            <a:fillRect/>
          </a:stretch>
        </p:blipFill>
        <p:spPr>
          <a:xfrm>
            <a:off x="3"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p:spPr>
      </p:pic>
      <p:pic>
        <p:nvPicPr>
          <p:cNvPr id="104" name="PpHolder2">
            <a:extLst>
              <a:ext uri="{FF2B5EF4-FFF2-40B4-BE49-F238E27FC236}">
                <a16:creationId xmlns:a16="http://schemas.microsoft.com/office/drawing/2014/main" id="{1811F6E3-6909-4422-B0CB-1B147E6F8A9E}"/>
              </a:ext>
            </a:extLst>
          </p:cNvPr>
          <p:cNvPicPr>
            <a:picLocks/>
          </p:cNvPicPr>
          <p:nvPr/>
        </p:nvPicPr>
        <p:blipFill>
          <a:blip r:embed="rId2"/>
          <a:srcRect l="25000" t="54574" r="50000"/>
          <a:stretch>
            <a:fillRect/>
          </a:stretch>
        </p:blipFill>
        <p:spPr>
          <a:xfrm>
            <a:off x="304800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3" name="PpHolder3">
            <a:extLst>
              <a:ext uri="{FF2B5EF4-FFF2-40B4-BE49-F238E27FC236}">
                <a16:creationId xmlns:a16="http://schemas.microsoft.com/office/drawing/2014/main" id="{212B6701-DEEB-4BF7-8418-02719805C6B7}"/>
              </a:ext>
            </a:extLst>
          </p:cNvPr>
          <p:cNvPicPr>
            <a:picLocks/>
          </p:cNvPicPr>
          <p:nvPr/>
        </p:nvPicPr>
        <p:blipFill>
          <a:blip r:embed="rId2"/>
          <a:srcRect l="49966" t="54574" r="25034"/>
          <a:stretch>
            <a:fillRect/>
          </a:stretch>
        </p:blipFill>
        <p:spPr>
          <a:xfrm>
            <a:off x="6091885"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p:spPr>
      </p:pic>
      <p:pic>
        <p:nvPicPr>
          <p:cNvPr id="102" name="PpHolder4">
            <a:extLst>
              <a:ext uri="{FF2B5EF4-FFF2-40B4-BE49-F238E27FC236}">
                <a16:creationId xmlns:a16="http://schemas.microsoft.com/office/drawing/2014/main" id="{CBCEF472-A0ED-43F5-A758-FAAC44ADF621}"/>
              </a:ext>
            </a:extLst>
          </p:cNvPr>
          <p:cNvPicPr>
            <a:picLocks/>
          </p:cNvPicPr>
          <p:nvPr/>
        </p:nvPicPr>
        <p:blipFill>
          <a:blip r:embed="rId2"/>
          <a:srcRect l="75000" t="54574"/>
          <a:stretch>
            <a:fillRect/>
          </a:stretch>
        </p:blipFill>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114" name="PpHolder4">
            <a:extLst>
              <a:ext uri="{FF2B5EF4-FFF2-40B4-BE49-F238E27FC236}">
                <a16:creationId xmlns:a16="http://schemas.microsoft.com/office/drawing/2014/main" id="{C3A05533-81EF-4EBC-B184-CB617AE7B93A}"/>
              </a:ext>
            </a:extLst>
          </p:cNvPr>
          <p:cNvPicPr>
            <a:picLocks/>
          </p:cNvPicPr>
          <p:nvPr/>
        </p:nvPicPr>
        <p:blipFill>
          <a:blip r:embed="rId2"/>
          <a:srcRect l="37500" t="27814" r="37500" b="9964"/>
          <a:stretch>
            <a:fillRect/>
          </a:stretch>
        </p:blipFill>
        <p:spPr>
          <a:xfrm>
            <a:off x="4572005" y="1907489"/>
            <a:ext cx="3047997" cy="4267200"/>
          </a:xfrm>
          <a:custGeom>
            <a:avLst/>
            <a:gdLst>
              <a:gd name="connsiteX0" fmla="*/ 96531 w 3047997"/>
              <a:gd name="connsiteY0" fmla="*/ 0 h 4267200"/>
              <a:gd name="connsiteX1" fmla="*/ 2951467 w 3047997"/>
              <a:gd name="connsiteY1" fmla="*/ 0 h 4267200"/>
              <a:gd name="connsiteX2" fmla="*/ 3047997 w 3047997"/>
              <a:gd name="connsiteY2" fmla="*/ 96530 h 4267200"/>
              <a:gd name="connsiteX3" fmla="*/ 3047997 w 3047997"/>
              <a:gd name="connsiteY3" fmla="*/ 4170670 h 4267200"/>
              <a:gd name="connsiteX4" fmla="*/ 2951467 w 3047997"/>
              <a:gd name="connsiteY4" fmla="*/ 4267200 h 4267200"/>
              <a:gd name="connsiteX5" fmla="*/ 96531 w 3047997"/>
              <a:gd name="connsiteY5" fmla="*/ 4267200 h 4267200"/>
              <a:gd name="connsiteX6" fmla="*/ 0 w 3047997"/>
              <a:gd name="connsiteY6" fmla="*/ 4170670 h 4267200"/>
              <a:gd name="connsiteX7" fmla="*/ 0 w 3047997"/>
              <a:gd name="connsiteY7" fmla="*/ 96530 h 4267200"/>
              <a:gd name="connsiteX8" fmla="*/ 96531 w 3047997"/>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7" h="4267200">
                <a:moveTo>
                  <a:pt x="96531" y="0"/>
                </a:moveTo>
                <a:lnTo>
                  <a:pt x="2951467" y="0"/>
                </a:lnTo>
                <a:cubicBezTo>
                  <a:pt x="3004779" y="0"/>
                  <a:pt x="3047997" y="43218"/>
                  <a:pt x="3047997" y="96530"/>
                </a:cubicBezTo>
                <a:lnTo>
                  <a:pt x="3047997" y="4170670"/>
                </a:lnTo>
                <a:cubicBezTo>
                  <a:pt x="3047997" y="4223982"/>
                  <a:pt x="3004779" y="4267200"/>
                  <a:pt x="2951467" y="4267200"/>
                </a:cubicBezTo>
                <a:lnTo>
                  <a:pt x="96531" y="4267200"/>
                </a:lnTo>
                <a:cubicBezTo>
                  <a:pt x="43216" y="4267200"/>
                  <a:pt x="0" y="4223982"/>
                  <a:pt x="0" y="4170670"/>
                </a:cubicBezTo>
                <a:lnTo>
                  <a:pt x="0" y="96530"/>
                </a:lnTo>
                <a:cubicBezTo>
                  <a:pt x="0" y="43218"/>
                  <a:pt x="43216" y="0"/>
                  <a:pt x="96531" y="0"/>
                </a:cubicBezTo>
                <a:close/>
              </a:path>
            </a:pathLst>
          </a:custGeom>
        </p:spPr>
      </p:pic>
      <p:pic>
        <p:nvPicPr>
          <p:cNvPr id="113" name="PpHolder5">
            <a:extLst>
              <a:ext uri="{FF2B5EF4-FFF2-40B4-BE49-F238E27FC236}">
                <a16:creationId xmlns:a16="http://schemas.microsoft.com/office/drawing/2014/main" id="{E4F69843-4E07-4E81-94DF-33CE763179DE}"/>
              </a:ext>
            </a:extLst>
          </p:cNvPr>
          <p:cNvPicPr>
            <a:picLocks/>
          </p:cNvPicPr>
          <p:nvPr/>
        </p:nvPicPr>
        <p:blipFill>
          <a:blip r:embed="rId2"/>
          <a:srcRect l="10024" t="27850" r="64976" b="9927"/>
          <a:stretch>
            <a:fillRect/>
          </a:stretch>
        </p:blipFill>
        <p:spPr>
          <a:xfrm>
            <a:off x="1222162" y="1909978"/>
            <a:ext cx="3048001" cy="4267200"/>
          </a:xfrm>
          <a:custGeom>
            <a:avLst/>
            <a:gdLst>
              <a:gd name="connsiteX0" fmla="*/ 96530 w 3048001"/>
              <a:gd name="connsiteY0" fmla="*/ 0 h 4267200"/>
              <a:gd name="connsiteX1" fmla="*/ 2951469 w 3048001"/>
              <a:gd name="connsiteY1" fmla="*/ 0 h 4267200"/>
              <a:gd name="connsiteX2" fmla="*/ 3048001 w 3048001"/>
              <a:gd name="connsiteY2" fmla="*/ 96530 h 4267200"/>
              <a:gd name="connsiteX3" fmla="*/ 3048001 w 3048001"/>
              <a:gd name="connsiteY3" fmla="*/ 4170670 h 4267200"/>
              <a:gd name="connsiteX4" fmla="*/ 2951469 w 3048001"/>
              <a:gd name="connsiteY4" fmla="*/ 4267200 h 4267200"/>
              <a:gd name="connsiteX5" fmla="*/ 96530 w 3048001"/>
              <a:gd name="connsiteY5" fmla="*/ 4267200 h 4267200"/>
              <a:gd name="connsiteX6" fmla="*/ 0 w 3048001"/>
              <a:gd name="connsiteY6" fmla="*/ 4170670 h 4267200"/>
              <a:gd name="connsiteX7" fmla="*/ 0 w 3048001"/>
              <a:gd name="connsiteY7" fmla="*/ 96530 h 4267200"/>
              <a:gd name="connsiteX8" fmla="*/ 96530 w 3048001"/>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1" h="4267200">
                <a:moveTo>
                  <a:pt x="96530" y="0"/>
                </a:moveTo>
                <a:lnTo>
                  <a:pt x="2951469" y="0"/>
                </a:lnTo>
                <a:cubicBezTo>
                  <a:pt x="3004781" y="0"/>
                  <a:pt x="3048001" y="43218"/>
                  <a:pt x="3048001" y="96530"/>
                </a:cubicBezTo>
                <a:lnTo>
                  <a:pt x="3048001" y="4170670"/>
                </a:lnTo>
                <a:cubicBezTo>
                  <a:pt x="3048001"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p:spPr>
      </p:pic>
      <p:pic>
        <p:nvPicPr>
          <p:cNvPr id="112" name="PpHolder6">
            <a:extLst>
              <a:ext uri="{FF2B5EF4-FFF2-40B4-BE49-F238E27FC236}">
                <a16:creationId xmlns:a16="http://schemas.microsoft.com/office/drawing/2014/main" id="{43E57C07-F0DF-4231-9B21-C69CBEA4BDA6}"/>
              </a:ext>
            </a:extLst>
          </p:cNvPr>
          <p:cNvPicPr>
            <a:picLocks/>
          </p:cNvPicPr>
          <p:nvPr/>
        </p:nvPicPr>
        <p:blipFill>
          <a:blip r:embed="rId2"/>
          <a:srcRect l="65069" t="27887" r="9931" b="9891"/>
          <a:stretch>
            <a:fillRect/>
          </a:stretch>
        </p:blipFill>
        <p:spPr>
          <a:xfrm>
            <a:off x="7933156"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8570"/>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6" name="PpHolder4">
            <a:extLst>
              <a:ext uri="{FF2B5EF4-FFF2-40B4-BE49-F238E27FC236}">
                <a16:creationId xmlns:a16="http://schemas.microsoft.com/office/drawing/2014/main" id="{B94B310F-F6B6-4104-BE7C-E51820B253D7}"/>
              </a:ext>
            </a:extLst>
          </p:cNvPr>
          <p:cNvPicPr>
            <a:picLocks/>
          </p:cNvPicPr>
          <p:nvPr/>
        </p:nvPicPr>
        <p:blipFill>
          <a:blip r:embed="rId2"/>
          <a:srcRect l="55036" t="14444" b="14444"/>
          <a:stretch>
            <a:fillRect/>
          </a:stretch>
        </p:blipFill>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3" name="PpHolder4">
            <a:extLst>
              <a:ext uri="{FF2B5EF4-FFF2-40B4-BE49-F238E27FC236}">
                <a16:creationId xmlns:a16="http://schemas.microsoft.com/office/drawing/2014/main" id="{28BDC67D-203F-443C-B16E-36DDB8E852BF}"/>
              </a:ext>
            </a:extLst>
          </p:cNvPr>
          <p:cNvPicPr>
            <a:picLocks/>
          </p:cNvPicPr>
          <p:nvPr/>
        </p:nvPicPr>
        <p:blipFill>
          <a:blip r:embed="rId2"/>
          <a:srcRect l="17487" b="27628"/>
          <a:stretch>
            <a:fillRect/>
          </a:stretch>
        </p:blipFill>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58" name="PpHolder5">
            <a:extLst>
              <a:ext uri="{FF2B5EF4-FFF2-40B4-BE49-F238E27FC236}">
                <a16:creationId xmlns:a16="http://schemas.microsoft.com/office/drawing/2014/main" id="{3ACD64D3-8F89-41A8-8ACE-5563FF35213C}"/>
              </a:ext>
            </a:extLst>
          </p:cNvPr>
          <p:cNvPicPr>
            <a:picLocks/>
          </p:cNvPicPr>
          <p:nvPr/>
        </p:nvPicPr>
        <p:blipFill>
          <a:blip r:embed="rId2"/>
          <a:srcRect l="60000" r="4987"/>
          <a:stretch>
            <a:fillRect/>
          </a:stretch>
        </p:blipFill>
        <p:spPr>
          <a:xfrm>
            <a:off x="7315202"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5C45A014-1323-4ED4-A1FB-D999E67D4282}"/>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D51A26C4-E694-4D12-BFF9-1C864C0B3404}"/>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65" name="PpHolder4">
            <a:extLst>
              <a:ext uri="{FF2B5EF4-FFF2-40B4-BE49-F238E27FC236}">
                <a16:creationId xmlns:a16="http://schemas.microsoft.com/office/drawing/2014/main" id="{89051446-773D-451D-9ABD-41EB3DCDDCD1}"/>
              </a:ext>
            </a:extLst>
          </p:cNvPr>
          <p:cNvPicPr>
            <a:picLocks/>
          </p:cNvPicPr>
          <p:nvPr/>
        </p:nvPicPr>
        <p:blipFill>
          <a:blip r:embed="rId2"/>
          <a:srcRect l="60000" b="14444"/>
          <a:stretch>
            <a:fillRect/>
          </a:stretch>
        </p:blipFill>
        <p:spPr>
          <a:xfrm>
            <a:off x="7315202" y="0"/>
            <a:ext cx="4876799" cy="5867400"/>
          </a:xfrm>
          <a:custGeom>
            <a:avLst/>
            <a:gdLst>
              <a:gd name="connsiteX0" fmla="*/ 0 w 4876799"/>
              <a:gd name="connsiteY0" fmla="*/ 0 h 5867400"/>
              <a:gd name="connsiteX1" fmla="*/ 4876799 w 4876799"/>
              <a:gd name="connsiteY1" fmla="*/ 0 h 5867400"/>
              <a:gd name="connsiteX2" fmla="*/ 4876799 w 4876799"/>
              <a:gd name="connsiteY2" fmla="*/ 5867400 h 5867400"/>
              <a:gd name="connsiteX3" fmla="*/ 0 w 4876799"/>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799" h="5867400">
                <a:moveTo>
                  <a:pt x="0" y="0"/>
                </a:moveTo>
                <a:lnTo>
                  <a:pt x="4876799" y="0"/>
                </a:lnTo>
                <a:lnTo>
                  <a:pt x="4876799" y="5867400"/>
                </a:lnTo>
                <a:lnTo>
                  <a:pt x="0" y="5867400"/>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55" name="PpHolder4">
            <a:extLst>
              <a:ext uri="{FF2B5EF4-FFF2-40B4-BE49-F238E27FC236}">
                <a16:creationId xmlns:a16="http://schemas.microsoft.com/office/drawing/2014/main" id="{F581C1F5-7F3A-4FD0-AE27-A0D562DB967C}"/>
              </a:ext>
            </a:extLst>
          </p:cNvPr>
          <p:cNvPicPr>
            <a:picLocks/>
          </p:cNvPicPr>
          <p:nvPr/>
        </p:nvPicPr>
        <p:blipFill>
          <a:blip r:embed="rId2"/>
          <a:srcRect l="60000" t="10000" b="10000"/>
          <a:stretch>
            <a:fillRect/>
          </a:stretch>
        </p:blipFill>
        <p:spPr>
          <a:xfrm>
            <a:off x="7315202" y="685800"/>
            <a:ext cx="4876798" cy="5486400"/>
          </a:xfrm>
          <a:custGeom>
            <a:avLst/>
            <a:gdLst>
              <a:gd name="connsiteX0" fmla="*/ 101524 w 4876798"/>
              <a:gd name="connsiteY0" fmla="*/ 0 h 5486400"/>
              <a:gd name="connsiteX1" fmla="*/ 4876798 w 4876798"/>
              <a:gd name="connsiteY1" fmla="*/ 0 h 5486400"/>
              <a:gd name="connsiteX2" fmla="*/ 4876798 w 4876798"/>
              <a:gd name="connsiteY2" fmla="*/ 5486400 h 5486400"/>
              <a:gd name="connsiteX3" fmla="*/ 101524 w 4876798"/>
              <a:gd name="connsiteY3" fmla="*/ 5486400 h 5486400"/>
              <a:gd name="connsiteX4" fmla="*/ 0 w 4876798"/>
              <a:gd name="connsiteY4" fmla="*/ 5384876 h 5486400"/>
              <a:gd name="connsiteX5" fmla="*/ 0 w 4876798"/>
              <a:gd name="connsiteY5" fmla="*/ 101524 h 5486400"/>
              <a:gd name="connsiteX6" fmla="*/ 101524 w 4876798"/>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798" h="5486400">
                <a:moveTo>
                  <a:pt x="101524" y="0"/>
                </a:moveTo>
                <a:lnTo>
                  <a:pt x="4876798" y="0"/>
                </a:lnTo>
                <a:lnTo>
                  <a:pt x="4876798" y="5486400"/>
                </a:lnTo>
                <a:lnTo>
                  <a:pt x="101524" y="5486400"/>
                </a:lnTo>
                <a:cubicBezTo>
                  <a:pt x="45454" y="5486400"/>
                  <a:pt x="0" y="5440946"/>
                  <a:pt x="0" y="5384876"/>
                </a:cubicBezTo>
                <a:lnTo>
                  <a:pt x="0" y="101524"/>
                </a:lnTo>
                <a:cubicBezTo>
                  <a:pt x="0" y="45454"/>
                  <a:pt x="45454" y="0"/>
                  <a:pt x="101524"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62" name="PpHolder9">
            <a:extLst>
              <a:ext uri="{FF2B5EF4-FFF2-40B4-BE49-F238E27FC236}">
                <a16:creationId xmlns:a16="http://schemas.microsoft.com/office/drawing/2014/main" id="{138729FC-E57F-47E9-A970-9AEA46044E30}"/>
              </a:ext>
            </a:extLst>
          </p:cNvPr>
          <p:cNvPicPr>
            <a:picLocks/>
          </p:cNvPicPr>
          <p:nvPr/>
        </p:nvPicPr>
        <p:blipFill>
          <a:blip r:embed="rId2"/>
          <a:srcRect l="7516" t="41325" r="49971" b="27778"/>
          <a:stretch>
            <a:fillRect/>
          </a:stretch>
        </p:blipFill>
        <p:spPr>
          <a:xfrm>
            <a:off x="916381" y="2834092"/>
            <a:ext cx="5183186" cy="2118908"/>
          </a:xfrm>
          <a:custGeom>
            <a:avLst/>
            <a:gdLst>
              <a:gd name="connsiteX0" fmla="*/ 78484 w 5183186"/>
              <a:gd name="connsiteY0" fmla="*/ 0 h 2118908"/>
              <a:gd name="connsiteX1" fmla="*/ 5104704 w 5183186"/>
              <a:gd name="connsiteY1" fmla="*/ 0 h 2118908"/>
              <a:gd name="connsiteX2" fmla="*/ 5183186 w 5183186"/>
              <a:gd name="connsiteY2" fmla="*/ 78484 h 2118908"/>
              <a:gd name="connsiteX3" fmla="*/ 5183186 w 5183186"/>
              <a:gd name="connsiteY3" fmla="*/ 2040424 h 2118908"/>
              <a:gd name="connsiteX4" fmla="*/ 5104704 w 5183186"/>
              <a:gd name="connsiteY4" fmla="*/ 2118908 h 2118908"/>
              <a:gd name="connsiteX5" fmla="*/ 78484 w 5183186"/>
              <a:gd name="connsiteY5" fmla="*/ 2118908 h 2118908"/>
              <a:gd name="connsiteX6" fmla="*/ 0 w 5183186"/>
              <a:gd name="connsiteY6" fmla="*/ 2040424 h 2118908"/>
              <a:gd name="connsiteX7" fmla="*/ 0 w 5183186"/>
              <a:gd name="connsiteY7" fmla="*/ 78484 h 2118908"/>
              <a:gd name="connsiteX8" fmla="*/ 78484 w 5183186"/>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6" h="2118908">
                <a:moveTo>
                  <a:pt x="78484" y="0"/>
                </a:moveTo>
                <a:lnTo>
                  <a:pt x="5104704" y="0"/>
                </a:lnTo>
                <a:cubicBezTo>
                  <a:pt x="5148051" y="0"/>
                  <a:pt x="5183186" y="35138"/>
                  <a:pt x="5183186" y="78484"/>
                </a:cubicBezTo>
                <a:lnTo>
                  <a:pt x="5183186" y="2040424"/>
                </a:lnTo>
                <a:cubicBezTo>
                  <a:pt x="5183186" y="2083770"/>
                  <a:pt x="5148051" y="2118908"/>
                  <a:pt x="5104704" y="2118908"/>
                </a:cubicBezTo>
                <a:lnTo>
                  <a:pt x="78484" y="2118908"/>
                </a:lnTo>
                <a:cubicBezTo>
                  <a:pt x="35137" y="2118908"/>
                  <a:pt x="0" y="2083770"/>
                  <a:pt x="0" y="2040424"/>
                </a:cubicBezTo>
                <a:lnTo>
                  <a:pt x="0" y="78484"/>
                </a:lnTo>
                <a:cubicBezTo>
                  <a:pt x="0" y="35138"/>
                  <a:pt x="35137" y="0"/>
                  <a:pt x="78484" y="0"/>
                </a:cubicBezTo>
                <a:close/>
              </a:path>
            </a:pathLst>
          </a:custGeom>
        </p:spPr>
      </p:pic>
      <p:pic>
        <p:nvPicPr>
          <p:cNvPr id="61" name="PpHolder10">
            <a:extLst>
              <a:ext uri="{FF2B5EF4-FFF2-40B4-BE49-F238E27FC236}">
                <a16:creationId xmlns:a16="http://schemas.microsoft.com/office/drawing/2014/main" id="{4824A5A1-7751-49A0-B837-D9698F19CACD}"/>
              </a:ext>
            </a:extLst>
          </p:cNvPr>
          <p:cNvPicPr>
            <a:picLocks/>
          </p:cNvPicPr>
          <p:nvPr/>
        </p:nvPicPr>
        <p:blipFill>
          <a:blip r:embed="rId2"/>
          <a:srcRect l="52573" t="41325" r="22487"/>
          <a:stretch>
            <a:fillRect/>
          </a:stretch>
        </p:blipFill>
        <p:spPr>
          <a:xfrm>
            <a:off x="6409680" y="2834094"/>
            <a:ext cx="3040708" cy="4023906"/>
          </a:xfrm>
          <a:custGeom>
            <a:avLst/>
            <a:gdLst>
              <a:gd name="connsiteX0" fmla="*/ 85991 w 3040708"/>
              <a:gd name="connsiteY0" fmla="*/ 0 h 4023906"/>
              <a:gd name="connsiteX1" fmla="*/ 2954717 w 3040708"/>
              <a:gd name="connsiteY1" fmla="*/ 0 h 4023906"/>
              <a:gd name="connsiteX2" fmla="*/ 3040708 w 3040708"/>
              <a:gd name="connsiteY2" fmla="*/ 85990 h 4023906"/>
              <a:gd name="connsiteX3" fmla="*/ 3040708 w 3040708"/>
              <a:gd name="connsiteY3" fmla="*/ 4023906 h 4023906"/>
              <a:gd name="connsiteX4" fmla="*/ 0 w 3040708"/>
              <a:gd name="connsiteY4" fmla="*/ 4023906 h 4023906"/>
              <a:gd name="connsiteX5" fmla="*/ 0 w 3040708"/>
              <a:gd name="connsiteY5" fmla="*/ 85990 h 4023906"/>
              <a:gd name="connsiteX6" fmla="*/ 85991 w 3040708"/>
              <a:gd name="connsiteY6" fmla="*/ 0 h 40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6">
                <a:moveTo>
                  <a:pt x="85991" y="0"/>
                </a:moveTo>
                <a:lnTo>
                  <a:pt x="2954717" y="0"/>
                </a:lnTo>
                <a:cubicBezTo>
                  <a:pt x="3002209" y="0"/>
                  <a:pt x="3040708" y="38498"/>
                  <a:pt x="3040708" y="85990"/>
                </a:cubicBezTo>
                <a:lnTo>
                  <a:pt x="3040708" y="4023906"/>
                </a:lnTo>
                <a:lnTo>
                  <a:pt x="0" y="4023906"/>
                </a:lnTo>
                <a:lnTo>
                  <a:pt x="0" y="85990"/>
                </a:lnTo>
                <a:cubicBezTo>
                  <a:pt x="0" y="38498"/>
                  <a:pt x="38499" y="0"/>
                  <a:pt x="85991"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74" name="PpHolder4">
            <a:extLst>
              <a:ext uri="{FF2B5EF4-FFF2-40B4-BE49-F238E27FC236}">
                <a16:creationId xmlns:a16="http://schemas.microsoft.com/office/drawing/2014/main" id="{16FD0019-1F6C-4EDB-8A86-D00AA1B9A5D0}"/>
              </a:ext>
            </a:extLst>
          </p:cNvPr>
          <p:cNvPicPr>
            <a:picLocks/>
          </p:cNvPicPr>
          <p:nvPr/>
        </p:nvPicPr>
        <p:blipFill>
          <a:blip r:embed="rId2"/>
          <a:srcRect l="7516" t="41325" r="60000" b="27778"/>
          <a:stretch>
            <a:fillRect/>
          </a:stretch>
        </p:blipFill>
        <p:spPr>
          <a:xfrm>
            <a:off x="916383" y="2834092"/>
            <a:ext cx="3960421" cy="2118908"/>
          </a:xfrm>
          <a:custGeom>
            <a:avLst/>
            <a:gdLst>
              <a:gd name="connsiteX0" fmla="*/ 78484 w 3960421"/>
              <a:gd name="connsiteY0" fmla="*/ 0 h 2118908"/>
              <a:gd name="connsiteX1" fmla="*/ 3881937 w 3960421"/>
              <a:gd name="connsiteY1" fmla="*/ 0 h 2118908"/>
              <a:gd name="connsiteX2" fmla="*/ 3960421 w 3960421"/>
              <a:gd name="connsiteY2" fmla="*/ 78484 h 2118908"/>
              <a:gd name="connsiteX3" fmla="*/ 3960421 w 3960421"/>
              <a:gd name="connsiteY3" fmla="*/ 2040424 h 2118908"/>
              <a:gd name="connsiteX4" fmla="*/ 3881937 w 3960421"/>
              <a:gd name="connsiteY4" fmla="*/ 2118908 h 2118908"/>
              <a:gd name="connsiteX5" fmla="*/ 78484 w 3960421"/>
              <a:gd name="connsiteY5" fmla="*/ 2118908 h 2118908"/>
              <a:gd name="connsiteX6" fmla="*/ 0 w 3960421"/>
              <a:gd name="connsiteY6" fmla="*/ 2040424 h 2118908"/>
              <a:gd name="connsiteX7" fmla="*/ 0 w 3960421"/>
              <a:gd name="connsiteY7" fmla="*/ 78484 h 2118908"/>
              <a:gd name="connsiteX8" fmla="*/ 78484 w 3960421"/>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1" h="2118908">
                <a:moveTo>
                  <a:pt x="78484" y="0"/>
                </a:moveTo>
                <a:lnTo>
                  <a:pt x="3881937" y="0"/>
                </a:lnTo>
                <a:cubicBezTo>
                  <a:pt x="3925283" y="0"/>
                  <a:pt x="3960421" y="35138"/>
                  <a:pt x="3960421" y="78484"/>
                </a:cubicBezTo>
                <a:lnTo>
                  <a:pt x="3960421" y="2040424"/>
                </a:lnTo>
                <a:cubicBezTo>
                  <a:pt x="3960421" y="2083770"/>
                  <a:pt x="3925283" y="2118908"/>
                  <a:pt x="3881937" y="2118908"/>
                </a:cubicBezTo>
                <a:lnTo>
                  <a:pt x="78484" y="2118908"/>
                </a:lnTo>
                <a:cubicBezTo>
                  <a:pt x="35137" y="2118908"/>
                  <a:pt x="0" y="2083770"/>
                  <a:pt x="0" y="2040424"/>
                </a:cubicBezTo>
                <a:lnTo>
                  <a:pt x="0" y="78484"/>
                </a:lnTo>
                <a:cubicBezTo>
                  <a:pt x="0" y="35138"/>
                  <a:pt x="35137" y="0"/>
                  <a:pt x="78484"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73" name="PpHolder21">
            <a:extLst>
              <a:ext uri="{FF2B5EF4-FFF2-40B4-BE49-F238E27FC236}">
                <a16:creationId xmlns:a16="http://schemas.microsoft.com/office/drawing/2014/main" id="{67F60EC8-F3ED-4BD7-A1F6-BEBB3AB54B30}"/>
              </a:ext>
            </a:extLst>
          </p:cNvPr>
          <p:cNvPicPr>
            <a:picLocks/>
          </p:cNvPicPr>
          <p:nvPr/>
        </p:nvPicPr>
        <p:blipFill>
          <a:blip r:embed="rId2"/>
          <a:srcRect l="45086" t="18889" r="35000" b="10065"/>
          <a:stretch>
            <a:fillRect/>
          </a:stretch>
        </p:blipFill>
        <p:spPr>
          <a:xfrm>
            <a:off x="5496869" y="1295403"/>
            <a:ext cx="2427933" cy="4872349"/>
          </a:xfrm>
          <a:custGeom>
            <a:avLst/>
            <a:gdLst>
              <a:gd name="connsiteX0" fmla="*/ 85074 w 2427933"/>
              <a:gd name="connsiteY0" fmla="*/ 0 h 4872349"/>
              <a:gd name="connsiteX1" fmla="*/ 2342858 w 2427933"/>
              <a:gd name="connsiteY1" fmla="*/ 0 h 4872349"/>
              <a:gd name="connsiteX2" fmla="*/ 2427933 w 2427933"/>
              <a:gd name="connsiteY2" fmla="*/ 85075 h 4872349"/>
              <a:gd name="connsiteX3" fmla="*/ 2427933 w 2427933"/>
              <a:gd name="connsiteY3" fmla="*/ 4787274 h 4872349"/>
              <a:gd name="connsiteX4" fmla="*/ 2342858 w 2427933"/>
              <a:gd name="connsiteY4" fmla="*/ 4872349 h 4872349"/>
              <a:gd name="connsiteX5" fmla="*/ 85074 w 2427933"/>
              <a:gd name="connsiteY5" fmla="*/ 4872349 h 4872349"/>
              <a:gd name="connsiteX6" fmla="*/ 0 w 2427933"/>
              <a:gd name="connsiteY6" fmla="*/ 4787274 h 4872349"/>
              <a:gd name="connsiteX7" fmla="*/ 0 w 2427933"/>
              <a:gd name="connsiteY7" fmla="*/ 85075 h 4872349"/>
              <a:gd name="connsiteX8" fmla="*/ 85074 w 2427933"/>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3" h="4872349">
                <a:moveTo>
                  <a:pt x="85074" y="0"/>
                </a:moveTo>
                <a:lnTo>
                  <a:pt x="2342858" y="0"/>
                </a:lnTo>
                <a:cubicBezTo>
                  <a:pt x="2389844" y="0"/>
                  <a:pt x="2427933" y="38089"/>
                  <a:pt x="2427933" y="85075"/>
                </a:cubicBezTo>
                <a:lnTo>
                  <a:pt x="2427933" y="4787274"/>
                </a:lnTo>
                <a:cubicBezTo>
                  <a:pt x="2427933" y="4834260"/>
                  <a:pt x="2389844" y="4872349"/>
                  <a:pt x="2342858" y="4872349"/>
                </a:cubicBezTo>
                <a:lnTo>
                  <a:pt x="85074" y="4872349"/>
                </a:lnTo>
                <a:cubicBezTo>
                  <a:pt x="38089" y="4872349"/>
                  <a:pt x="0" y="4834260"/>
                  <a:pt x="0" y="4787274"/>
                </a:cubicBezTo>
                <a:lnTo>
                  <a:pt x="0" y="85075"/>
                </a:lnTo>
                <a:cubicBezTo>
                  <a:pt x="0" y="38089"/>
                  <a:pt x="38089" y="0"/>
                  <a:pt x="85074"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pic>
        <p:nvPicPr>
          <p:cNvPr id="98" name="PpHolder4">
            <a:extLst>
              <a:ext uri="{FF2B5EF4-FFF2-40B4-BE49-F238E27FC236}">
                <a16:creationId xmlns:a16="http://schemas.microsoft.com/office/drawing/2014/main" id="{7BC732B1-9247-4ABB-9807-BDC618B2C484}"/>
              </a:ext>
            </a:extLst>
          </p:cNvPr>
          <p:cNvPicPr>
            <a:picLocks/>
          </p:cNvPicPr>
          <p:nvPr/>
        </p:nvPicPr>
        <p:blipFill>
          <a:blip r:embed="rId2"/>
          <a:srcRect t="19018" r="67608" b="45556"/>
          <a:stretch>
            <a:fillRect/>
          </a:stretch>
        </p:blipFill>
        <p:spPr>
          <a:xfrm>
            <a:off x="3"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6" y="0"/>
                  <a:pt x="3949281" y="40289"/>
                  <a:pt x="3949281" y="89989"/>
                </a:cubicBezTo>
                <a:lnTo>
                  <a:pt x="3949281" y="2339533"/>
                </a:lnTo>
                <a:cubicBezTo>
                  <a:pt x="3949281" y="2389233"/>
                  <a:pt x="3904616" y="2429522"/>
                  <a:pt x="3849518" y="2429522"/>
                </a:cubicBezTo>
                <a:lnTo>
                  <a:pt x="0" y="242952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a:dk1>
        <a:srgbClr val="3C3C3C"/>
      </a:dk1>
      <a:lt1>
        <a:srgbClr val="FFFFFF"/>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904</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228</cp:revision>
  <dcterms:created xsi:type="dcterms:W3CDTF">2019-01-23T07:32:06Z</dcterms:created>
  <dcterms:modified xsi:type="dcterms:W3CDTF">2021-09-14T07:37:09Z</dcterms:modified>
</cp:coreProperties>
</file>