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4" r:id="rId3"/>
    <p:sldId id="263" r:id="rId4"/>
    <p:sldId id="265" r:id="rId5"/>
    <p:sldId id="267" r:id="rId6"/>
    <p:sldId id="266" r:id="rId7"/>
    <p:sldId id="268" r:id="rId8"/>
    <p:sldId id="269" r:id="rId9"/>
    <p:sldId id="272" r:id="rId10"/>
    <p:sldId id="273" r:id="rId11"/>
    <p:sldId id="275" r:id="rId12"/>
    <p:sldId id="271" r:id="rId13"/>
    <p:sldId id="276" r:id="rId14"/>
    <p:sldId id="280" r:id="rId15"/>
    <p:sldId id="277" r:id="rId16"/>
    <p:sldId id="285" r:id="rId17"/>
    <p:sldId id="281" r:id="rId18"/>
    <p:sldId id="286" r:id="rId19"/>
    <p:sldId id="288" r:id="rId20"/>
    <p:sldId id="287" r:id="rId21"/>
    <p:sldId id="284" r:id="rId22"/>
    <p:sldId id="274" r:id="rId23"/>
    <p:sldId id="270" r:id="rId24"/>
    <p:sldId id="279" r:id="rId25"/>
    <p:sldId id="278" r:id="rId26"/>
    <p:sldId id="282" r:id="rId27"/>
    <p:sldId id="283" r:id="rId28"/>
    <p:sldId id="289" r:id="rId29"/>
    <p:sldId id="290" r:id="rId30"/>
    <p:sldId id="291"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711" autoAdjust="0"/>
    <p:restoredTop sz="94656"/>
  </p:normalViewPr>
  <p:slideViewPr>
    <p:cSldViewPr snapToGrid="0" snapToObjects="1" showGuides="1">
      <p:cViewPr varScale="1">
        <p:scale>
          <a:sx n="114" d="100"/>
          <a:sy n="114" d="100"/>
        </p:scale>
        <p:origin x="720" y="114"/>
      </p:cViewPr>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65" d="100"/>
          <a:sy n="65" d="100"/>
        </p:scale>
        <p:origin x="3154" y="4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E4D2-4183-B8F1-E4C9ADFC5342}"/>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E4D2-4183-B8F1-E4C9ADFC5342}"/>
            </c:ext>
          </c:extLst>
        </c:ser>
        <c:dLbls>
          <c:showLegendKey val="0"/>
          <c:showVal val="0"/>
          <c:showCatName val="0"/>
          <c:showSerName val="0"/>
          <c:showPercent val="0"/>
          <c:showBubbleSize val="0"/>
        </c:dLbls>
        <c:gapWidth val="219"/>
        <c:overlap val="-27"/>
        <c:axId val="1996832880"/>
        <c:axId val="1986230736"/>
      </c:barChart>
      <c:catAx>
        <c:axId val="19968328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986230736"/>
        <c:crosses val="autoZero"/>
        <c:auto val="1"/>
        <c:lblAlgn val="ctr"/>
        <c:lblOffset val="100"/>
        <c:noMultiLvlLbl val="0"/>
      </c:catAx>
      <c:valAx>
        <c:axId val="1986230736"/>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1000" b="0" i="0" u="none" strike="noStrike" kern="1200" baseline="0">
                <a:solidFill>
                  <a:schemeClr val="tx1"/>
                </a:solidFill>
                <a:latin typeface="+mn-lt"/>
                <a:ea typeface="+mn-ea"/>
                <a:cs typeface="+mn-cs"/>
              </a:defRPr>
            </a:pPr>
            <a:endParaRPr lang="en-US"/>
          </a:p>
        </c:txPr>
        <c:crossAx val="199683288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301820866141731"/>
          <c:y val="0.12592967975334154"/>
          <c:w val="0.58271358267716533"/>
          <c:h val="0.87407032024665843"/>
        </c:manualLayout>
      </c:layout>
      <c:doughnutChart>
        <c:varyColors val="1"/>
        <c:ser>
          <c:idx val="0"/>
          <c:order val="0"/>
          <c:tx>
            <c:strRef>
              <c:f>Sheet1!$B$1</c:f>
              <c:strCache>
                <c:ptCount val="1"/>
                <c:pt idx="0">
                  <c:v>Sales</c:v>
                </c:pt>
              </c:strCache>
            </c:strRef>
          </c:tx>
          <c:spPr>
            <a:effectLst/>
          </c:spPr>
          <c:dPt>
            <c:idx val="0"/>
            <c:bubble3D val="0"/>
            <c:explosion val="25"/>
            <c:spPr>
              <a:solidFill>
                <a:schemeClr val="bg2">
                  <a:lumMod val="85000"/>
                </a:schemeClr>
              </a:solidFill>
              <a:ln>
                <a:solidFill>
                  <a:schemeClr val="bg2">
                    <a:lumMod val="85000"/>
                  </a:schemeClr>
                </a:solidFill>
              </a:ln>
              <a:effectLst/>
            </c:spPr>
            <c:extLst>
              <c:ext xmlns:c16="http://schemas.microsoft.com/office/drawing/2014/chart" uri="{C3380CC4-5D6E-409C-BE32-E72D297353CC}">
                <c16:uniqueId val="{00000001-529A-4DBC-9CB4-216F05FA905F}"/>
              </c:ext>
            </c:extLst>
          </c:dPt>
          <c:dPt>
            <c:idx val="1"/>
            <c:bubble3D val="0"/>
            <c:spPr>
              <a:solidFill>
                <a:schemeClr val="accent1"/>
              </a:solidFill>
              <a:ln>
                <a:noFill/>
              </a:ln>
              <a:effectLst/>
            </c:spPr>
            <c:extLst>
              <c:ext xmlns:c16="http://schemas.microsoft.com/office/drawing/2014/chart" uri="{C3380CC4-5D6E-409C-BE32-E72D297353CC}">
                <c16:uniqueId val="{00000003-529A-4DBC-9CB4-216F05FA905F}"/>
              </c:ext>
            </c:extLst>
          </c:dPt>
          <c:dLbls>
            <c:delete val="1"/>
          </c:dLbls>
          <c:cat>
            <c:strRef>
              <c:f>Sheet1!$A$2:$A$3</c:f>
              <c:strCache>
                <c:ptCount val="2"/>
                <c:pt idx="0">
                  <c:v>1st Qtr</c:v>
                </c:pt>
                <c:pt idx="1">
                  <c:v>2nd Qtr</c:v>
                </c:pt>
              </c:strCache>
            </c:strRef>
          </c:cat>
          <c:val>
            <c:numRef>
              <c:f>Sheet1!$B$2:$B$3</c:f>
              <c:numCache>
                <c:formatCode>General</c:formatCode>
                <c:ptCount val="2"/>
                <c:pt idx="0">
                  <c:v>6</c:v>
                </c:pt>
                <c:pt idx="1">
                  <c:v>2.2999999999999998</c:v>
                </c:pt>
              </c:numCache>
            </c:numRef>
          </c:val>
          <c:extLst>
            <c:ext xmlns:c16="http://schemas.microsoft.com/office/drawing/2014/chart" uri="{C3380CC4-5D6E-409C-BE32-E72D297353CC}">
              <c16:uniqueId val="{00000004-529A-4DBC-9CB4-216F05FA905F}"/>
            </c:ext>
          </c:extLst>
        </c:ser>
        <c:dLbls>
          <c:showLegendKey val="0"/>
          <c:showVal val="0"/>
          <c:showCatName val="0"/>
          <c:showSerName val="0"/>
          <c:showPercent val="1"/>
          <c:showBubbleSize val="0"/>
          <c:showLeaderLines val="1"/>
        </c:dLbls>
        <c:firstSliceAng val="0"/>
        <c:holeSize val="5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3364788385826775E-2"/>
          <c:y val="0.1149258664538714"/>
          <c:w val="0.92689689960629917"/>
          <c:h val="0.82951139090112014"/>
        </c:manualLayout>
      </c:layout>
      <c:scatterChart>
        <c:scatterStyle val="smoothMarker"/>
        <c:varyColors val="0"/>
        <c:ser>
          <c:idx val="0"/>
          <c:order val="0"/>
          <c:tx>
            <c:strRef>
              <c:f>Sheet1!$B$1</c:f>
              <c:strCache>
                <c:ptCount val="1"/>
                <c:pt idx="0">
                  <c:v>Y-Values</c:v>
                </c:pt>
              </c:strCache>
            </c:strRef>
          </c:tx>
          <c:spPr>
            <a:ln w="19050" cap="rnd">
              <a:gradFill>
                <a:gsLst>
                  <a:gs pos="0">
                    <a:schemeClr val="accent1"/>
                  </a:gs>
                  <a:gs pos="100000">
                    <a:schemeClr val="accent2"/>
                  </a:gs>
                </a:gsLst>
                <a:lin ang="5400000" scaled="1"/>
              </a:gradFill>
              <a:round/>
            </a:ln>
            <a:effectLst/>
          </c:spPr>
          <c:marker>
            <c:symbol val="circle"/>
            <c:size val="5"/>
            <c:spPr>
              <a:solidFill>
                <a:schemeClr val="bg1"/>
              </a:solidFill>
              <a:ln w="9525">
                <a:solidFill>
                  <a:schemeClr val="accent1"/>
                </a:solidFill>
              </a:ln>
              <a:effectLst/>
            </c:spPr>
          </c:marker>
          <c:dPt>
            <c:idx val="3"/>
            <c:marker>
              <c:symbol val="circle"/>
              <c:size val="5"/>
              <c:spPr>
                <a:solidFill>
                  <a:schemeClr val="bg1"/>
                </a:solidFill>
                <a:ln w="9525">
                  <a:solidFill>
                    <a:schemeClr val="accent1"/>
                  </a:solidFill>
                </a:ln>
                <a:effectLst/>
              </c:spPr>
            </c:marker>
            <c:bubble3D val="0"/>
            <c:spPr>
              <a:ln w="19050" cap="rnd">
                <a:gradFill>
                  <a:gsLst>
                    <a:gs pos="0">
                      <a:schemeClr val="accent1"/>
                    </a:gs>
                    <a:gs pos="100000">
                      <a:schemeClr val="accent2"/>
                    </a:gs>
                  </a:gsLst>
                  <a:lin ang="5400000" scaled="1"/>
                </a:gradFill>
                <a:round/>
              </a:ln>
              <a:effectLst/>
            </c:spPr>
            <c:extLst>
              <c:ext xmlns:c16="http://schemas.microsoft.com/office/drawing/2014/chart" uri="{C3380CC4-5D6E-409C-BE32-E72D297353CC}">
                <c16:uniqueId val="{00000001-6EB4-4902-9E8D-82D95FC46638}"/>
              </c:ext>
            </c:extLst>
          </c:dPt>
          <c:xVal>
            <c:numRef>
              <c:f>Sheet1!$A$2:$A$7</c:f>
              <c:numCache>
                <c:formatCode>General</c:formatCode>
                <c:ptCount val="6"/>
                <c:pt idx="0">
                  <c:v>0.7</c:v>
                </c:pt>
                <c:pt idx="1">
                  <c:v>1.8</c:v>
                </c:pt>
                <c:pt idx="2">
                  <c:v>2.6</c:v>
                </c:pt>
                <c:pt idx="3">
                  <c:v>4</c:v>
                </c:pt>
                <c:pt idx="4">
                  <c:v>1</c:v>
                </c:pt>
                <c:pt idx="5">
                  <c:v>2</c:v>
                </c:pt>
              </c:numCache>
            </c:numRef>
          </c:xVal>
          <c:yVal>
            <c:numRef>
              <c:f>Sheet1!$B$2:$B$7</c:f>
              <c:numCache>
                <c:formatCode>General</c:formatCode>
                <c:ptCount val="6"/>
                <c:pt idx="0">
                  <c:v>2.7</c:v>
                </c:pt>
                <c:pt idx="1">
                  <c:v>3.2</c:v>
                </c:pt>
                <c:pt idx="2">
                  <c:v>0.8</c:v>
                </c:pt>
                <c:pt idx="3">
                  <c:v>2</c:v>
                </c:pt>
              </c:numCache>
            </c:numRef>
          </c:yVal>
          <c:smooth val="1"/>
          <c:extLst>
            <c:ext xmlns:c16="http://schemas.microsoft.com/office/drawing/2014/chart" uri="{C3380CC4-5D6E-409C-BE32-E72D297353CC}">
              <c16:uniqueId val="{00000002-6EB4-4902-9E8D-82D95FC46638}"/>
            </c:ext>
          </c:extLst>
        </c:ser>
        <c:dLbls>
          <c:showLegendKey val="0"/>
          <c:showVal val="0"/>
          <c:showCatName val="0"/>
          <c:showSerName val="0"/>
          <c:showPercent val="0"/>
          <c:showBubbleSize val="0"/>
        </c:dLbls>
        <c:axId val="461303808"/>
        <c:axId val="461304792"/>
      </c:scatterChart>
      <c:valAx>
        <c:axId val="461303808"/>
        <c:scaling>
          <c:orientation val="minMax"/>
        </c:scaling>
        <c:delete val="0"/>
        <c:axPos val="b"/>
        <c:majorGridlines>
          <c:spPr>
            <a:ln w="9525" cap="flat" cmpd="sng" algn="ctr">
              <a:solidFill>
                <a:schemeClr val="tx1">
                  <a:alpha val="10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461304792"/>
        <c:crosses val="autoZero"/>
        <c:crossBetween val="midCat"/>
      </c:valAx>
      <c:valAx>
        <c:axId val="461304792"/>
        <c:scaling>
          <c:orientation val="minMax"/>
        </c:scaling>
        <c:delete val="0"/>
        <c:axPos val="l"/>
        <c:majorGridlines>
          <c:spPr>
            <a:ln w="9525" cap="flat" cmpd="sng" algn="ctr">
              <a:solidFill>
                <a:schemeClr val="tx1">
                  <a:alpha val="10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461303808"/>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
        <p:nvSpPr>
          <p:cNvPr id="3" name="Date Placeholder 2">
            <a:extLst>
              <a:ext uri="{FF2B5EF4-FFF2-40B4-BE49-F238E27FC236}">
                <a16:creationId xmlns:a16="http://schemas.microsoft.com/office/drawing/2014/main" id="{E6D00FC9-5D4D-4C05-9147-B61445E1E52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96C9D19-EDFD-459A-A948-1EB54EB35408}" type="datetimeFigureOut">
              <a:rPr lang="en-ID" smtClean="0"/>
              <a:t>14/09/2021</a:t>
            </a:fld>
            <a:endParaRPr lang="en-ID"/>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63E635BD-363F-43A5-81A5-849FF503C28C}"/>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2467027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5" name="PpHolder11">
            <a:extLst>
              <a:ext uri="{FF2B5EF4-FFF2-40B4-BE49-F238E27FC236}">
                <a16:creationId xmlns:a16="http://schemas.microsoft.com/office/drawing/2014/main" id="{3E6D4D22-9D0D-45F5-B899-6E1D82E53A0D}"/>
              </a:ext>
            </a:extLst>
          </p:cNvPr>
          <p:cNvSpPr>
            <a:spLocks noGrp="1"/>
          </p:cNvSpPr>
          <p:nvPr>
            <p:ph type="pic" sz="quarter" idx="10"/>
          </p:nvPr>
        </p:nvSpPr>
        <p:spPr>
          <a:xfrm>
            <a:off x="7315201" y="1600200"/>
            <a:ext cx="4876801" cy="4267200"/>
          </a:xfrm>
          <a:custGeom>
            <a:avLst/>
            <a:gdLst>
              <a:gd name="connsiteX0" fmla="*/ 101524 w 4876801"/>
              <a:gd name="connsiteY0" fmla="*/ 0 h 4267200"/>
              <a:gd name="connsiteX1" fmla="*/ 4876801 w 4876801"/>
              <a:gd name="connsiteY1" fmla="*/ 0 h 4267200"/>
              <a:gd name="connsiteX2" fmla="*/ 4876801 w 4876801"/>
              <a:gd name="connsiteY2" fmla="*/ 4267200 h 4267200"/>
              <a:gd name="connsiteX3" fmla="*/ 101524 w 4876801"/>
              <a:gd name="connsiteY3" fmla="*/ 4267200 h 4267200"/>
              <a:gd name="connsiteX4" fmla="*/ 0 w 4876801"/>
              <a:gd name="connsiteY4" fmla="*/ 4188237 h 4267200"/>
              <a:gd name="connsiteX5" fmla="*/ 0 w 4876801"/>
              <a:gd name="connsiteY5" fmla="*/ 78963 h 4267200"/>
              <a:gd name="connsiteX6" fmla="*/ 101524 w 4876801"/>
              <a:gd name="connsiteY6"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6801" h="4267200">
                <a:moveTo>
                  <a:pt x="101524" y="0"/>
                </a:moveTo>
                <a:lnTo>
                  <a:pt x="4876801" y="0"/>
                </a:lnTo>
                <a:lnTo>
                  <a:pt x="4876801" y="4267200"/>
                </a:lnTo>
                <a:lnTo>
                  <a:pt x="101524" y="4267200"/>
                </a:lnTo>
                <a:cubicBezTo>
                  <a:pt x="45454" y="4267200"/>
                  <a:pt x="0" y="4231847"/>
                  <a:pt x="0" y="4188237"/>
                </a:cubicBezTo>
                <a:lnTo>
                  <a:pt x="0" y="78963"/>
                </a:lnTo>
                <a:cubicBezTo>
                  <a:pt x="0" y="35354"/>
                  <a:pt x="45454" y="0"/>
                  <a:pt x="10152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F7327469-EC39-4930-9834-6E1C79F501CE}"/>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2254494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F9123956-8164-4203-9A5F-9A4E8392F838}"/>
              </a:ext>
            </a:extLst>
          </p:cNvPr>
          <p:cNvSpPr>
            <a:spLocks noGrp="1"/>
          </p:cNvSpPr>
          <p:nvPr>
            <p:ph type="pic" sz="quarter" idx="10"/>
          </p:nvPr>
        </p:nvSpPr>
        <p:spPr>
          <a:xfrm>
            <a:off x="7315201" y="0"/>
            <a:ext cx="4876801" cy="5867400"/>
          </a:xfrm>
          <a:custGeom>
            <a:avLst/>
            <a:gdLst>
              <a:gd name="connsiteX0" fmla="*/ 0 w 4876801"/>
              <a:gd name="connsiteY0" fmla="*/ 0 h 5867400"/>
              <a:gd name="connsiteX1" fmla="*/ 4876801 w 4876801"/>
              <a:gd name="connsiteY1" fmla="*/ 0 h 5867400"/>
              <a:gd name="connsiteX2" fmla="*/ 4876801 w 4876801"/>
              <a:gd name="connsiteY2" fmla="*/ 5867400 h 5867400"/>
              <a:gd name="connsiteX3" fmla="*/ 161443 w 4876801"/>
              <a:gd name="connsiteY3" fmla="*/ 5867400 h 5867400"/>
              <a:gd name="connsiteX4" fmla="*/ 0 w 4876801"/>
              <a:gd name="connsiteY4" fmla="*/ 5705957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6801" h="5867400">
                <a:moveTo>
                  <a:pt x="0" y="0"/>
                </a:moveTo>
                <a:lnTo>
                  <a:pt x="4876801" y="0"/>
                </a:lnTo>
                <a:lnTo>
                  <a:pt x="4876801" y="5867400"/>
                </a:lnTo>
                <a:lnTo>
                  <a:pt x="161443" y="5867400"/>
                </a:lnTo>
                <a:cubicBezTo>
                  <a:pt x="72280" y="5867400"/>
                  <a:pt x="0" y="5795120"/>
                  <a:pt x="0" y="5705957"/>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1C088DDD-BCC5-4DCE-A56D-7B5606552B44}"/>
              </a:ext>
            </a:extLst>
          </p:cNvPr>
          <p:cNvSpPr>
            <a:spLocks noGrp="1"/>
          </p:cNvSpPr>
          <p:nvPr>
            <p:ph type="title"/>
          </p:nvPr>
        </p:nvSpPr>
        <p:spPr>
          <a:xfrm>
            <a:off x="1084126" y="1464476"/>
            <a:ext cx="3203207"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3643373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BF37F31-177F-48B2-B098-747A5C4BE5EF}"/>
              </a:ext>
            </a:extLst>
          </p:cNvPr>
          <p:cNvSpPr>
            <a:spLocks noGrp="1"/>
          </p:cNvSpPr>
          <p:nvPr>
            <p:ph type="pic" sz="quarter" idx="10"/>
          </p:nvPr>
        </p:nvSpPr>
        <p:spPr>
          <a:xfrm>
            <a:off x="1" y="1906050"/>
            <a:ext cx="12191999" cy="2133600"/>
          </a:xfrm>
          <a:custGeom>
            <a:avLst/>
            <a:gdLst>
              <a:gd name="connsiteX0" fmla="*/ 0 w 12191999"/>
              <a:gd name="connsiteY0" fmla="*/ 0 h 2133600"/>
              <a:gd name="connsiteX1" fmla="*/ 12191999 w 12191999"/>
              <a:gd name="connsiteY1" fmla="*/ 0 h 2133600"/>
              <a:gd name="connsiteX2" fmla="*/ 12191999 w 12191999"/>
              <a:gd name="connsiteY2" fmla="*/ 2133600 h 2133600"/>
              <a:gd name="connsiteX3" fmla="*/ 0 w 12191999"/>
              <a:gd name="connsiteY3" fmla="*/ 2133600 h 2133600"/>
            </a:gdLst>
            <a:ahLst/>
            <a:cxnLst>
              <a:cxn ang="0">
                <a:pos x="connsiteX0" y="connsiteY0"/>
              </a:cxn>
              <a:cxn ang="0">
                <a:pos x="connsiteX1" y="connsiteY1"/>
              </a:cxn>
              <a:cxn ang="0">
                <a:pos x="connsiteX2" y="connsiteY2"/>
              </a:cxn>
              <a:cxn ang="0">
                <a:pos x="connsiteX3" y="connsiteY3"/>
              </a:cxn>
            </a:cxnLst>
            <a:rect l="l" t="t" r="r" b="b"/>
            <a:pathLst>
              <a:path w="12191999" h="2133600">
                <a:moveTo>
                  <a:pt x="0" y="0"/>
                </a:moveTo>
                <a:lnTo>
                  <a:pt x="12191999" y="0"/>
                </a:lnTo>
                <a:lnTo>
                  <a:pt x="12191999" y="2133600"/>
                </a:lnTo>
                <a:lnTo>
                  <a:pt x="0" y="21336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3A0B9855-6832-4354-859C-5669EF228355}"/>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104256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2388F0B5-D127-41D5-B65F-433982615D4E}"/>
              </a:ext>
            </a:extLst>
          </p:cNvPr>
          <p:cNvSpPr>
            <a:spLocks noGrp="1"/>
          </p:cNvSpPr>
          <p:nvPr>
            <p:ph type="pic" sz="quarter" idx="10"/>
          </p:nvPr>
        </p:nvSpPr>
        <p:spPr>
          <a:xfrm>
            <a:off x="4267202" y="0"/>
            <a:ext cx="7924799" cy="5867400"/>
          </a:xfrm>
          <a:custGeom>
            <a:avLst/>
            <a:gdLst>
              <a:gd name="connsiteX0" fmla="*/ 0 w 7924799"/>
              <a:gd name="connsiteY0" fmla="*/ 0 h 5867400"/>
              <a:gd name="connsiteX1" fmla="*/ 7924799 w 7924799"/>
              <a:gd name="connsiteY1" fmla="*/ 0 h 5867400"/>
              <a:gd name="connsiteX2" fmla="*/ 7924799 w 7924799"/>
              <a:gd name="connsiteY2" fmla="*/ 5867400 h 5867400"/>
              <a:gd name="connsiteX3" fmla="*/ 93184 w 7924799"/>
              <a:gd name="connsiteY3" fmla="*/ 5867400 h 5867400"/>
              <a:gd name="connsiteX4" fmla="*/ 0 w 7924799"/>
              <a:gd name="connsiteY4" fmla="*/ 5774216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24799" h="5867400">
                <a:moveTo>
                  <a:pt x="0" y="0"/>
                </a:moveTo>
                <a:lnTo>
                  <a:pt x="7924799" y="0"/>
                </a:lnTo>
                <a:lnTo>
                  <a:pt x="7924799" y="5867400"/>
                </a:lnTo>
                <a:lnTo>
                  <a:pt x="93184" y="5867400"/>
                </a:lnTo>
                <a:cubicBezTo>
                  <a:pt x="41720" y="5867400"/>
                  <a:pt x="0" y="5825680"/>
                  <a:pt x="0" y="5774216"/>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1" name="Title 1">
            <a:extLst>
              <a:ext uri="{FF2B5EF4-FFF2-40B4-BE49-F238E27FC236}">
                <a16:creationId xmlns:a16="http://schemas.microsoft.com/office/drawing/2014/main" id="{6CF5AB87-F3F3-4CD7-A757-978B157E2983}"/>
              </a:ext>
            </a:extLst>
          </p:cNvPr>
          <p:cNvSpPr>
            <a:spLocks noGrp="1"/>
          </p:cNvSpPr>
          <p:nvPr>
            <p:ph type="title"/>
          </p:nvPr>
        </p:nvSpPr>
        <p:spPr>
          <a:xfrm>
            <a:off x="6362667" y="1141235"/>
            <a:ext cx="4471416" cy="3419856"/>
          </a:xfrm>
          <a:prstGeom prst="rect">
            <a:avLst/>
          </a:prstGeom>
        </p:spPr>
        <p:txBody>
          <a:bodyPr anchor="ctr"/>
          <a:lstStyle>
            <a:lvl1pPr algn="l">
              <a:lnSpc>
                <a:spcPct val="100000"/>
              </a:lnSpc>
              <a:defRPr sz="5400"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2488697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41652F0D-6AF5-4CA6-9CCC-45A08A81AB6E}"/>
              </a:ext>
            </a:extLst>
          </p:cNvPr>
          <p:cNvSpPr>
            <a:spLocks noGrp="1"/>
          </p:cNvSpPr>
          <p:nvPr>
            <p:ph type="pic" sz="quarter" idx="12"/>
          </p:nvPr>
        </p:nvSpPr>
        <p:spPr>
          <a:xfrm>
            <a:off x="6400800" y="0"/>
            <a:ext cx="5791200" cy="6858000"/>
          </a:xfrm>
          <a:custGeom>
            <a:avLst/>
            <a:gdLst>
              <a:gd name="connsiteX0" fmla="*/ 0 w 5791200"/>
              <a:gd name="connsiteY0" fmla="*/ 0 h 6858000"/>
              <a:gd name="connsiteX1" fmla="*/ 5791200 w 5791200"/>
              <a:gd name="connsiteY1" fmla="*/ 0 h 6858000"/>
              <a:gd name="connsiteX2" fmla="*/ 5791200 w 5791200"/>
              <a:gd name="connsiteY2" fmla="*/ 6858000 h 6858000"/>
              <a:gd name="connsiteX3" fmla="*/ 0 w 57912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791200" h="6858000">
                <a:moveTo>
                  <a:pt x="0" y="0"/>
                </a:moveTo>
                <a:lnTo>
                  <a:pt x="5791200" y="0"/>
                </a:lnTo>
                <a:lnTo>
                  <a:pt x="5791200"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0" name="PpHolder6">
            <a:extLst>
              <a:ext uri="{FF2B5EF4-FFF2-40B4-BE49-F238E27FC236}">
                <a16:creationId xmlns:a16="http://schemas.microsoft.com/office/drawing/2014/main" id="{816D6801-11A0-4032-96E6-223BC6A86C5E}"/>
              </a:ext>
            </a:extLst>
          </p:cNvPr>
          <p:cNvSpPr>
            <a:spLocks noGrp="1"/>
          </p:cNvSpPr>
          <p:nvPr>
            <p:ph type="pic" sz="quarter" idx="11"/>
          </p:nvPr>
        </p:nvSpPr>
        <p:spPr>
          <a:xfrm>
            <a:off x="5181286" y="990599"/>
            <a:ext cx="3044951" cy="3657602"/>
          </a:xfrm>
          <a:custGeom>
            <a:avLst/>
            <a:gdLst>
              <a:gd name="connsiteX0" fmla="*/ 0 w 3044951"/>
              <a:gd name="connsiteY0" fmla="*/ 0 h 3657602"/>
              <a:gd name="connsiteX1" fmla="*/ 3044951 w 3044951"/>
              <a:gd name="connsiteY1" fmla="*/ 0 h 3657602"/>
              <a:gd name="connsiteX2" fmla="*/ 3044951 w 3044951"/>
              <a:gd name="connsiteY2" fmla="*/ 3657602 h 3657602"/>
              <a:gd name="connsiteX3" fmla="*/ 0 w 3044951"/>
              <a:gd name="connsiteY3" fmla="*/ 3657602 h 3657602"/>
            </a:gdLst>
            <a:ahLst/>
            <a:cxnLst>
              <a:cxn ang="0">
                <a:pos x="connsiteX0" y="connsiteY0"/>
              </a:cxn>
              <a:cxn ang="0">
                <a:pos x="connsiteX1" y="connsiteY1"/>
              </a:cxn>
              <a:cxn ang="0">
                <a:pos x="connsiteX2" y="connsiteY2"/>
              </a:cxn>
              <a:cxn ang="0">
                <a:pos x="connsiteX3" y="connsiteY3"/>
              </a:cxn>
            </a:cxnLst>
            <a:rect l="l" t="t" r="r" b="b"/>
            <a:pathLst>
              <a:path w="3044951" h="3657602">
                <a:moveTo>
                  <a:pt x="0" y="0"/>
                </a:moveTo>
                <a:lnTo>
                  <a:pt x="3044951" y="0"/>
                </a:lnTo>
                <a:lnTo>
                  <a:pt x="3044951" y="3657602"/>
                </a:lnTo>
                <a:lnTo>
                  <a:pt x="0" y="365760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PpHolder9">
            <a:extLst>
              <a:ext uri="{FF2B5EF4-FFF2-40B4-BE49-F238E27FC236}">
                <a16:creationId xmlns:a16="http://schemas.microsoft.com/office/drawing/2014/main" id="{3A4918E6-85F7-48A6-A70A-1AB9061B362F}"/>
              </a:ext>
            </a:extLst>
          </p:cNvPr>
          <p:cNvSpPr>
            <a:spLocks noGrp="1"/>
          </p:cNvSpPr>
          <p:nvPr userDrawn="1">
            <p:ph type="pic" sz="quarter" idx="10"/>
          </p:nvPr>
        </p:nvSpPr>
        <p:spPr>
          <a:xfrm>
            <a:off x="8539036" y="990599"/>
            <a:ext cx="3044952" cy="3657602"/>
          </a:xfrm>
          <a:custGeom>
            <a:avLst/>
            <a:gdLst>
              <a:gd name="connsiteX0" fmla="*/ 0 w 3044952"/>
              <a:gd name="connsiteY0" fmla="*/ 0 h 3657602"/>
              <a:gd name="connsiteX1" fmla="*/ 3044952 w 3044952"/>
              <a:gd name="connsiteY1" fmla="*/ 0 h 3657602"/>
              <a:gd name="connsiteX2" fmla="*/ 3044952 w 3044952"/>
              <a:gd name="connsiteY2" fmla="*/ 3657602 h 3657602"/>
              <a:gd name="connsiteX3" fmla="*/ 0 w 3044952"/>
              <a:gd name="connsiteY3" fmla="*/ 3657602 h 3657602"/>
            </a:gdLst>
            <a:ahLst/>
            <a:cxnLst>
              <a:cxn ang="0">
                <a:pos x="connsiteX0" y="connsiteY0"/>
              </a:cxn>
              <a:cxn ang="0">
                <a:pos x="connsiteX1" y="connsiteY1"/>
              </a:cxn>
              <a:cxn ang="0">
                <a:pos x="connsiteX2" y="connsiteY2"/>
              </a:cxn>
              <a:cxn ang="0">
                <a:pos x="connsiteX3" y="connsiteY3"/>
              </a:cxn>
            </a:cxnLst>
            <a:rect l="l" t="t" r="r" b="b"/>
            <a:pathLst>
              <a:path w="3044952" h="3657602">
                <a:moveTo>
                  <a:pt x="0" y="0"/>
                </a:moveTo>
                <a:lnTo>
                  <a:pt x="3044952" y="0"/>
                </a:lnTo>
                <a:lnTo>
                  <a:pt x="3044952" y="3657602"/>
                </a:lnTo>
                <a:lnTo>
                  <a:pt x="0" y="365760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6" name="Title 1">
            <a:extLst>
              <a:ext uri="{FF2B5EF4-FFF2-40B4-BE49-F238E27FC236}">
                <a16:creationId xmlns:a16="http://schemas.microsoft.com/office/drawing/2014/main" id="{AAA92FCA-FF93-4012-8454-B0F3CFA053AD}"/>
              </a:ext>
            </a:extLst>
          </p:cNvPr>
          <p:cNvSpPr>
            <a:spLocks noGrp="1"/>
          </p:cNvSpPr>
          <p:nvPr>
            <p:ph type="title"/>
          </p:nvPr>
        </p:nvSpPr>
        <p:spPr>
          <a:xfrm>
            <a:off x="933433" y="1583802"/>
            <a:ext cx="3203207"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785080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DC167AB7-72A7-4F01-A2AA-2BD4E2E0C7BD}"/>
              </a:ext>
            </a:extLst>
          </p:cNvPr>
          <p:cNvSpPr>
            <a:spLocks noGrp="1"/>
          </p:cNvSpPr>
          <p:nvPr>
            <p:ph type="pic" sz="quarter" idx="13"/>
          </p:nvPr>
        </p:nvSpPr>
        <p:spPr>
          <a:xfrm>
            <a:off x="1" y="1905526"/>
            <a:ext cx="3046413" cy="4263501"/>
          </a:xfrm>
          <a:custGeom>
            <a:avLst/>
            <a:gdLst>
              <a:gd name="connsiteX0" fmla="*/ 0 w 3046413"/>
              <a:gd name="connsiteY0" fmla="*/ 0 h 4263501"/>
              <a:gd name="connsiteX1" fmla="*/ 2880787 w 3046413"/>
              <a:gd name="connsiteY1" fmla="*/ 0 h 4263501"/>
              <a:gd name="connsiteX2" fmla="*/ 3046413 w 3046413"/>
              <a:gd name="connsiteY2" fmla="*/ 165626 h 4263501"/>
              <a:gd name="connsiteX3" fmla="*/ 3046413 w 3046413"/>
              <a:gd name="connsiteY3" fmla="*/ 4097875 h 4263501"/>
              <a:gd name="connsiteX4" fmla="*/ 2880787 w 3046413"/>
              <a:gd name="connsiteY4" fmla="*/ 4263501 h 4263501"/>
              <a:gd name="connsiteX5" fmla="*/ 0 w 3046413"/>
              <a:gd name="connsiteY5" fmla="*/ 4263501 h 4263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6413" h="4263501">
                <a:moveTo>
                  <a:pt x="0" y="0"/>
                </a:moveTo>
                <a:lnTo>
                  <a:pt x="2880787" y="0"/>
                </a:lnTo>
                <a:cubicBezTo>
                  <a:pt x="2972259" y="0"/>
                  <a:pt x="3046413" y="74153"/>
                  <a:pt x="3046413" y="165626"/>
                </a:cubicBezTo>
                <a:lnTo>
                  <a:pt x="3046413" y="4097875"/>
                </a:lnTo>
                <a:cubicBezTo>
                  <a:pt x="3046413" y="4189348"/>
                  <a:pt x="2972259" y="4263501"/>
                  <a:pt x="2880787" y="4263501"/>
                </a:cubicBezTo>
                <a:lnTo>
                  <a:pt x="0" y="4263501"/>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PpHolder10">
            <a:extLst>
              <a:ext uri="{FF2B5EF4-FFF2-40B4-BE49-F238E27FC236}">
                <a16:creationId xmlns:a16="http://schemas.microsoft.com/office/drawing/2014/main" id="{3376B0B9-C84A-43C8-BAC1-21EF1D709795}"/>
              </a:ext>
            </a:extLst>
          </p:cNvPr>
          <p:cNvSpPr>
            <a:spLocks noGrp="1"/>
          </p:cNvSpPr>
          <p:nvPr>
            <p:ph type="pic" sz="quarter" idx="12"/>
          </p:nvPr>
        </p:nvSpPr>
        <p:spPr>
          <a:xfrm>
            <a:off x="3355849" y="1908700"/>
            <a:ext cx="2432304" cy="2432122"/>
          </a:xfrm>
          <a:custGeom>
            <a:avLst/>
            <a:gdLst>
              <a:gd name="connsiteX0" fmla="*/ 147142 w 2432304"/>
              <a:gd name="connsiteY0" fmla="*/ 0 h 2432122"/>
              <a:gd name="connsiteX1" fmla="*/ 2285161 w 2432304"/>
              <a:gd name="connsiteY1" fmla="*/ 0 h 2432122"/>
              <a:gd name="connsiteX2" fmla="*/ 2432304 w 2432304"/>
              <a:gd name="connsiteY2" fmla="*/ 147143 h 2432122"/>
              <a:gd name="connsiteX3" fmla="*/ 2432304 w 2432304"/>
              <a:gd name="connsiteY3" fmla="*/ 2284979 h 2432122"/>
              <a:gd name="connsiteX4" fmla="*/ 2285161 w 2432304"/>
              <a:gd name="connsiteY4" fmla="*/ 2432122 h 2432122"/>
              <a:gd name="connsiteX5" fmla="*/ 147142 w 2432304"/>
              <a:gd name="connsiteY5" fmla="*/ 2432122 h 2432122"/>
              <a:gd name="connsiteX6" fmla="*/ 0 w 2432304"/>
              <a:gd name="connsiteY6" fmla="*/ 2284979 h 2432122"/>
              <a:gd name="connsiteX7" fmla="*/ 0 w 2432304"/>
              <a:gd name="connsiteY7" fmla="*/ 147143 h 2432122"/>
              <a:gd name="connsiteX8" fmla="*/ 147142 w 2432304"/>
              <a:gd name="connsiteY8" fmla="*/ 0 h 2432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304" h="2432122">
                <a:moveTo>
                  <a:pt x="147142" y="0"/>
                </a:moveTo>
                <a:lnTo>
                  <a:pt x="2285161" y="0"/>
                </a:lnTo>
                <a:cubicBezTo>
                  <a:pt x="2366426" y="0"/>
                  <a:pt x="2432304" y="65878"/>
                  <a:pt x="2432304" y="147143"/>
                </a:cubicBezTo>
                <a:lnTo>
                  <a:pt x="2432304" y="2284979"/>
                </a:lnTo>
                <a:cubicBezTo>
                  <a:pt x="2432304" y="2366244"/>
                  <a:pt x="2366426" y="2432122"/>
                  <a:pt x="2285161" y="2432122"/>
                </a:cubicBezTo>
                <a:lnTo>
                  <a:pt x="147142" y="2432122"/>
                </a:lnTo>
                <a:cubicBezTo>
                  <a:pt x="65878" y="2432122"/>
                  <a:pt x="0" y="2366244"/>
                  <a:pt x="0" y="2284979"/>
                </a:cubicBezTo>
                <a:lnTo>
                  <a:pt x="0" y="147143"/>
                </a:lnTo>
                <a:cubicBezTo>
                  <a:pt x="0" y="65878"/>
                  <a:pt x="65878" y="0"/>
                  <a:pt x="14714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1" name="PpHolder15">
            <a:extLst>
              <a:ext uri="{FF2B5EF4-FFF2-40B4-BE49-F238E27FC236}">
                <a16:creationId xmlns:a16="http://schemas.microsoft.com/office/drawing/2014/main" id="{94226CC8-51E3-4DE1-9FCB-FC7831320662}"/>
              </a:ext>
            </a:extLst>
          </p:cNvPr>
          <p:cNvSpPr>
            <a:spLocks noGrp="1"/>
          </p:cNvSpPr>
          <p:nvPr>
            <p:ph type="pic" sz="quarter" idx="11"/>
          </p:nvPr>
        </p:nvSpPr>
        <p:spPr>
          <a:xfrm>
            <a:off x="6104786" y="1908700"/>
            <a:ext cx="2432304" cy="2432122"/>
          </a:xfrm>
          <a:custGeom>
            <a:avLst/>
            <a:gdLst>
              <a:gd name="connsiteX0" fmla="*/ 147143 w 2432304"/>
              <a:gd name="connsiteY0" fmla="*/ 0 h 2432122"/>
              <a:gd name="connsiteX1" fmla="*/ 2285161 w 2432304"/>
              <a:gd name="connsiteY1" fmla="*/ 0 h 2432122"/>
              <a:gd name="connsiteX2" fmla="*/ 2432304 w 2432304"/>
              <a:gd name="connsiteY2" fmla="*/ 147143 h 2432122"/>
              <a:gd name="connsiteX3" fmla="*/ 2432304 w 2432304"/>
              <a:gd name="connsiteY3" fmla="*/ 2284979 h 2432122"/>
              <a:gd name="connsiteX4" fmla="*/ 2285161 w 2432304"/>
              <a:gd name="connsiteY4" fmla="*/ 2432122 h 2432122"/>
              <a:gd name="connsiteX5" fmla="*/ 147143 w 2432304"/>
              <a:gd name="connsiteY5" fmla="*/ 2432122 h 2432122"/>
              <a:gd name="connsiteX6" fmla="*/ 0 w 2432304"/>
              <a:gd name="connsiteY6" fmla="*/ 2284979 h 2432122"/>
              <a:gd name="connsiteX7" fmla="*/ 0 w 2432304"/>
              <a:gd name="connsiteY7" fmla="*/ 147143 h 2432122"/>
              <a:gd name="connsiteX8" fmla="*/ 147143 w 2432304"/>
              <a:gd name="connsiteY8" fmla="*/ 0 h 2432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304" h="2432122">
                <a:moveTo>
                  <a:pt x="147143" y="0"/>
                </a:moveTo>
                <a:lnTo>
                  <a:pt x="2285161" y="0"/>
                </a:lnTo>
                <a:cubicBezTo>
                  <a:pt x="2366426" y="0"/>
                  <a:pt x="2432304" y="65878"/>
                  <a:pt x="2432304" y="147143"/>
                </a:cubicBezTo>
                <a:lnTo>
                  <a:pt x="2432304" y="2284979"/>
                </a:lnTo>
                <a:cubicBezTo>
                  <a:pt x="2432304" y="2366244"/>
                  <a:pt x="2366426" y="2432122"/>
                  <a:pt x="2285161" y="2432122"/>
                </a:cubicBezTo>
                <a:lnTo>
                  <a:pt x="147143" y="2432122"/>
                </a:lnTo>
                <a:cubicBezTo>
                  <a:pt x="65878" y="2432122"/>
                  <a:pt x="0" y="2366244"/>
                  <a:pt x="0" y="2284979"/>
                </a:cubicBezTo>
                <a:lnTo>
                  <a:pt x="0" y="147143"/>
                </a:lnTo>
                <a:cubicBezTo>
                  <a:pt x="0" y="65878"/>
                  <a:pt x="65878" y="0"/>
                  <a:pt x="14714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9" name="PpHolder20">
            <a:extLst>
              <a:ext uri="{FF2B5EF4-FFF2-40B4-BE49-F238E27FC236}">
                <a16:creationId xmlns:a16="http://schemas.microsoft.com/office/drawing/2014/main" id="{E6145F78-F742-4A93-99A0-0133AC74337D}"/>
              </a:ext>
            </a:extLst>
          </p:cNvPr>
          <p:cNvSpPr>
            <a:spLocks noGrp="1"/>
          </p:cNvSpPr>
          <p:nvPr userDrawn="1">
            <p:ph type="pic" sz="quarter" idx="10"/>
          </p:nvPr>
        </p:nvSpPr>
        <p:spPr>
          <a:xfrm>
            <a:off x="8858573" y="1908700"/>
            <a:ext cx="2432304" cy="2432122"/>
          </a:xfrm>
          <a:custGeom>
            <a:avLst/>
            <a:gdLst>
              <a:gd name="connsiteX0" fmla="*/ 147143 w 2432304"/>
              <a:gd name="connsiteY0" fmla="*/ 0 h 2432122"/>
              <a:gd name="connsiteX1" fmla="*/ 2285161 w 2432304"/>
              <a:gd name="connsiteY1" fmla="*/ 0 h 2432122"/>
              <a:gd name="connsiteX2" fmla="*/ 2432304 w 2432304"/>
              <a:gd name="connsiteY2" fmla="*/ 147143 h 2432122"/>
              <a:gd name="connsiteX3" fmla="*/ 2432304 w 2432304"/>
              <a:gd name="connsiteY3" fmla="*/ 2284979 h 2432122"/>
              <a:gd name="connsiteX4" fmla="*/ 2285161 w 2432304"/>
              <a:gd name="connsiteY4" fmla="*/ 2432122 h 2432122"/>
              <a:gd name="connsiteX5" fmla="*/ 147143 w 2432304"/>
              <a:gd name="connsiteY5" fmla="*/ 2432122 h 2432122"/>
              <a:gd name="connsiteX6" fmla="*/ 0 w 2432304"/>
              <a:gd name="connsiteY6" fmla="*/ 2284979 h 2432122"/>
              <a:gd name="connsiteX7" fmla="*/ 0 w 2432304"/>
              <a:gd name="connsiteY7" fmla="*/ 147143 h 2432122"/>
              <a:gd name="connsiteX8" fmla="*/ 147143 w 2432304"/>
              <a:gd name="connsiteY8" fmla="*/ 0 h 2432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304" h="2432122">
                <a:moveTo>
                  <a:pt x="147143" y="0"/>
                </a:moveTo>
                <a:lnTo>
                  <a:pt x="2285161" y="0"/>
                </a:lnTo>
                <a:cubicBezTo>
                  <a:pt x="2366426" y="0"/>
                  <a:pt x="2432304" y="65878"/>
                  <a:pt x="2432304" y="147143"/>
                </a:cubicBezTo>
                <a:lnTo>
                  <a:pt x="2432304" y="2284979"/>
                </a:lnTo>
                <a:cubicBezTo>
                  <a:pt x="2432304" y="2366244"/>
                  <a:pt x="2366426" y="2432122"/>
                  <a:pt x="2285161" y="2432122"/>
                </a:cubicBezTo>
                <a:lnTo>
                  <a:pt x="147143" y="2432122"/>
                </a:lnTo>
                <a:cubicBezTo>
                  <a:pt x="65878" y="2432122"/>
                  <a:pt x="0" y="2366244"/>
                  <a:pt x="0" y="2284979"/>
                </a:cubicBezTo>
                <a:lnTo>
                  <a:pt x="0" y="147143"/>
                </a:lnTo>
                <a:cubicBezTo>
                  <a:pt x="0" y="65878"/>
                  <a:pt x="65878" y="0"/>
                  <a:pt x="14714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7" name="Title 1">
            <a:extLst>
              <a:ext uri="{FF2B5EF4-FFF2-40B4-BE49-F238E27FC236}">
                <a16:creationId xmlns:a16="http://schemas.microsoft.com/office/drawing/2014/main" id="{A715A072-C85D-491A-9970-30361F1B031A}"/>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770220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1B288F9F-1844-48E9-93D3-107E690282F4}"/>
              </a:ext>
            </a:extLst>
          </p:cNvPr>
          <p:cNvSpPr>
            <a:spLocks noGrp="1"/>
          </p:cNvSpPr>
          <p:nvPr>
            <p:ph type="pic" sz="quarter" idx="11"/>
          </p:nvPr>
        </p:nvSpPr>
        <p:spPr>
          <a:xfrm>
            <a:off x="6705601" y="1"/>
            <a:ext cx="5486401" cy="2514601"/>
          </a:xfrm>
          <a:custGeom>
            <a:avLst/>
            <a:gdLst>
              <a:gd name="connsiteX0" fmla="*/ 0 w 5486401"/>
              <a:gd name="connsiteY0" fmla="*/ 0 h 2514601"/>
              <a:gd name="connsiteX1" fmla="*/ 5486401 w 5486401"/>
              <a:gd name="connsiteY1" fmla="*/ 0 h 2514601"/>
              <a:gd name="connsiteX2" fmla="*/ 5486401 w 5486401"/>
              <a:gd name="connsiteY2" fmla="*/ 2511281 h 2514601"/>
              <a:gd name="connsiteX3" fmla="*/ 5469954 w 5486401"/>
              <a:gd name="connsiteY3" fmla="*/ 2514601 h 2514601"/>
              <a:gd name="connsiteX4" fmla="*/ 173285 w 5486401"/>
              <a:gd name="connsiteY4" fmla="*/ 2514601 h 2514601"/>
              <a:gd name="connsiteX5" fmla="*/ 0 w 5486401"/>
              <a:gd name="connsiteY5" fmla="*/ 2341315 h 2514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86401" h="2514601">
                <a:moveTo>
                  <a:pt x="0" y="0"/>
                </a:moveTo>
                <a:lnTo>
                  <a:pt x="5486401" y="0"/>
                </a:lnTo>
                <a:lnTo>
                  <a:pt x="5486401" y="2511281"/>
                </a:lnTo>
                <a:lnTo>
                  <a:pt x="5469954" y="2514601"/>
                </a:lnTo>
                <a:lnTo>
                  <a:pt x="173285" y="2514601"/>
                </a:lnTo>
                <a:cubicBezTo>
                  <a:pt x="77582" y="2514601"/>
                  <a:pt x="0" y="2437018"/>
                  <a:pt x="0" y="2341315"/>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3">
            <a:extLst>
              <a:ext uri="{FF2B5EF4-FFF2-40B4-BE49-F238E27FC236}">
                <a16:creationId xmlns:a16="http://schemas.microsoft.com/office/drawing/2014/main" id="{9EEE3A39-55BE-4503-A1A0-509C7AA6B78D}"/>
              </a:ext>
            </a:extLst>
          </p:cNvPr>
          <p:cNvSpPr>
            <a:spLocks noGrp="1"/>
          </p:cNvSpPr>
          <p:nvPr userDrawn="1">
            <p:ph type="pic" sz="quarter" idx="10"/>
          </p:nvPr>
        </p:nvSpPr>
        <p:spPr>
          <a:xfrm>
            <a:off x="6096000" y="2830894"/>
            <a:ext cx="6096000" cy="3036506"/>
          </a:xfrm>
          <a:custGeom>
            <a:avLst/>
            <a:gdLst>
              <a:gd name="connsiteX0" fmla="*/ 184498 w 6096000"/>
              <a:gd name="connsiteY0" fmla="*/ 0 h 3036506"/>
              <a:gd name="connsiteX1" fmla="*/ 6096000 w 6096000"/>
              <a:gd name="connsiteY1" fmla="*/ 0 h 3036506"/>
              <a:gd name="connsiteX2" fmla="*/ 6096000 w 6096000"/>
              <a:gd name="connsiteY2" fmla="*/ 3036506 h 3036506"/>
              <a:gd name="connsiteX3" fmla="*/ 184498 w 6096000"/>
              <a:gd name="connsiteY3" fmla="*/ 3036506 h 3036506"/>
              <a:gd name="connsiteX4" fmla="*/ 0 w 6096000"/>
              <a:gd name="connsiteY4" fmla="*/ 2852008 h 3036506"/>
              <a:gd name="connsiteX5" fmla="*/ 0 w 6096000"/>
              <a:gd name="connsiteY5" fmla="*/ 184498 h 3036506"/>
              <a:gd name="connsiteX6" fmla="*/ 184498 w 6096000"/>
              <a:gd name="connsiteY6" fmla="*/ 0 h 3036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6000" h="3036506">
                <a:moveTo>
                  <a:pt x="184498" y="0"/>
                </a:moveTo>
                <a:lnTo>
                  <a:pt x="6096000" y="0"/>
                </a:lnTo>
                <a:lnTo>
                  <a:pt x="6096000" y="3036506"/>
                </a:lnTo>
                <a:lnTo>
                  <a:pt x="184498" y="3036506"/>
                </a:lnTo>
                <a:cubicBezTo>
                  <a:pt x="82603" y="3036506"/>
                  <a:pt x="0" y="2953903"/>
                  <a:pt x="0" y="2852008"/>
                </a:cubicBezTo>
                <a:lnTo>
                  <a:pt x="0" y="184498"/>
                </a:lnTo>
                <a:cubicBezTo>
                  <a:pt x="0" y="82604"/>
                  <a:pt x="82603" y="0"/>
                  <a:pt x="184498"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Title 1">
            <a:extLst>
              <a:ext uri="{FF2B5EF4-FFF2-40B4-BE49-F238E27FC236}">
                <a16:creationId xmlns:a16="http://schemas.microsoft.com/office/drawing/2014/main" id="{463497A6-1FD7-476C-B511-7397E6B3A01C}"/>
              </a:ext>
            </a:extLst>
          </p:cNvPr>
          <p:cNvSpPr>
            <a:spLocks noGrp="1"/>
          </p:cNvSpPr>
          <p:nvPr>
            <p:ph type="title"/>
          </p:nvPr>
        </p:nvSpPr>
        <p:spPr>
          <a:xfrm>
            <a:off x="967469" y="1230966"/>
            <a:ext cx="4945059"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2419077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12" name="PpHolder3">
            <a:extLst>
              <a:ext uri="{FF2B5EF4-FFF2-40B4-BE49-F238E27FC236}">
                <a16:creationId xmlns:a16="http://schemas.microsoft.com/office/drawing/2014/main" id="{02485EBD-A0D2-4926-A2D2-A9D15DD59B39}"/>
              </a:ext>
            </a:extLst>
          </p:cNvPr>
          <p:cNvSpPr>
            <a:spLocks noGrp="1"/>
          </p:cNvSpPr>
          <p:nvPr>
            <p:ph type="pic" sz="quarter" idx="12"/>
          </p:nvPr>
        </p:nvSpPr>
        <p:spPr>
          <a:xfrm>
            <a:off x="8231189" y="0"/>
            <a:ext cx="3960813" cy="5867400"/>
          </a:xfrm>
          <a:custGeom>
            <a:avLst/>
            <a:gdLst>
              <a:gd name="connsiteX0" fmla="*/ 0 w 3960813"/>
              <a:gd name="connsiteY0" fmla="*/ 0 h 5867400"/>
              <a:gd name="connsiteX1" fmla="*/ 3960813 w 3960813"/>
              <a:gd name="connsiteY1" fmla="*/ 0 h 5867400"/>
              <a:gd name="connsiteX2" fmla="*/ 3960813 w 3960813"/>
              <a:gd name="connsiteY2" fmla="*/ 5867400 h 5867400"/>
              <a:gd name="connsiteX3" fmla="*/ 193999 w 3960813"/>
              <a:gd name="connsiteY3" fmla="*/ 5867400 h 5867400"/>
              <a:gd name="connsiteX4" fmla="*/ 0 w 3960813"/>
              <a:gd name="connsiteY4" fmla="*/ 5673401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60813" h="5867400">
                <a:moveTo>
                  <a:pt x="0" y="0"/>
                </a:moveTo>
                <a:lnTo>
                  <a:pt x="3960813" y="0"/>
                </a:lnTo>
                <a:lnTo>
                  <a:pt x="3960813" y="5867400"/>
                </a:lnTo>
                <a:lnTo>
                  <a:pt x="193999" y="5867400"/>
                </a:lnTo>
                <a:cubicBezTo>
                  <a:pt x="86856" y="5867400"/>
                  <a:pt x="0" y="5780544"/>
                  <a:pt x="0" y="5673401"/>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0" name="PpHolder4">
            <a:extLst>
              <a:ext uri="{FF2B5EF4-FFF2-40B4-BE49-F238E27FC236}">
                <a16:creationId xmlns:a16="http://schemas.microsoft.com/office/drawing/2014/main" id="{8BC605D9-8069-4D26-B927-25AF9A519076}"/>
              </a:ext>
            </a:extLst>
          </p:cNvPr>
          <p:cNvSpPr>
            <a:spLocks noGrp="1"/>
          </p:cNvSpPr>
          <p:nvPr>
            <p:ph type="pic" sz="quarter" idx="11"/>
          </p:nvPr>
        </p:nvSpPr>
        <p:spPr>
          <a:xfrm>
            <a:off x="5181602" y="0"/>
            <a:ext cx="2743969" cy="4038600"/>
          </a:xfrm>
          <a:custGeom>
            <a:avLst/>
            <a:gdLst>
              <a:gd name="connsiteX0" fmla="*/ 0 w 2743969"/>
              <a:gd name="connsiteY0" fmla="*/ 0 h 4038600"/>
              <a:gd name="connsiteX1" fmla="*/ 2743969 w 2743969"/>
              <a:gd name="connsiteY1" fmla="*/ 0 h 4038600"/>
              <a:gd name="connsiteX2" fmla="*/ 2743969 w 2743969"/>
              <a:gd name="connsiteY2" fmla="*/ 3867596 h 4038600"/>
              <a:gd name="connsiteX3" fmla="*/ 2572965 w 2743969"/>
              <a:gd name="connsiteY3" fmla="*/ 4038600 h 4038600"/>
              <a:gd name="connsiteX4" fmla="*/ 171004 w 2743969"/>
              <a:gd name="connsiteY4" fmla="*/ 4038600 h 4038600"/>
              <a:gd name="connsiteX5" fmla="*/ 0 w 2743969"/>
              <a:gd name="connsiteY5" fmla="*/ 3867596 h 403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969" h="4038600">
                <a:moveTo>
                  <a:pt x="0" y="0"/>
                </a:moveTo>
                <a:lnTo>
                  <a:pt x="2743969" y="0"/>
                </a:lnTo>
                <a:lnTo>
                  <a:pt x="2743969" y="3867596"/>
                </a:lnTo>
                <a:cubicBezTo>
                  <a:pt x="2743969" y="3962039"/>
                  <a:pt x="2667408" y="4038600"/>
                  <a:pt x="2572965" y="4038600"/>
                </a:cubicBezTo>
                <a:lnTo>
                  <a:pt x="171004" y="4038600"/>
                </a:lnTo>
                <a:cubicBezTo>
                  <a:pt x="76561" y="4038600"/>
                  <a:pt x="0" y="3962039"/>
                  <a:pt x="0" y="3867596"/>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PpHolder5">
            <a:extLst>
              <a:ext uri="{FF2B5EF4-FFF2-40B4-BE49-F238E27FC236}">
                <a16:creationId xmlns:a16="http://schemas.microsoft.com/office/drawing/2014/main" id="{896408B8-596D-4F46-9E07-6904B0924832}"/>
              </a:ext>
            </a:extLst>
          </p:cNvPr>
          <p:cNvSpPr>
            <a:spLocks noGrp="1"/>
          </p:cNvSpPr>
          <p:nvPr userDrawn="1">
            <p:ph type="pic" sz="quarter" idx="10"/>
          </p:nvPr>
        </p:nvSpPr>
        <p:spPr>
          <a:xfrm>
            <a:off x="2132832" y="0"/>
            <a:ext cx="2743973" cy="4038600"/>
          </a:xfrm>
          <a:custGeom>
            <a:avLst/>
            <a:gdLst>
              <a:gd name="connsiteX0" fmla="*/ 0 w 2743973"/>
              <a:gd name="connsiteY0" fmla="*/ 0 h 4038600"/>
              <a:gd name="connsiteX1" fmla="*/ 2743973 w 2743973"/>
              <a:gd name="connsiteY1" fmla="*/ 0 h 4038600"/>
              <a:gd name="connsiteX2" fmla="*/ 2743973 w 2743973"/>
              <a:gd name="connsiteY2" fmla="*/ 3867596 h 4038600"/>
              <a:gd name="connsiteX3" fmla="*/ 2572967 w 2743973"/>
              <a:gd name="connsiteY3" fmla="*/ 4038600 h 4038600"/>
              <a:gd name="connsiteX4" fmla="*/ 171004 w 2743973"/>
              <a:gd name="connsiteY4" fmla="*/ 4038600 h 4038600"/>
              <a:gd name="connsiteX5" fmla="*/ 0 w 2743973"/>
              <a:gd name="connsiteY5" fmla="*/ 3867596 h 403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973" h="4038600">
                <a:moveTo>
                  <a:pt x="0" y="0"/>
                </a:moveTo>
                <a:lnTo>
                  <a:pt x="2743973" y="0"/>
                </a:lnTo>
                <a:lnTo>
                  <a:pt x="2743973" y="3867596"/>
                </a:lnTo>
                <a:cubicBezTo>
                  <a:pt x="2743973" y="3962039"/>
                  <a:pt x="2667410" y="4038600"/>
                  <a:pt x="2572967" y="4038600"/>
                </a:cubicBezTo>
                <a:lnTo>
                  <a:pt x="171004" y="4038600"/>
                </a:lnTo>
                <a:cubicBezTo>
                  <a:pt x="76562" y="4038600"/>
                  <a:pt x="0" y="3962039"/>
                  <a:pt x="0" y="3867596"/>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2066515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829EDFCD-FA21-4958-AF6A-DAC46070F5D4}"/>
              </a:ext>
            </a:extLst>
          </p:cNvPr>
          <p:cNvSpPr>
            <a:spLocks noGrp="1"/>
          </p:cNvSpPr>
          <p:nvPr>
            <p:ph type="pic" sz="quarter" idx="11"/>
          </p:nvPr>
        </p:nvSpPr>
        <p:spPr>
          <a:xfrm>
            <a:off x="0" y="995575"/>
            <a:ext cx="5486400" cy="5862427"/>
          </a:xfrm>
          <a:custGeom>
            <a:avLst/>
            <a:gdLst>
              <a:gd name="connsiteX0" fmla="*/ 0 w 5486400"/>
              <a:gd name="connsiteY0" fmla="*/ 0 h 5862427"/>
              <a:gd name="connsiteX1" fmla="*/ 5486400 w 5486400"/>
              <a:gd name="connsiteY1" fmla="*/ 0 h 5862427"/>
              <a:gd name="connsiteX2" fmla="*/ 5486400 w 5486400"/>
              <a:gd name="connsiteY2" fmla="*/ 5862427 h 5862427"/>
              <a:gd name="connsiteX3" fmla="*/ 0 w 5486400"/>
              <a:gd name="connsiteY3" fmla="*/ 5862427 h 5862427"/>
            </a:gdLst>
            <a:ahLst/>
            <a:cxnLst>
              <a:cxn ang="0">
                <a:pos x="connsiteX0" y="connsiteY0"/>
              </a:cxn>
              <a:cxn ang="0">
                <a:pos x="connsiteX1" y="connsiteY1"/>
              </a:cxn>
              <a:cxn ang="0">
                <a:pos x="connsiteX2" y="connsiteY2"/>
              </a:cxn>
              <a:cxn ang="0">
                <a:pos x="connsiteX3" y="connsiteY3"/>
              </a:cxn>
            </a:cxnLst>
            <a:rect l="l" t="t" r="r" b="b"/>
            <a:pathLst>
              <a:path w="5486400" h="5862427">
                <a:moveTo>
                  <a:pt x="0" y="0"/>
                </a:moveTo>
                <a:lnTo>
                  <a:pt x="5486400" y="0"/>
                </a:lnTo>
                <a:lnTo>
                  <a:pt x="5486400" y="5862427"/>
                </a:lnTo>
                <a:lnTo>
                  <a:pt x="0" y="586242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4">
            <a:extLst>
              <a:ext uri="{FF2B5EF4-FFF2-40B4-BE49-F238E27FC236}">
                <a16:creationId xmlns:a16="http://schemas.microsoft.com/office/drawing/2014/main" id="{424E896A-4AE1-46F6-BAC0-D6F5857E9018}"/>
              </a:ext>
            </a:extLst>
          </p:cNvPr>
          <p:cNvSpPr>
            <a:spLocks noGrp="1"/>
          </p:cNvSpPr>
          <p:nvPr userDrawn="1">
            <p:ph type="pic" sz="quarter" idx="10"/>
          </p:nvPr>
        </p:nvSpPr>
        <p:spPr>
          <a:xfrm>
            <a:off x="5791201" y="0"/>
            <a:ext cx="6400800" cy="6172200"/>
          </a:xfrm>
          <a:custGeom>
            <a:avLst/>
            <a:gdLst>
              <a:gd name="connsiteX0" fmla="*/ 0 w 6400800"/>
              <a:gd name="connsiteY0" fmla="*/ 0 h 6172200"/>
              <a:gd name="connsiteX1" fmla="*/ 6400800 w 6400800"/>
              <a:gd name="connsiteY1" fmla="*/ 0 h 6172200"/>
              <a:gd name="connsiteX2" fmla="*/ 6400800 w 6400800"/>
              <a:gd name="connsiteY2" fmla="*/ 6172200 h 6172200"/>
              <a:gd name="connsiteX3" fmla="*/ 0 w 6400800"/>
              <a:gd name="connsiteY3" fmla="*/ 6172200 h 6172200"/>
            </a:gdLst>
            <a:ahLst/>
            <a:cxnLst>
              <a:cxn ang="0">
                <a:pos x="connsiteX0" y="connsiteY0"/>
              </a:cxn>
              <a:cxn ang="0">
                <a:pos x="connsiteX1" y="connsiteY1"/>
              </a:cxn>
              <a:cxn ang="0">
                <a:pos x="connsiteX2" y="connsiteY2"/>
              </a:cxn>
              <a:cxn ang="0">
                <a:pos x="connsiteX3" y="connsiteY3"/>
              </a:cxn>
            </a:cxnLst>
            <a:rect l="l" t="t" r="r" b="b"/>
            <a:pathLst>
              <a:path w="6400800" h="6172200">
                <a:moveTo>
                  <a:pt x="0" y="0"/>
                </a:moveTo>
                <a:lnTo>
                  <a:pt x="6400800" y="0"/>
                </a:lnTo>
                <a:lnTo>
                  <a:pt x="6400800" y="6172200"/>
                </a:lnTo>
                <a:lnTo>
                  <a:pt x="0" y="61722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15969986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5" name="PpHolder9">
            <a:extLst>
              <a:ext uri="{FF2B5EF4-FFF2-40B4-BE49-F238E27FC236}">
                <a16:creationId xmlns:a16="http://schemas.microsoft.com/office/drawing/2014/main" id="{8DE58579-DCE8-4A60-A443-5140AEF357ED}"/>
              </a:ext>
            </a:extLst>
          </p:cNvPr>
          <p:cNvSpPr>
            <a:spLocks noGrp="1"/>
          </p:cNvSpPr>
          <p:nvPr>
            <p:ph type="pic" sz="quarter" idx="10"/>
          </p:nvPr>
        </p:nvSpPr>
        <p:spPr>
          <a:xfrm>
            <a:off x="932366" y="1506165"/>
            <a:ext cx="5255579" cy="3283464"/>
          </a:xfrm>
          <a:custGeom>
            <a:avLst/>
            <a:gdLst>
              <a:gd name="connsiteX0" fmla="*/ 0 w 5255579"/>
              <a:gd name="connsiteY0" fmla="*/ 0 h 3283464"/>
              <a:gd name="connsiteX1" fmla="*/ 5255579 w 5255579"/>
              <a:gd name="connsiteY1" fmla="*/ 0 h 3283464"/>
              <a:gd name="connsiteX2" fmla="*/ 5255579 w 5255579"/>
              <a:gd name="connsiteY2" fmla="*/ 3283464 h 3283464"/>
              <a:gd name="connsiteX3" fmla="*/ 0 w 5255579"/>
              <a:gd name="connsiteY3" fmla="*/ 3283464 h 3283464"/>
            </a:gdLst>
            <a:ahLst/>
            <a:cxnLst>
              <a:cxn ang="0">
                <a:pos x="connsiteX0" y="connsiteY0"/>
              </a:cxn>
              <a:cxn ang="0">
                <a:pos x="connsiteX1" y="connsiteY1"/>
              </a:cxn>
              <a:cxn ang="0">
                <a:pos x="connsiteX2" y="connsiteY2"/>
              </a:cxn>
              <a:cxn ang="0">
                <a:pos x="connsiteX3" y="connsiteY3"/>
              </a:cxn>
            </a:cxnLst>
            <a:rect l="l" t="t" r="r" b="b"/>
            <a:pathLst>
              <a:path w="5255579" h="3283464">
                <a:moveTo>
                  <a:pt x="0" y="0"/>
                </a:moveTo>
                <a:lnTo>
                  <a:pt x="5255579" y="0"/>
                </a:lnTo>
                <a:lnTo>
                  <a:pt x="5255579" y="3283464"/>
                </a:lnTo>
                <a:lnTo>
                  <a:pt x="0" y="3283464"/>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827113C-02B5-46D9-9760-ADE032267B3D}"/>
              </a:ext>
            </a:extLst>
          </p:cNvPr>
          <p:cNvSpPr>
            <a:spLocks noGrp="1"/>
          </p:cNvSpPr>
          <p:nvPr>
            <p:ph type="title"/>
          </p:nvPr>
        </p:nvSpPr>
        <p:spPr>
          <a:xfrm>
            <a:off x="7625722" y="1513709"/>
            <a:ext cx="3633912"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3543459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C7413CF7-E6ED-4338-8A98-C1B51802BBD1}"/>
              </a:ext>
            </a:extLst>
          </p:cNvPr>
          <p:cNvSpPr>
            <a:spLocks noGrp="1"/>
          </p:cNvSpPr>
          <p:nvPr>
            <p:ph type="pic" sz="quarter" idx="10"/>
          </p:nvPr>
        </p:nvSpPr>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4016084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5" name="PpHolder8">
            <a:extLst>
              <a:ext uri="{FF2B5EF4-FFF2-40B4-BE49-F238E27FC236}">
                <a16:creationId xmlns:a16="http://schemas.microsoft.com/office/drawing/2014/main" id="{24CE6C62-1D9C-4045-A8A7-2E5E3C53EB05}"/>
              </a:ext>
            </a:extLst>
          </p:cNvPr>
          <p:cNvSpPr>
            <a:spLocks noGrp="1"/>
          </p:cNvSpPr>
          <p:nvPr>
            <p:ph type="pic" sz="quarter" idx="10"/>
          </p:nvPr>
        </p:nvSpPr>
        <p:spPr>
          <a:xfrm>
            <a:off x="7687032" y="826120"/>
            <a:ext cx="3200400" cy="4617720"/>
          </a:xfrm>
          <a:custGeom>
            <a:avLst/>
            <a:gdLst>
              <a:gd name="connsiteX0" fmla="*/ 0 w 3200400"/>
              <a:gd name="connsiteY0" fmla="*/ 0 h 4617720"/>
              <a:gd name="connsiteX1" fmla="*/ 3200400 w 3200400"/>
              <a:gd name="connsiteY1" fmla="*/ 0 h 4617720"/>
              <a:gd name="connsiteX2" fmla="*/ 3200400 w 3200400"/>
              <a:gd name="connsiteY2" fmla="*/ 4617720 h 4617720"/>
              <a:gd name="connsiteX3" fmla="*/ 0 w 3200400"/>
              <a:gd name="connsiteY3" fmla="*/ 4617720 h 4617720"/>
            </a:gdLst>
            <a:ahLst/>
            <a:cxnLst>
              <a:cxn ang="0">
                <a:pos x="connsiteX0" y="connsiteY0"/>
              </a:cxn>
              <a:cxn ang="0">
                <a:pos x="connsiteX1" y="connsiteY1"/>
              </a:cxn>
              <a:cxn ang="0">
                <a:pos x="connsiteX2" y="connsiteY2"/>
              </a:cxn>
              <a:cxn ang="0">
                <a:pos x="connsiteX3" y="connsiteY3"/>
              </a:cxn>
            </a:cxnLst>
            <a:rect l="l" t="t" r="r" b="b"/>
            <a:pathLst>
              <a:path w="3200400" h="4617720">
                <a:moveTo>
                  <a:pt x="0" y="0"/>
                </a:moveTo>
                <a:lnTo>
                  <a:pt x="3200400" y="0"/>
                </a:lnTo>
                <a:lnTo>
                  <a:pt x="3200400" y="4617720"/>
                </a:lnTo>
                <a:lnTo>
                  <a:pt x="0" y="461772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452ED41-86E1-449F-88E6-EA607A82C717}"/>
              </a:ext>
            </a:extLst>
          </p:cNvPr>
          <p:cNvSpPr>
            <a:spLocks noGrp="1"/>
          </p:cNvSpPr>
          <p:nvPr>
            <p:ph type="title"/>
          </p:nvPr>
        </p:nvSpPr>
        <p:spPr>
          <a:xfrm>
            <a:off x="1264870" y="1510164"/>
            <a:ext cx="3633912"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888358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C4839CE1-FC8D-40C0-BE37-0BA3BC66C86B}"/>
              </a:ext>
            </a:extLst>
          </p:cNvPr>
          <p:cNvSpPr>
            <a:spLocks noGrp="1"/>
          </p:cNvSpPr>
          <p:nvPr>
            <p:ph type="pic" sz="quarter" idx="13"/>
          </p:nvPr>
        </p:nvSpPr>
        <p:spPr>
          <a:xfrm>
            <a:off x="1" y="3742678"/>
            <a:ext cx="3048001" cy="3115322"/>
          </a:xfrm>
          <a:custGeom>
            <a:avLst/>
            <a:gdLst>
              <a:gd name="connsiteX0" fmla="*/ 0 w 3048001"/>
              <a:gd name="connsiteY0" fmla="*/ 0 h 3115322"/>
              <a:gd name="connsiteX1" fmla="*/ 3048001 w 3048001"/>
              <a:gd name="connsiteY1" fmla="*/ 0 h 3115322"/>
              <a:gd name="connsiteX2" fmla="*/ 3048001 w 3048001"/>
              <a:gd name="connsiteY2" fmla="*/ 3115322 h 3115322"/>
              <a:gd name="connsiteX3" fmla="*/ 0 w 3048001"/>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8001" h="3115322">
                <a:moveTo>
                  <a:pt x="0" y="0"/>
                </a:moveTo>
                <a:lnTo>
                  <a:pt x="3048001" y="0"/>
                </a:lnTo>
                <a:lnTo>
                  <a:pt x="3048001" y="3115322"/>
                </a:lnTo>
                <a:lnTo>
                  <a:pt x="0" y="311532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3" name="PpHolder2">
            <a:extLst>
              <a:ext uri="{FF2B5EF4-FFF2-40B4-BE49-F238E27FC236}">
                <a16:creationId xmlns:a16="http://schemas.microsoft.com/office/drawing/2014/main" id="{A0B0DDE8-5377-452B-9513-5E98C451FC01}"/>
              </a:ext>
            </a:extLst>
          </p:cNvPr>
          <p:cNvSpPr>
            <a:spLocks noGrp="1"/>
          </p:cNvSpPr>
          <p:nvPr>
            <p:ph type="pic" sz="quarter" idx="12"/>
          </p:nvPr>
        </p:nvSpPr>
        <p:spPr>
          <a:xfrm>
            <a:off x="3048003" y="3742678"/>
            <a:ext cx="3047999" cy="3115322"/>
          </a:xfrm>
          <a:custGeom>
            <a:avLst/>
            <a:gdLst>
              <a:gd name="connsiteX0" fmla="*/ 0 w 3047999"/>
              <a:gd name="connsiteY0" fmla="*/ 0 h 3115322"/>
              <a:gd name="connsiteX1" fmla="*/ 3047999 w 3047999"/>
              <a:gd name="connsiteY1" fmla="*/ 0 h 3115322"/>
              <a:gd name="connsiteX2" fmla="*/ 3047999 w 3047999"/>
              <a:gd name="connsiteY2" fmla="*/ 3115322 h 3115322"/>
              <a:gd name="connsiteX3" fmla="*/ 0 w 3047999"/>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7999" h="3115322">
                <a:moveTo>
                  <a:pt x="0" y="0"/>
                </a:moveTo>
                <a:lnTo>
                  <a:pt x="3047999" y="0"/>
                </a:lnTo>
                <a:lnTo>
                  <a:pt x="3047999" y="3115322"/>
                </a:lnTo>
                <a:lnTo>
                  <a:pt x="0" y="311532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1" name="PpHolder3">
            <a:extLst>
              <a:ext uri="{FF2B5EF4-FFF2-40B4-BE49-F238E27FC236}">
                <a16:creationId xmlns:a16="http://schemas.microsoft.com/office/drawing/2014/main" id="{C056408C-9CAC-49FC-BBA4-0E28ADF0EF57}"/>
              </a:ext>
            </a:extLst>
          </p:cNvPr>
          <p:cNvSpPr>
            <a:spLocks noGrp="1"/>
          </p:cNvSpPr>
          <p:nvPr>
            <p:ph type="pic" sz="quarter" idx="11"/>
          </p:nvPr>
        </p:nvSpPr>
        <p:spPr>
          <a:xfrm>
            <a:off x="6091883" y="3742678"/>
            <a:ext cx="3047999" cy="3115322"/>
          </a:xfrm>
          <a:custGeom>
            <a:avLst/>
            <a:gdLst>
              <a:gd name="connsiteX0" fmla="*/ 0 w 3047999"/>
              <a:gd name="connsiteY0" fmla="*/ 0 h 3115322"/>
              <a:gd name="connsiteX1" fmla="*/ 3047999 w 3047999"/>
              <a:gd name="connsiteY1" fmla="*/ 0 h 3115322"/>
              <a:gd name="connsiteX2" fmla="*/ 3047999 w 3047999"/>
              <a:gd name="connsiteY2" fmla="*/ 3115322 h 3115322"/>
              <a:gd name="connsiteX3" fmla="*/ 0 w 3047999"/>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7999" h="3115322">
                <a:moveTo>
                  <a:pt x="0" y="0"/>
                </a:moveTo>
                <a:lnTo>
                  <a:pt x="3047999" y="0"/>
                </a:lnTo>
                <a:lnTo>
                  <a:pt x="3047999" y="3115322"/>
                </a:lnTo>
                <a:lnTo>
                  <a:pt x="0" y="311532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9" name="PpHolder4">
            <a:extLst>
              <a:ext uri="{FF2B5EF4-FFF2-40B4-BE49-F238E27FC236}">
                <a16:creationId xmlns:a16="http://schemas.microsoft.com/office/drawing/2014/main" id="{EA282B68-D4B0-4F94-A59F-616E722C681F}"/>
              </a:ext>
            </a:extLst>
          </p:cNvPr>
          <p:cNvSpPr>
            <a:spLocks noGrp="1"/>
          </p:cNvSpPr>
          <p:nvPr userDrawn="1">
            <p:ph type="pic" sz="quarter" idx="10"/>
          </p:nvPr>
        </p:nvSpPr>
        <p:spPr>
          <a:xfrm>
            <a:off x="9144000" y="3742678"/>
            <a:ext cx="3048000" cy="3115322"/>
          </a:xfrm>
          <a:custGeom>
            <a:avLst/>
            <a:gdLst>
              <a:gd name="connsiteX0" fmla="*/ 0 w 3048000"/>
              <a:gd name="connsiteY0" fmla="*/ 0 h 3115322"/>
              <a:gd name="connsiteX1" fmla="*/ 3048000 w 3048000"/>
              <a:gd name="connsiteY1" fmla="*/ 0 h 3115322"/>
              <a:gd name="connsiteX2" fmla="*/ 3048000 w 3048000"/>
              <a:gd name="connsiteY2" fmla="*/ 3115322 h 3115322"/>
              <a:gd name="connsiteX3" fmla="*/ 0 w 3048000"/>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8000" h="3115322">
                <a:moveTo>
                  <a:pt x="0" y="0"/>
                </a:moveTo>
                <a:lnTo>
                  <a:pt x="3048000" y="0"/>
                </a:lnTo>
                <a:lnTo>
                  <a:pt x="3048000" y="3115322"/>
                </a:lnTo>
                <a:lnTo>
                  <a:pt x="0" y="311532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8" name="Title 1">
            <a:extLst>
              <a:ext uri="{FF2B5EF4-FFF2-40B4-BE49-F238E27FC236}">
                <a16:creationId xmlns:a16="http://schemas.microsoft.com/office/drawing/2014/main" id="{B9C839F2-CD37-4C09-A6CA-506464525AC2}"/>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13293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8FC412F6-6FE7-45CA-8117-B77241C2C4C8}"/>
              </a:ext>
            </a:extLst>
          </p:cNvPr>
          <p:cNvSpPr>
            <a:spLocks noGrp="1"/>
          </p:cNvSpPr>
          <p:nvPr>
            <p:ph type="pic" sz="quarter" idx="12"/>
          </p:nvPr>
        </p:nvSpPr>
        <p:spPr>
          <a:xfrm>
            <a:off x="4572002" y="1907489"/>
            <a:ext cx="3047998" cy="4267200"/>
          </a:xfrm>
          <a:custGeom>
            <a:avLst/>
            <a:gdLst>
              <a:gd name="connsiteX0" fmla="*/ 96530 w 3047998"/>
              <a:gd name="connsiteY0" fmla="*/ 0 h 4267200"/>
              <a:gd name="connsiteX1" fmla="*/ 2951468 w 3047998"/>
              <a:gd name="connsiteY1" fmla="*/ 0 h 4267200"/>
              <a:gd name="connsiteX2" fmla="*/ 3047998 w 3047998"/>
              <a:gd name="connsiteY2" fmla="*/ 96530 h 4267200"/>
              <a:gd name="connsiteX3" fmla="*/ 3047998 w 3047998"/>
              <a:gd name="connsiteY3" fmla="*/ 4170670 h 4267200"/>
              <a:gd name="connsiteX4" fmla="*/ 2951468 w 3047998"/>
              <a:gd name="connsiteY4" fmla="*/ 4267200 h 4267200"/>
              <a:gd name="connsiteX5" fmla="*/ 96530 w 3047998"/>
              <a:gd name="connsiteY5" fmla="*/ 4267200 h 4267200"/>
              <a:gd name="connsiteX6" fmla="*/ 0 w 3047998"/>
              <a:gd name="connsiteY6" fmla="*/ 4170670 h 4267200"/>
              <a:gd name="connsiteX7" fmla="*/ 0 w 3047998"/>
              <a:gd name="connsiteY7" fmla="*/ 96530 h 4267200"/>
              <a:gd name="connsiteX8" fmla="*/ 96530 w 3047998"/>
              <a:gd name="connsiteY8"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7998" h="4267200">
                <a:moveTo>
                  <a:pt x="96530" y="0"/>
                </a:moveTo>
                <a:lnTo>
                  <a:pt x="2951468" y="0"/>
                </a:lnTo>
                <a:cubicBezTo>
                  <a:pt x="3004780" y="0"/>
                  <a:pt x="3047998" y="43218"/>
                  <a:pt x="3047998" y="96530"/>
                </a:cubicBezTo>
                <a:lnTo>
                  <a:pt x="3047998" y="4170670"/>
                </a:lnTo>
                <a:cubicBezTo>
                  <a:pt x="3047998" y="4223982"/>
                  <a:pt x="3004780" y="4267200"/>
                  <a:pt x="2951468" y="4267200"/>
                </a:cubicBezTo>
                <a:lnTo>
                  <a:pt x="96530" y="4267200"/>
                </a:lnTo>
                <a:cubicBezTo>
                  <a:pt x="43217" y="4267200"/>
                  <a:pt x="0" y="4223982"/>
                  <a:pt x="0" y="4170670"/>
                </a:cubicBezTo>
                <a:lnTo>
                  <a:pt x="0" y="96530"/>
                </a:lnTo>
                <a:cubicBezTo>
                  <a:pt x="0" y="43218"/>
                  <a:pt x="43217" y="0"/>
                  <a:pt x="96530"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0" name="PpHolder21">
            <a:extLst>
              <a:ext uri="{FF2B5EF4-FFF2-40B4-BE49-F238E27FC236}">
                <a16:creationId xmlns:a16="http://schemas.microsoft.com/office/drawing/2014/main" id="{36F573AE-A96B-4D1C-92F1-5A5E84E08ADC}"/>
              </a:ext>
            </a:extLst>
          </p:cNvPr>
          <p:cNvSpPr>
            <a:spLocks noGrp="1"/>
          </p:cNvSpPr>
          <p:nvPr>
            <p:ph type="pic" sz="quarter" idx="11"/>
          </p:nvPr>
        </p:nvSpPr>
        <p:spPr>
          <a:xfrm>
            <a:off x="1222160" y="1909978"/>
            <a:ext cx="3048000" cy="4267200"/>
          </a:xfrm>
          <a:custGeom>
            <a:avLst/>
            <a:gdLst>
              <a:gd name="connsiteX0" fmla="*/ 96530 w 3048000"/>
              <a:gd name="connsiteY0" fmla="*/ 0 h 4267200"/>
              <a:gd name="connsiteX1" fmla="*/ 2951469 w 3048000"/>
              <a:gd name="connsiteY1" fmla="*/ 0 h 4267200"/>
              <a:gd name="connsiteX2" fmla="*/ 3048000 w 3048000"/>
              <a:gd name="connsiteY2" fmla="*/ 96530 h 4267200"/>
              <a:gd name="connsiteX3" fmla="*/ 3048000 w 3048000"/>
              <a:gd name="connsiteY3" fmla="*/ 4170670 h 4267200"/>
              <a:gd name="connsiteX4" fmla="*/ 2951469 w 3048000"/>
              <a:gd name="connsiteY4" fmla="*/ 4267200 h 4267200"/>
              <a:gd name="connsiteX5" fmla="*/ 96530 w 3048000"/>
              <a:gd name="connsiteY5" fmla="*/ 4267200 h 4267200"/>
              <a:gd name="connsiteX6" fmla="*/ 0 w 3048000"/>
              <a:gd name="connsiteY6" fmla="*/ 4170670 h 4267200"/>
              <a:gd name="connsiteX7" fmla="*/ 0 w 3048000"/>
              <a:gd name="connsiteY7" fmla="*/ 96530 h 4267200"/>
              <a:gd name="connsiteX8" fmla="*/ 96530 w 3048000"/>
              <a:gd name="connsiteY8"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8000" h="4267200">
                <a:moveTo>
                  <a:pt x="96530" y="0"/>
                </a:moveTo>
                <a:lnTo>
                  <a:pt x="2951469" y="0"/>
                </a:lnTo>
                <a:cubicBezTo>
                  <a:pt x="3004781" y="0"/>
                  <a:pt x="3048000" y="43218"/>
                  <a:pt x="3048000" y="96530"/>
                </a:cubicBezTo>
                <a:lnTo>
                  <a:pt x="3048000" y="4170670"/>
                </a:lnTo>
                <a:cubicBezTo>
                  <a:pt x="3048000" y="4223982"/>
                  <a:pt x="3004781" y="4267200"/>
                  <a:pt x="2951469" y="4267200"/>
                </a:cubicBezTo>
                <a:lnTo>
                  <a:pt x="96530" y="4267200"/>
                </a:lnTo>
                <a:cubicBezTo>
                  <a:pt x="43219" y="4267200"/>
                  <a:pt x="0" y="4223982"/>
                  <a:pt x="0" y="4170670"/>
                </a:cubicBezTo>
                <a:lnTo>
                  <a:pt x="0" y="96530"/>
                </a:lnTo>
                <a:cubicBezTo>
                  <a:pt x="0" y="43218"/>
                  <a:pt x="43219" y="0"/>
                  <a:pt x="96530"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PpHolder38">
            <a:extLst>
              <a:ext uri="{FF2B5EF4-FFF2-40B4-BE49-F238E27FC236}">
                <a16:creationId xmlns:a16="http://schemas.microsoft.com/office/drawing/2014/main" id="{E256510A-2E4D-4660-8257-50B91EE6245A}"/>
              </a:ext>
            </a:extLst>
          </p:cNvPr>
          <p:cNvSpPr>
            <a:spLocks noGrp="1"/>
          </p:cNvSpPr>
          <p:nvPr userDrawn="1">
            <p:ph type="pic" sz="quarter" idx="10"/>
          </p:nvPr>
        </p:nvSpPr>
        <p:spPr>
          <a:xfrm>
            <a:off x="7933154" y="1912467"/>
            <a:ext cx="3047999" cy="4267200"/>
          </a:xfrm>
          <a:custGeom>
            <a:avLst/>
            <a:gdLst>
              <a:gd name="connsiteX0" fmla="*/ 96530 w 3047999"/>
              <a:gd name="connsiteY0" fmla="*/ 0 h 4267200"/>
              <a:gd name="connsiteX1" fmla="*/ 2951469 w 3047999"/>
              <a:gd name="connsiteY1" fmla="*/ 0 h 4267200"/>
              <a:gd name="connsiteX2" fmla="*/ 3047999 w 3047999"/>
              <a:gd name="connsiteY2" fmla="*/ 96530 h 4267200"/>
              <a:gd name="connsiteX3" fmla="*/ 3047999 w 3047999"/>
              <a:gd name="connsiteY3" fmla="*/ 4170670 h 4267200"/>
              <a:gd name="connsiteX4" fmla="*/ 2951469 w 3047999"/>
              <a:gd name="connsiteY4" fmla="*/ 4267200 h 4267200"/>
              <a:gd name="connsiteX5" fmla="*/ 96530 w 3047999"/>
              <a:gd name="connsiteY5" fmla="*/ 4267200 h 4267200"/>
              <a:gd name="connsiteX6" fmla="*/ 0 w 3047999"/>
              <a:gd name="connsiteY6" fmla="*/ 4170670 h 4267200"/>
              <a:gd name="connsiteX7" fmla="*/ 0 w 3047999"/>
              <a:gd name="connsiteY7" fmla="*/ 96530 h 4267200"/>
              <a:gd name="connsiteX8" fmla="*/ 96530 w 3047999"/>
              <a:gd name="connsiteY8"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7999" h="4267200">
                <a:moveTo>
                  <a:pt x="96530" y="0"/>
                </a:moveTo>
                <a:lnTo>
                  <a:pt x="2951469" y="0"/>
                </a:lnTo>
                <a:cubicBezTo>
                  <a:pt x="3004781" y="0"/>
                  <a:pt x="3047999" y="43218"/>
                  <a:pt x="3047999" y="96530"/>
                </a:cubicBezTo>
                <a:lnTo>
                  <a:pt x="3047999" y="4170670"/>
                </a:lnTo>
                <a:cubicBezTo>
                  <a:pt x="3047999" y="4223982"/>
                  <a:pt x="3004781" y="4267200"/>
                  <a:pt x="2951469" y="4267200"/>
                </a:cubicBezTo>
                <a:lnTo>
                  <a:pt x="96530" y="4267200"/>
                </a:lnTo>
                <a:cubicBezTo>
                  <a:pt x="43218" y="4267200"/>
                  <a:pt x="0" y="4223982"/>
                  <a:pt x="0" y="4170670"/>
                </a:cubicBezTo>
                <a:lnTo>
                  <a:pt x="0" y="96530"/>
                </a:lnTo>
                <a:cubicBezTo>
                  <a:pt x="0" y="43218"/>
                  <a:pt x="43218" y="0"/>
                  <a:pt x="96530"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4" name="Title 1">
            <a:extLst>
              <a:ext uri="{FF2B5EF4-FFF2-40B4-BE49-F238E27FC236}">
                <a16:creationId xmlns:a16="http://schemas.microsoft.com/office/drawing/2014/main" id="{00262119-170A-4D49-B43F-7B97B521D27F}"/>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3277020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8BA0E148-EE5C-4B00-8502-C871392BAF78}"/>
              </a:ext>
            </a:extLst>
          </p:cNvPr>
          <p:cNvSpPr>
            <a:spLocks noGrp="1"/>
          </p:cNvSpPr>
          <p:nvPr>
            <p:ph type="pic" sz="quarter" idx="10"/>
          </p:nvPr>
        </p:nvSpPr>
        <p:spPr>
          <a:xfrm>
            <a:off x="6710030" y="990600"/>
            <a:ext cx="5481970" cy="4876800"/>
          </a:xfrm>
          <a:custGeom>
            <a:avLst/>
            <a:gdLst>
              <a:gd name="connsiteX0" fmla="*/ 93732 w 5481970"/>
              <a:gd name="connsiteY0" fmla="*/ 0 h 4876800"/>
              <a:gd name="connsiteX1" fmla="*/ 5481970 w 5481970"/>
              <a:gd name="connsiteY1" fmla="*/ 0 h 4876800"/>
              <a:gd name="connsiteX2" fmla="*/ 5481970 w 5481970"/>
              <a:gd name="connsiteY2" fmla="*/ 4876800 h 4876800"/>
              <a:gd name="connsiteX3" fmla="*/ 93732 w 5481970"/>
              <a:gd name="connsiteY3" fmla="*/ 4876800 h 4876800"/>
              <a:gd name="connsiteX4" fmla="*/ 0 w 5481970"/>
              <a:gd name="connsiteY4" fmla="*/ 4783068 h 4876800"/>
              <a:gd name="connsiteX5" fmla="*/ 0 w 5481970"/>
              <a:gd name="connsiteY5" fmla="*/ 93732 h 4876800"/>
              <a:gd name="connsiteX6" fmla="*/ 93732 w 5481970"/>
              <a:gd name="connsiteY6" fmla="*/ 0 h 487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81970" h="4876800">
                <a:moveTo>
                  <a:pt x="93732" y="0"/>
                </a:moveTo>
                <a:lnTo>
                  <a:pt x="5481970" y="0"/>
                </a:lnTo>
                <a:lnTo>
                  <a:pt x="5481970" y="4876800"/>
                </a:lnTo>
                <a:lnTo>
                  <a:pt x="93732" y="4876800"/>
                </a:lnTo>
                <a:cubicBezTo>
                  <a:pt x="41965" y="4876800"/>
                  <a:pt x="0" y="4834835"/>
                  <a:pt x="0" y="4783068"/>
                </a:cubicBezTo>
                <a:lnTo>
                  <a:pt x="0" y="93732"/>
                </a:lnTo>
                <a:cubicBezTo>
                  <a:pt x="0" y="41965"/>
                  <a:pt x="41965" y="0"/>
                  <a:pt x="9373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4F66E56-AF93-42D8-90A7-6EE3637D4B7C}"/>
              </a:ext>
            </a:extLst>
          </p:cNvPr>
          <p:cNvSpPr>
            <a:spLocks noGrp="1"/>
          </p:cNvSpPr>
          <p:nvPr>
            <p:ph type="title"/>
          </p:nvPr>
        </p:nvSpPr>
        <p:spPr>
          <a:xfrm>
            <a:off x="1089400" y="1547483"/>
            <a:ext cx="4494726"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1793893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316AC6B8-D7CE-4269-8A62-6018593EBDE3}"/>
              </a:ext>
            </a:extLst>
          </p:cNvPr>
          <p:cNvSpPr>
            <a:spLocks noGrp="1"/>
          </p:cNvSpPr>
          <p:nvPr>
            <p:ph type="pic" sz="quarter" idx="10"/>
          </p:nvPr>
        </p:nvSpPr>
        <p:spPr>
          <a:xfrm>
            <a:off x="2132014" y="0"/>
            <a:ext cx="10059986" cy="4963300"/>
          </a:xfrm>
          <a:custGeom>
            <a:avLst/>
            <a:gdLst>
              <a:gd name="connsiteX0" fmla="*/ 0 w 10059986"/>
              <a:gd name="connsiteY0" fmla="*/ 0 h 4963300"/>
              <a:gd name="connsiteX1" fmla="*/ 10059986 w 10059986"/>
              <a:gd name="connsiteY1" fmla="*/ 0 h 4963300"/>
              <a:gd name="connsiteX2" fmla="*/ 10059986 w 10059986"/>
              <a:gd name="connsiteY2" fmla="*/ 4963300 h 4963300"/>
              <a:gd name="connsiteX3" fmla="*/ 217557 w 10059986"/>
              <a:gd name="connsiteY3" fmla="*/ 4963300 h 4963300"/>
              <a:gd name="connsiteX4" fmla="*/ 0 w 10059986"/>
              <a:gd name="connsiteY4" fmla="*/ 4745743 h 4963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9986" h="4963300">
                <a:moveTo>
                  <a:pt x="0" y="0"/>
                </a:moveTo>
                <a:lnTo>
                  <a:pt x="10059986" y="0"/>
                </a:lnTo>
                <a:lnTo>
                  <a:pt x="10059986" y="4963300"/>
                </a:lnTo>
                <a:lnTo>
                  <a:pt x="217557" y="4963300"/>
                </a:lnTo>
                <a:cubicBezTo>
                  <a:pt x="97405" y="4963300"/>
                  <a:pt x="0" y="4865896"/>
                  <a:pt x="0" y="4745743"/>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B93840F-CEF6-4C52-8402-56524F971335}"/>
              </a:ext>
            </a:extLst>
          </p:cNvPr>
          <p:cNvSpPr>
            <a:spLocks noGrp="1"/>
          </p:cNvSpPr>
          <p:nvPr>
            <p:ph type="title"/>
          </p:nvPr>
        </p:nvSpPr>
        <p:spPr>
          <a:xfrm rot="16200000">
            <a:off x="-1165132" y="2331889"/>
            <a:ext cx="4494726"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31743319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06A10FD0-D9BF-473B-83CD-FFED004CB0AA}"/>
              </a:ext>
            </a:extLst>
          </p:cNvPr>
          <p:cNvSpPr>
            <a:spLocks noGrp="1"/>
          </p:cNvSpPr>
          <p:nvPr>
            <p:ph type="pic" sz="quarter" idx="10"/>
          </p:nvPr>
        </p:nvSpPr>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A0255F8C-A2D8-4AE7-A330-179E674F1A98}"/>
              </a:ext>
            </a:extLst>
          </p:cNvPr>
          <p:cNvSpPr>
            <a:spLocks noGrp="1"/>
          </p:cNvSpPr>
          <p:nvPr>
            <p:ph type="title"/>
          </p:nvPr>
        </p:nvSpPr>
        <p:spPr>
          <a:xfrm>
            <a:off x="2530339" y="2370581"/>
            <a:ext cx="7131322" cy="1197864"/>
          </a:xfrm>
          <a:prstGeom prst="rect">
            <a:avLst/>
          </a:prstGeom>
        </p:spPr>
        <p:txBody>
          <a:bodyPr anchor="ctr"/>
          <a:lstStyle>
            <a:lvl1pPr algn="ctr">
              <a:lnSpc>
                <a:spcPct val="100000"/>
              </a:lnSpc>
              <a:defRPr sz="72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8397570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E3E73366-F969-4248-924F-7F72BB1309D3}"/>
              </a:ext>
            </a:extLst>
          </p:cNvPr>
          <p:cNvSpPr>
            <a:spLocks noGrp="1"/>
          </p:cNvSpPr>
          <p:nvPr>
            <p:ph type="pic" sz="quarter" idx="10"/>
          </p:nvPr>
        </p:nvSpPr>
        <p:spPr>
          <a:xfrm>
            <a:off x="7315200" y="0"/>
            <a:ext cx="4268789" cy="6858000"/>
          </a:xfrm>
          <a:custGeom>
            <a:avLst/>
            <a:gdLst>
              <a:gd name="connsiteX0" fmla="*/ 0 w 4268789"/>
              <a:gd name="connsiteY0" fmla="*/ 0 h 6858000"/>
              <a:gd name="connsiteX1" fmla="*/ 4268789 w 4268789"/>
              <a:gd name="connsiteY1" fmla="*/ 0 h 6858000"/>
              <a:gd name="connsiteX2" fmla="*/ 4268789 w 4268789"/>
              <a:gd name="connsiteY2" fmla="*/ 6858000 h 6858000"/>
              <a:gd name="connsiteX3" fmla="*/ 0 w 426878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268789" h="6858000">
                <a:moveTo>
                  <a:pt x="0" y="0"/>
                </a:moveTo>
                <a:lnTo>
                  <a:pt x="4268789" y="0"/>
                </a:lnTo>
                <a:lnTo>
                  <a:pt x="426878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FBB4789F-C6FD-47DB-8265-2D19151E64D6}"/>
              </a:ext>
            </a:extLst>
          </p:cNvPr>
          <p:cNvSpPr>
            <a:spLocks noGrp="1"/>
          </p:cNvSpPr>
          <p:nvPr>
            <p:ph type="title"/>
          </p:nvPr>
        </p:nvSpPr>
        <p:spPr>
          <a:xfrm>
            <a:off x="1049197" y="1434070"/>
            <a:ext cx="5342725" cy="1444752"/>
          </a:xfrm>
          <a:prstGeom prst="rect">
            <a:avLst/>
          </a:prstGeom>
        </p:spPr>
        <p:txBody>
          <a:bodyPr anchor="ctr"/>
          <a:lstStyle>
            <a:lvl1pPr algn="l">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152333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0899E6BD-CBD2-4601-AE44-4BC31A53B6DC}"/>
              </a:ext>
            </a:extLst>
          </p:cNvPr>
          <p:cNvSpPr>
            <a:spLocks noGrp="1"/>
          </p:cNvSpPr>
          <p:nvPr>
            <p:ph type="pic" sz="quarter" idx="10"/>
          </p:nvPr>
        </p:nvSpPr>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CF785D9-FDCB-49DE-85CB-DB9F8C2F4E0C}"/>
              </a:ext>
            </a:extLst>
          </p:cNvPr>
          <p:cNvSpPr>
            <a:spLocks noGrp="1"/>
          </p:cNvSpPr>
          <p:nvPr>
            <p:ph type="title"/>
          </p:nvPr>
        </p:nvSpPr>
        <p:spPr>
          <a:xfrm>
            <a:off x="3008280" y="1618779"/>
            <a:ext cx="4471416" cy="3419856"/>
          </a:xfrm>
          <a:prstGeom prst="rect">
            <a:avLst/>
          </a:prstGeom>
        </p:spPr>
        <p:txBody>
          <a:bodyPr anchor="ctr"/>
          <a:lstStyle>
            <a:lvl1pPr algn="l">
              <a:lnSpc>
                <a:spcPct val="100000"/>
              </a:lnSpc>
              <a:defRPr sz="5400"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911720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4E73B002-38C1-45B3-9295-4CCF885E1099}"/>
              </a:ext>
            </a:extLst>
          </p:cNvPr>
          <p:cNvSpPr>
            <a:spLocks noGrp="1"/>
          </p:cNvSpPr>
          <p:nvPr>
            <p:ph type="pic" sz="quarter" idx="10"/>
          </p:nvPr>
        </p:nvSpPr>
        <p:spPr>
          <a:xfrm>
            <a:off x="7315200" y="0"/>
            <a:ext cx="4876801" cy="5867400"/>
          </a:xfrm>
          <a:custGeom>
            <a:avLst/>
            <a:gdLst>
              <a:gd name="connsiteX0" fmla="*/ 0 w 4876801"/>
              <a:gd name="connsiteY0" fmla="*/ 0 h 5867400"/>
              <a:gd name="connsiteX1" fmla="*/ 4876801 w 4876801"/>
              <a:gd name="connsiteY1" fmla="*/ 0 h 5867400"/>
              <a:gd name="connsiteX2" fmla="*/ 4876801 w 4876801"/>
              <a:gd name="connsiteY2" fmla="*/ 5867400 h 5867400"/>
              <a:gd name="connsiteX3" fmla="*/ 0 w 4876801"/>
              <a:gd name="connsiteY3" fmla="*/ 5867400 h 5867400"/>
            </a:gdLst>
            <a:ahLst/>
            <a:cxnLst>
              <a:cxn ang="0">
                <a:pos x="connsiteX0" y="connsiteY0"/>
              </a:cxn>
              <a:cxn ang="0">
                <a:pos x="connsiteX1" y="connsiteY1"/>
              </a:cxn>
              <a:cxn ang="0">
                <a:pos x="connsiteX2" y="connsiteY2"/>
              </a:cxn>
              <a:cxn ang="0">
                <a:pos x="connsiteX3" y="connsiteY3"/>
              </a:cxn>
            </a:cxnLst>
            <a:rect l="l" t="t" r="r" b="b"/>
            <a:pathLst>
              <a:path w="4876801" h="5867400">
                <a:moveTo>
                  <a:pt x="0" y="0"/>
                </a:moveTo>
                <a:lnTo>
                  <a:pt x="4876801" y="0"/>
                </a:lnTo>
                <a:lnTo>
                  <a:pt x="4876801" y="5867400"/>
                </a:lnTo>
                <a:lnTo>
                  <a:pt x="0" y="58674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30B27103-E961-4E7C-8669-47D168A7C991}"/>
              </a:ext>
            </a:extLst>
          </p:cNvPr>
          <p:cNvSpPr>
            <a:spLocks noGrp="1"/>
          </p:cNvSpPr>
          <p:nvPr>
            <p:ph type="title"/>
          </p:nvPr>
        </p:nvSpPr>
        <p:spPr>
          <a:xfrm>
            <a:off x="1146086" y="1278899"/>
            <a:ext cx="4720310"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2030251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4DACBB0E-179C-4A9D-A19E-32A92C9195C9}"/>
              </a:ext>
            </a:extLst>
          </p:cNvPr>
          <p:cNvSpPr>
            <a:spLocks noGrp="1"/>
          </p:cNvSpPr>
          <p:nvPr>
            <p:ph type="pic" sz="quarter" idx="10"/>
          </p:nvPr>
        </p:nvSpPr>
        <p:spPr>
          <a:xfrm>
            <a:off x="7315201" y="685800"/>
            <a:ext cx="4876801" cy="5486400"/>
          </a:xfrm>
          <a:custGeom>
            <a:avLst/>
            <a:gdLst>
              <a:gd name="connsiteX0" fmla="*/ 101524 w 4876801"/>
              <a:gd name="connsiteY0" fmla="*/ 0 h 5486400"/>
              <a:gd name="connsiteX1" fmla="*/ 4876801 w 4876801"/>
              <a:gd name="connsiteY1" fmla="*/ 0 h 5486400"/>
              <a:gd name="connsiteX2" fmla="*/ 4876801 w 4876801"/>
              <a:gd name="connsiteY2" fmla="*/ 5486400 h 5486400"/>
              <a:gd name="connsiteX3" fmla="*/ 101524 w 4876801"/>
              <a:gd name="connsiteY3" fmla="*/ 5486400 h 5486400"/>
              <a:gd name="connsiteX4" fmla="*/ 0 w 4876801"/>
              <a:gd name="connsiteY4" fmla="*/ 5384876 h 5486400"/>
              <a:gd name="connsiteX5" fmla="*/ 0 w 4876801"/>
              <a:gd name="connsiteY5" fmla="*/ 101524 h 5486400"/>
              <a:gd name="connsiteX6" fmla="*/ 101524 w 4876801"/>
              <a:gd name="connsiteY6" fmla="*/ 0 h 548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6801" h="5486400">
                <a:moveTo>
                  <a:pt x="101524" y="0"/>
                </a:moveTo>
                <a:lnTo>
                  <a:pt x="4876801" y="0"/>
                </a:lnTo>
                <a:lnTo>
                  <a:pt x="4876801" y="5486400"/>
                </a:lnTo>
                <a:lnTo>
                  <a:pt x="101524" y="5486400"/>
                </a:lnTo>
                <a:cubicBezTo>
                  <a:pt x="45454" y="5486400"/>
                  <a:pt x="0" y="5440946"/>
                  <a:pt x="0" y="5384876"/>
                </a:cubicBezTo>
                <a:lnTo>
                  <a:pt x="0" y="101524"/>
                </a:lnTo>
                <a:cubicBezTo>
                  <a:pt x="0" y="45454"/>
                  <a:pt x="45454" y="0"/>
                  <a:pt x="10152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56AF8CB9-52DB-4EC8-A90E-6B84DCEDC6D7}"/>
              </a:ext>
            </a:extLst>
          </p:cNvPr>
          <p:cNvSpPr>
            <a:spLocks noGrp="1"/>
          </p:cNvSpPr>
          <p:nvPr>
            <p:ph type="title"/>
          </p:nvPr>
        </p:nvSpPr>
        <p:spPr>
          <a:xfrm>
            <a:off x="1049197" y="1515507"/>
            <a:ext cx="3203207"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966807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9" name="PpHolder9">
            <a:extLst>
              <a:ext uri="{FF2B5EF4-FFF2-40B4-BE49-F238E27FC236}">
                <a16:creationId xmlns:a16="http://schemas.microsoft.com/office/drawing/2014/main" id="{6CDAB0AE-DD79-44D2-96B9-C2294D340328}"/>
              </a:ext>
            </a:extLst>
          </p:cNvPr>
          <p:cNvSpPr>
            <a:spLocks noGrp="1"/>
          </p:cNvSpPr>
          <p:nvPr>
            <p:ph type="pic" sz="quarter" idx="11"/>
          </p:nvPr>
        </p:nvSpPr>
        <p:spPr>
          <a:xfrm>
            <a:off x="916380" y="2834092"/>
            <a:ext cx="5183187" cy="2118908"/>
          </a:xfrm>
          <a:custGeom>
            <a:avLst/>
            <a:gdLst>
              <a:gd name="connsiteX0" fmla="*/ 78484 w 5183187"/>
              <a:gd name="connsiteY0" fmla="*/ 0 h 2118908"/>
              <a:gd name="connsiteX1" fmla="*/ 5104704 w 5183187"/>
              <a:gd name="connsiteY1" fmla="*/ 0 h 2118908"/>
              <a:gd name="connsiteX2" fmla="*/ 5183187 w 5183187"/>
              <a:gd name="connsiteY2" fmla="*/ 78484 h 2118908"/>
              <a:gd name="connsiteX3" fmla="*/ 5183187 w 5183187"/>
              <a:gd name="connsiteY3" fmla="*/ 2040424 h 2118908"/>
              <a:gd name="connsiteX4" fmla="*/ 5104704 w 5183187"/>
              <a:gd name="connsiteY4" fmla="*/ 2118908 h 2118908"/>
              <a:gd name="connsiteX5" fmla="*/ 78484 w 5183187"/>
              <a:gd name="connsiteY5" fmla="*/ 2118908 h 2118908"/>
              <a:gd name="connsiteX6" fmla="*/ 0 w 5183187"/>
              <a:gd name="connsiteY6" fmla="*/ 2040424 h 2118908"/>
              <a:gd name="connsiteX7" fmla="*/ 0 w 5183187"/>
              <a:gd name="connsiteY7" fmla="*/ 78484 h 2118908"/>
              <a:gd name="connsiteX8" fmla="*/ 78484 w 5183187"/>
              <a:gd name="connsiteY8" fmla="*/ 0 h 211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83187" h="2118908">
                <a:moveTo>
                  <a:pt x="78484" y="0"/>
                </a:moveTo>
                <a:lnTo>
                  <a:pt x="5104704" y="0"/>
                </a:lnTo>
                <a:cubicBezTo>
                  <a:pt x="5148050" y="0"/>
                  <a:pt x="5183187" y="35138"/>
                  <a:pt x="5183187" y="78484"/>
                </a:cubicBezTo>
                <a:lnTo>
                  <a:pt x="5183187" y="2040424"/>
                </a:lnTo>
                <a:cubicBezTo>
                  <a:pt x="5183187" y="2083770"/>
                  <a:pt x="5148050" y="2118908"/>
                  <a:pt x="5104704" y="2118908"/>
                </a:cubicBezTo>
                <a:lnTo>
                  <a:pt x="78484" y="2118908"/>
                </a:lnTo>
                <a:cubicBezTo>
                  <a:pt x="35138" y="2118908"/>
                  <a:pt x="0" y="2083770"/>
                  <a:pt x="0" y="2040424"/>
                </a:cubicBezTo>
                <a:lnTo>
                  <a:pt x="0" y="78484"/>
                </a:lnTo>
                <a:cubicBezTo>
                  <a:pt x="0" y="35138"/>
                  <a:pt x="35138" y="0"/>
                  <a:pt x="78484"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12">
            <a:extLst>
              <a:ext uri="{FF2B5EF4-FFF2-40B4-BE49-F238E27FC236}">
                <a16:creationId xmlns:a16="http://schemas.microsoft.com/office/drawing/2014/main" id="{D70B9283-AED7-486B-8C62-27D6FF2BBF2F}"/>
              </a:ext>
            </a:extLst>
          </p:cNvPr>
          <p:cNvSpPr>
            <a:spLocks noGrp="1"/>
          </p:cNvSpPr>
          <p:nvPr userDrawn="1">
            <p:ph type="pic" sz="quarter" idx="10"/>
          </p:nvPr>
        </p:nvSpPr>
        <p:spPr>
          <a:xfrm>
            <a:off x="6409680" y="2834093"/>
            <a:ext cx="3040708" cy="4023909"/>
          </a:xfrm>
          <a:custGeom>
            <a:avLst/>
            <a:gdLst>
              <a:gd name="connsiteX0" fmla="*/ 85991 w 3040708"/>
              <a:gd name="connsiteY0" fmla="*/ 0 h 4023909"/>
              <a:gd name="connsiteX1" fmla="*/ 2954717 w 3040708"/>
              <a:gd name="connsiteY1" fmla="*/ 0 h 4023909"/>
              <a:gd name="connsiteX2" fmla="*/ 3040708 w 3040708"/>
              <a:gd name="connsiteY2" fmla="*/ 85991 h 4023909"/>
              <a:gd name="connsiteX3" fmla="*/ 3040708 w 3040708"/>
              <a:gd name="connsiteY3" fmla="*/ 4023909 h 4023909"/>
              <a:gd name="connsiteX4" fmla="*/ 0 w 3040708"/>
              <a:gd name="connsiteY4" fmla="*/ 4023909 h 4023909"/>
              <a:gd name="connsiteX5" fmla="*/ 0 w 3040708"/>
              <a:gd name="connsiteY5" fmla="*/ 85991 h 4023909"/>
              <a:gd name="connsiteX6" fmla="*/ 85991 w 3040708"/>
              <a:gd name="connsiteY6" fmla="*/ 0 h 4023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40708" h="4023909">
                <a:moveTo>
                  <a:pt x="85991" y="0"/>
                </a:moveTo>
                <a:lnTo>
                  <a:pt x="2954717" y="0"/>
                </a:lnTo>
                <a:cubicBezTo>
                  <a:pt x="3002209" y="0"/>
                  <a:pt x="3040708" y="38499"/>
                  <a:pt x="3040708" y="85991"/>
                </a:cubicBezTo>
                <a:lnTo>
                  <a:pt x="3040708" y="4023909"/>
                </a:lnTo>
                <a:lnTo>
                  <a:pt x="0" y="4023909"/>
                </a:lnTo>
                <a:lnTo>
                  <a:pt x="0" y="85991"/>
                </a:lnTo>
                <a:cubicBezTo>
                  <a:pt x="0" y="38499"/>
                  <a:pt x="38499" y="0"/>
                  <a:pt x="85991"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1" name="Title 1">
            <a:extLst>
              <a:ext uri="{FF2B5EF4-FFF2-40B4-BE49-F238E27FC236}">
                <a16:creationId xmlns:a16="http://schemas.microsoft.com/office/drawing/2014/main" id="{0D9818A4-BDCA-4A76-820A-3974667E4232}"/>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1266746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7CE085D7-CAFC-4EC7-8C8B-32ABE9188DA2}"/>
              </a:ext>
            </a:extLst>
          </p:cNvPr>
          <p:cNvSpPr>
            <a:spLocks noGrp="1"/>
          </p:cNvSpPr>
          <p:nvPr>
            <p:ph type="pic" sz="quarter" idx="11"/>
          </p:nvPr>
        </p:nvSpPr>
        <p:spPr>
          <a:xfrm>
            <a:off x="916381" y="2834092"/>
            <a:ext cx="3960420" cy="2118908"/>
          </a:xfrm>
          <a:custGeom>
            <a:avLst/>
            <a:gdLst>
              <a:gd name="connsiteX0" fmla="*/ 78484 w 3960420"/>
              <a:gd name="connsiteY0" fmla="*/ 0 h 2118908"/>
              <a:gd name="connsiteX1" fmla="*/ 3881936 w 3960420"/>
              <a:gd name="connsiteY1" fmla="*/ 0 h 2118908"/>
              <a:gd name="connsiteX2" fmla="*/ 3960420 w 3960420"/>
              <a:gd name="connsiteY2" fmla="*/ 78484 h 2118908"/>
              <a:gd name="connsiteX3" fmla="*/ 3960420 w 3960420"/>
              <a:gd name="connsiteY3" fmla="*/ 2040424 h 2118908"/>
              <a:gd name="connsiteX4" fmla="*/ 3881936 w 3960420"/>
              <a:gd name="connsiteY4" fmla="*/ 2118908 h 2118908"/>
              <a:gd name="connsiteX5" fmla="*/ 78484 w 3960420"/>
              <a:gd name="connsiteY5" fmla="*/ 2118908 h 2118908"/>
              <a:gd name="connsiteX6" fmla="*/ 0 w 3960420"/>
              <a:gd name="connsiteY6" fmla="*/ 2040424 h 2118908"/>
              <a:gd name="connsiteX7" fmla="*/ 0 w 3960420"/>
              <a:gd name="connsiteY7" fmla="*/ 78484 h 2118908"/>
              <a:gd name="connsiteX8" fmla="*/ 78484 w 3960420"/>
              <a:gd name="connsiteY8" fmla="*/ 0 h 211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60420" h="2118908">
                <a:moveTo>
                  <a:pt x="78484" y="0"/>
                </a:moveTo>
                <a:lnTo>
                  <a:pt x="3881936" y="0"/>
                </a:lnTo>
                <a:cubicBezTo>
                  <a:pt x="3925282" y="0"/>
                  <a:pt x="3960420" y="35138"/>
                  <a:pt x="3960420" y="78484"/>
                </a:cubicBezTo>
                <a:lnTo>
                  <a:pt x="3960420" y="2040424"/>
                </a:lnTo>
                <a:cubicBezTo>
                  <a:pt x="3960420" y="2083770"/>
                  <a:pt x="3925282" y="2118908"/>
                  <a:pt x="3881936" y="2118908"/>
                </a:cubicBezTo>
                <a:lnTo>
                  <a:pt x="78484" y="2118908"/>
                </a:lnTo>
                <a:cubicBezTo>
                  <a:pt x="35137" y="2118908"/>
                  <a:pt x="0" y="2083770"/>
                  <a:pt x="0" y="2040424"/>
                </a:cubicBezTo>
                <a:lnTo>
                  <a:pt x="0" y="78484"/>
                </a:lnTo>
                <a:cubicBezTo>
                  <a:pt x="0" y="35138"/>
                  <a:pt x="35137" y="0"/>
                  <a:pt x="78484"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20">
            <a:extLst>
              <a:ext uri="{FF2B5EF4-FFF2-40B4-BE49-F238E27FC236}">
                <a16:creationId xmlns:a16="http://schemas.microsoft.com/office/drawing/2014/main" id="{0A1E31ED-4778-41BA-B157-4684C71D7E7A}"/>
              </a:ext>
            </a:extLst>
          </p:cNvPr>
          <p:cNvSpPr>
            <a:spLocks noGrp="1"/>
          </p:cNvSpPr>
          <p:nvPr userDrawn="1">
            <p:ph type="pic" sz="quarter" idx="10"/>
          </p:nvPr>
        </p:nvSpPr>
        <p:spPr>
          <a:xfrm>
            <a:off x="5496866" y="1295401"/>
            <a:ext cx="2427934" cy="4872349"/>
          </a:xfrm>
          <a:custGeom>
            <a:avLst/>
            <a:gdLst>
              <a:gd name="connsiteX0" fmla="*/ 85074 w 2427934"/>
              <a:gd name="connsiteY0" fmla="*/ 0 h 4872349"/>
              <a:gd name="connsiteX1" fmla="*/ 2342859 w 2427934"/>
              <a:gd name="connsiteY1" fmla="*/ 0 h 4872349"/>
              <a:gd name="connsiteX2" fmla="*/ 2427934 w 2427934"/>
              <a:gd name="connsiteY2" fmla="*/ 85075 h 4872349"/>
              <a:gd name="connsiteX3" fmla="*/ 2427934 w 2427934"/>
              <a:gd name="connsiteY3" fmla="*/ 4787274 h 4872349"/>
              <a:gd name="connsiteX4" fmla="*/ 2342859 w 2427934"/>
              <a:gd name="connsiteY4" fmla="*/ 4872349 h 4872349"/>
              <a:gd name="connsiteX5" fmla="*/ 85074 w 2427934"/>
              <a:gd name="connsiteY5" fmla="*/ 4872349 h 4872349"/>
              <a:gd name="connsiteX6" fmla="*/ 0 w 2427934"/>
              <a:gd name="connsiteY6" fmla="*/ 4787274 h 4872349"/>
              <a:gd name="connsiteX7" fmla="*/ 0 w 2427934"/>
              <a:gd name="connsiteY7" fmla="*/ 85075 h 4872349"/>
              <a:gd name="connsiteX8" fmla="*/ 85074 w 2427934"/>
              <a:gd name="connsiteY8" fmla="*/ 0 h 4872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27934" h="4872349">
                <a:moveTo>
                  <a:pt x="85074" y="0"/>
                </a:moveTo>
                <a:lnTo>
                  <a:pt x="2342859" y="0"/>
                </a:lnTo>
                <a:cubicBezTo>
                  <a:pt x="2389845" y="0"/>
                  <a:pt x="2427934" y="38089"/>
                  <a:pt x="2427934" y="85075"/>
                </a:cubicBezTo>
                <a:lnTo>
                  <a:pt x="2427934" y="4787274"/>
                </a:lnTo>
                <a:cubicBezTo>
                  <a:pt x="2427934" y="4834260"/>
                  <a:pt x="2389845" y="4872349"/>
                  <a:pt x="2342859" y="4872349"/>
                </a:cubicBezTo>
                <a:lnTo>
                  <a:pt x="85074" y="4872349"/>
                </a:lnTo>
                <a:cubicBezTo>
                  <a:pt x="38089" y="4872349"/>
                  <a:pt x="0" y="4834260"/>
                  <a:pt x="0" y="4787274"/>
                </a:cubicBezTo>
                <a:lnTo>
                  <a:pt x="0" y="85075"/>
                </a:lnTo>
                <a:cubicBezTo>
                  <a:pt x="0" y="38089"/>
                  <a:pt x="38089" y="0"/>
                  <a:pt x="8507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1534184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B6EB08ED-2096-4959-A0CC-C2043C5D97A4}"/>
              </a:ext>
            </a:extLst>
          </p:cNvPr>
          <p:cNvSpPr>
            <a:spLocks noGrp="1"/>
          </p:cNvSpPr>
          <p:nvPr>
            <p:ph type="pic" sz="quarter" idx="10"/>
          </p:nvPr>
        </p:nvSpPr>
        <p:spPr>
          <a:xfrm>
            <a:off x="1" y="1304278"/>
            <a:ext cx="3949281" cy="2429522"/>
          </a:xfrm>
          <a:custGeom>
            <a:avLst/>
            <a:gdLst>
              <a:gd name="connsiteX0" fmla="*/ 0 w 3949281"/>
              <a:gd name="connsiteY0" fmla="*/ 0 h 2429522"/>
              <a:gd name="connsiteX1" fmla="*/ 3849518 w 3949281"/>
              <a:gd name="connsiteY1" fmla="*/ 0 h 2429522"/>
              <a:gd name="connsiteX2" fmla="*/ 3949281 w 3949281"/>
              <a:gd name="connsiteY2" fmla="*/ 89989 h 2429522"/>
              <a:gd name="connsiteX3" fmla="*/ 3949281 w 3949281"/>
              <a:gd name="connsiteY3" fmla="*/ 2339533 h 2429522"/>
              <a:gd name="connsiteX4" fmla="*/ 3849518 w 3949281"/>
              <a:gd name="connsiteY4" fmla="*/ 2429522 h 2429522"/>
              <a:gd name="connsiteX5" fmla="*/ 0 w 3949281"/>
              <a:gd name="connsiteY5" fmla="*/ 2429522 h 2429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9281" h="2429522">
                <a:moveTo>
                  <a:pt x="0" y="0"/>
                </a:moveTo>
                <a:lnTo>
                  <a:pt x="3849518" y="0"/>
                </a:lnTo>
                <a:cubicBezTo>
                  <a:pt x="3904615" y="0"/>
                  <a:pt x="3949281" y="40289"/>
                  <a:pt x="3949281" y="89989"/>
                </a:cubicBezTo>
                <a:lnTo>
                  <a:pt x="3949281" y="2339533"/>
                </a:lnTo>
                <a:cubicBezTo>
                  <a:pt x="3949281" y="2389233"/>
                  <a:pt x="3904615" y="2429522"/>
                  <a:pt x="3849518" y="2429522"/>
                </a:cubicBezTo>
                <a:lnTo>
                  <a:pt x="0" y="2429522"/>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9" name="Title 1">
            <a:extLst>
              <a:ext uri="{FF2B5EF4-FFF2-40B4-BE49-F238E27FC236}">
                <a16:creationId xmlns:a16="http://schemas.microsoft.com/office/drawing/2014/main" id="{EA12B2EF-7B07-4BAB-B27E-3193841F57B5}"/>
              </a:ext>
            </a:extLst>
          </p:cNvPr>
          <p:cNvSpPr>
            <a:spLocks noGrp="1"/>
          </p:cNvSpPr>
          <p:nvPr>
            <p:ph type="title"/>
          </p:nvPr>
        </p:nvSpPr>
        <p:spPr>
          <a:xfrm>
            <a:off x="7781121" y="1515507"/>
            <a:ext cx="3203207"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516038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userDrawn="1">
          <p15:clr>
            <a:srgbClr val="F26B43"/>
          </p15:clr>
        </p15:guide>
        <p15:guide id="2" pos="4608" userDrawn="1">
          <p15:clr>
            <a:srgbClr val="F26B43"/>
          </p15:clr>
        </p15:guide>
        <p15:guide id="3" pos="7680" userDrawn="1">
          <p15:clr>
            <a:srgbClr val="F26B43"/>
          </p15:clr>
        </p15:guide>
        <p15:guide id="4" pos="4224" userDrawn="1">
          <p15:clr>
            <a:srgbClr val="F26B43"/>
          </p15:clr>
        </p15:guide>
        <p15:guide id="5" pos="4992" userDrawn="1">
          <p15:clr>
            <a:srgbClr val="F26B43"/>
          </p15:clr>
        </p15:guide>
        <p15:guide id="6" pos="5376" userDrawn="1">
          <p15:clr>
            <a:srgbClr val="F26B43"/>
          </p15:clr>
        </p15:guide>
        <p15:guide id="7" orient="horz" pos="2160" userDrawn="1">
          <p15:clr>
            <a:srgbClr val="F26B43"/>
          </p15:clr>
        </p15:guide>
        <p15:guide id="8" pos="5761" userDrawn="1">
          <p15:clr>
            <a:srgbClr val="F26B43"/>
          </p15:clr>
        </p15:guide>
        <p15:guide id="9" orient="horz" pos="4320" userDrawn="1">
          <p15:clr>
            <a:srgbClr val="F26B43"/>
          </p15:clr>
        </p15:guide>
        <p15:guide id="10" pos="6145" userDrawn="1">
          <p15:clr>
            <a:srgbClr val="F26B43"/>
          </p15:clr>
        </p15:guide>
        <p15:guide id="11" pos="6529" userDrawn="1">
          <p15:clr>
            <a:srgbClr val="F26B43"/>
          </p15:clr>
        </p15:guide>
        <p15:guide id="12" pos="6913" userDrawn="1">
          <p15:clr>
            <a:srgbClr val="F26B43"/>
          </p15:clr>
        </p15:guide>
        <p15:guide id="13" pos="7297" userDrawn="1">
          <p15:clr>
            <a:srgbClr val="F26B43"/>
          </p15:clr>
        </p15:guide>
        <p15:guide id="14" pos="3456" userDrawn="1">
          <p15:clr>
            <a:srgbClr val="F26B43"/>
          </p15:clr>
        </p15:guide>
        <p15:guide id="15" pos="3072" userDrawn="1">
          <p15:clr>
            <a:srgbClr val="F26B43"/>
          </p15:clr>
        </p15:guide>
        <p15:guide id="16" pos="2688" userDrawn="1">
          <p15:clr>
            <a:srgbClr val="F26B43"/>
          </p15:clr>
        </p15:guide>
        <p15:guide id="17" pos="2304" userDrawn="1">
          <p15:clr>
            <a:srgbClr val="F26B43"/>
          </p15:clr>
        </p15:guide>
        <p15:guide id="18" pos="1919" userDrawn="1">
          <p15:clr>
            <a:srgbClr val="F26B43"/>
          </p15:clr>
        </p15:guide>
        <p15:guide id="19" pos="1535" userDrawn="1">
          <p15:clr>
            <a:srgbClr val="F26B43"/>
          </p15:clr>
        </p15:guide>
        <p15:guide id="20" pos="1151" userDrawn="1">
          <p15:clr>
            <a:srgbClr val="F26B43"/>
          </p15:clr>
        </p15:guide>
        <p15:guide id="21" pos="767" userDrawn="1">
          <p15:clr>
            <a:srgbClr val="F26B43"/>
          </p15:clr>
        </p15:guide>
        <p15:guide id="22" pos="383" userDrawn="1">
          <p15:clr>
            <a:srgbClr val="F26B43"/>
          </p15:clr>
        </p15:guide>
        <p15:guide id="23" userDrawn="1">
          <p15:clr>
            <a:srgbClr val="F26B43"/>
          </p15:clr>
        </p15:guide>
        <p15:guide id="24" pos="4032" userDrawn="1">
          <p15:clr>
            <a:srgbClr val="F26B43"/>
          </p15:clr>
        </p15:guide>
        <p15:guide id="25" pos="4416" userDrawn="1">
          <p15:clr>
            <a:srgbClr val="F26B43"/>
          </p15:clr>
        </p15:guide>
        <p15:guide id="26" pos="4800" userDrawn="1">
          <p15:clr>
            <a:srgbClr val="F26B43"/>
          </p15:clr>
        </p15:guide>
        <p15:guide id="27" pos="5184" userDrawn="1">
          <p15:clr>
            <a:srgbClr val="F26B43"/>
          </p15:clr>
        </p15:guide>
        <p15:guide id="28" pos="5568" userDrawn="1">
          <p15:clr>
            <a:srgbClr val="F26B43"/>
          </p15:clr>
        </p15:guide>
        <p15:guide id="29" pos="5953" userDrawn="1">
          <p15:clr>
            <a:srgbClr val="F26B43"/>
          </p15:clr>
        </p15:guide>
        <p15:guide id="30" orient="horz" pos="2352" userDrawn="1">
          <p15:clr>
            <a:srgbClr val="F26B43"/>
          </p15:clr>
        </p15:guide>
        <p15:guide id="31" pos="7489"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3648" userDrawn="1">
          <p15:clr>
            <a:srgbClr val="F26B43"/>
          </p15:clr>
        </p15:guide>
        <p15:guide id="42" pos="3264" userDrawn="1">
          <p15:clr>
            <a:srgbClr val="F26B43"/>
          </p15:clr>
        </p15:guide>
        <p15:guide id="43" pos="2880" userDrawn="1">
          <p15:clr>
            <a:srgbClr val="F26B43"/>
          </p15:clr>
        </p15:guide>
        <p15:guide id="44" pos="2496" userDrawn="1">
          <p15:clr>
            <a:srgbClr val="F26B43"/>
          </p15:clr>
        </p15:guide>
        <p15:guide id="45" pos="2112" userDrawn="1">
          <p15:clr>
            <a:srgbClr val="F26B43"/>
          </p15:clr>
        </p15:guide>
        <p15:guide id="46" pos="1727" userDrawn="1">
          <p15:clr>
            <a:srgbClr val="F26B43"/>
          </p15:clr>
        </p15:guide>
        <p15:guide id="47" pos="1343" userDrawn="1">
          <p15:clr>
            <a:srgbClr val="F26B43"/>
          </p15:clr>
        </p15:guide>
        <p15:guide id="48" pos="959" userDrawn="1">
          <p15:clr>
            <a:srgbClr val="F26B43"/>
          </p15:clr>
        </p15:guide>
        <p15:guide id="49" pos="575" userDrawn="1">
          <p15:clr>
            <a:srgbClr val="F26B43"/>
          </p15:clr>
        </p15:guide>
        <p15:guide id="50" pos="191"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6721" userDrawn="1">
          <p15:clr>
            <a:srgbClr val="F26B43"/>
          </p15:clr>
        </p15:guide>
        <p15:guide id="62" pos="6337" userDrawn="1">
          <p15:clr>
            <a:srgbClr val="F26B43"/>
          </p15:clr>
        </p15:guide>
        <p15:guide id="63" pos="7105"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6EE4D7A2-963E-4BAA-909F-FF93143FD8BF}"/>
              </a:ext>
            </a:extLst>
          </p:cNvPr>
          <p:cNvSpPr>
            <a:spLocks noGrp="1"/>
          </p:cNvSpPr>
          <p:nvPr>
            <p:ph type="pic" sz="quarter" idx="10"/>
          </p:nvPr>
        </p:nvSpPr>
        <p:spPr/>
      </p:sp>
      <p:sp>
        <p:nvSpPr>
          <p:cNvPr id="25" name="Rectangle 24">
            <a:extLst>
              <a:ext uri="{FF2B5EF4-FFF2-40B4-BE49-F238E27FC236}">
                <a16:creationId xmlns:a16="http://schemas.microsoft.com/office/drawing/2014/main" id="{D0451C58-F69C-41AB-B5A7-FEDC60C3B637}"/>
              </a:ext>
            </a:extLst>
          </p:cNvPr>
          <p:cNvSpPr/>
          <p:nvPr/>
        </p:nvSpPr>
        <p:spPr>
          <a:xfrm>
            <a:off x="0" y="0"/>
            <a:ext cx="12191999" cy="6858000"/>
          </a:xfrm>
          <a:prstGeom prst="rect">
            <a:avLst/>
          </a:prstGeom>
          <a:solidFill>
            <a:schemeClr val="tx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Rounded Corners 1">
            <a:extLst>
              <a:ext uri="{FF2B5EF4-FFF2-40B4-BE49-F238E27FC236}">
                <a16:creationId xmlns:a16="http://schemas.microsoft.com/office/drawing/2014/main" id="{E98EB261-F52E-420E-8E05-74A1C5C81A46}"/>
              </a:ext>
            </a:extLst>
          </p:cNvPr>
          <p:cNvSpPr/>
          <p:nvPr/>
        </p:nvSpPr>
        <p:spPr>
          <a:xfrm>
            <a:off x="1218406" y="990600"/>
            <a:ext cx="9755188" cy="4876802"/>
          </a:xfrm>
          <a:prstGeom prst="roundRect">
            <a:avLst>
              <a:gd name="adj" fmla="val 1740"/>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2E0E7A0E-3C14-4ED1-B3E5-C0865D2ACB1B}"/>
              </a:ext>
            </a:extLst>
          </p:cNvPr>
          <p:cNvSpPr/>
          <p:nvPr/>
        </p:nvSpPr>
        <p:spPr>
          <a:xfrm rot="10800000" flipH="1">
            <a:off x="1218407" y="3200078"/>
            <a:ext cx="5334455" cy="266732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a:p>
        </p:txBody>
      </p:sp>
      <p:sp>
        <p:nvSpPr>
          <p:cNvPr id="3" name="Rectangle: Rounded Corners 2">
            <a:extLst>
              <a:ext uri="{FF2B5EF4-FFF2-40B4-BE49-F238E27FC236}">
                <a16:creationId xmlns:a16="http://schemas.microsoft.com/office/drawing/2014/main" id="{B6A23D8F-AF5B-4338-B007-27BC8BEF8B55}"/>
              </a:ext>
            </a:extLst>
          </p:cNvPr>
          <p:cNvSpPr/>
          <p:nvPr/>
        </p:nvSpPr>
        <p:spPr>
          <a:xfrm>
            <a:off x="608013" y="1574801"/>
            <a:ext cx="10975974" cy="3708400"/>
          </a:xfrm>
          <a:prstGeom prst="roundRect">
            <a:avLst>
              <a:gd name="adj" fmla="val 2064"/>
            </a:avLst>
          </a:prstGeom>
          <a:solidFill>
            <a:schemeClr val="accent2">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Shape 5">
            <a:extLst>
              <a:ext uri="{FF2B5EF4-FFF2-40B4-BE49-F238E27FC236}">
                <a16:creationId xmlns:a16="http://schemas.microsoft.com/office/drawing/2014/main" id="{D52BF3EC-9557-4A31-9FB4-E1D97013A597}"/>
              </a:ext>
            </a:extLst>
          </p:cNvPr>
          <p:cNvSpPr/>
          <p:nvPr/>
        </p:nvSpPr>
        <p:spPr>
          <a:xfrm flipH="1">
            <a:off x="5639139" y="1006305"/>
            <a:ext cx="5334455" cy="266732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a:p>
        </p:txBody>
      </p:sp>
      <p:grpSp>
        <p:nvGrpSpPr>
          <p:cNvPr id="8" name="Group 7">
            <a:extLst>
              <a:ext uri="{FF2B5EF4-FFF2-40B4-BE49-F238E27FC236}">
                <a16:creationId xmlns:a16="http://schemas.microsoft.com/office/drawing/2014/main" id="{AC6EA536-CD84-42D2-808B-2EF268A114B2}"/>
              </a:ext>
            </a:extLst>
          </p:cNvPr>
          <p:cNvGrpSpPr/>
          <p:nvPr/>
        </p:nvGrpSpPr>
        <p:grpSpPr>
          <a:xfrm>
            <a:off x="11434401" y="3278124"/>
            <a:ext cx="301752" cy="301752"/>
            <a:chOff x="11436306" y="3278124"/>
            <a:chExt cx="301752" cy="301752"/>
          </a:xfrm>
        </p:grpSpPr>
        <p:sp>
          <p:nvSpPr>
            <p:cNvPr id="23" name="Oval 22">
              <a:extLst>
                <a:ext uri="{FF2B5EF4-FFF2-40B4-BE49-F238E27FC236}">
                  <a16:creationId xmlns:a16="http://schemas.microsoft.com/office/drawing/2014/main" id="{DC8E436C-8560-472B-80D6-8805F781CE3D}"/>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Graphic 21">
              <a:extLst>
                <a:ext uri="{FF2B5EF4-FFF2-40B4-BE49-F238E27FC236}">
                  <a16:creationId xmlns:a16="http://schemas.microsoft.com/office/drawing/2014/main" id="{54E56773-0354-43BA-9385-8F1DDAB17093}"/>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a:p>
          </p:txBody>
        </p:sp>
      </p:grpSp>
      <p:grpSp>
        <p:nvGrpSpPr>
          <p:cNvPr id="28" name="Group 27">
            <a:extLst>
              <a:ext uri="{FF2B5EF4-FFF2-40B4-BE49-F238E27FC236}">
                <a16:creationId xmlns:a16="http://schemas.microsoft.com/office/drawing/2014/main" id="{19A1CF31-5E95-494B-827D-E8ED1801297F}"/>
              </a:ext>
            </a:extLst>
          </p:cNvPr>
          <p:cNvGrpSpPr/>
          <p:nvPr/>
        </p:nvGrpSpPr>
        <p:grpSpPr>
          <a:xfrm rot="10800000">
            <a:off x="455847" y="3278124"/>
            <a:ext cx="301752" cy="301752"/>
            <a:chOff x="11436306" y="3278124"/>
            <a:chExt cx="301752" cy="301752"/>
          </a:xfrm>
        </p:grpSpPr>
        <p:sp>
          <p:nvSpPr>
            <p:cNvPr id="29" name="Oval 28">
              <a:extLst>
                <a:ext uri="{FF2B5EF4-FFF2-40B4-BE49-F238E27FC236}">
                  <a16:creationId xmlns:a16="http://schemas.microsoft.com/office/drawing/2014/main" id="{28A47DBC-4A09-48A3-9D4F-C67CA5D17F89}"/>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Graphic 21">
              <a:extLst>
                <a:ext uri="{FF2B5EF4-FFF2-40B4-BE49-F238E27FC236}">
                  <a16:creationId xmlns:a16="http://schemas.microsoft.com/office/drawing/2014/main" id="{FAE77AF1-79D9-4EED-A25D-2E4083053FFA}"/>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a:p>
          </p:txBody>
        </p:sp>
      </p:grpSp>
      <p:sp>
        <p:nvSpPr>
          <p:cNvPr id="19" name="Graphic 17" descr="Coins with solid fill">
            <a:extLst>
              <a:ext uri="{FF2B5EF4-FFF2-40B4-BE49-F238E27FC236}">
                <a16:creationId xmlns:a16="http://schemas.microsoft.com/office/drawing/2014/main" id="{824A931F-EB88-412D-97C6-93A10EE5B192}"/>
              </a:ext>
            </a:extLst>
          </p:cNvPr>
          <p:cNvSpPr/>
          <p:nvPr/>
        </p:nvSpPr>
        <p:spPr>
          <a:xfrm>
            <a:off x="3236136" y="3156865"/>
            <a:ext cx="635021" cy="544270"/>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sp>
        <p:nvSpPr>
          <p:cNvPr id="22" name="TextBox 21">
            <a:extLst>
              <a:ext uri="{FF2B5EF4-FFF2-40B4-BE49-F238E27FC236}">
                <a16:creationId xmlns:a16="http://schemas.microsoft.com/office/drawing/2014/main" id="{3D25F82E-C8DD-4F75-9789-2C946A1E9361}"/>
              </a:ext>
            </a:extLst>
          </p:cNvPr>
          <p:cNvSpPr txBox="1"/>
          <p:nvPr/>
        </p:nvSpPr>
        <p:spPr>
          <a:xfrm>
            <a:off x="4201520" y="3771592"/>
            <a:ext cx="4103273" cy="276999"/>
          </a:xfrm>
          <a:prstGeom prst="rect">
            <a:avLst/>
          </a:prstGeom>
          <a:noFill/>
        </p:spPr>
        <p:txBody>
          <a:bodyPr wrap="square" rtlCol="0" anchor="ctr">
            <a:spAutoFit/>
          </a:bodyPr>
          <a:lstStyle/>
          <a:p>
            <a:r>
              <a:rPr lang="en-US" sz="1200" dirty="0">
                <a:solidFill>
                  <a:schemeClr val="bg2"/>
                </a:solidFill>
              </a:rPr>
              <a:t>Perfect Finance Presentation for Your Company</a:t>
            </a:r>
          </a:p>
        </p:txBody>
      </p:sp>
      <p:grpSp>
        <p:nvGrpSpPr>
          <p:cNvPr id="9" name="Graphic 4">
            <a:extLst>
              <a:ext uri="{FF2B5EF4-FFF2-40B4-BE49-F238E27FC236}">
                <a16:creationId xmlns:a16="http://schemas.microsoft.com/office/drawing/2014/main" id="{5039AB7B-ABFC-4548-8166-2D061C4E0409}"/>
              </a:ext>
            </a:extLst>
          </p:cNvPr>
          <p:cNvGrpSpPr/>
          <p:nvPr/>
        </p:nvGrpSpPr>
        <p:grpSpPr>
          <a:xfrm>
            <a:off x="4312499" y="2794021"/>
            <a:ext cx="4643365" cy="907673"/>
            <a:chOff x="5238750" y="3262312"/>
            <a:chExt cx="1715262" cy="335295"/>
          </a:xfrm>
          <a:solidFill>
            <a:schemeClr val="bg2"/>
          </a:solidFill>
        </p:grpSpPr>
        <p:sp>
          <p:nvSpPr>
            <p:cNvPr id="17" name="Freeform: Shape 16">
              <a:extLst>
                <a:ext uri="{FF2B5EF4-FFF2-40B4-BE49-F238E27FC236}">
                  <a16:creationId xmlns:a16="http://schemas.microsoft.com/office/drawing/2014/main" id="{13F4C941-BBFF-4713-84A8-4B0E8020C86A}"/>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847ECBA9-DEDE-443B-A75C-938EF01C54B9}"/>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3B56C198-EEBD-4C61-8980-00C86D920A0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8EB0AB1A-8CF5-4008-A7D4-5F404523ABA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24580FC0-D4AE-4A62-89FB-83E2CEC5F83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D0C0C0FE-1A63-4A50-BB29-9AF8E431B9AB}"/>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92D9324C-CC1E-4871-BD17-9B515B4FBCB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154533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up)">
                                      <p:cBhvr>
                                        <p:cTn id="15" dur="500"/>
                                        <p:tgtEl>
                                          <p:spTgt spid="3"/>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par>
                                <p:cTn id="22" presetID="53" presetClass="entr" presetSubtype="16" fill="hold" nodeType="with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p:cTn id="24" dur="500" fill="hold"/>
                                        <p:tgtEl>
                                          <p:spTgt spid="28"/>
                                        </p:tgtEl>
                                        <p:attrNameLst>
                                          <p:attrName>ppt_w</p:attrName>
                                        </p:attrNameLst>
                                      </p:cBhvr>
                                      <p:tavLst>
                                        <p:tav tm="0">
                                          <p:val>
                                            <p:fltVal val="0"/>
                                          </p:val>
                                        </p:tav>
                                        <p:tav tm="100000">
                                          <p:val>
                                            <p:strVal val="#ppt_w"/>
                                          </p:val>
                                        </p:tav>
                                      </p:tavLst>
                                    </p:anim>
                                    <p:anim calcmode="lin" valueType="num">
                                      <p:cBhvr>
                                        <p:cTn id="25" dur="500" fill="hold"/>
                                        <p:tgtEl>
                                          <p:spTgt spid="28"/>
                                        </p:tgtEl>
                                        <p:attrNameLst>
                                          <p:attrName>ppt_h</p:attrName>
                                        </p:attrNameLst>
                                      </p:cBhvr>
                                      <p:tavLst>
                                        <p:tav tm="0">
                                          <p:val>
                                            <p:fltVal val="0"/>
                                          </p:val>
                                        </p:tav>
                                        <p:tav tm="100000">
                                          <p:val>
                                            <p:strVal val="#ppt_h"/>
                                          </p:val>
                                        </p:tav>
                                      </p:tavLst>
                                    </p:anim>
                                    <p:animEffect transition="in" filter="fade">
                                      <p:cBhvr>
                                        <p:cTn id="26" dur="500"/>
                                        <p:tgtEl>
                                          <p:spTgt spid="28"/>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500"/>
                                        <p:tgtEl>
                                          <p:spTgt spid="18"/>
                                        </p:tgtEl>
                                      </p:cBhvr>
                                    </p:animEffect>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 calcmode="lin" valueType="num">
                                      <p:cBhvr>
                                        <p:cTn id="38" dur="500" fill="hold"/>
                                        <p:tgtEl>
                                          <p:spTgt spid="19"/>
                                        </p:tgtEl>
                                        <p:attrNameLst>
                                          <p:attrName>ppt_w</p:attrName>
                                        </p:attrNameLst>
                                      </p:cBhvr>
                                      <p:tavLst>
                                        <p:tav tm="0">
                                          <p:val>
                                            <p:fltVal val="0"/>
                                          </p:val>
                                        </p:tav>
                                        <p:tav tm="100000">
                                          <p:val>
                                            <p:strVal val="#ppt_w"/>
                                          </p:val>
                                        </p:tav>
                                      </p:tavLst>
                                    </p:anim>
                                    <p:anim calcmode="lin" valueType="num">
                                      <p:cBhvr>
                                        <p:cTn id="39" dur="500" fill="hold"/>
                                        <p:tgtEl>
                                          <p:spTgt spid="19"/>
                                        </p:tgtEl>
                                        <p:attrNameLst>
                                          <p:attrName>ppt_h</p:attrName>
                                        </p:attrNameLst>
                                      </p:cBhvr>
                                      <p:tavLst>
                                        <p:tav tm="0">
                                          <p:val>
                                            <p:fltVal val="0"/>
                                          </p:val>
                                        </p:tav>
                                        <p:tav tm="100000">
                                          <p:val>
                                            <p:strVal val="#ppt_h"/>
                                          </p:val>
                                        </p:tav>
                                      </p:tavLst>
                                    </p:anim>
                                    <p:animEffect transition="in" filter="fade">
                                      <p:cBhvr>
                                        <p:cTn id="40" dur="500"/>
                                        <p:tgtEl>
                                          <p:spTgt spid="19"/>
                                        </p:tgtEl>
                                      </p:cBhvr>
                                    </p:animEffect>
                                  </p:childTnLst>
                                </p:cTn>
                              </p:par>
                            </p:childTnLst>
                          </p:cTn>
                        </p:par>
                        <p:par>
                          <p:cTn id="41" fill="hold">
                            <p:stCondLst>
                              <p:cond delay="3500"/>
                            </p:stCondLst>
                            <p:childTnLst>
                              <p:par>
                                <p:cTn id="42" presetID="22" presetClass="entr" presetSubtype="8" fill="hold"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ipe(left)">
                                      <p:cBhvr>
                                        <p:cTn id="44" dur="500"/>
                                        <p:tgtEl>
                                          <p:spTgt spid="9"/>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wipe(left)">
                                      <p:cBhvr>
                                        <p:cTn id="4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 grpId="0" animBg="1"/>
      <p:bldP spid="18" grpId="0" animBg="1"/>
      <p:bldP spid="3" grpId="0" animBg="1"/>
      <p:bldP spid="6" grpId="0" animBg="1"/>
      <p:bldP spid="19" grpId="0" animBg="1"/>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Freeform 4">
            <a:extLst>
              <a:ext uri="{FF2B5EF4-FFF2-40B4-BE49-F238E27FC236}">
                <a16:creationId xmlns:a16="http://schemas.microsoft.com/office/drawing/2014/main" id="{556AD95A-5BE4-4867-B3AD-61FE215E622D}"/>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50" name="Group 49">
            <a:extLst>
              <a:ext uri="{FF2B5EF4-FFF2-40B4-BE49-F238E27FC236}">
                <a16:creationId xmlns:a16="http://schemas.microsoft.com/office/drawing/2014/main" id="{2FB6FD19-BC2F-49F6-813E-D310C45DD43B}"/>
              </a:ext>
            </a:extLst>
          </p:cNvPr>
          <p:cNvGrpSpPr/>
          <p:nvPr/>
        </p:nvGrpSpPr>
        <p:grpSpPr>
          <a:xfrm>
            <a:off x="494834" y="494834"/>
            <a:ext cx="203798" cy="203798"/>
            <a:chOff x="606723" y="3429000"/>
            <a:chExt cx="575952" cy="575952"/>
          </a:xfrm>
        </p:grpSpPr>
        <p:sp>
          <p:nvSpPr>
            <p:cNvPr id="51" name="Oval 50">
              <a:extLst>
                <a:ext uri="{FF2B5EF4-FFF2-40B4-BE49-F238E27FC236}">
                  <a16:creationId xmlns:a16="http://schemas.microsoft.com/office/drawing/2014/main" id="{661358AF-6A22-4815-AE49-5FE94B58406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Graphic 17" descr="Coins with solid fill">
              <a:extLst>
                <a:ext uri="{FF2B5EF4-FFF2-40B4-BE49-F238E27FC236}">
                  <a16:creationId xmlns:a16="http://schemas.microsoft.com/office/drawing/2014/main" id="{790B5E43-5986-4BF5-875F-38087376A70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53" name="Graphic 4">
            <a:extLst>
              <a:ext uri="{FF2B5EF4-FFF2-40B4-BE49-F238E27FC236}">
                <a16:creationId xmlns:a16="http://schemas.microsoft.com/office/drawing/2014/main" id="{20267536-877F-4BAD-B74A-392B63DC9EBD}"/>
              </a:ext>
            </a:extLst>
          </p:cNvPr>
          <p:cNvGrpSpPr>
            <a:grpSpLocks noChangeAspect="1"/>
          </p:cNvGrpSpPr>
          <p:nvPr/>
        </p:nvGrpSpPr>
        <p:grpSpPr>
          <a:xfrm>
            <a:off x="811258" y="514437"/>
            <a:ext cx="842000" cy="164592"/>
            <a:chOff x="5238750" y="3262312"/>
            <a:chExt cx="1715262" cy="335295"/>
          </a:xfrm>
          <a:solidFill>
            <a:schemeClr val="tx1"/>
          </a:solidFill>
        </p:grpSpPr>
        <p:sp>
          <p:nvSpPr>
            <p:cNvPr id="54" name="Freeform: Shape 53">
              <a:extLst>
                <a:ext uri="{FF2B5EF4-FFF2-40B4-BE49-F238E27FC236}">
                  <a16:creationId xmlns:a16="http://schemas.microsoft.com/office/drawing/2014/main" id="{EAF54143-6036-4BBF-8B3D-4AEDBA52A1AC}"/>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2579E979-B8DC-489A-9F89-9223694CF5A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81120170-AEEA-4F46-A955-C3C8C2ED888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D381602E-1640-4030-A71E-62DCD967F3D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B096B24F-8E00-4CBF-80E1-37916F0CAE9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08D78BFB-23D4-4F6F-92AF-4339D4BC881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550FD295-AF3D-4FA0-BF1D-CC527BF35C0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cxnSp>
        <p:nvCxnSpPr>
          <p:cNvPr id="76" name="Straight Connector 75">
            <a:extLst>
              <a:ext uri="{FF2B5EF4-FFF2-40B4-BE49-F238E27FC236}">
                <a16:creationId xmlns:a16="http://schemas.microsoft.com/office/drawing/2014/main" id="{A2FF81FE-4C10-46C7-9306-71220C1CD732}"/>
              </a:ext>
            </a:extLst>
          </p:cNvPr>
          <p:cNvCxnSpPr>
            <a:cxnSpLocks/>
          </p:cNvCxnSpPr>
          <p:nvPr/>
        </p:nvCxnSpPr>
        <p:spPr>
          <a:xfrm>
            <a:off x="1325712" y="4344077"/>
            <a:ext cx="4334341"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80" name="Rectangle: Rounded Corners 79">
            <a:extLst>
              <a:ext uri="{FF2B5EF4-FFF2-40B4-BE49-F238E27FC236}">
                <a16:creationId xmlns:a16="http://schemas.microsoft.com/office/drawing/2014/main" id="{C6EBD5F0-69E2-4E52-BEB1-F97DC269BB55}"/>
              </a:ext>
            </a:extLst>
          </p:cNvPr>
          <p:cNvSpPr/>
          <p:nvPr/>
        </p:nvSpPr>
        <p:spPr>
          <a:xfrm>
            <a:off x="913953" y="4041105"/>
            <a:ext cx="608460" cy="608460"/>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TextBox 82">
            <a:extLst>
              <a:ext uri="{FF2B5EF4-FFF2-40B4-BE49-F238E27FC236}">
                <a16:creationId xmlns:a16="http://schemas.microsoft.com/office/drawing/2014/main" id="{699FE265-FDAE-4132-887F-DD8EF89FB177}"/>
              </a:ext>
            </a:extLst>
          </p:cNvPr>
          <p:cNvSpPr txBox="1"/>
          <p:nvPr/>
        </p:nvSpPr>
        <p:spPr>
          <a:xfrm>
            <a:off x="943823" y="4160669"/>
            <a:ext cx="548720" cy="369332"/>
          </a:xfrm>
          <a:prstGeom prst="rect">
            <a:avLst/>
          </a:prstGeom>
          <a:noFill/>
        </p:spPr>
        <p:txBody>
          <a:bodyPr wrap="square" rtlCol="0" anchor="ctr">
            <a:spAutoFit/>
          </a:bodyPr>
          <a:lstStyle/>
          <a:p>
            <a:pPr algn="ctr"/>
            <a:r>
              <a:rPr lang="en-US" b="1" dirty="0">
                <a:solidFill>
                  <a:schemeClr val="bg2"/>
                </a:solidFill>
                <a:latin typeface="+mj-lt"/>
              </a:rPr>
              <a:t>01</a:t>
            </a:r>
            <a:endParaRPr lang="en-ID" b="1" dirty="0">
              <a:solidFill>
                <a:schemeClr val="bg2"/>
              </a:solidFill>
              <a:latin typeface="+mj-lt"/>
            </a:endParaRPr>
          </a:p>
        </p:txBody>
      </p:sp>
      <p:sp>
        <p:nvSpPr>
          <p:cNvPr id="86" name="TextBox 85">
            <a:extLst>
              <a:ext uri="{FF2B5EF4-FFF2-40B4-BE49-F238E27FC236}">
                <a16:creationId xmlns:a16="http://schemas.microsoft.com/office/drawing/2014/main" id="{C1CEBCBD-05DE-4374-9268-11570B0DF547}"/>
              </a:ext>
            </a:extLst>
          </p:cNvPr>
          <p:cNvSpPr txBox="1"/>
          <p:nvPr/>
        </p:nvSpPr>
        <p:spPr>
          <a:xfrm>
            <a:off x="793502" y="5013133"/>
            <a:ext cx="1670049" cy="616836"/>
          </a:xfrm>
          <a:prstGeom prst="rect">
            <a:avLst/>
          </a:prstGeom>
          <a:noFill/>
        </p:spPr>
        <p:txBody>
          <a:bodyPr wrap="square" rtlCol="0" anchor="ctr">
            <a:spAutoFit/>
          </a:bodyPr>
          <a:lstStyle/>
          <a:p>
            <a:pPr>
              <a:lnSpc>
                <a:spcPct val="150000"/>
              </a:lnSpc>
            </a:pPr>
            <a:r>
              <a:rPr lang="en-US" sz="1200" dirty="0"/>
              <a:t>A wonderful serenity  taken possession</a:t>
            </a:r>
          </a:p>
        </p:txBody>
      </p:sp>
      <p:sp>
        <p:nvSpPr>
          <p:cNvPr id="87" name="TextBox 86">
            <a:extLst>
              <a:ext uri="{FF2B5EF4-FFF2-40B4-BE49-F238E27FC236}">
                <a16:creationId xmlns:a16="http://schemas.microsoft.com/office/drawing/2014/main" id="{7CDB0B77-39F2-4998-AE9E-4D3DB51CB305}"/>
              </a:ext>
            </a:extLst>
          </p:cNvPr>
          <p:cNvSpPr txBox="1"/>
          <p:nvPr/>
        </p:nvSpPr>
        <p:spPr>
          <a:xfrm>
            <a:off x="793503" y="4742971"/>
            <a:ext cx="1670049"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
        <p:nvSpPr>
          <p:cNvPr id="95" name="TextBox 94">
            <a:extLst>
              <a:ext uri="{FF2B5EF4-FFF2-40B4-BE49-F238E27FC236}">
                <a16:creationId xmlns:a16="http://schemas.microsoft.com/office/drawing/2014/main" id="{7E354893-DEEC-41C4-89F0-4F7D90CBB677}"/>
              </a:ext>
            </a:extLst>
          </p:cNvPr>
          <p:cNvSpPr txBox="1"/>
          <p:nvPr/>
        </p:nvSpPr>
        <p:spPr>
          <a:xfrm>
            <a:off x="1793171" y="2679101"/>
            <a:ext cx="2386267" cy="893834"/>
          </a:xfrm>
          <a:prstGeom prst="rect">
            <a:avLst/>
          </a:prstGeom>
          <a:noFill/>
        </p:spPr>
        <p:txBody>
          <a:bodyPr wrap="square" rtlCol="0" anchor="ctr">
            <a:spAutoFit/>
          </a:bodyPr>
          <a:lstStyle/>
          <a:p>
            <a:pPr>
              <a:lnSpc>
                <a:spcPct val="150000"/>
              </a:lnSpc>
            </a:pPr>
            <a:r>
              <a:rPr lang="en-US" sz="1200" dirty="0"/>
              <a:t>A wonderful serenity has taken possession my entire soul like these sweet mornings</a:t>
            </a:r>
          </a:p>
        </p:txBody>
      </p:sp>
      <p:sp>
        <p:nvSpPr>
          <p:cNvPr id="96" name="TextBox 95">
            <a:extLst>
              <a:ext uri="{FF2B5EF4-FFF2-40B4-BE49-F238E27FC236}">
                <a16:creationId xmlns:a16="http://schemas.microsoft.com/office/drawing/2014/main" id="{5A421495-A0FB-4604-B398-7062611D3525}"/>
              </a:ext>
            </a:extLst>
          </p:cNvPr>
          <p:cNvSpPr txBox="1"/>
          <p:nvPr/>
        </p:nvSpPr>
        <p:spPr>
          <a:xfrm>
            <a:off x="1793171" y="2380446"/>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4" name="PpHolder11">
            <a:extLst>
              <a:ext uri="{FF2B5EF4-FFF2-40B4-BE49-F238E27FC236}">
                <a16:creationId xmlns:a16="http://schemas.microsoft.com/office/drawing/2014/main" id="{04016081-D11A-42D1-9508-A65460C9AFE1}"/>
              </a:ext>
            </a:extLst>
          </p:cNvPr>
          <p:cNvSpPr>
            <a:spLocks noGrp="1"/>
          </p:cNvSpPr>
          <p:nvPr>
            <p:ph type="pic" sz="quarter" idx="10"/>
          </p:nvPr>
        </p:nvSpPr>
        <p:spPr/>
      </p:sp>
      <p:sp>
        <p:nvSpPr>
          <p:cNvPr id="7" name="Title 6">
            <a:extLst>
              <a:ext uri="{FF2B5EF4-FFF2-40B4-BE49-F238E27FC236}">
                <a16:creationId xmlns:a16="http://schemas.microsoft.com/office/drawing/2014/main" id="{95CFCA54-78B1-4A39-9D5B-18180388E947}"/>
              </a:ext>
            </a:extLst>
          </p:cNvPr>
          <p:cNvSpPr>
            <a:spLocks noGrp="1"/>
          </p:cNvSpPr>
          <p:nvPr>
            <p:ph type="title"/>
          </p:nvPr>
        </p:nvSpPr>
        <p:spPr/>
        <p:txBody>
          <a:bodyPr/>
          <a:lstStyle/>
          <a:p>
            <a:r>
              <a:rPr lang="en-US" sz="4400" b="1" dirty="0">
                <a:latin typeface="+mj-lt"/>
              </a:rPr>
              <a:t>Our Best Services</a:t>
            </a:r>
            <a:endParaRPr lang="en-ID" dirty="0"/>
          </a:p>
        </p:txBody>
      </p:sp>
      <p:sp>
        <p:nvSpPr>
          <p:cNvPr id="77" name="Rectangle: Rounded Corners 76">
            <a:extLst>
              <a:ext uri="{FF2B5EF4-FFF2-40B4-BE49-F238E27FC236}">
                <a16:creationId xmlns:a16="http://schemas.microsoft.com/office/drawing/2014/main" id="{B9375C8F-D203-4403-A083-E8419E985146}"/>
              </a:ext>
            </a:extLst>
          </p:cNvPr>
          <p:cNvSpPr/>
          <p:nvPr/>
        </p:nvSpPr>
        <p:spPr>
          <a:xfrm>
            <a:off x="4583838" y="2219580"/>
            <a:ext cx="3036162" cy="1514220"/>
          </a:xfrm>
          <a:prstGeom prst="roundRect">
            <a:avLst>
              <a:gd name="adj" fmla="val 3182"/>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TextBox 77">
            <a:extLst>
              <a:ext uri="{FF2B5EF4-FFF2-40B4-BE49-F238E27FC236}">
                <a16:creationId xmlns:a16="http://schemas.microsoft.com/office/drawing/2014/main" id="{86E05DBD-608A-4E20-8882-88A876AD1296}"/>
              </a:ext>
            </a:extLst>
          </p:cNvPr>
          <p:cNvSpPr txBox="1"/>
          <p:nvPr/>
        </p:nvSpPr>
        <p:spPr>
          <a:xfrm>
            <a:off x="4793055" y="2468707"/>
            <a:ext cx="2617729" cy="769441"/>
          </a:xfrm>
          <a:prstGeom prst="rect">
            <a:avLst/>
          </a:prstGeom>
          <a:noFill/>
        </p:spPr>
        <p:txBody>
          <a:bodyPr wrap="square" rtlCol="0" anchor="ctr">
            <a:spAutoFit/>
          </a:bodyPr>
          <a:lstStyle/>
          <a:p>
            <a:pPr algn="ctr"/>
            <a:r>
              <a:rPr lang="en-US" sz="4400" b="1" dirty="0">
                <a:solidFill>
                  <a:schemeClr val="bg2"/>
                </a:solidFill>
                <a:latin typeface="+mj-lt"/>
              </a:rPr>
              <a:t>1.832.784</a:t>
            </a:r>
            <a:endParaRPr lang="en-ID" sz="4400" b="1" dirty="0">
              <a:solidFill>
                <a:schemeClr val="bg2"/>
              </a:solidFill>
              <a:latin typeface="+mj-lt"/>
            </a:endParaRPr>
          </a:p>
        </p:txBody>
      </p:sp>
      <p:sp>
        <p:nvSpPr>
          <p:cNvPr id="79" name="TextBox 78">
            <a:extLst>
              <a:ext uri="{FF2B5EF4-FFF2-40B4-BE49-F238E27FC236}">
                <a16:creationId xmlns:a16="http://schemas.microsoft.com/office/drawing/2014/main" id="{34FBB8AD-4658-4E32-B3F6-DFFC6D7B8349}"/>
              </a:ext>
            </a:extLst>
          </p:cNvPr>
          <p:cNvSpPr txBox="1"/>
          <p:nvPr/>
        </p:nvSpPr>
        <p:spPr>
          <a:xfrm>
            <a:off x="5139657" y="3127113"/>
            <a:ext cx="1924524" cy="276999"/>
          </a:xfrm>
          <a:prstGeom prst="rect">
            <a:avLst/>
          </a:prstGeom>
          <a:noFill/>
        </p:spPr>
        <p:txBody>
          <a:bodyPr wrap="square" rtlCol="0" anchor="ctr">
            <a:spAutoFit/>
          </a:bodyPr>
          <a:lstStyle/>
          <a:p>
            <a:pPr algn="ctr"/>
            <a:r>
              <a:rPr lang="en-US" sz="1200" dirty="0">
                <a:solidFill>
                  <a:schemeClr val="bg2"/>
                </a:solidFill>
              </a:rPr>
              <a:t>Total clients this year</a:t>
            </a:r>
          </a:p>
        </p:txBody>
      </p:sp>
      <p:grpSp>
        <p:nvGrpSpPr>
          <p:cNvPr id="99" name="Group 98">
            <a:extLst>
              <a:ext uri="{FF2B5EF4-FFF2-40B4-BE49-F238E27FC236}">
                <a16:creationId xmlns:a16="http://schemas.microsoft.com/office/drawing/2014/main" id="{1D0E4566-3247-4637-B521-C74385F2A17C}"/>
              </a:ext>
            </a:extLst>
          </p:cNvPr>
          <p:cNvGrpSpPr/>
          <p:nvPr/>
        </p:nvGrpSpPr>
        <p:grpSpPr>
          <a:xfrm>
            <a:off x="1008845" y="2691471"/>
            <a:ext cx="538748" cy="570439"/>
            <a:chOff x="4681057" y="5148027"/>
            <a:chExt cx="647700" cy="685800"/>
          </a:xfrm>
          <a:solidFill>
            <a:schemeClr val="accent1"/>
          </a:solidFill>
        </p:grpSpPr>
        <p:sp>
          <p:nvSpPr>
            <p:cNvPr id="100" name="Graphic 36" descr="Inbox Check with solid fill">
              <a:extLst>
                <a:ext uri="{FF2B5EF4-FFF2-40B4-BE49-F238E27FC236}">
                  <a16:creationId xmlns:a16="http://schemas.microsoft.com/office/drawing/2014/main" id="{2423B47D-93C2-473F-A177-3BF79D49368F}"/>
                </a:ext>
              </a:extLst>
            </p:cNvPr>
            <p:cNvSpPr/>
            <p:nvPr/>
          </p:nvSpPr>
          <p:spPr>
            <a:xfrm>
              <a:off x="4681057" y="5376627"/>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a:p>
          </p:txBody>
        </p:sp>
        <p:sp>
          <p:nvSpPr>
            <p:cNvPr id="101" name="Graphic 36" descr="Inbox Check with solid fill">
              <a:extLst>
                <a:ext uri="{FF2B5EF4-FFF2-40B4-BE49-F238E27FC236}">
                  <a16:creationId xmlns:a16="http://schemas.microsoft.com/office/drawing/2014/main" id="{51CB5286-9FD3-4421-BCC7-47685A6C9732}"/>
                </a:ext>
              </a:extLst>
            </p:cNvPr>
            <p:cNvSpPr/>
            <p:nvPr/>
          </p:nvSpPr>
          <p:spPr>
            <a:xfrm>
              <a:off x="4966807" y="5148027"/>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a:p>
          </p:txBody>
        </p:sp>
      </p:grpSp>
      <p:sp>
        <p:nvSpPr>
          <p:cNvPr id="102" name="Rectangle: Rounded Corners 101">
            <a:extLst>
              <a:ext uri="{FF2B5EF4-FFF2-40B4-BE49-F238E27FC236}">
                <a16:creationId xmlns:a16="http://schemas.microsoft.com/office/drawing/2014/main" id="{DE5F5CC1-523C-4384-B7D9-D7A38E2E6A75}"/>
              </a:ext>
            </a:extLst>
          </p:cNvPr>
          <p:cNvSpPr/>
          <p:nvPr/>
        </p:nvSpPr>
        <p:spPr>
          <a:xfrm>
            <a:off x="3049140" y="4041105"/>
            <a:ext cx="608460" cy="608460"/>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TextBox 102">
            <a:extLst>
              <a:ext uri="{FF2B5EF4-FFF2-40B4-BE49-F238E27FC236}">
                <a16:creationId xmlns:a16="http://schemas.microsoft.com/office/drawing/2014/main" id="{C0EBD1B1-4317-47E7-8895-2E0CDA08B8A5}"/>
              </a:ext>
            </a:extLst>
          </p:cNvPr>
          <p:cNvSpPr txBox="1"/>
          <p:nvPr/>
        </p:nvSpPr>
        <p:spPr>
          <a:xfrm>
            <a:off x="3079010" y="4160669"/>
            <a:ext cx="548720" cy="369332"/>
          </a:xfrm>
          <a:prstGeom prst="rect">
            <a:avLst/>
          </a:prstGeom>
          <a:noFill/>
        </p:spPr>
        <p:txBody>
          <a:bodyPr wrap="square" rtlCol="0" anchor="ctr">
            <a:spAutoFit/>
          </a:bodyPr>
          <a:lstStyle/>
          <a:p>
            <a:pPr algn="ctr"/>
            <a:r>
              <a:rPr lang="en-US" b="1" dirty="0">
                <a:solidFill>
                  <a:schemeClr val="bg2"/>
                </a:solidFill>
                <a:latin typeface="+mj-lt"/>
              </a:rPr>
              <a:t>02</a:t>
            </a:r>
            <a:endParaRPr lang="en-ID" b="1" dirty="0">
              <a:solidFill>
                <a:schemeClr val="bg2"/>
              </a:solidFill>
              <a:latin typeface="+mj-lt"/>
            </a:endParaRPr>
          </a:p>
        </p:txBody>
      </p:sp>
      <p:sp>
        <p:nvSpPr>
          <p:cNvPr id="104" name="TextBox 103">
            <a:extLst>
              <a:ext uri="{FF2B5EF4-FFF2-40B4-BE49-F238E27FC236}">
                <a16:creationId xmlns:a16="http://schemas.microsoft.com/office/drawing/2014/main" id="{4CC9BB71-8A34-400A-B933-E161DCE6A43E}"/>
              </a:ext>
            </a:extLst>
          </p:cNvPr>
          <p:cNvSpPr txBox="1"/>
          <p:nvPr/>
        </p:nvSpPr>
        <p:spPr>
          <a:xfrm>
            <a:off x="2928689" y="5013133"/>
            <a:ext cx="1670049" cy="616836"/>
          </a:xfrm>
          <a:prstGeom prst="rect">
            <a:avLst/>
          </a:prstGeom>
          <a:noFill/>
        </p:spPr>
        <p:txBody>
          <a:bodyPr wrap="square" rtlCol="0" anchor="ctr">
            <a:spAutoFit/>
          </a:bodyPr>
          <a:lstStyle/>
          <a:p>
            <a:pPr>
              <a:lnSpc>
                <a:spcPct val="150000"/>
              </a:lnSpc>
            </a:pPr>
            <a:r>
              <a:rPr lang="en-US" sz="1200" dirty="0"/>
              <a:t>A wonderful serenity  taken possession</a:t>
            </a:r>
          </a:p>
        </p:txBody>
      </p:sp>
      <p:sp>
        <p:nvSpPr>
          <p:cNvPr id="105" name="TextBox 104">
            <a:extLst>
              <a:ext uri="{FF2B5EF4-FFF2-40B4-BE49-F238E27FC236}">
                <a16:creationId xmlns:a16="http://schemas.microsoft.com/office/drawing/2014/main" id="{551C45E3-06AE-49F1-AF2A-EE55C96BBC19}"/>
              </a:ext>
            </a:extLst>
          </p:cNvPr>
          <p:cNvSpPr txBox="1"/>
          <p:nvPr/>
        </p:nvSpPr>
        <p:spPr>
          <a:xfrm>
            <a:off x="2928690" y="4742971"/>
            <a:ext cx="1670049"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
        <p:nvSpPr>
          <p:cNvPr id="106" name="Rectangle: Rounded Corners 105">
            <a:extLst>
              <a:ext uri="{FF2B5EF4-FFF2-40B4-BE49-F238E27FC236}">
                <a16:creationId xmlns:a16="http://schemas.microsoft.com/office/drawing/2014/main" id="{FBAFA450-EA5E-43D8-AE2F-A6E7F9760C5F}"/>
              </a:ext>
            </a:extLst>
          </p:cNvPr>
          <p:cNvSpPr/>
          <p:nvPr/>
        </p:nvSpPr>
        <p:spPr>
          <a:xfrm>
            <a:off x="5184753" y="4041105"/>
            <a:ext cx="608460" cy="608460"/>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TextBox 106">
            <a:extLst>
              <a:ext uri="{FF2B5EF4-FFF2-40B4-BE49-F238E27FC236}">
                <a16:creationId xmlns:a16="http://schemas.microsoft.com/office/drawing/2014/main" id="{833B37B9-9F6B-4B6B-A3A4-A30CDC4FBBD2}"/>
              </a:ext>
            </a:extLst>
          </p:cNvPr>
          <p:cNvSpPr txBox="1"/>
          <p:nvPr/>
        </p:nvSpPr>
        <p:spPr>
          <a:xfrm>
            <a:off x="5214623" y="4160669"/>
            <a:ext cx="548720" cy="369332"/>
          </a:xfrm>
          <a:prstGeom prst="rect">
            <a:avLst/>
          </a:prstGeom>
          <a:noFill/>
        </p:spPr>
        <p:txBody>
          <a:bodyPr wrap="square" rtlCol="0" anchor="ctr">
            <a:spAutoFit/>
          </a:bodyPr>
          <a:lstStyle/>
          <a:p>
            <a:pPr algn="ctr"/>
            <a:r>
              <a:rPr lang="en-US" b="1" dirty="0">
                <a:solidFill>
                  <a:schemeClr val="bg2"/>
                </a:solidFill>
                <a:latin typeface="+mj-lt"/>
              </a:rPr>
              <a:t>03</a:t>
            </a:r>
            <a:endParaRPr lang="en-ID" b="1" dirty="0">
              <a:solidFill>
                <a:schemeClr val="bg2"/>
              </a:solidFill>
              <a:latin typeface="+mj-lt"/>
            </a:endParaRPr>
          </a:p>
        </p:txBody>
      </p:sp>
      <p:sp>
        <p:nvSpPr>
          <p:cNvPr id="108" name="TextBox 107">
            <a:extLst>
              <a:ext uri="{FF2B5EF4-FFF2-40B4-BE49-F238E27FC236}">
                <a16:creationId xmlns:a16="http://schemas.microsoft.com/office/drawing/2014/main" id="{7B2F58D6-DB6E-469D-B65C-60CB3BCA8380}"/>
              </a:ext>
            </a:extLst>
          </p:cNvPr>
          <p:cNvSpPr txBox="1"/>
          <p:nvPr/>
        </p:nvSpPr>
        <p:spPr>
          <a:xfrm>
            <a:off x="5064302" y="5013133"/>
            <a:ext cx="1670049" cy="616836"/>
          </a:xfrm>
          <a:prstGeom prst="rect">
            <a:avLst/>
          </a:prstGeom>
          <a:noFill/>
        </p:spPr>
        <p:txBody>
          <a:bodyPr wrap="square" rtlCol="0" anchor="ctr">
            <a:spAutoFit/>
          </a:bodyPr>
          <a:lstStyle/>
          <a:p>
            <a:pPr>
              <a:lnSpc>
                <a:spcPct val="150000"/>
              </a:lnSpc>
            </a:pPr>
            <a:r>
              <a:rPr lang="en-US" sz="1200" dirty="0"/>
              <a:t>A wonderful serenity  taken possession</a:t>
            </a:r>
          </a:p>
        </p:txBody>
      </p:sp>
      <p:sp>
        <p:nvSpPr>
          <p:cNvPr id="109" name="TextBox 108">
            <a:extLst>
              <a:ext uri="{FF2B5EF4-FFF2-40B4-BE49-F238E27FC236}">
                <a16:creationId xmlns:a16="http://schemas.microsoft.com/office/drawing/2014/main" id="{37F88FD7-A4D5-4CB1-9F5A-7603E718192E}"/>
              </a:ext>
            </a:extLst>
          </p:cNvPr>
          <p:cNvSpPr txBox="1"/>
          <p:nvPr/>
        </p:nvSpPr>
        <p:spPr>
          <a:xfrm>
            <a:off x="5064303" y="4742971"/>
            <a:ext cx="1670049"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Tree>
    <p:extLst>
      <p:ext uri="{BB962C8B-B14F-4D97-AF65-F5344CB8AC3E}">
        <p14:creationId xmlns:p14="http://schemas.microsoft.com/office/powerpoint/2010/main" val="1955012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0"/>
                                        </p:tgtEl>
                                        <p:attrNameLst>
                                          <p:attrName>style.visibility</p:attrName>
                                        </p:attrNameLst>
                                      </p:cBhvr>
                                      <p:to>
                                        <p:strVal val="visible"/>
                                      </p:to>
                                    </p:set>
                                    <p:anim calcmode="lin" valueType="num">
                                      <p:cBhvr>
                                        <p:cTn id="11" dur="500" fill="hold"/>
                                        <p:tgtEl>
                                          <p:spTgt spid="50"/>
                                        </p:tgtEl>
                                        <p:attrNameLst>
                                          <p:attrName>ppt_w</p:attrName>
                                        </p:attrNameLst>
                                      </p:cBhvr>
                                      <p:tavLst>
                                        <p:tav tm="0">
                                          <p:val>
                                            <p:fltVal val="0"/>
                                          </p:val>
                                        </p:tav>
                                        <p:tav tm="100000">
                                          <p:val>
                                            <p:strVal val="#ppt_w"/>
                                          </p:val>
                                        </p:tav>
                                      </p:tavLst>
                                    </p:anim>
                                    <p:anim calcmode="lin" valueType="num">
                                      <p:cBhvr>
                                        <p:cTn id="12" dur="500" fill="hold"/>
                                        <p:tgtEl>
                                          <p:spTgt spid="50"/>
                                        </p:tgtEl>
                                        <p:attrNameLst>
                                          <p:attrName>ppt_h</p:attrName>
                                        </p:attrNameLst>
                                      </p:cBhvr>
                                      <p:tavLst>
                                        <p:tav tm="0">
                                          <p:val>
                                            <p:fltVal val="0"/>
                                          </p:val>
                                        </p:tav>
                                        <p:tav tm="100000">
                                          <p:val>
                                            <p:strVal val="#ppt_h"/>
                                          </p:val>
                                        </p:tav>
                                      </p:tavLst>
                                    </p:anim>
                                    <p:animEffect transition="in" filter="fade">
                                      <p:cBhvr>
                                        <p:cTn id="13" dur="500"/>
                                        <p:tgtEl>
                                          <p:spTgt spid="50"/>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3"/>
                                        </p:tgtEl>
                                        <p:attrNameLst>
                                          <p:attrName>style.visibility</p:attrName>
                                        </p:attrNameLst>
                                      </p:cBhvr>
                                      <p:to>
                                        <p:strVal val="visible"/>
                                      </p:to>
                                    </p:set>
                                    <p:animEffect transition="in" filter="wipe(left)">
                                      <p:cBhvr>
                                        <p:cTn id="17" dur="500"/>
                                        <p:tgtEl>
                                          <p:spTgt spid="53"/>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99"/>
                                        </p:tgtEl>
                                        <p:attrNameLst>
                                          <p:attrName>style.visibility</p:attrName>
                                        </p:attrNameLst>
                                      </p:cBhvr>
                                      <p:to>
                                        <p:strVal val="visible"/>
                                      </p:to>
                                    </p:set>
                                    <p:anim calcmode="lin" valueType="num">
                                      <p:cBhvr>
                                        <p:cTn id="25" dur="500" fill="hold"/>
                                        <p:tgtEl>
                                          <p:spTgt spid="99"/>
                                        </p:tgtEl>
                                        <p:attrNameLst>
                                          <p:attrName>ppt_w</p:attrName>
                                        </p:attrNameLst>
                                      </p:cBhvr>
                                      <p:tavLst>
                                        <p:tav tm="0">
                                          <p:val>
                                            <p:fltVal val="0"/>
                                          </p:val>
                                        </p:tav>
                                        <p:tav tm="100000">
                                          <p:val>
                                            <p:strVal val="#ppt_w"/>
                                          </p:val>
                                        </p:tav>
                                      </p:tavLst>
                                    </p:anim>
                                    <p:anim calcmode="lin" valueType="num">
                                      <p:cBhvr>
                                        <p:cTn id="26" dur="500" fill="hold"/>
                                        <p:tgtEl>
                                          <p:spTgt spid="99"/>
                                        </p:tgtEl>
                                        <p:attrNameLst>
                                          <p:attrName>ppt_h</p:attrName>
                                        </p:attrNameLst>
                                      </p:cBhvr>
                                      <p:tavLst>
                                        <p:tav tm="0">
                                          <p:val>
                                            <p:fltVal val="0"/>
                                          </p:val>
                                        </p:tav>
                                        <p:tav tm="100000">
                                          <p:val>
                                            <p:strVal val="#ppt_h"/>
                                          </p:val>
                                        </p:tav>
                                      </p:tavLst>
                                    </p:anim>
                                    <p:animEffect transition="in" filter="fade">
                                      <p:cBhvr>
                                        <p:cTn id="27" dur="500"/>
                                        <p:tgtEl>
                                          <p:spTgt spid="99"/>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96"/>
                                        </p:tgtEl>
                                        <p:attrNameLst>
                                          <p:attrName>style.visibility</p:attrName>
                                        </p:attrNameLst>
                                      </p:cBhvr>
                                      <p:to>
                                        <p:strVal val="visible"/>
                                      </p:to>
                                    </p:set>
                                    <p:animEffect transition="in" filter="wipe(left)">
                                      <p:cBhvr>
                                        <p:cTn id="31" dur="500"/>
                                        <p:tgtEl>
                                          <p:spTgt spid="9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95"/>
                                        </p:tgtEl>
                                        <p:attrNameLst>
                                          <p:attrName>style.visibility</p:attrName>
                                        </p:attrNameLst>
                                      </p:cBhvr>
                                      <p:to>
                                        <p:strVal val="visible"/>
                                      </p:to>
                                    </p:set>
                                    <p:animEffect transition="in" filter="wipe(up)">
                                      <p:cBhvr>
                                        <p:cTn id="35" dur="500"/>
                                        <p:tgtEl>
                                          <p:spTgt spid="95"/>
                                        </p:tgtEl>
                                      </p:cBhvr>
                                    </p:animEffect>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77"/>
                                        </p:tgtEl>
                                        <p:attrNameLst>
                                          <p:attrName>style.visibility</p:attrName>
                                        </p:attrNameLst>
                                      </p:cBhvr>
                                      <p:to>
                                        <p:strVal val="visible"/>
                                      </p:to>
                                    </p:set>
                                    <p:animEffect transition="in" filter="wipe(up)">
                                      <p:cBhvr>
                                        <p:cTn id="39" dur="500"/>
                                        <p:tgtEl>
                                          <p:spTgt spid="77"/>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78"/>
                                        </p:tgtEl>
                                        <p:attrNameLst>
                                          <p:attrName>style.visibility</p:attrName>
                                        </p:attrNameLst>
                                      </p:cBhvr>
                                      <p:to>
                                        <p:strVal val="visible"/>
                                      </p:to>
                                    </p:set>
                                    <p:animEffect transition="in" filter="wipe(left)">
                                      <p:cBhvr>
                                        <p:cTn id="43" dur="500"/>
                                        <p:tgtEl>
                                          <p:spTgt spid="78"/>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79"/>
                                        </p:tgtEl>
                                        <p:attrNameLst>
                                          <p:attrName>style.visibility</p:attrName>
                                        </p:attrNameLst>
                                      </p:cBhvr>
                                      <p:to>
                                        <p:strVal val="visible"/>
                                      </p:to>
                                    </p:set>
                                    <p:animEffect transition="in" filter="wipe(left)">
                                      <p:cBhvr>
                                        <p:cTn id="47" dur="500"/>
                                        <p:tgtEl>
                                          <p:spTgt spid="79"/>
                                        </p:tgtEl>
                                      </p:cBhvr>
                                    </p:animEffect>
                                  </p:childTnLst>
                                </p:cTn>
                              </p:par>
                            </p:childTnLst>
                          </p:cTn>
                        </p:par>
                        <p:par>
                          <p:cTn id="48" fill="hold">
                            <p:stCondLst>
                              <p:cond delay="5000"/>
                            </p:stCondLst>
                            <p:childTnLst>
                              <p:par>
                                <p:cTn id="49" presetID="53" presetClass="entr" presetSubtype="16" fill="hold" grpId="0" nodeType="afterEffect">
                                  <p:stCondLst>
                                    <p:cond delay="0"/>
                                  </p:stCondLst>
                                  <p:childTnLst>
                                    <p:set>
                                      <p:cBhvr>
                                        <p:cTn id="50" dur="1" fill="hold">
                                          <p:stCondLst>
                                            <p:cond delay="0"/>
                                          </p:stCondLst>
                                        </p:cTn>
                                        <p:tgtEl>
                                          <p:spTgt spid="80"/>
                                        </p:tgtEl>
                                        <p:attrNameLst>
                                          <p:attrName>style.visibility</p:attrName>
                                        </p:attrNameLst>
                                      </p:cBhvr>
                                      <p:to>
                                        <p:strVal val="visible"/>
                                      </p:to>
                                    </p:set>
                                    <p:anim calcmode="lin" valueType="num">
                                      <p:cBhvr>
                                        <p:cTn id="51" dur="500" fill="hold"/>
                                        <p:tgtEl>
                                          <p:spTgt spid="80"/>
                                        </p:tgtEl>
                                        <p:attrNameLst>
                                          <p:attrName>ppt_w</p:attrName>
                                        </p:attrNameLst>
                                      </p:cBhvr>
                                      <p:tavLst>
                                        <p:tav tm="0">
                                          <p:val>
                                            <p:fltVal val="0"/>
                                          </p:val>
                                        </p:tav>
                                        <p:tav tm="100000">
                                          <p:val>
                                            <p:strVal val="#ppt_w"/>
                                          </p:val>
                                        </p:tav>
                                      </p:tavLst>
                                    </p:anim>
                                    <p:anim calcmode="lin" valueType="num">
                                      <p:cBhvr>
                                        <p:cTn id="52" dur="500" fill="hold"/>
                                        <p:tgtEl>
                                          <p:spTgt spid="80"/>
                                        </p:tgtEl>
                                        <p:attrNameLst>
                                          <p:attrName>ppt_h</p:attrName>
                                        </p:attrNameLst>
                                      </p:cBhvr>
                                      <p:tavLst>
                                        <p:tav tm="0">
                                          <p:val>
                                            <p:fltVal val="0"/>
                                          </p:val>
                                        </p:tav>
                                        <p:tav tm="100000">
                                          <p:val>
                                            <p:strVal val="#ppt_h"/>
                                          </p:val>
                                        </p:tav>
                                      </p:tavLst>
                                    </p:anim>
                                    <p:animEffect transition="in" filter="fade">
                                      <p:cBhvr>
                                        <p:cTn id="53" dur="500"/>
                                        <p:tgtEl>
                                          <p:spTgt spid="80"/>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102"/>
                                        </p:tgtEl>
                                        <p:attrNameLst>
                                          <p:attrName>style.visibility</p:attrName>
                                        </p:attrNameLst>
                                      </p:cBhvr>
                                      <p:to>
                                        <p:strVal val="visible"/>
                                      </p:to>
                                    </p:set>
                                    <p:anim calcmode="lin" valueType="num">
                                      <p:cBhvr>
                                        <p:cTn id="56" dur="500" fill="hold"/>
                                        <p:tgtEl>
                                          <p:spTgt spid="102"/>
                                        </p:tgtEl>
                                        <p:attrNameLst>
                                          <p:attrName>ppt_w</p:attrName>
                                        </p:attrNameLst>
                                      </p:cBhvr>
                                      <p:tavLst>
                                        <p:tav tm="0">
                                          <p:val>
                                            <p:fltVal val="0"/>
                                          </p:val>
                                        </p:tav>
                                        <p:tav tm="100000">
                                          <p:val>
                                            <p:strVal val="#ppt_w"/>
                                          </p:val>
                                        </p:tav>
                                      </p:tavLst>
                                    </p:anim>
                                    <p:anim calcmode="lin" valueType="num">
                                      <p:cBhvr>
                                        <p:cTn id="57" dur="500" fill="hold"/>
                                        <p:tgtEl>
                                          <p:spTgt spid="102"/>
                                        </p:tgtEl>
                                        <p:attrNameLst>
                                          <p:attrName>ppt_h</p:attrName>
                                        </p:attrNameLst>
                                      </p:cBhvr>
                                      <p:tavLst>
                                        <p:tav tm="0">
                                          <p:val>
                                            <p:fltVal val="0"/>
                                          </p:val>
                                        </p:tav>
                                        <p:tav tm="100000">
                                          <p:val>
                                            <p:strVal val="#ppt_h"/>
                                          </p:val>
                                        </p:tav>
                                      </p:tavLst>
                                    </p:anim>
                                    <p:animEffect transition="in" filter="fade">
                                      <p:cBhvr>
                                        <p:cTn id="58" dur="500"/>
                                        <p:tgtEl>
                                          <p:spTgt spid="102"/>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106"/>
                                        </p:tgtEl>
                                        <p:attrNameLst>
                                          <p:attrName>style.visibility</p:attrName>
                                        </p:attrNameLst>
                                      </p:cBhvr>
                                      <p:to>
                                        <p:strVal val="visible"/>
                                      </p:to>
                                    </p:set>
                                    <p:anim calcmode="lin" valueType="num">
                                      <p:cBhvr>
                                        <p:cTn id="61" dur="500" fill="hold"/>
                                        <p:tgtEl>
                                          <p:spTgt spid="106"/>
                                        </p:tgtEl>
                                        <p:attrNameLst>
                                          <p:attrName>ppt_w</p:attrName>
                                        </p:attrNameLst>
                                      </p:cBhvr>
                                      <p:tavLst>
                                        <p:tav tm="0">
                                          <p:val>
                                            <p:fltVal val="0"/>
                                          </p:val>
                                        </p:tav>
                                        <p:tav tm="100000">
                                          <p:val>
                                            <p:strVal val="#ppt_w"/>
                                          </p:val>
                                        </p:tav>
                                      </p:tavLst>
                                    </p:anim>
                                    <p:anim calcmode="lin" valueType="num">
                                      <p:cBhvr>
                                        <p:cTn id="62" dur="500" fill="hold"/>
                                        <p:tgtEl>
                                          <p:spTgt spid="106"/>
                                        </p:tgtEl>
                                        <p:attrNameLst>
                                          <p:attrName>ppt_h</p:attrName>
                                        </p:attrNameLst>
                                      </p:cBhvr>
                                      <p:tavLst>
                                        <p:tav tm="0">
                                          <p:val>
                                            <p:fltVal val="0"/>
                                          </p:val>
                                        </p:tav>
                                        <p:tav tm="100000">
                                          <p:val>
                                            <p:strVal val="#ppt_h"/>
                                          </p:val>
                                        </p:tav>
                                      </p:tavLst>
                                    </p:anim>
                                    <p:animEffect transition="in" filter="fade">
                                      <p:cBhvr>
                                        <p:cTn id="63" dur="500"/>
                                        <p:tgtEl>
                                          <p:spTgt spid="106"/>
                                        </p:tgtEl>
                                      </p:cBhvr>
                                    </p:animEffect>
                                  </p:childTnLst>
                                </p:cTn>
                              </p:par>
                            </p:childTnLst>
                          </p:cTn>
                        </p:par>
                        <p:par>
                          <p:cTn id="64" fill="hold">
                            <p:stCondLst>
                              <p:cond delay="5500"/>
                            </p:stCondLst>
                            <p:childTnLst>
                              <p:par>
                                <p:cTn id="65" presetID="53" presetClass="entr" presetSubtype="16" fill="hold" grpId="0" nodeType="afterEffect">
                                  <p:stCondLst>
                                    <p:cond delay="0"/>
                                  </p:stCondLst>
                                  <p:childTnLst>
                                    <p:set>
                                      <p:cBhvr>
                                        <p:cTn id="66" dur="1" fill="hold">
                                          <p:stCondLst>
                                            <p:cond delay="0"/>
                                          </p:stCondLst>
                                        </p:cTn>
                                        <p:tgtEl>
                                          <p:spTgt spid="83"/>
                                        </p:tgtEl>
                                        <p:attrNameLst>
                                          <p:attrName>style.visibility</p:attrName>
                                        </p:attrNameLst>
                                      </p:cBhvr>
                                      <p:to>
                                        <p:strVal val="visible"/>
                                      </p:to>
                                    </p:set>
                                    <p:anim calcmode="lin" valueType="num">
                                      <p:cBhvr>
                                        <p:cTn id="67" dur="500" fill="hold"/>
                                        <p:tgtEl>
                                          <p:spTgt spid="83"/>
                                        </p:tgtEl>
                                        <p:attrNameLst>
                                          <p:attrName>ppt_w</p:attrName>
                                        </p:attrNameLst>
                                      </p:cBhvr>
                                      <p:tavLst>
                                        <p:tav tm="0">
                                          <p:val>
                                            <p:fltVal val="0"/>
                                          </p:val>
                                        </p:tav>
                                        <p:tav tm="100000">
                                          <p:val>
                                            <p:strVal val="#ppt_w"/>
                                          </p:val>
                                        </p:tav>
                                      </p:tavLst>
                                    </p:anim>
                                    <p:anim calcmode="lin" valueType="num">
                                      <p:cBhvr>
                                        <p:cTn id="68" dur="500" fill="hold"/>
                                        <p:tgtEl>
                                          <p:spTgt spid="83"/>
                                        </p:tgtEl>
                                        <p:attrNameLst>
                                          <p:attrName>ppt_h</p:attrName>
                                        </p:attrNameLst>
                                      </p:cBhvr>
                                      <p:tavLst>
                                        <p:tav tm="0">
                                          <p:val>
                                            <p:fltVal val="0"/>
                                          </p:val>
                                        </p:tav>
                                        <p:tav tm="100000">
                                          <p:val>
                                            <p:strVal val="#ppt_h"/>
                                          </p:val>
                                        </p:tav>
                                      </p:tavLst>
                                    </p:anim>
                                    <p:animEffect transition="in" filter="fade">
                                      <p:cBhvr>
                                        <p:cTn id="69" dur="500"/>
                                        <p:tgtEl>
                                          <p:spTgt spid="83"/>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03"/>
                                        </p:tgtEl>
                                        <p:attrNameLst>
                                          <p:attrName>style.visibility</p:attrName>
                                        </p:attrNameLst>
                                      </p:cBhvr>
                                      <p:to>
                                        <p:strVal val="visible"/>
                                      </p:to>
                                    </p:set>
                                    <p:anim calcmode="lin" valueType="num">
                                      <p:cBhvr>
                                        <p:cTn id="72" dur="500" fill="hold"/>
                                        <p:tgtEl>
                                          <p:spTgt spid="103"/>
                                        </p:tgtEl>
                                        <p:attrNameLst>
                                          <p:attrName>ppt_w</p:attrName>
                                        </p:attrNameLst>
                                      </p:cBhvr>
                                      <p:tavLst>
                                        <p:tav tm="0">
                                          <p:val>
                                            <p:fltVal val="0"/>
                                          </p:val>
                                        </p:tav>
                                        <p:tav tm="100000">
                                          <p:val>
                                            <p:strVal val="#ppt_w"/>
                                          </p:val>
                                        </p:tav>
                                      </p:tavLst>
                                    </p:anim>
                                    <p:anim calcmode="lin" valueType="num">
                                      <p:cBhvr>
                                        <p:cTn id="73" dur="500" fill="hold"/>
                                        <p:tgtEl>
                                          <p:spTgt spid="103"/>
                                        </p:tgtEl>
                                        <p:attrNameLst>
                                          <p:attrName>ppt_h</p:attrName>
                                        </p:attrNameLst>
                                      </p:cBhvr>
                                      <p:tavLst>
                                        <p:tav tm="0">
                                          <p:val>
                                            <p:fltVal val="0"/>
                                          </p:val>
                                        </p:tav>
                                        <p:tav tm="100000">
                                          <p:val>
                                            <p:strVal val="#ppt_h"/>
                                          </p:val>
                                        </p:tav>
                                      </p:tavLst>
                                    </p:anim>
                                    <p:animEffect transition="in" filter="fade">
                                      <p:cBhvr>
                                        <p:cTn id="74" dur="500"/>
                                        <p:tgtEl>
                                          <p:spTgt spid="103"/>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107"/>
                                        </p:tgtEl>
                                        <p:attrNameLst>
                                          <p:attrName>style.visibility</p:attrName>
                                        </p:attrNameLst>
                                      </p:cBhvr>
                                      <p:to>
                                        <p:strVal val="visible"/>
                                      </p:to>
                                    </p:set>
                                    <p:anim calcmode="lin" valueType="num">
                                      <p:cBhvr>
                                        <p:cTn id="77" dur="500" fill="hold"/>
                                        <p:tgtEl>
                                          <p:spTgt spid="107"/>
                                        </p:tgtEl>
                                        <p:attrNameLst>
                                          <p:attrName>ppt_w</p:attrName>
                                        </p:attrNameLst>
                                      </p:cBhvr>
                                      <p:tavLst>
                                        <p:tav tm="0">
                                          <p:val>
                                            <p:fltVal val="0"/>
                                          </p:val>
                                        </p:tav>
                                        <p:tav tm="100000">
                                          <p:val>
                                            <p:strVal val="#ppt_w"/>
                                          </p:val>
                                        </p:tav>
                                      </p:tavLst>
                                    </p:anim>
                                    <p:anim calcmode="lin" valueType="num">
                                      <p:cBhvr>
                                        <p:cTn id="78" dur="500" fill="hold"/>
                                        <p:tgtEl>
                                          <p:spTgt spid="107"/>
                                        </p:tgtEl>
                                        <p:attrNameLst>
                                          <p:attrName>ppt_h</p:attrName>
                                        </p:attrNameLst>
                                      </p:cBhvr>
                                      <p:tavLst>
                                        <p:tav tm="0">
                                          <p:val>
                                            <p:fltVal val="0"/>
                                          </p:val>
                                        </p:tav>
                                        <p:tav tm="100000">
                                          <p:val>
                                            <p:strVal val="#ppt_h"/>
                                          </p:val>
                                        </p:tav>
                                      </p:tavLst>
                                    </p:anim>
                                    <p:animEffect transition="in" filter="fade">
                                      <p:cBhvr>
                                        <p:cTn id="79" dur="500"/>
                                        <p:tgtEl>
                                          <p:spTgt spid="107"/>
                                        </p:tgtEl>
                                      </p:cBhvr>
                                    </p:animEffect>
                                  </p:childTnLst>
                                </p:cTn>
                              </p:par>
                            </p:childTnLst>
                          </p:cTn>
                        </p:par>
                        <p:par>
                          <p:cTn id="80" fill="hold">
                            <p:stCondLst>
                              <p:cond delay="6000"/>
                            </p:stCondLst>
                            <p:childTnLst>
                              <p:par>
                                <p:cTn id="81" presetID="22" presetClass="entr" presetSubtype="8" fill="hold" nodeType="afterEffect">
                                  <p:stCondLst>
                                    <p:cond delay="0"/>
                                  </p:stCondLst>
                                  <p:childTnLst>
                                    <p:set>
                                      <p:cBhvr>
                                        <p:cTn id="82" dur="1" fill="hold">
                                          <p:stCondLst>
                                            <p:cond delay="0"/>
                                          </p:stCondLst>
                                        </p:cTn>
                                        <p:tgtEl>
                                          <p:spTgt spid="76"/>
                                        </p:tgtEl>
                                        <p:attrNameLst>
                                          <p:attrName>style.visibility</p:attrName>
                                        </p:attrNameLst>
                                      </p:cBhvr>
                                      <p:to>
                                        <p:strVal val="visible"/>
                                      </p:to>
                                    </p:set>
                                    <p:animEffect transition="in" filter="wipe(left)">
                                      <p:cBhvr>
                                        <p:cTn id="83" dur="500"/>
                                        <p:tgtEl>
                                          <p:spTgt spid="76"/>
                                        </p:tgtEl>
                                      </p:cBhvr>
                                    </p:animEffect>
                                  </p:childTnLst>
                                </p:cTn>
                              </p:par>
                            </p:childTnLst>
                          </p:cTn>
                        </p:par>
                        <p:par>
                          <p:cTn id="84" fill="hold">
                            <p:stCondLst>
                              <p:cond delay="6500"/>
                            </p:stCondLst>
                            <p:childTnLst>
                              <p:par>
                                <p:cTn id="85" presetID="22" presetClass="entr" presetSubtype="8" fill="hold" grpId="0" nodeType="afterEffect">
                                  <p:stCondLst>
                                    <p:cond delay="0"/>
                                  </p:stCondLst>
                                  <p:childTnLst>
                                    <p:set>
                                      <p:cBhvr>
                                        <p:cTn id="86" dur="1" fill="hold">
                                          <p:stCondLst>
                                            <p:cond delay="0"/>
                                          </p:stCondLst>
                                        </p:cTn>
                                        <p:tgtEl>
                                          <p:spTgt spid="87"/>
                                        </p:tgtEl>
                                        <p:attrNameLst>
                                          <p:attrName>style.visibility</p:attrName>
                                        </p:attrNameLst>
                                      </p:cBhvr>
                                      <p:to>
                                        <p:strVal val="visible"/>
                                      </p:to>
                                    </p:set>
                                    <p:animEffect transition="in" filter="wipe(left)">
                                      <p:cBhvr>
                                        <p:cTn id="87" dur="500"/>
                                        <p:tgtEl>
                                          <p:spTgt spid="87"/>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105"/>
                                        </p:tgtEl>
                                        <p:attrNameLst>
                                          <p:attrName>style.visibility</p:attrName>
                                        </p:attrNameLst>
                                      </p:cBhvr>
                                      <p:to>
                                        <p:strVal val="visible"/>
                                      </p:to>
                                    </p:set>
                                    <p:animEffect transition="in" filter="wipe(left)">
                                      <p:cBhvr>
                                        <p:cTn id="90" dur="500"/>
                                        <p:tgtEl>
                                          <p:spTgt spid="105"/>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109"/>
                                        </p:tgtEl>
                                        <p:attrNameLst>
                                          <p:attrName>style.visibility</p:attrName>
                                        </p:attrNameLst>
                                      </p:cBhvr>
                                      <p:to>
                                        <p:strVal val="visible"/>
                                      </p:to>
                                    </p:set>
                                    <p:animEffect transition="in" filter="wipe(left)">
                                      <p:cBhvr>
                                        <p:cTn id="93" dur="500"/>
                                        <p:tgtEl>
                                          <p:spTgt spid="109"/>
                                        </p:tgtEl>
                                      </p:cBhvr>
                                    </p:animEffect>
                                  </p:childTnLst>
                                </p:cTn>
                              </p:par>
                            </p:childTnLst>
                          </p:cTn>
                        </p:par>
                        <p:par>
                          <p:cTn id="94" fill="hold">
                            <p:stCondLst>
                              <p:cond delay="7000"/>
                            </p:stCondLst>
                            <p:childTnLst>
                              <p:par>
                                <p:cTn id="95" presetID="22" presetClass="entr" presetSubtype="1" fill="hold" grpId="0" nodeType="afterEffect">
                                  <p:stCondLst>
                                    <p:cond delay="0"/>
                                  </p:stCondLst>
                                  <p:childTnLst>
                                    <p:set>
                                      <p:cBhvr>
                                        <p:cTn id="96" dur="1" fill="hold">
                                          <p:stCondLst>
                                            <p:cond delay="0"/>
                                          </p:stCondLst>
                                        </p:cTn>
                                        <p:tgtEl>
                                          <p:spTgt spid="86"/>
                                        </p:tgtEl>
                                        <p:attrNameLst>
                                          <p:attrName>style.visibility</p:attrName>
                                        </p:attrNameLst>
                                      </p:cBhvr>
                                      <p:to>
                                        <p:strVal val="visible"/>
                                      </p:to>
                                    </p:set>
                                    <p:animEffect transition="in" filter="wipe(up)">
                                      <p:cBhvr>
                                        <p:cTn id="97" dur="500"/>
                                        <p:tgtEl>
                                          <p:spTgt spid="86"/>
                                        </p:tgtEl>
                                      </p:cBhvr>
                                    </p:animEffect>
                                  </p:childTnLst>
                                </p:cTn>
                              </p:par>
                              <p:par>
                                <p:cTn id="98" presetID="22" presetClass="entr" presetSubtype="1" fill="hold" grpId="0" nodeType="withEffect">
                                  <p:stCondLst>
                                    <p:cond delay="0"/>
                                  </p:stCondLst>
                                  <p:childTnLst>
                                    <p:set>
                                      <p:cBhvr>
                                        <p:cTn id="99" dur="1" fill="hold">
                                          <p:stCondLst>
                                            <p:cond delay="0"/>
                                          </p:stCondLst>
                                        </p:cTn>
                                        <p:tgtEl>
                                          <p:spTgt spid="104"/>
                                        </p:tgtEl>
                                        <p:attrNameLst>
                                          <p:attrName>style.visibility</p:attrName>
                                        </p:attrNameLst>
                                      </p:cBhvr>
                                      <p:to>
                                        <p:strVal val="visible"/>
                                      </p:to>
                                    </p:set>
                                    <p:animEffect transition="in" filter="wipe(up)">
                                      <p:cBhvr>
                                        <p:cTn id="100" dur="500"/>
                                        <p:tgtEl>
                                          <p:spTgt spid="104"/>
                                        </p:tgtEl>
                                      </p:cBhvr>
                                    </p:animEffect>
                                  </p:childTnLst>
                                </p:cTn>
                              </p:par>
                              <p:par>
                                <p:cTn id="101" presetID="22" presetClass="entr" presetSubtype="1" fill="hold" grpId="0" nodeType="withEffect">
                                  <p:stCondLst>
                                    <p:cond delay="0"/>
                                  </p:stCondLst>
                                  <p:childTnLst>
                                    <p:set>
                                      <p:cBhvr>
                                        <p:cTn id="102" dur="1" fill="hold">
                                          <p:stCondLst>
                                            <p:cond delay="0"/>
                                          </p:stCondLst>
                                        </p:cTn>
                                        <p:tgtEl>
                                          <p:spTgt spid="108"/>
                                        </p:tgtEl>
                                        <p:attrNameLst>
                                          <p:attrName>style.visibility</p:attrName>
                                        </p:attrNameLst>
                                      </p:cBhvr>
                                      <p:to>
                                        <p:strVal val="visible"/>
                                      </p:to>
                                    </p:set>
                                    <p:animEffect transition="in" filter="wipe(up)">
                                      <p:cBhvr>
                                        <p:cTn id="103"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80" grpId="0" animBg="1"/>
      <p:bldP spid="83" grpId="0"/>
      <p:bldP spid="86" grpId="0"/>
      <p:bldP spid="87" grpId="0"/>
      <p:bldP spid="95" grpId="0"/>
      <p:bldP spid="96" grpId="0"/>
      <p:bldP spid="7" grpId="0"/>
      <p:bldP spid="77" grpId="0" animBg="1"/>
      <p:bldP spid="78" grpId="0"/>
      <p:bldP spid="79" grpId="0"/>
      <p:bldP spid="102" grpId="0" animBg="1"/>
      <p:bldP spid="103" grpId="0"/>
      <p:bldP spid="104" grpId="0"/>
      <p:bldP spid="105" grpId="0"/>
      <p:bldP spid="106" grpId="0" animBg="1"/>
      <p:bldP spid="107" grpId="0"/>
      <p:bldP spid="108" grpId="0"/>
      <p:bldP spid="10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Freeform 4">
            <a:extLst>
              <a:ext uri="{FF2B5EF4-FFF2-40B4-BE49-F238E27FC236}">
                <a16:creationId xmlns:a16="http://schemas.microsoft.com/office/drawing/2014/main" id="{FBBBA758-23FB-4415-8EDF-1B6D3EFC4A10}"/>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63" name="Group 62">
            <a:extLst>
              <a:ext uri="{FF2B5EF4-FFF2-40B4-BE49-F238E27FC236}">
                <a16:creationId xmlns:a16="http://schemas.microsoft.com/office/drawing/2014/main" id="{2B90C14E-1754-4C06-99E0-07E7B42D6EE2}"/>
              </a:ext>
            </a:extLst>
          </p:cNvPr>
          <p:cNvGrpSpPr/>
          <p:nvPr/>
        </p:nvGrpSpPr>
        <p:grpSpPr>
          <a:xfrm>
            <a:off x="494834" y="494834"/>
            <a:ext cx="203798" cy="203798"/>
            <a:chOff x="606723" y="3429000"/>
            <a:chExt cx="575952" cy="575952"/>
          </a:xfrm>
        </p:grpSpPr>
        <p:sp>
          <p:nvSpPr>
            <p:cNvPr id="64" name="Oval 63">
              <a:extLst>
                <a:ext uri="{FF2B5EF4-FFF2-40B4-BE49-F238E27FC236}">
                  <a16:creationId xmlns:a16="http://schemas.microsoft.com/office/drawing/2014/main" id="{D837826C-92F2-403A-8481-18B9A1E129CB}"/>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Graphic 17" descr="Coins with solid fill">
              <a:extLst>
                <a:ext uri="{FF2B5EF4-FFF2-40B4-BE49-F238E27FC236}">
                  <a16:creationId xmlns:a16="http://schemas.microsoft.com/office/drawing/2014/main" id="{69DA77D4-CB18-4467-A30D-A0B28B99FB79}"/>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66" name="Graphic 4">
            <a:extLst>
              <a:ext uri="{FF2B5EF4-FFF2-40B4-BE49-F238E27FC236}">
                <a16:creationId xmlns:a16="http://schemas.microsoft.com/office/drawing/2014/main" id="{89710842-2473-4E7B-BF4C-24CD5782323C}"/>
              </a:ext>
            </a:extLst>
          </p:cNvPr>
          <p:cNvGrpSpPr>
            <a:grpSpLocks noChangeAspect="1"/>
          </p:cNvGrpSpPr>
          <p:nvPr/>
        </p:nvGrpSpPr>
        <p:grpSpPr>
          <a:xfrm>
            <a:off x="811258" y="514437"/>
            <a:ext cx="842000" cy="164592"/>
            <a:chOff x="5238750" y="3262312"/>
            <a:chExt cx="1715262" cy="335295"/>
          </a:xfrm>
          <a:solidFill>
            <a:schemeClr val="tx1"/>
          </a:solidFill>
        </p:grpSpPr>
        <p:sp>
          <p:nvSpPr>
            <p:cNvPr id="67" name="Freeform: Shape 66">
              <a:extLst>
                <a:ext uri="{FF2B5EF4-FFF2-40B4-BE49-F238E27FC236}">
                  <a16:creationId xmlns:a16="http://schemas.microsoft.com/office/drawing/2014/main" id="{4C9EEAE8-2CF8-43EA-B982-4EF70F2A3FE5}"/>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4261CE81-8858-4A4F-8428-2685CE42D88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B8BFF02C-62CC-480B-937D-4CB6EB2886F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E1C39963-A421-4C05-A9AC-CB25D30B8BE0}"/>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83AC8D36-E7CA-4773-9A24-37BC88729210}"/>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6403A099-2643-4C9D-80F8-366DDBC05831}"/>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7B6F6A1B-2B1F-4F7E-BB97-C498F3DF5CD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4" name="PpHolder4">
            <a:extLst>
              <a:ext uri="{FF2B5EF4-FFF2-40B4-BE49-F238E27FC236}">
                <a16:creationId xmlns:a16="http://schemas.microsoft.com/office/drawing/2014/main" id="{46766444-0009-4FBD-A873-45FD3D6FF2D6}"/>
              </a:ext>
            </a:extLst>
          </p:cNvPr>
          <p:cNvSpPr>
            <a:spLocks noGrp="1"/>
          </p:cNvSpPr>
          <p:nvPr>
            <p:ph type="pic" sz="quarter" idx="10"/>
          </p:nvPr>
        </p:nvSpPr>
        <p:spPr/>
      </p:sp>
      <p:sp>
        <p:nvSpPr>
          <p:cNvPr id="6" name="Title 5">
            <a:extLst>
              <a:ext uri="{FF2B5EF4-FFF2-40B4-BE49-F238E27FC236}">
                <a16:creationId xmlns:a16="http://schemas.microsoft.com/office/drawing/2014/main" id="{E10025D4-1AA0-4B9A-9603-632A96D7BEAC}"/>
              </a:ext>
            </a:extLst>
          </p:cNvPr>
          <p:cNvSpPr>
            <a:spLocks noGrp="1"/>
          </p:cNvSpPr>
          <p:nvPr>
            <p:ph type="title"/>
          </p:nvPr>
        </p:nvSpPr>
        <p:spPr/>
        <p:txBody>
          <a:bodyPr/>
          <a:lstStyle/>
          <a:p>
            <a:r>
              <a:rPr lang="en-US" sz="4400" b="1" dirty="0">
                <a:latin typeface="+mj-lt"/>
              </a:rPr>
              <a:t>Our Best Facilities</a:t>
            </a:r>
            <a:endParaRPr lang="en-ID" dirty="0"/>
          </a:p>
        </p:txBody>
      </p:sp>
      <p:sp>
        <p:nvSpPr>
          <p:cNvPr id="30" name="Rectangle: Rounded Corners 29">
            <a:extLst>
              <a:ext uri="{FF2B5EF4-FFF2-40B4-BE49-F238E27FC236}">
                <a16:creationId xmlns:a16="http://schemas.microsoft.com/office/drawing/2014/main" id="{14939910-280D-4B35-B6F9-71342D85A804}"/>
              </a:ext>
            </a:extLst>
          </p:cNvPr>
          <p:cNvSpPr/>
          <p:nvPr/>
        </p:nvSpPr>
        <p:spPr>
          <a:xfrm>
            <a:off x="5486400" y="1308893"/>
            <a:ext cx="3659188" cy="3935416"/>
          </a:xfrm>
          <a:prstGeom prst="roundRect">
            <a:avLst>
              <a:gd name="adj" fmla="val 453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Oval 30">
            <a:extLst>
              <a:ext uri="{FF2B5EF4-FFF2-40B4-BE49-F238E27FC236}">
                <a16:creationId xmlns:a16="http://schemas.microsoft.com/office/drawing/2014/main" id="{C3C123F5-C87E-421B-89E8-D1FFA8FD0FDB}"/>
              </a:ext>
            </a:extLst>
          </p:cNvPr>
          <p:cNvSpPr/>
          <p:nvPr/>
        </p:nvSpPr>
        <p:spPr>
          <a:xfrm>
            <a:off x="8241851" y="999478"/>
            <a:ext cx="1208537" cy="1208537"/>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2" name="TextBox 31">
            <a:extLst>
              <a:ext uri="{FF2B5EF4-FFF2-40B4-BE49-F238E27FC236}">
                <a16:creationId xmlns:a16="http://schemas.microsoft.com/office/drawing/2014/main" id="{E5F8C20E-52DA-4DC8-9766-5ACDD8431001}"/>
              </a:ext>
            </a:extLst>
          </p:cNvPr>
          <p:cNvSpPr txBox="1"/>
          <p:nvPr/>
        </p:nvSpPr>
        <p:spPr>
          <a:xfrm>
            <a:off x="5935322" y="2306587"/>
            <a:ext cx="2963407" cy="616836"/>
          </a:xfrm>
          <a:prstGeom prst="rect">
            <a:avLst/>
          </a:prstGeom>
          <a:noFill/>
        </p:spPr>
        <p:txBody>
          <a:bodyPr wrap="square" rtlCol="0">
            <a:spAutoFit/>
          </a:bodyPr>
          <a:lstStyle/>
          <a:p>
            <a:pPr>
              <a:lnSpc>
                <a:spcPct val="150000"/>
              </a:lnSpc>
            </a:pPr>
            <a:r>
              <a:rPr lang="en-US" sz="1200" dirty="0">
                <a:solidFill>
                  <a:schemeClr val="bg2"/>
                </a:solidFill>
              </a:rPr>
              <a:t>A wonderful serenity taken possession of my entire soul, like these sweet</a:t>
            </a:r>
          </a:p>
        </p:txBody>
      </p:sp>
      <p:sp>
        <p:nvSpPr>
          <p:cNvPr id="33" name="TextBox 32">
            <a:extLst>
              <a:ext uri="{FF2B5EF4-FFF2-40B4-BE49-F238E27FC236}">
                <a16:creationId xmlns:a16="http://schemas.microsoft.com/office/drawing/2014/main" id="{A895D26A-00CE-40B6-9E22-B13D6CD73AB7}"/>
              </a:ext>
            </a:extLst>
          </p:cNvPr>
          <p:cNvSpPr txBox="1"/>
          <p:nvPr/>
        </p:nvSpPr>
        <p:spPr>
          <a:xfrm>
            <a:off x="5935322" y="1999082"/>
            <a:ext cx="2328827"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34" name="Freeform 5">
            <a:extLst>
              <a:ext uri="{FF2B5EF4-FFF2-40B4-BE49-F238E27FC236}">
                <a16:creationId xmlns:a16="http://schemas.microsoft.com/office/drawing/2014/main" id="{72B9F197-C9CB-47C8-BBBE-78C07B3EB8D9}"/>
              </a:ext>
            </a:extLst>
          </p:cNvPr>
          <p:cNvSpPr>
            <a:spLocks/>
          </p:cNvSpPr>
          <p:nvPr/>
        </p:nvSpPr>
        <p:spPr bwMode="auto">
          <a:xfrm>
            <a:off x="6051052" y="3143221"/>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35" name="TextBox 34">
            <a:extLst>
              <a:ext uri="{FF2B5EF4-FFF2-40B4-BE49-F238E27FC236}">
                <a16:creationId xmlns:a16="http://schemas.microsoft.com/office/drawing/2014/main" id="{649D67E1-4619-4C1B-8E7C-5806553B1E47}"/>
              </a:ext>
            </a:extLst>
          </p:cNvPr>
          <p:cNvSpPr txBox="1"/>
          <p:nvPr/>
        </p:nvSpPr>
        <p:spPr>
          <a:xfrm>
            <a:off x="6472956" y="3008580"/>
            <a:ext cx="2328827" cy="615297"/>
          </a:xfrm>
          <a:prstGeom prst="rect">
            <a:avLst/>
          </a:prstGeom>
          <a:noFill/>
        </p:spPr>
        <p:txBody>
          <a:bodyPr wrap="square" rtlCol="0">
            <a:spAutoFit/>
          </a:bodyPr>
          <a:lstStyle/>
          <a:p>
            <a:pPr>
              <a:lnSpc>
                <a:spcPct val="150000"/>
              </a:lnSpc>
            </a:pPr>
            <a:r>
              <a:rPr lang="en-US" sz="1200" dirty="0">
                <a:solidFill>
                  <a:schemeClr val="bg2"/>
                </a:solidFill>
              </a:rPr>
              <a:t>A wonderful serenity taken entire soul, like these</a:t>
            </a:r>
          </a:p>
        </p:txBody>
      </p:sp>
      <p:sp>
        <p:nvSpPr>
          <p:cNvPr id="36" name="Freeform 5">
            <a:extLst>
              <a:ext uri="{FF2B5EF4-FFF2-40B4-BE49-F238E27FC236}">
                <a16:creationId xmlns:a16="http://schemas.microsoft.com/office/drawing/2014/main" id="{C65B0B85-9FB4-417B-B29C-3187C86510DD}"/>
              </a:ext>
            </a:extLst>
          </p:cNvPr>
          <p:cNvSpPr>
            <a:spLocks/>
          </p:cNvSpPr>
          <p:nvPr/>
        </p:nvSpPr>
        <p:spPr bwMode="auto">
          <a:xfrm>
            <a:off x="6051052" y="4546786"/>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37" name="TextBox 36">
            <a:extLst>
              <a:ext uri="{FF2B5EF4-FFF2-40B4-BE49-F238E27FC236}">
                <a16:creationId xmlns:a16="http://schemas.microsoft.com/office/drawing/2014/main" id="{AE898532-44AE-4809-85FA-8B5910CD5874}"/>
              </a:ext>
            </a:extLst>
          </p:cNvPr>
          <p:cNvSpPr txBox="1"/>
          <p:nvPr/>
        </p:nvSpPr>
        <p:spPr>
          <a:xfrm>
            <a:off x="6472956" y="4476297"/>
            <a:ext cx="2328827" cy="338298"/>
          </a:xfrm>
          <a:prstGeom prst="rect">
            <a:avLst/>
          </a:prstGeom>
          <a:noFill/>
        </p:spPr>
        <p:txBody>
          <a:bodyPr wrap="square" rtlCol="0">
            <a:spAutoFit/>
          </a:bodyPr>
          <a:lstStyle/>
          <a:p>
            <a:pPr>
              <a:lnSpc>
                <a:spcPct val="150000"/>
              </a:lnSpc>
            </a:pPr>
            <a:r>
              <a:rPr lang="en-US" sz="1200" dirty="0">
                <a:solidFill>
                  <a:schemeClr val="bg2"/>
                </a:solidFill>
              </a:rPr>
              <a:t>Possession of my entire</a:t>
            </a:r>
          </a:p>
        </p:txBody>
      </p:sp>
      <p:sp>
        <p:nvSpPr>
          <p:cNvPr id="38" name="Freeform 5">
            <a:extLst>
              <a:ext uri="{FF2B5EF4-FFF2-40B4-BE49-F238E27FC236}">
                <a16:creationId xmlns:a16="http://schemas.microsoft.com/office/drawing/2014/main" id="{D2BABA97-791B-4F93-8B31-6597D633D920}"/>
              </a:ext>
            </a:extLst>
          </p:cNvPr>
          <p:cNvSpPr>
            <a:spLocks/>
          </p:cNvSpPr>
          <p:nvPr/>
        </p:nvSpPr>
        <p:spPr bwMode="auto">
          <a:xfrm>
            <a:off x="6051052" y="3869261"/>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39" name="TextBox 38">
            <a:extLst>
              <a:ext uri="{FF2B5EF4-FFF2-40B4-BE49-F238E27FC236}">
                <a16:creationId xmlns:a16="http://schemas.microsoft.com/office/drawing/2014/main" id="{F91B8063-554A-4E14-ABC0-8A9961E9A57D}"/>
              </a:ext>
            </a:extLst>
          </p:cNvPr>
          <p:cNvSpPr txBox="1"/>
          <p:nvPr/>
        </p:nvSpPr>
        <p:spPr>
          <a:xfrm>
            <a:off x="6472956" y="3734620"/>
            <a:ext cx="2328827" cy="615297"/>
          </a:xfrm>
          <a:prstGeom prst="rect">
            <a:avLst/>
          </a:prstGeom>
          <a:noFill/>
        </p:spPr>
        <p:txBody>
          <a:bodyPr wrap="square" rtlCol="0">
            <a:spAutoFit/>
          </a:bodyPr>
          <a:lstStyle/>
          <a:p>
            <a:pPr>
              <a:lnSpc>
                <a:spcPct val="150000"/>
              </a:lnSpc>
            </a:pPr>
            <a:r>
              <a:rPr lang="en-US" sz="1200" dirty="0">
                <a:solidFill>
                  <a:schemeClr val="bg2"/>
                </a:solidFill>
              </a:rPr>
              <a:t>A wonderful serenity taken entire soul, like these</a:t>
            </a:r>
          </a:p>
        </p:txBody>
      </p:sp>
      <p:grpSp>
        <p:nvGrpSpPr>
          <p:cNvPr id="40" name="Group 39">
            <a:extLst>
              <a:ext uri="{FF2B5EF4-FFF2-40B4-BE49-F238E27FC236}">
                <a16:creationId xmlns:a16="http://schemas.microsoft.com/office/drawing/2014/main" id="{DE815480-A75F-4362-8704-BD1041FF121A}"/>
              </a:ext>
            </a:extLst>
          </p:cNvPr>
          <p:cNvGrpSpPr>
            <a:grpSpLocks noChangeAspect="1"/>
          </p:cNvGrpSpPr>
          <p:nvPr/>
        </p:nvGrpSpPr>
        <p:grpSpPr>
          <a:xfrm>
            <a:off x="8654095" y="1468849"/>
            <a:ext cx="384048" cy="269794"/>
            <a:chOff x="1418602" y="6135827"/>
            <a:chExt cx="761999" cy="535304"/>
          </a:xfrm>
          <a:solidFill>
            <a:schemeClr val="bg2"/>
          </a:solidFill>
        </p:grpSpPr>
        <p:sp>
          <p:nvSpPr>
            <p:cNvPr id="41" name="Freeform: Shape 40">
              <a:extLst>
                <a:ext uri="{FF2B5EF4-FFF2-40B4-BE49-F238E27FC236}">
                  <a16:creationId xmlns:a16="http://schemas.microsoft.com/office/drawing/2014/main" id="{4FF5F5C1-58E1-4699-BFC8-62975784A1D8}"/>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A09ABB4E-446E-4C3D-988D-1BC679ADC826}"/>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20CC159B-877F-4247-8B0E-3D291F4ECB1F}"/>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590FE2E3-CA0C-4B9A-8451-F9453BE3E7BC}"/>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B604E17A-E767-46DF-8441-FFF9C2A9F39D}"/>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718A6805-B876-4C24-9A9A-7C1F74A106E8}"/>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6222B6B6-D75B-43D3-B878-14A920D46E7C}"/>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sp>
        <p:nvSpPr>
          <p:cNvPr id="51" name="TextBox 50">
            <a:extLst>
              <a:ext uri="{FF2B5EF4-FFF2-40B4-BE49-F238E27FC236}">
                <a16:creationId xmlns:a16="http://schemas.microsoft.com/office/drawing/2014/main" id="{BEB295C2-F186-4501-B3C2-45B465B10CF1}"/>
              </a:ext>
            </a:extLst>
          </p:cNvPr>
          <p:cNvSpPr txBox="1"/>
          <p:nvPr/>
        </p:nvSpPr>
        <p:spPr>
          <a:xfrm>
            <a:off x="1079648" y="5018059"/>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52" name="TextBox 51">
            <a:extLst>
              <a:ext uri="{FF2B5EF4-FFF2-40B4-BE49-F238E27FC236}">
                <a16:creationId xmlns:a16="http://schemas.microsoft.com/office/drawing/2014/main" id="{6A86D53D-5371-4E1E-A743-F0E39433A248}"/>
              </a:ext>
            </a:extLst>
          </p:cNvPr>
          <p:cNvSpPr txBox="1"/>
          <p:nvPr/>
        </p:nvSpPr>
        <p:spPr>
          <a:xfrm>
            <a:off x="1079648" y="2916729"/>
            <a:ext cx="3790988" cy="1996572"/>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feel the charm of existence in this spot, which was created for the bliss of souls like mine</a:t>
            </a:r>
          </a:p>
          <a:p>
            <a:pPr>
              <a:lnSpc>
                <a:spcPct val="150000"/>
              </a:lnSpc>
            </a:pPr>
            <a:endParaRPr lang="en-US" sz="1200" dirty="0"/>
          </a:p>
          <a:p>
            <a:pPr>
              <a:lnSpc>
                <a:spcPct val="150000"/>
              </a:lnSpc>
            </a:pPr>
            <a:r>
              <a:rPr lang="en-US" sz="1200" dirty="0"/>
              <a:t>Sense of mere tranquil existence, that I neglect my talents should incapable of drawing a single</a:t>
            </a:r>
            <a:endParaRPr lang="en-ID" sz="1000" dirty="0"/>
          </a:p>
        </p:txBody>
      </p:sp>
    </p:spTree>
    <p:extLst>
      <p:ext uri="{BB962C8B-B14F-4D97-AF65-F5344CB8AC3E}">
        <p14:creationId xmlns:p14="http://schemas.microsoft.com/office/powerpoint/2010/main" val="3882106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500"/>
                                        <p:tgtEl>
                                          <p:spTgt spid="6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3"/>
                                        </p:tgtEl>
                                        <p:attrNameLst>
                                          <p:attrName>style.visibility</p:attrName>
                                        </p:attrNameLst>
                                      </p:cBhvr>
                                      <p:to>
                                        <p:strVal val="visible"/>
                                      </p:to>
                                    </p:set>
                                    <p:anim calcmode="lin" valueType="num">
                                      <p:cBhvr>
                                        <p:cTn id="11" dur="500" fill="hold"/>
                                        <p:tgtEl>
                                          <p:spTgt spid="63"/>
                                        </p:tgtEl>
                                        <p:attrNameLst>
                                          <p:attrName>ppt_w</p:attrName>
                                        </p:attrNameLst>
                                      </p:cBhvr>
                                      <p:tavLst>
                                        <p:tav tm="0">
                                          <p:val>
                                            <p:fltVal val="0"/>
                                          </p:val>
                                        </p:tav>
                                        <p:tav tm="100000">
                                          <p:val>
                                            <p:strVal val="#ppt_w"/>
                                          </p:val>
                                        </p:tav>
                                      </p:tavLst>
                                    </p:anim>
                                    <p:anim calcmode="lin" valueType="num">
                                      <p:cBhvr>
                                        <p:cTn id="12" dur="500" fill="hold"/>
                                        <p:tgtEl>
                                          <p:spTgt spid="63"/>
                                        </p:tgtEl>
                                        <p:attrNameLst>
                                          <p:attrName>ppt_h</p:attrName>
                                        </p:attrNameLst>
                                      </p:cBhvr>
                                      <p:tavLst>
                                        <p:tav tm="0">
                                          <p:val>
                                            <p:fltVal val="0"/>
                                          </p:val>
                                        </p:tav>
                                        <p:tav tm="100000">
                                          <p:val>
                                            <p:strVal val="#ppt_h"/>
                                          </p:val>
                                        </p:tav>
                                      </p:tavLst>
                                    </p:anim>
                                    <p:animEffect transition="in" filter="fade">
                                      <p:cBhvr>
                                        <p:cTn id="13" dur="500"/>
                                        <p:tgtEl>
                                          <p:spTgt spid="6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6"/>
                                        </p:tgtEl>
                                        <p:attrNameLst>
                                          <p:attrName>style.visibility</p:attrName>
                                        </p:attrNameLst>
                                      </p:cBhvr>
                                      <p:to>
                                        <p:strVal val="visible"/>
                                      </p:to>
                                    </p:set>
                                    <p:animEffect transition="in" filter="wipe(left)">
                                      <p:cBhvr>
                                        <p:cTn id="17" dur="500"/>
                                        <p:tgtEl>
                                          <p:spTgt spid="6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up)">
                                      <p:cBhvr>
                                        <p:cTn id="21" dur="500"/>
                                        <p:tgtEl>
                                          <p:spTgt spid="6"/>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wipe(up)">
                                      <p:cBhvr>
                                        <p:cTn id="25" dur="500"/>
                                        <p:tgtEl>
                                          <p:spTgt spid="5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wipe(left)">
                                      <p:cBhvr>
                                        <p:cTn id="29" dur="500"/>
                                        <p:tgtEl>
                                          <p:spTgt spid="51"/>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up)">
                                      <p:cBhvr>
                                        <p:cTn id="33" dur="500"/>
                                        <p:tgtEl>
                                          <p:spTgt spid="30"/>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p:cTn id="37" dur="500" fill="hold"/>
                                        <p:tgtEl>
                                          <p:spTgt spid="31"/>
                                        </p:tgtEl>
                                        <p:attrNameLst>
                                          <p:attrName>ppt_w</p:attrName>
                                        </p:attrNameLst>
                                      </p:cBhvr>
                                      <p:tavLst>
                                        <p:tav tm="0">
                                          <p:val>
                                            <p:fltVal val="0"/>
                                          </p:val>
                                        </p:tav>
                                        <p:tav tm="100000">
                                          <p:val>
                                            <p:strVal val="#ppt_w"/>
                                          </p:val>
                                        </p:tav>
                                      </p:tavLst>
                                    </p:anim>
                                    <p:anim calcmode="lin" valueType="num">
                                      <p:cBhvr>
                                        <p:cTn id="38" dur="500" fill="hold"/>
                                        <p:tgtEl>
                                          <p:spTgt spid="31"/>
                                        </p:tgtEl>
                                        <p:attrNameLst>
                                          <p:attrName>ppt_h</p:attrName>
                                        </p:attrNameLst>
                                      </p:cBhvr>
                                      <p:tavLst>
                                        <p:tav tm="0">
                                          <p:val>
                                            <p:fltVal val="0"/>
                                          </p:val>
                                        </p:tav>
                                        <p:tav tm="100000">
                                          <p:val>
                                            <p:strVal val="#ppt_h"/>
                                          </p:val>
                                        </p:tav>
                                      </p:tavLst>
                                    </p:anim>
                                    <p:animEffect transition="in" filter="fade">
                                      <p:cBhvr>
                                        <p:cTn id="39" dur="500"/>
                                        <p:tgtEl>
                                          <p:spTgt spid="31"/>
                                        </p:tgtEl>
                                      </p:cBhvr>
                                    </p:animEffect>
                                  </p:childTnLst>
                                </p:cTn>
                              </p:par>
                            </p:childTnLst>
                          </p:cTn>
                        </p:par>
                        <p:par>
                          <p:cTn id="40" fill="hold">
                            <p:stCondLst>
                              <p:cond delay="4000"/>
                            </p:stCondLst>
                            <p:childTnLst>
                              <p:par>
                                <p:cTn id="41" presetID="53" presetClass="entr" presetSubtype="16" fill="hold" nodeType="afterEffect">
                                  <p:stCondLst>
                                    <p:cond delay="0"/>
                                  </p:stCondLst>
                                  <p:childTnLst>
                                    <p:set>
                                      <p:cBhvr>
                                        <p:cTn id="42" dur="1" fill="hold">
                                          <p:stCondLst>
                                            <p:cond delay="0"/>
                                          </p:stCondLst>
                                        </p:cTn>
                                        <p:tgtEl>
                                          <p:spTgt spid="40"/>
                                        </p:tgtEl>
                                        <p:attrNameLst>
                                          <p:attrName>style.visibility</p:attrName>
                                        </p:attrNameLst>
                                      </p:cBhvr>
                                      <p:to>
                                        <p:strVal val="visible"/>
                                      </p:to>
                                    </p:set>
                                    <p:anim calcmode="lin" valueType="num">
                                      <p:cBhvr>
                                        <p:cTn id="43" dur="500" fill="hold"/>
                                        <p:tgtEl>
                                          <p:spTgt spid="40"/>
                                        </p:tgtEl>
                                        <p:attrNameLst>
                                          <p:attrName>ppt_w</p:attrName>
                                        </p:attrNameLst>
                                      </p:cBhvr>
                                      <p:tavLst>
                                        <p:tav tm="0">
                                          <p:val>
                                            <p:fltVal val="0"/>
                                          </p:val>
                                        </p:tav>
                                        <p:tav tm="100000">
                                          <p:val>
                                            <p:strVal val="#ppt_w"/>
                                          </p:val>
                                        </p:tav>
                                      </p:tavLst>
                                    </p:anim>
                                    <p:anim calcmode="lin" valueType="num">
                                      <p:cBhvr>
                                        <p:cTn id="44" dur="500" fill="hold"/>
                                        <p:tgtEl>
                                          <p:spTgt spid="40"/>
                                        </p:tgtEl>
                                        <p:attrNameLst>
                                          <p:attrName>ppt_h</p:attrName>
                                        </p:attrNameLst>
                                      </p:cBhvr>
                                      <p:tavLst>
                                        <p:tav tm="0">
                                          <p:val>
                                            <p:fltVal val="0"/>
                                          </p:val>
                                        </p:tav>
                                        <p:tav tm="100000">
                                          <p:val>
                                            <p:strVal val="#ppt_h"/>
                                          </p:val>
                                        </p:tav>
                                      </p:tavLst>
                                    </p:anim>
                                    <p:animEffect transition="in" filter="fade">
                                      <p:cBhvr>
                                        <p:cTn id="45" dur="500"/>
                                        <p:tgtEl>
                                          <p:spTgt spid="40"/>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wipe(left)">
                                      <p:cBhvr>
                                        <p:cTn id="49" dur="500"/>
                                        <p:tgtEl>
                                          <p:spTgt spid="33"/>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wipe(left)">
                                      <p:cBhvr>
                                        <p:cTn id="53" dur="500"/>
                                        <p:tgtEl>
                                          <p:spTgt spid="32"/>
                                        </p:tgtEl>
                                      </p:cBhvr>
                                    </p:animEffect>
                                  </p:childTnLst>
                                </p:cTn>
                              </p:par>
                            </p:childTnLst>
                          </p:cTn>
                        </p:par>
                        <p:par>
                          <p:cTn id="54" fill="hold">
                            <p:stCondLst>
                              <p:cond delay="5500"/>
                            </p:stCondLst>
                            <p:childTnLst>
                              <p:par>
                                <p:cTn id="55" presetID="53" presetClass="entr" presetSubtype="16" fill="hold" grpId="0" nodeType="after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p:cTn id="57" dur="500" fill="hold"/>
                                        <p:tgtEl>
                                          <p:spTgt spid="34"/>
                                        </p:tgtEl>
                                        <p:attrNameLst>
                                          <p:attrName>ppt_w</p:attrName>
                                        </p:attrNameLst>
                                      </p:cBhvr>
                                      <p:tavLst>
                                        <p:tav tm="0">
                                          <p:val>
                                            <p:fltVal val="0"/>
                                          </p:val>
                                        </p:tav>
                                        <p:tav tm="100000">
                                          <p:val>
                                            <p:strVal val="#ppt_w"/>
                                          </p:val>
                                        </p:tav>
                                      </p:tavLst>
                                    </p:anim>
                                    <p:anim calcmode="lin" valueType="num">
                                      <p:cBhvr>
                                        <p:cTn id="58" dur="500" fill="hold"/>
                                        <p:tgtEl>
                                          <p:spTgt spid="34"/>
                                        </p:tgtEl>
                                        <p:attrNameLst>
                                          <p:attrName>ppt_h</p:attrName>
                                        </p:attrNameLst>
                                      </p:cBhvr>
                                      <p:tavLst>
                                        <p:tav tm="0">
                                          <p:val>
                                            <p:fltVal val="0"/>
                                          </p:val>
                                        </p:tav>
                                        <p:tav tm="100000">
                                          <p:val>
                                            <p:strVal val="#ppt_h"/>
                                          </p:val>
                                        </p:tav>
                                      </p:tavLst>
                                    </p:anim>
                                    <p:animEffect transition="in" filter="fade">
                                      <p:cBhvr>
                                        <p:cTn id="59" dur="500"/>
                                        <p:tgtEl>
                                          <p:spTgt spid="34"/>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36"/>
                                        </p:tgtEl>
                                        <p:attrNameLst>
                                          <p:attrName>style.visibility</p:attrName>
                                        </p:attrNameLst>
                                      </p:cBhvr>
                                      <p:to>
                                        <p:strVal val="visible"/>
                                      </p:to>
                                    </p:set>
                                    <p:anim calcmode="lin" valueType="num">
                                      <p:cBhvr>
                                        <p:cTn id="62" dur="500" fill="hold"/>
                                        <p:tgtEl>
                                          <p:spTgt spid="36"/>
                                        </p:tgtEl>
                                        <p:attrNameLst>
                                          <p:attrName>ppt_w</p:attrName>
                                        </p:attrNameLst>
                                      </p:cBhvr>
                                      <p:tavLst>
                                        <p:tav tm="0">
                                          <p:val>
                                            <p:fltVal val="0"/>
                                          </p:val>
                                        </p:tav>
                                        <p:tav tm="100000">
                                          <p:val>
                                            <p:strVal val="#ppt_w"/>
                                          </p:val>
                                        </p:tav>
                                      </p:tavLst>
                                    </p:anim>
                                    <p:anim calcmode="lin" valueType="num">
                                      <p:cBhvr>
                                        <p:cTn id="63" dur="500" fill="hold"/>
                                        <p:tgtEl>
                                          <p:spTgt spid="36"/>
                                        </p:tgtEl>
                                        <p:attrNameLst>
                                          <p:attrName>ppt_h</p:attrName>
                                        </p:attrNameLst>
                                      </p:cBhvr>
                                      <p:tavLst>
                                        <p:tav tm="0">
                                          <p:val>
                                            <p:fltVal val="0"/>
                                          </p:val>
                                        </p:tav>
                                        <p:tav tm="100000">
                                          <p:val>
                                            <p:strVal val="#ppt_h"/>
                                          </p:val>
                                        </p:tav>
                                      </p:tavLst>
                                    </p:anim>
                                    <p:animEffect transition="in" filter="fade">
                                      <p:cBhvr>
                                        <p:cTn id="64" dur="500"/>
                                        <p:tgtEl>
                                          <p:spTgt spid="36"/>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38"/>
                                        </p:tgtEl>
                                        <p:attrNameLst>
                                          <p:attrName>style.visibility</p:attrName>
                                        </p:attrNameLst>
                                      </p:cBhvr>
                                      <p:to>
                                        <p:strVal val="visible"/>
                                      </p:to>
                                    </p:set>
                                    <p:anim calcmode="lin" valueType="num">
                                      <p:cBhvr>
                                        <p:cTn id="67" dur="500" fill="hold"/>
                                        <p:tgtEl>
                                          <p:spTgt spid="38"/>
                                        </p:tgtEl>
                                        <p:attrNameLst>
                                          <p:attrName>ppt_w</p:attrName>
                                        </p:attrNameLst>
                                      </p:cBhvr>
                                      <p:tavLst>
                                        <p:tav tm="0">
                                          <p:val>
                                            <p:fltVal val="0"/>
                                          </p:val>
                                        </p:tav>
                                        <p:tav tm="100000">
                                          <p:val>
                                            <p:strVal val="#ppt_w"/>
                                          </p:val>
                                        </p:tav>
                                      </p:tavLst>
                                    </p:anim>
                                    <p:anim calcmode="lin" valueType="num">
                                      <p:cBhvr>
                                        <p:cTn id="68" dur="500" fill="hold"/>
                                        <p:tgtEl>
                                          <p:spTgt spid="38"/>
                                        </p:tgtEl>
                                        <p:attrNameLst>
                                          <p:attrName>ppt_h</p:attrName>
                                        </p:attrNameLst>
                                      </p:cBhvr>
                                      <p:tavLst>
                                        <p:tav tm="0">
                                          <p:val>
                                            <p:fltVal val="0"/>
                                          </p:val>
                                        </p:tav>
                                        <p:tav tm="100000">
                                          <p:val>
                                            <p:strVal val="#ppt_h"/>
                                          </p:val>
                                        </p:tav>
                                      </p:tavLst>
                                    </p:anim>
                                    <p:animEffect transition="in" filter="fade">
                                      <p:cBhvr>
                                        <p:cTn id="69" dur="500"/>
                                        <p:tgtEl>
                                          <p:spTgt spid="38"/>
                                        </p:tgtEl>
                                      </p:cBhvr>
                                    </p:animEffect>
                                  </p:childTnLst>
                                </p:cTn>
                              </p:par>
                            </p:childTnLst>
                          </p:cTn>
                        </p:par>
                        <p:par>
                          <p:cTn id="70" fill="hold">
                            <p:stCondLst>
                              <p:cond delay="6000"/>
                            </p:stCondLst>
                            <p:childTnLst>
                              <p:par>
                                <p:cTn id="71" presetID="22" presetClass="entr" presetSubtype="8" fill="hold" grpId="0" nodeType="afterEffect">
                                  <p:stCondLst>
                                    <p:cond delay="0"/>
                                  </p:stCondLst>
                                  <p:childTnLst>
                                    <p:set>
                                      <p:cBhvr>
                                        <p:cTn id="72" dur="1" fill="hold">
                                          <p:stCondLst>
                                            <p:cond delay="0"/>
                                          </p:stCondLst>
                                        </p:cTn>
                                        <p:tgtEl>
                                          <p:spTgt spid="35"/>
                                        </p:tgtEl>
                                        <p:attrNameLst>
                                          <p:attrName>style.visibility</p:attrName>
                                        </p:attrNameLst>
                                      </p:cBhvr>
                                      <p:to>
                                        <p:strVal val="visible"/>
                                      </p:to>
                                    </p:set>
                                    <p:animEffect transition="in" filter="wipe(left)">
                                      <p:cBhvr>
                                        <p:cTn id="73" dur="500"/>
                                        <p:tgtEl>
                                          <p:spTgt spid="35"/>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wipe(left)">
                                      <p:cBhvr>
                                        <p:cTn id="76" dur="500"/>
                                        <p:tgtEl>
                                          <p:spTgt spid="39"/>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37"/>
                                        </p:tgtEl>
                                        <p:attrNameLst>
                                          <p:attrName>style.visibility</p:attrName>
                                        </p:attrNameLst>
                                      </p:cBhvr>
                                      <p:to>
                                        <p:strVal val="visible"/>
                                      </p:to>
                                    </p:set>
                                    <p:animEffect transition="in" filter="wipe(left)">
                                      <p:cBhvr>
                                        <p:cTn id="7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 grpId="0"/>
      <p:bldP spid="30" grpId="0" animBg="1"/>
      <p:bldP spid="31" grpId="0" animBg="1"/>
      <p:bldP spid="32" grpId="0"/>
      <p:bldP spid="33" grpId="0"/>
      <p:bldP spid="34" grpId="0" animBg="1"/>
      <p:bldP spid="35" grpId="0"/>
      <p:bldP spid="36" grpId="0" animBg="1"/>
      <p:bldP spid="37" grpId="0"/>
      <p:bldP spid="38" grpId="0" animBg="1"/>
      <p:bldP spid="39" grpId="0"/>
      <p:bldP spid="51" grpId="0"/>
      <p:bldP spid="5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pHolder1">
            <a:extLst>
              <a:ext uri="{FF2B5EF4-FFF2-40B4-BE49-F238E27FC236}">
                <a16:creationId xmlns:a16="http://schemas.microsoft.com/office/drawing/2014/main" id="{FF00DDBB-F55F-469E-BB56-2D7B55B2A96E}"/>
              </a:ext>
            </a:extLst>
          </p:cNvPr>
          <p:cNvSpPr>
            <a:spLocks noGrp="1"/>
          </p:cNvSpPr>
          <p:nvPr>
            <p:ph type="pic" sz="quarter" idx="10"/>
          </p:nvPr>
        </p:nvSpPr>
        <p:spPr/>
      </p:sp>
      <p:sp>
        <p:nvSpPr>
          <p:cNvPr id="78" name="Rectangle 77">
            <a:extLst>
              <a:ext uri="{FF2B5EF4-FFF2-40B4-BE49-F238E27FC236}">
                <a16:creationId xmlns:a16="http://schemas.microsoft.com/office/drawing/2014/main" id="{646AB923-E108-4B3B-B5AB-A2A217BE50F7}"/>
              </a:ext>
            </a:extLst>
          </p:cNvPr>
          <p:cNvSpPr/>
          <p:nvPr/>
        </p:nvSpPr>
        <p:spPr>
          <a:xfrm>
            <a:off x="0" y="1905000"/>
            <a:ext cx="12191999" cy="2134650"/>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Freeform 4">
            <a:extLst>
              <a:ext uri="{FF2B5EF4-FFF2-40B4-BE49-F238E27FC236}">
                <a16:creationId xmlns:a16="http://schemas.microsoft.com/office/drawing/2014/main" id="{0AA53B04-8F68-41A1-90AF-EDEB64DA4432}"/>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91" name="Group 90">
            <a:extLst>
              <a:ext uri="{FF2B5EF4-FFF2-40B4-BE49-F238E27FC236}">
                <a16:creationId xmlns:a16="http://schemas.microsoft.com/office/drawing/2014/main" id="{B2DCA833-E625-442E-B824-37FF5AB7D86E}"/>
              </a:ext>
            </a:extLst>
          </p:cNvPr>
          <p:cNvGrpSpPr/>
          <p:nvPr/>
        </p:nvGrpSpPr>
        <p:grpSpPr>
          <a:xfrm>
            <a:off x="494834" y="494834"/>
            <a:ext cx="203798" cy="203798"/>
            <a:chOff x="606723" y="3429000"/>
            <a:chExt cx="575952" cy="575952"/>
          </a:xfrm>
        </p:grpSpPr>
        <p:sp>
          <p:nvSpPr>
            <p:cNvPr id="92" name="Oval 91">
              <a:extLst>
                <a:ext uri="{FF2B5EF4-FFF2-40B4-BE49-F238E27FC236}">
                  <a16:creationId xmlns:a16="http://schemas.microsoft.com/office/drawing/2014/main" id="{40676A8E-9585-4ED6-BD83-46D602732D05}"/>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Graphic 17" descr="Coins with solid fill">
              <a:extLst>
                <a:ext uri="{FF2B5EF4-FFF2-40B4-BE49-F238E27FC236}">
                  <a16:creationId xmlns:a16="http://schemas.microsoft.com/office/drawing/2014/main" id="{1B72B1A8-B4B6-4862-A4CF-BACA54053189}"/>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94" name="Graphic 4">
            <a:extLst>
              <a:ext uri="{FF2B5EF4-FFF2-40B4-BE49-F238E27FC236}">
                <a16:creationId xmlns:a16="http://schemas.microsoft.com/office/drawing/2014/main" id="{FD3ABC9F-8253-4307-8A25-67FF85A87E04}"/>
              </a:ext>
            </a:extLst>
          </p:cNvPr>
          <p:cNvGrpSpPr>
            <a:grpSpLocks noChangeAspect="1"/>
          </p:cNvGrpSpPr>
          <p:nvPr/>
        </p:nvGrpSpPr>
        <p:grpSpPr>
          <a:xfrm>
            <a:off x="811258" y="514437"/>
            <a:ext cx="842000" cy="164592"/>
            <a:chOff x="5238750" y="3262312"/>
            <a:chExt cx="1715262" cy="335295"/>
          </a:xfrm>
          <a:solidFill>
            <a:schemeClr val="tx1"/>
          </a:solidFill>
        </p:grpSpPr>
        <p:sp>
          <p:nvSpPr>
            <p:cNvPr id="95" name="Freeform: Shape 94">
              <a:extLst>
                <a:ext uri="{FF2B5EF4-FFF2-40B4-BE49-F238E27FC236}">
                  <a16:creationId xmlns:a16="http://schemas.microsoft.com/office/drawing/2014/main" id="{C27DCDC9-D29F-4B29-84A7-FAA0C565A79E}"/>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96" name="Freeform: Shape 95">
              <a:extLst>
                <a:ext uri="{FF2B5EF4-FFF2-40B4-BE49-F238E27FC236}">
                  <a16:creationId xmlns:a16="http://schemas.microsoft.com/office/drawing/2014/main" id="{B5813CFD-3E1E-4F6B-B9E4-64ADED08B14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0D84A7CB-14E0-44AC-9C78-B7805DE767C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8" name="Freeform: Shape 97">
              <a:extLst>
                <a:ext uri="{FF2B5EF4-FFF2-40B4-BE49-F238E27FC236}">
                  <a16:creationId xmlns:a16="http://schemas.microsoft.com/office/drawing/2014/main" id="{82AECBEE-292F-4282-8ACB-7E79DC4FC20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9" name="Freeform: Shape 98">
              <a:extLst>
                <a:ext uri="{FF2B5EF4-FFF2-40B4-BE49-F238E27FC236}">
                  <a16:creationId xmlns:a16="http://schemas.microsoft.com/office/drawing/2014/main" id="{795C0A47-0389-4212-A4AF-35854B70623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100" name="Freeform: Shape 99">
              <a:extLst>
                <a:ext uri="{FF2B5EF4-FFF2-40B4-BE49-F238E27FC236}">
                  <a16:creationId xmlns:a16="http://schemas.microsoft.com/office/drawing/2014/main" id="{7C42C3EC-AB4F-4AC9-9410-409FC918EECC}"/>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101" name="Freeform: Shape 100">
              <a:extLst>
                <a:ext uri="{FF2B5EF4-FFF2-40B4-BE49-F238E27FC236}">
                  <a16:creationId xmlns:a16="http://schemas.microsoft.com/office/drawing/2014/main" id="{B7C07614-9E87-42E9-9FC0-C3B1E9E004E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6" name="Title 5">
            <a:extLst>
              <a:ext uri="{FF2B5EF4-FFF2-40B4-BE49-F238E27FC236}">
                <a16:creationId xmlns:a16="http://schemas.microsoft.com/office/drawing/2014/main" id="{815D2492-BF11-4654-A181-54530F9E10E8}"/>
              </a:ext>
            </a:extLst>
          </p:cNvPr>
          <p:cNvSpPr>
            <a:spLocks noGrp="1"/>
          </p:cNvSpPr>
          <p:nvPr>
            <p:ph type="title"/>
          </p:nvPr>
        </p:nvSpPr>
        <p:spPr/>
        <p:txBody>
          <a:bodyPr/>
          <a:lstStyle/>
          <a:p>
            <a:r>
              <a:rPr lang="en-US" sz="4400" b="1" dirty="0">
                <a:latin typeface="+mj-lt"/>
              </a:rPr>
              <a:t>Our </a:t>
            </a:r>
            <a:r>
              <a:rPr lang="en-US" sz="4400" b="1" dirty="0" err="1">
                <a:latin typeface="+mj-lt"/>
              </a:rPr>
              <a:t>Achivement</a:t>
            </a:r>
            <a:endParaRPr lang="en-ID" dirty="0"/>
          </a:p>
        </p:txBody>
      </p:sp>
      <p:grpSp>
        <p:nvGrpSpPr>
          <p:cNvPr id="14" name="Group 13">
            <a:extLst>
              <a:ext uri="{FF2B5EF4-FFF2-40B4-BE49-F238E27FC236}">
                <a16:creationId xmlns:a16="http://schemas.microsoft.com/office/drawing/2014/main" id="{3553FE1E-843D-4CE1-AFFC-7998CEE2911E}"/>
              </a:ext>
            </a:extLst>
          </p:cNvPr>
          <p:cNvGrpSpPr/>
          <p:nvPr/>
        </p:nvGrpSpPr>
        <p:grpSpPr>
          <a:xfrm>
            <a:off x="3793684" y="2342729"/>
            <a:ext cx="2022587" cy="2033340"/>
            <a:chOff x="3795784" y="2449263"/>
            <a:chExt cx="2022587" cy="2033340"/>
          </a:xfrm>
          <a:solidFill>
            <a:schemeClr val="accent1"/>
          </a:solidFill>
        </p:grpSpPr>
        <p:sp>
          <p:nvSpPr>
            <p:cNvPr id="15" name="Freeform: Shape 14">
              <a:extLst>
                <a:ext uri="{FF2B5EF4-FFF2-40B4-BE49-F238E27FC236}">
                  <a16:creationId xmlns:a16="http://schemas.microsoft.com/office/drawing/2014/main" id="{8DF81E20-34DA-4A10-A6F8-3E75F93B285F}"/>
                </a:ext>
              </a:extLst>
            </p:cNvPr>
            <p:cNvSpPr/>
            <p:nvPr/>
          </p:nvSpPr>
          <p:spPr>
            <a:xfrm flipH="1">
              <a:off x="5038454" y="3717425"/>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26BF388B-007C-49D5-9C85-FE4CC037DEEB}"/>
                </a:ext>
              </a:extLst>
            </p:cNvPr>
            <p:cNvSpPr/>
            <p:nvPr/>
          </p:nvSpPr>
          <p:spPr>
            <a:xfrm flipH="1">
              <a:off x="5272427" y="3164188"/>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a:p>
          </p:txBody>
        </p:sp>
        <p:sp>
          <p:nvSpPr>
            <p:cNvPr id="17" name="Freeform: Shape 16">
              <a:extLst>
                <a:ext uri="{FF2B5EF4-FFF2-40B4-BE49-F238E27FC236}">
                  <a16:creationId xmlns:a16="http://schemas.microsoft.com/office/drawing/2014/main" id="{4A3CE450-2D50-427F-BB60-E0E2DBA06BF6}"/>
                </a:ext>
              </a:extLst>
            </p:cNvPr>
            <p:cNvSpPr/>
            <p:nvPr/>
          </p:nvSpPr>
          <p:spPr>
            <a:xfrm flipH="1">
              <a:off x="5314530" y="2649446"/>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18" name="Freeform: Shape 17">
              <a:extLst>
                <a:ext uri="{FF2B5EF4-FFF2-40B4-BE49-F238E27FC236}">
                  <a16:creationId xmlns:a16="http://schemas.microsoft.com/office/drawing/2014/main" id="{9235F525-6AAF-415B-A4CD-0E4B23F5975E}"/>
                </a:ext>
              </a:extLst>
            </p:cNvPr>
            <p:cNvSpPr/>
            <p:nvPr/>
          </p:nvSpPr>
          <p:spPr>
            <a:xfrm flipH="1">
              <a:off x="5002563" y="2449263"/>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193EBCED-96F3-45C1-ABC6-3D1DA7C73B93}"/>
                </a:ext>
              </a:extLst>
            </p:cNvPr>
            <p:cNvSpPr/>
            <p:nvPr/>
          </p:nvSpPr>
          <p:spPr>
            <a:xfrm flipH="1">
              <a:off x="3816582" y="3716290"/>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433FFDDB-A039-479D-A2DE-9B6434B963EB}"/>
                </a:ext>
              </a:extLst>
            </p:cNvPr>
            <p:cNvSpPr/>
            <p:nvPr/>
          </p:nvSpPr>
          <p:spPr>
            <a:xfrm flipH="1">
              <a:off x="3795784" y="3164188"/>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AC6C4183-B82D-4DDC-88B4-8A6714020C89}"/>
                </a:ext>
              </a:extLst>
            </p:cNvPr>
            <p:cNvSpPr/>
            <p:nvPr/>
          </p:nvSpPr>
          <p:spPr>
            <a:xfrm flipH="1">
              <a:off x="4040663" y="2649446"/>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BCA7FF6F-A16D-4CBC-ACB1-FF2451C2FC83}"/>
                </a:ext>
              </a:extLst>
            </p:cNvPr>
            <p:cNvSpPr/>
            <p:nvPr/>
          </p:nvSpPr>
          <p:spPr>
            <a:xfrm flipH="1">
              <a:off x="4352630" y="2449263"/>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CED92FDB-E42E-4F4E-88EF-D821FBDAD011}"/>
                </a:ext>
              </a:extLst>
            </p:cNvPr>
            <p:cNvSpPr/>
            <p:nvPr/>
          </p:nvSpPr>
          <p:spPr>
            <a:xfrm flipH="1">
              <a:off x="4089557" y="4014653"/>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a:p>
          </p:txBody>
        </p:sp>
      </p:grpSp>
      <p:grpSp>
        <p:nvGrpSpPr>
          <p:cNvPr id="24" name="Group 23">
            <a:extLst>
              <a:ext uri="{FF2B5EF4-FFF2-40B4-BE49-F238E27FC236}">
                <a16:creationId xmlns:a16="http://schemas.microsoft.com/office/drawing/2014/main" id="{51E66BB5-7D76-4ADB-BF6D-307A8F2C39B5}"/>
              </a:ext>
            </a:extLst>
          </p:cNvPr>
          <p:cNvGrpSpPr/>
          <p:nvPr/>
        </p:nvGrpSpPr>
        <p:grpSpPr>
          <a:xfrm>
            <a:off x="1179765" y="1832400"/>
            <a:ext cx="2022587" cy="2033340"/>
            <a:chOff x="1181865" y="1938934"/>
            <a:chExt cx="2022587" cy="2033340"/>
          </a:xfrm>
          <a:solidFill>
            <a:schemeClr val="accent1"/>
          </a:solidFill>
        </p:grpSpPr>
        <p:sp>
          <p:nvSpPr>
            <p:cNvPr id="25" name="Freeform: Shape 24">
              <a:extLst>
                <a:ext uri="{FF2B5EF4-FFF2-40B4-BE49-F238E27FC236}">
                  <a16:creationId xmlns:a16="http://schemas.microsoft.com/office/drawing/2014/main" id="{0C6FDCA7-D923-45D9-B6CE-A5E44AC6253F}"/>
                </a:ext>
              </a:extLst>
            </p:cNvPr>
            <p:cNvSpPr/>
            <p:nvPr/>
          </p:nvSpPr>
          <p:spPr>
            <a:xfrm flipH="1">
              <a:off x="2424535" y="3207096"/>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B9C89F29-2EDD-4B39-BB6D-B4479E52F2A4}"/>
                </a:ext>
              </a:extLst>
            </p:cNvPr>
            <p:cNvSpPr/>
            <p:nvPr/>
          </p:nvSpPr>
          <p:spPr>
            <a:xfrm flipH="1">
              <a:off x="2658508" y="2653859"/>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3E4745C9-38A3-4368-BCAE-9916A945ED71}"/>
                </a:ext>
              </a:extLst>
            </p:cNvPr>
            <p:cNvSpPr/>
            <p:nvPr/>
          </p:nvSpPr>
          <p:spPr>
            <a:xfrm flipH="1">
              <a:off x="2700611" y="2139117"/>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B3C5C05D-D870-40E7-9C88-4E2C0A99EC5F}"/>
                </a:ext>
              </a:extLst>
            </p:cNvPr>
            <p:cNvSpPr/>
            <p:nvPr/>
          </p:nvSpPr>
          <p:spPr>
            <a:xfrm flipH="1">
              <a:off x="2388644" y="1938934"/>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FB9CC18B-9239-4FB4-A5D9-45EBD34AF08A}"/>
                </a:ext>
              </a:extLst>
            </p:cNvPr>
            <p:cNvSpPr/>
            <p:nvPr/>
          </p:nvSpPr>
          <p:spPr>
            <a:xfrm flipH="1">
              <a:off x="1202663" y="3205961"/>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DB74390B-2BE5-4A1D-B100-292D1ED5FB55}"/>
                </a:ext>
              </a:extLst>
            </p:cNvPr>
            <p:cNvSpPr/>
            <p:nvPr/>
          </p:nvSpPr>
          <p:spPr>
            <a:xfrm flipH="1">
              <a:off x="1181865" y="2653859"/>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62B3C564-3FC5-4CA0-B26F-2F22356D5072}"/>
                </a:ext>
              </a:extLst>
            </p:cNvPr>
            <p:cNvSpPr/>
            <p:nvPr/>
          </p:nvSpPr>
          <p:spPr>
            <a:xfrm flipH="1">
              <a:off x="1426744" y="2139117"/>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6EC799E4-D484-465B-82EF-1081E855FADF}"/>
                </a:ext>
              </a:extLst>
            </p:cNvPr>
            <p:cNvSpPr/>
            <p:nvPr/>
          </p:nvSpPr>
          <p:spPr>
            <a:xfrm flipH="1">
              <a:off x="1738711" y="1938934"/>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BE1CA0C8-16FF-4554-B70B-11DCC0E4F62C}"/>
                </a:ext>
              </a:extLst>
            </p:cNvPr>
            <p:cNvSpPr/>
            <p:nvPr/>
          </p:nvSpPr>
          <p:spPr>
            <a:xfrm flipH="1">
              <a:off x="1475638" y="3504324"/>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a:p>
          </p:txBody>
        </p:sp>
      </p:grpSp>
      <p:grpSp>
        <p:nvGrpSpPr>
          <p:cNvPr id="34" name="Group 33">
            <a:extLst>
              <a:ext uri="{FF2B5EF4-FFF2-40B4-BE49-F238E27FC236}">
                <a16:creationId xmlns:a16="http://schemas.microsoft.com/office/drawing/2014/main" id="{3022ED1F-E3F4-4282-8751-0EFE08CC8E42}"/>
              </a:ext>
            </a:extLst>
          </p:cNvPr>
          <p:cNvGrpSpPr/>
          <p:nvPr/>
        </p:nvGrpSpPr>
        <p:grpSpPr>
          <a:xfrm>
            <a:off x="6407602" y="2342729"/>
            <a:ext cx="2022587" cy="2033340"/>
            <a:chOff x="6409702" y="2449263"/>
            <a:chExt cx="2022587" cy="2033340"/>
          </a:xfrm>
          <a:solidFill>
            <a:schemeClr val="accent1"/>
          </a:solidFill>
        </p:grpSpPr>
        <p:sp>
          <p:nvSpPr>
            <p:cNvPr id="35" name="Freeform: Shape 34">
              <a:extLst>
                <a:ext uri="{FF2B5EF4-FFF2-40B4-BE49-F238E27FC236}">
                  <a16:creationId xmlns:a16="http://schemas.microsoft.com/office/drawing/2014/main" id="{83D76B58-A56B-42E2-9DF5-259FCED10A44}"/>
                </a:ext>
              </a:extLst>
            </p:cNvPr>
            <p:cNvSpPr/>
            <p:nvPr/>
          </p:nvSpPr>
          <p:spPr>
            <a:xfrm flipH="1">
              <a:off x="7652372" y="3717425"/>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A4A31B5F-4FB8-411A-912F-248243BBF395}"/>
                </a:ext>
              </a:extLst>
            </p:cNvPr>
            <p:cNvSpPr/>
            <p:nvPr/>
          </p:nvSpPr>
          <p:spPr>
            <a:xfrm flipH="1">
              <a:off x="7886345" y="3164188"/>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B16D9BA7-C24D-4676-B14C-1E4463A8FE30}"/>
                </a:ext>
              </a:extLst>
            </p:cNvPr>
            <p:cNvSpPr/>
            <p:nvPr/>
          </p:nvSpPr>
          <p:spPr>
            <a:xfrm flipH="1">
              <a:off x="7928448" y="2649446"/>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A69E7102-7F0F-40CB-8456-1E91CEFB4D9F}"/>
                </a:ext>
              </a:extLst>
            </p:cNvPr>
            <p:cNvSpPr/>
            <p:nvPr/>
          </p:nvSpPr>
          <p:spPr>
            <a:xfrm flipH="1">
              <a:off x="7616481" y="2449263"/>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BD7E3AAE-826C-45E2-B19D-6EF0E445AB31}"/>
                </a:ext>
              </a:extLst>
            </p:cNvPr>
            <p:cNvSpPr/>
            <p:nvPr/>
          </p:nvSpPr>
          <p:spPr>
            <a:xfrm flipH="1">
              <a:off x="6430500" y="3716290"/>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080345C6-F344-409B-8EF7-7A708895F48E}"/>
                </a:ext>
              </a:extLst>
            </p:cNvPr>
            <p:cNvSpPr/>
            <p:nvPr/>
          </p:nvSpPr>
          <p:spPr>
            <a:xfrm flipH="1">
              <a:off x="6409702" y="3164188"/>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0BB60C96-7E22-4877-8BDC-4507D3538311}"/>
                </a:ext>
              </a:extLst>
            </p:cNvPr>
            <p:cNvSpPr/>
            <p:nvPr/>
          </p:nvSpPr>
          <p:spPr>
            <a:xfrm flipH="1">
              <a:off x="6654581" y="2649446"/>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28F0C968-0962-4AE5-83FD-EABAC1C77570}"/>
                </a:ext>
              </a:extLst>
            </p:cNvPr>
            <p:cNvSpPr/>
            <p:nvPr/>
          </p:nvSpPr>
          <p:spPr>
            <a:xfrm flipH="1">
              <a:off x="6966548" y="2449263"/>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3DB38B34-E30A-4405-B955-85C4B66CAB51}"/>
                </a:ext>
              </a:extLst>
            </p:cNvPr>
            <p:cNvSpPr/>
            <p:nvPr/>
          </p:nvSpPr>
          <p:spPr>
            <a:xfrm flipH="1">
              <a:off x="6703475" y="4014653"/>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a:p>
          </p:txBody>
        </p:sp>
      </p:grpSp>
      <p:grpSp>
        <p:nvGrpSpPr>
          <p:cNvPr id="55" name="Group 54">
            <a:extLst>
              <a:ext uri="{FF2B5EF4-FFF2-40B4-BE49-F238E27FC236}">
                <a16:creationId xmlns:a16="http://schemas.microsoft.com/office/drawing/2014/main" id="{E9DAC584-9A9A-4799-8A59-6AE4DCEFFBE5}"/>
              </a:ext>
            </a:extLst>
          </p:cNvPr>
          <p:cNvGrpSpPr/>
          <p:nvPr/>
        </p:nvGrpSpPr>
        <p:grpSpPr>
          <a:xfrm>
            <a:off x="8985449" y="1832400"/>
            <a:ext cx="2022587" cy="2033340"/>
            <a:chOff x="8987549" y="1938934"/>
            <a:chExt cx="2022587" cy="2033340"/>
          </a:xfrm>
          <a:solidFill>
            <a:schemeClr val="accent1"/>
          </a:solidFill>
        </p:grpSpPr>
        <p:sp>
          <p:nvSpPr>
            <p:cNvPr id="56" name="Freeform: Shape 55">
              <a:extLst>
                <a:ext uri="{FF2B5EF4-FFF2-40B4-BE49-F238E27FC236}">
                  <a16:creationId xmlns:a16="http://schemas.microsoft.com/office/drawing/2014/main" id="{BC710BA4-7410-4997-B3BB-5C7CFBE5B21B}"/>
                </a:ext>
              </a:extLst>
            </p:cNvPr>
            <p:cNvSpPr/>
            <p:nvPr/>
          </p:nvSpPr>
          <p:spPr>
            <a:xfrm flipH="1">
              <a:off x="10230219" y="3207096"/>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88934436-F051-4964-AD9F-9E05D25D5828}"/>
                </a:ext>
              </a:extLst>
            </p:cNvPr>
            <p:cNvSpPr/>
            <p:nvPr/>
          </p:nvSpPr>
          <p:spPr>
            <a:xfrm flipH="1">
              <a:off x="10464192" y="2653859"/>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8417045F-3178-4D4D-A9BE-D145D41E311D}"/>
                </a:ext>
              </a:extLst>
            </p:cNvPr>
            <p:cNvSpPr/>
            <p:nvPr/>
          </p:nvSpPr>
          <p:spPr>
            <a:xfrm flipH="1">
              <a:off x="10506295" y="2139117"/>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4E7300ED-089A-40D3-BEBC-F488F4D84A84}"/>
                </a:ext>
              </a:extLst>
            </p:cNvPr>
            <p:cNvSpPr/>
            <p:nvPr/>
          </p:nvSpPr>
          <p:spPr>
            <a:xfrm flipH="1">
              <a:off x="10194328" y="1938934"/>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B4190E9A-DAB6-414F-9D88-4BF98BB64784}"/>
                </a:ext>
              </a:extLst>
            </p:cNvPr>
            <p:cNvSpPr/>
            <p:nvPr/>
          </p:nvSpPr>
          <p:spPr>
            <a:xfrm flipH="1">
              <a:off x="9008347" y="3205961"/>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3EBD2BE9-C6F6-4353-BE41-55D0D96C3E74}"/>
                </a:ext>
              </a:extLst>
            </p:cNvPr>
            <p:cNvSpPr/>
            <p:nvPr/>
          </p:nvSpPr>
          <p:spPr>
            <a:xfrm flipH="1">
              <a:off x="8987549" y="2653859"/>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5696ADB5-BC0B-4B19-A61C-CF019166B133}"/>
                </a:ext>
              </a:extLst>
            </p:cNvPr>
            <p:cNvSpPr/>
            <p:nvPr/>
          </p:nvSpPr>
          <p:spPr>
            <a:xfrm flipH="1">
              <a:off x="9232428" y="2139117"/>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D6AD46DD-5DE6-44AF-BAAC-27907B351815}"/>
                </a:ext>
              </a:extLst>
            </p:cNvPr>
            <p:cNvSpPr/>
            <p:nvPr/>
          </p:nvSpPr>
          <p:spPr>
            <a:xfrm flipH="1">
              <a:off x="9544395" y="1938934"/>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64" name="Freeform: Shape 63">
              <a:extLst>
                <a:ext uri="{FF2B5EF4-FFF2-40B4-BE49-F238E27FC236}">
                  <a16:creationId xmlns:a16="http://schemas.microsoft.com/office/drawing/2014/main" id="{CF964776-0D96-4A42-8250-23224126CFE7}"/>
                </a:ext>
              </a:extLst>
            </p:cNvPr>
            <p:cNvSpPr/>
            <p:nvPr/>
          </p:nvSpPr>
          <p:spPr>
            <a:xfrm flipH="1">
              <a:off x="9281322" y="3504324"/>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a:p>
          </p:txBody>
        </p:sp>
      </p:grpSp>
      <p:sp>
        <p:nvSpPr>
          <p:cNvPr id="65" name="TextBox 64">
            <a:extLst>
              <a:ext uri="{FF2B5EF4-FFF2-40B4-BE49-F238E27FC236}">
                <a16:creationId xmlns:a16="http://schemas.microsoft.com/office/drawing/2014/main" id="{90614C92-942A-42BF-9F5A-75DD6820D51B}"/>
              </a:ext>
            </a:extLst>
          </p:cNvPr>
          <p:cNvSpPr txBox="1"/>
          <p:nvPr/>
        </p:nvSpPr>
        <p:spPr>
          <a:xfrm>
            <a:off x="1539766" y="2552408"/>
            <a:ext cx="1316177" cy="646331"/>
          </a:xfrm>
          <a:prstGeom prst="rect">
            <a:avLst/>
          </a:prstGeom>
          <a:noFill/>
        </p:spPr>
        <p:txBody>
          <a:bodyPr wrap="square" rtlCol="0" anchor="ctr">
            <a:spAutoFit/>
          </a:bodyPr>
          <a:lstStyle/>
          <a:p>
            <a:pPr algn="ctr"/>
            <a:r>
              <a:rPr lang="en-US" sz="3600" b="1" dirty="0">
                <a:solidFill>
                  <a:schemeClr val="bg2"/>
                </a:solidFill>
                <a:latin typeface="+mj-lt"/>
              </a:rPr>
              <a:t>1</a:t>
            </a:r>
            <a:r>
              <a:rPr lang="en-US" sz="3600" b="1" baseline="30000" dirty="0">
                <a:solidFill>
                  <a:schemeClr val="bg2"/>
                </a:solidFill>
                <a:latin typeface="+mj-lt"/>
              </a:rPr>
              <a:t>st</a:t>
            </a:r>
            <a:endParaRPr lang="en-US" sz="3600" b="1" dirty="0">
              <a:solidFill>
                <a:schemeClr val="bg2"/>
              </a:solidFill>
              <a:latin typeface="+mj-lt"/>
            </a:endParaRPr>
          </a:p>
        </p:txBody>
      </p:sp>
      <p:sp>
        <p:nvSpPr>
          <p:cNvPr id="66" name="TextBox 65">
            <a:extLst>
              <a:ext uri="{FF2B5EF4-FFF2-40B4-BE49-F238E27FC236}">
                <a16:creationId xmlns:a16="http://schemas.microsoft.com/office/drawing/2014/main" id="{DEB5EAB4-DBBC-4EDB-BD5E-45DA4CC5F773}"/>
              </a:ext>
            </a:extLst>
          </p:cNvPr>
          <p:cNvSpPr txBox="1"/>
          <p:nvPr/>
        </p:nvSpPr>
        <p:spPr>
          <a:xfrm>
            <a:off x="4404687" y="3089267"/>
            <a:ext cx="890176" cy="646331"/>
          </a:xfrm>
          <a:prstGeom prst="rect">
            <a:avLst/>
          </a:prstGeom>
          <a:noFill/>
        </p:spPr>
        <p:txBody>
          <a:bodyPr wrap="square" rtlCol="0" anchor="ctr">
            <a:spAutoFit/>
          </a:bodyPr>
          <a:lstStyle/>
          <a:p>
            <a:r>
              <a:rPr lang="en-US" sz="3600" b="1" dirty="0">
                <a:solidFill>
                  <a:schemeClr val="bg2"/>
                </a:solidFill>
                <a:latin typeface="+mj-lt"/>
              </a:rPr>
              <a:t>3</a:t>
            </a:r>
            <a:r>
              <a:rPr lang="en-US" sz="3600" b="1" baseline="30000" dirty="0">
                <a:solidFill>
                  <a:schemeClr val="bg2"/>
                </a:solidFill>
                <a:latin typeface="+mj-lt"/>
              </a:rPr>
              <a:t>rd</a:t>
            </a:r>
            <a:endParaRPr lang="en-US" sz="3600" b="1" dirty="0">
              <a:solidFill>
                <a:schemeClr val="bg2"/>
              </a:solidFill>
              <a:latin typeface="+mj-lt"/>
            </a:endParaRPr>
          </a:p>
        </p:txBody>
      </p:sp>
      <p:sp>
        <p:nvSpPr>
          <p:cNvPr id="67" name="TextBox 66">
            <a:extLst>
              <a:ext uri="{FF2B5EF4-FFF2-40B4-BE49-F238E27FC236}">
                <a16:creationId xmlns:a16="http://schemas.microsoft.com/office/drawing/2014/main" id="{8AA941F7-2BB6-4E9C-9F76-7E909C2BFA7D}"/>
              </a:ext>
            </a:extLst>
          </p:cNvPr>
          <p:cNvSpPr txBox="1"/>
          <p:nvPr/>
        </p:nvSpPr>
        <p:spPr>
          <a:xfrm>
            <a:off x="6758989" y="3084290"/>
            <a:ext cx="1316177" cy="646331"/>
          </a:xfrm>
          <a:prstGeom prst="rect">
            <a:avLst/>
          </a:prstGeom>
          <a:noFill/>
        </p:spPr>
        <p:txBody>
          <a:bodyPr wrap="square" rtlCol="0" anchor="ctr">
            <a:spAutoFit/>
          </a:bodyPr>
          <a:lstStyle/>
          <a:p>
            <a:pPr algn="ctr"/>
            <a:r>
              <a:rPr lang="en-US" sz="3600" b="1" dirty="0">
                <a:solidFill>
                  <a:schemeClr val="bg2"/>
                </a:solidFill>
                <a:latin typeface="+mj-lt"/>
              </a:rPr>
              <a:t>4</a:t>
            </a:r>
            <a:r>
              <a:rPr lang="en-US" sz="3600" b="1" baseline="30000" dirty="0">
                <a:solidFill>
                  <a:schemeClr val="bg2"/>
                </a:solidFill>
                <a:latin typeface="+mj-lt"/>
              </a:rPr>
              <a:t>th</a:t>
            </a:r>
            <a:endParaRPr lang="en-US" sz="3600" b="1" dirty="0">
              <a:solidFill>
                <a:schemeClr val="bg2"/>
              </a:solidFill>
              <a:latin typeface="+mj-lt"/>
            </a:endParaRPr>
          </a:p>
        </p:txBody>
      </p:sp>
      <p:sp>
        <p:nvSpPr>
          <p:cNvPr id="68" name="TextBox 67">
            <a:extLst>
              <a:ext uri="{FF2B5EF4-FFF2-40B4-BE49-F238E27FC236}">
                <a16:creationId xmlns:a16="http://schemas.microsoft.com/office/drawing/2014/main" id="{E7775B8F-E032-453A-BB5A-86E70707CAAF}"/>
              </a:ext>
            </a:extLst>
          </p:cNvPr>
          <p:cNvSpPr txBox="1"/>
          <p:nvPr/>
        </p:nvSpPr>
        <p:spPr>
          <a:xfrm>
            <a:off x="9476012" y="2552408"/>
            <a:ext cx="986300" cy="646331"/>
          </a:xfrm>
          <a:prstGeom prst="rect">
            <a:avLst/>
          </a:prstGeom>
          <a:noFill/>
        </p:spPr>
        <p:txBody>
          <a:bodyPr wrap="square" rtlCol="0" anchor="ctr">
            <a:spAutoFit/>
          </a:bodyPr>
          <a:lstStyle/>
          <a:p>
            <a:pPr algn="ctr"/>
            <a:r>
              <a:rPr lang="en-US" sz="3600" b="1">
                <a:solidFill>
                  <a:schemeClr val="bg2"/>
                </a:solidFill>
                <a:latin typeface="+mj-lt"/>
              </a:rPr>
              <a:t>2</a:t>
            </a:r>
            <a:r>
              <a:rPr lang="en-US" sz="3600" b="1" baseline="30000">
                <a:solidFill>
                  <a:schemeClr val="bg2"/>
                </a:solidFill>
                <a:latin typeface="+mj-lt"/>
              </a:rPr>
              <a:t>nd</a:t>
            </a:r>
            <a:endParaRPr lang="en-US" sz="3600" b="1">
              <a:solidFill>
                <a:schemeClr val="bg2"/>
              </a:solidFill>
              <a:latin typeface="+mj-lt"/>
            </a:endParaRPr>
          </a:p>
        </p:txBody>
      </p:sp>
      <p:sp>
        <p:nvSpPr>
          <p:cNvPr id="69" name="TextBox 68">
            <a:extLst>
              <a:ext uri="{FF2B5EF4-FFF2-40B4-BE49-F238E27FC236}">
                <a16:creationId xmlns:a16="http://schemas.microsoft.com/office/drawing/2014/main" id="{B459CE1B-D17D-4741-BE2F-00A16622AC31}"/>
              </a:ext>
            </a:extLst>
          </p:cNvPr>
          <p:cNvSpPr txBox="1"/>
          <p:nvPr/>
        </p:nvSpPr>
        <p:spPr>
          <a:xfrm>
            <a:off x="1225137" y="4201278"/>
            <a:ext cx="1945433" cy="369332"/>
          </a:xfrm>
          <a:prstGeom prst="rect">
            <a:avLst/>
          </a:prstGeom>
          <a:noFill/>
        </p:spPr>
        <p:txBody>
          <a:bodyPr wrap="square" rtlCol="0" anchor="ctr">
            <a:spAutoFit/>
          </a:bodyPr>
          <a:lstStyle/>
          <a:p>
            <a:pPr algn="ctr"/>
            <a:r>
              <a:rPr lang="en-US" b="1" dirty="0">
                <a:solidFill>
                  <a:schemeClr val="accent1"/>
                </a:solidFill>
                <a:latin typeface="+mj-lt"/>
              </a:rPr>
              <a:t>Description</a:t>
            </a:r>
          </a:p>
        </p:txBody>
      </p:sp>
      <p:sp>
        <p:nvSpPr>
          <p:cNvPr id="70" name="TextBox 69">
            <a:extLst>
              <a:ext uri="{FF2B5EF4-FFF2-40B4-BE49-F238E27FC236}">
                <a16:creationId xmlns:a16="http://schemas.microsoft.com/office/drawing/2014/main" id="{56816978-53EC-468A-8605-ABB7568FC375}"/>
              </a:ext>
            </a:extLst>
          </p:cNvPr>
          <p:cNvSpPr txBox="1"/>
          <p:nvPr/>
        </p:nvSpPr>
        <p:spPr>
          <a:xfrm>
            <a:off x="1124757" y="4483214"/>
            <a:ext cx="2146194" cy="893834"/>
          </a:xfrm>
          <a:prstGeom prst="rect">
            <a:avLst/>
          </a:prstGeom>
          <a:noFill/>
        </p:spPr>
        <p:txBody>
          <a:bodyPr wrap="square" rtlCol="0" anchor="ctr">
            <a:spAutoFit/>
          </a:bodyPr>
          <a:lstStyle/>
          <a:p>
            <a:pPr algn="ctr">
              <a:lnSpc>
                <a:spcPct val="150000"/>
              </a:lnSpc>
            </a:pPr>
            <a:r>
              <a:rPr lang="en-US" sz="1200" dirty="0"/>
              <a:t>A wonderful serenity has taken possession of my entire soul</a:t>
            </a:r>
          </a:p>
        </p:txBody>
      </p:sp>
      <p:sp>
        <p:nvSpPr>
          <p:cNvPr id="71" name="TextBox 70">
            <a:extLst>
              <a:ext uri="{FF2B5EF4-FFF2-40B4-BE49-F238E27FC236}">
                <a16:creationId xmlns:a16="http://schemas.microsoft.com/office/drawing/2014/main" id="{23260A12-F53B-475F-BA7C-47A7DD5A3083}"/>
              </a:ext>
            </a:extLst>
          </p:cNvPr>
          <p:cNvSpPr txBox="1"/>
          <p:nvPr/>
        </p:nvSpPr>
        <p:spPr>
          <a:xfrm>
            <a:off x="3829665" y="4707194"/>
            <a:ext cx="1945433" cy="369332"/>
          </a:xfrm>
          <a:prstGeom prst="rect">
            <a:avLst/>
          </a:prstGeom>
          <a:noFill/>
        </p:spPr>
        <p:txBody>
          <a:bodyPr wrap="square" rtlCol="0" anchor="ctr">
            <a:spAutoFit/>
          </a:bodyPr>
          <a:lstStyle/>
          <a:p>
            <a:pPr algn="ctr"/>
            <a:r>
              <a:rPr lang="en-US" b="1" dirty="0">
                <a:solidFill>
                  <a:schemeClr val="accent1"/>
                </a:solidFill>
                <a:latin typeface="+mj-lt"/>
              </a:rPr>
              <a:t>Description</a:t>
            </a:r>
          </a:p>
        </p:txBody>
      </p:sp>
      <p:sp>
        <p:nvSpPr>
          <p:cNvPr id="72" name="TextBox 71">
            <a:extLst>
              <a:ext uri="{FF2B5EF4-FFF2-40B4-BE49-F238E27FC236}">
                <a16:creationId xmlns:a16="http://schemas.microsoft.com/office/drawing/2014/main" id="{5750AE82-E952-49F7-A74C-F431EA807E7E}"/>
              </a:ext>
            </a:extLst>
          </p:cNvPr>
          <p:cNvSpPr txBox="1"/>
          <p:nvPr/>
        </p:nvSpPr>
        <p:spPr>
          <a:xfrm>
            <a:off x="3729285" y="4989130"/>
            <a:ext cx="2146194" cy="893834"/>
          </a:xfrm>
          <a:prstGeom prst="rect">
            <a:avLst/>
          </a:prstGeom>
          <a:noFill/>
        </p:spPr>
        <p:txBody>
          <a:bodyPr wrap="square" rtlCol="0" anchor="ctr">
            <a:spAutoFit/>
          </a:bodyPr>
          <a:lstStyle/>
          <a:p>
            <a:pPr algn="ctr">
              <a:lnSpc>
                <a:spcPct val="150000"/>
              </a:lnSpc>
            </a:pPr>
            <a:r>
              <a:rPr lang="en-US" sz="1200"/>
              <a:t>A wonderful serenity has taken possession of my entire soul</a:t>
            </a:r>
            <a:endParaRPr lang="en-US" sz="1200" dirty="0"/>
          </a:p>
        </p:txBody>
      </p:sp>
      <p:sp>
        <p:nvSpPr>
          <p:cNvPr id="73" name="TextBox 72">
            <a:extLst>
              <a:ext uri="{FF2B5EF4-FFF2-40B4-BE49-F238E27FC236}">
                <a16:creationId xmlns:a16="http://schemas.microsoft.com/office/drawing/2014/main" id="{4DC89507-BC5B-409D-9B61-190AC948DA81}"/>
              </a:ext>
            </a:extLst>
          </p:cNvPr>
          <p:cNvSpPr txBox="1"/>
          <p:nvPr/>
        </p:nvSpPr>
        <p:spPr>
          <a:xfrm>
            <a:off x="6443583" y="4707194"/>
            <a:ext cx="1945433" cy="369332"/>
          </a:xfrm>
          <a:prstGeom prst="rect">
            <a:avLst/>
          </a:prstGeom>
          <a:noFill/>
        </p:spPr>
        <p:txBody>
          <a:bodyPr wrap="square" rtlCol="0" anchor="ctr">
            <a:spAutoFit/>
          </a:bodyPr>
          <a:lstStyle/>
          <a:p>
            <a:pPr algn="ctr"/>
            <a:r>
              <a:rPr lang="en-US" b="1">
                <a:solidFill>
                  <a:schemeClr val="accent1"/>
                </a:solidFill>
                <a:latin typeface="+mj-lt"/>
              </a:rPr>
              <a:t>Description</a:t>
            </a:r>
            <a:endParaRPr lang="en-US" b="1" dirty="0">
              <a:solidFill>
                <a:schemeClr val="accent1"/>
              </a:solidFill>
              <a:latin typeface="+mj-lt"/>
            </a:endParaRPr>
          </a:p>
        </p:txBody>
      </p:sp>
      <p:sp>
        <p:nvSpPr>
          <p:cNvPr id="74" name="TextBox 73">
            <a:extLst>
              <a:ext uri="{FF2B5EF4-FFF2-40B4-BE49-F238E27FC236}">
                <a16:creationId xmlns:a16="http://schemas.microsoft.com/office/drawing/2014/main" id="{824C51BE-49D9-467E-8D64-3BC3487E6D03}"/>
              </a:ext>
            </a:extLst>
          </p:cNvPr>
          <p:cNvSpPr txBox="1"/>
          <p:nvPr/>
        </p:nvSpPr>
        <p:spPr>
          <a:xfrm>
            <a:off x="6343203" y="4989130"/>
            <a:ext cx="2146194" cy="893834"/>
          </a:xfrm>
          <a:prstGeom prst="rect">
            <a:avLst/>
          </a:prstGeom>
          <a:noFill/>
        </p:spPr>
        <p:txBody>
          <a:bodyPr wrap="square" rtlCol="0" anchor="ctr">
            <a:spAutoFit/>
          </a:bodyPr>
          <a:lstStyle/>
          <a:p>
            <a:pPr algn="ctr">
              <a:lnSpc>
                <a:spcPct val="150000"/>
              </a:lnSpc>
            </a:pPr>
            <a:r>
              <a:rPr lang="en-US" sz="1200"/>
              <a:t>A wonderful serenity has taken possession of my entire soul</a:t>
            </a:r>
            <a:endParaRPr lang="en-US" sz="1200" dirty="0"/>
          </a:p>
        </p:txBody>
      </p:sp>
      <p:sp>
        <p:nvSpPr>
          <p:cNvPr id="75" name="TextBox 74">
            <a:extLst>
              <a:ext uri="{FF2B5EF4-FFF2-40B4-BE49-F238E27FC236}">
                <a16:creationId xmlns:a16="http://schemas.microsoft.com/office/drawing/2014/main" id="{6A8721E1-FEE0-4821-914E-DA67AD82A90C}"/>
              </a:ext>
            </a:extLst>
          </p:cNvPr>
          <p:cNvSpPr txBox="1"/>
          <p:nvPr/>
        </p:nvSpPr>
        <p:spPr>
          <a:xfrm>
            <a:off x="9021430" y="4201278"/>
            <a:ext cx="1945433" cy="369332"/>
          </a:xfrm>
          <a:prstGeom prst="rect">
            <a:avLst/>
          </a:prstGeom>
          <a:noFill/>
        </p:spPr>
        <p:txBody>
          <a:bodyPr wrap="square" rtlCol="0" anchor="ctr">
            <a:spAutoFit/>
          </a:bodyPr>
          <a:lstStyle/>
          <a:p>
            <a:pPr algn="ctr"/>
            <a:r>
              <a:rPr lang="en-US" b="1">
                <a:solidFill>
                  <a:schemeClr val="accent1"/>
                </a:solidFill>
                <a:latin typeface="+mj-lt"/>
              </a:rPr>
              <a:t>Description</a:t>
            </a:r>
            <a:endParaRPr lang="en-US" b="1" dirty="0">
              <a:solidFill>
                <a:schemeClr val="accent1"/>
              </a:solidFill>
              <a:latin typeface="+mj-lt"/>
            </a:endParaRPr>
          </a:p>
        </p:txBody>
      </p:sp>
      <p:sp>
        <p:nvSpPr>
          <p:cNvPr id="76" name="TextBox 75">
            <a:extLst>
              <a:ext uri="{FF2B5EF4-FFF2-40B4-BE49-F238E27FC236}">
                <a16:creationId xmlns:a16="http://schemas.microsoft.com/office/drawing/2014/main" id="{5A2F49D6-32F1-464A-B8A8-B9D13FD25F91}"/>
              </a:ext>
            </a:extLst>
          </p:cNvPr>
          <p:cNvSpPr txBox="1"/>
          <p:nvPr/>
        </p:nvSpPr>
        <p:spPr>
          <a:xfrm>
            <a:off x="8921050" y="4483214"/>
            <a:ext cx="2146194" cy="893834"/>
          </a:xfrm>
          <a:prstGeom prst="rect">
            <a:avLst/>
          </a:prstGeom>
          <a:noFill/>
        </p:spPr>
        <p:txBody>
          <a:bodyPr wrap="square" rtlCol="0" anchor="ctr">
            <a:spAutoFit/>
          </a:bodyPr>
          <a:lstStyle/>
          <a:p>
            <a:pPr algn="ctr">
              <a:lnSpc>
                <a:spcPct val="150000"/>
              </a:lnSpc>
            </a:pPr>
            <a:r>
              <a:rPr lang="en-US" sz="1200" dirty="0"/>
              <a:t>A wonderful serenity has taken possession of my entire soul</a:t>
            </a:r>
          </a:p>
        </p:txBody>
      </p:sp>
    </p:spTree>
    <p:extLst>
      <p:ext uri="{BB962C8B-B14F-4D97-AF65-F5344CB8AC3E}">
        <p14:creationId xmlns:p14="http://schemas.microsoft.com/office/powerpoint/2010/main" val="20038446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fade">
                                      <p:cBhvr>
                                        <p:cTn id="7" dur="500"/>
                                        <p:tgtEl>
                                          <p:spTgt spid="9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p:cTn id="11" dur="500" fill="hold"/>
                                        <p:tgtEl>
                                          <p:spTgt spid="91"/>
                                        </p:tgtEl>
                                        <p:attrNameLst>
                                          <p:attrName>ppt_w</p:attrName>
                                        </p:attrNameLst>
                                      </p:cBhvr>
                                      <p:tavLst>
                                        <p:tav tm="0">
                                          <p:val>
                                            <p:fltVal val="0"/>
                                          </p:val>
                                        </p:tav>
                                        <p:tav tm="100000">
                                          <p:val>
                                            <p:strVal val="#ppt_w"/>
                                          </p:val>
                                        </p:tav>
                                      </p:tavLst>
                                    </p:anim>
                                    <p:anim calcmode="lin" valueType="num">
                                      <p:cBhvr>
                                        <p:cTn id="12" dur="500" fill="hold"/>
                                        <p:tgtEl>
                                          <p:spTgt spid="91"/>
                                        </p:tgtEl>
                                        <p:attrNameLst>
                                          <p:attrName>ppt_h</p:attrName>
                                        </p:attrNameLst>
                                      </p:cBhvr>
                                      <p:tavLst>
                                        <p:tav tm="0">
                                          <p:val>
                                            <p:fltVal val="0"/>
                                          </p:val>
                                        </p:tav>
                                        <p:tav tm="100000">
                                          <p:val>
                                            <p:strVal val="#ppt_h"/>
                                          </p:val>
                                        </p:tav>
                                      </p:tavLst>
                                    </p:anim>
                                    <p:animEffect transition="in" filter="fade">
                                      <p:cBhvr>
                                        <p:cTn id="13" dur="500"/>
                                        <p:tgtEl>
                                          <p:spTgt spid="9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4"/>
                                        </p:tgtEl>
                                        <p:attrNameLst>
                                          <p:attrName>style.visibility</p:attrName>
                                        </p:attrNameLst>
                                      </p:cBhvr>
                                      <p:to>
                                        <p:strVal val="visible"/>
                                      </p:to>
                                    </p:set>
                                    <p:animEffect transition="in" filter="wipe(left)">
                                      <p:cBhvr>
                                        <p:cTn id="17" dur="500"/>
                                        <p:tgtEl>
                                          <p:spTgt spid="9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78"/>
                                        </p:tgtEl>
                                        <p:attrNameLst>
                                          <p:attrName>style.visibility</p:attrName>
                                        </p:attrNameLst>
                                      </p:cBhvr>
                                      <p:to>
                                        <p:strVal val="visible"/>
                                      </p:to>
                                    </p:set>
                                    <p:animEffect transition="in" filter="fade">
                                      <p:cBhvr>
                                        <p:cTn id="25" dur="500"/>
                                        <p:tgtEl>
                                          <p:spTgt spid="78"/>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p:cTn id="29" dur="500" fill="hold"/>
                                        <p:tgtEl>
                                          <p:spTgt spid="24"/>
                                        </p:tgtEl>
                                        <p:attrNameLst>
                                          <p:attrName>ppt_w</p:attrName>
                                        </p:attrNameLst>
                                      </p:cBhvr>
                                      <p:tavLst>
                                        <p:tav tm="0">
                                          <p:val>
                                            <p:fltVal val="0"/>
                                          </p:val>
                                        </p:tav>
                                        <p:tav tm="100000">
                                          <p:val>
                                            <p:strVal val="#ppt_w"/>
                                          </p:val>
                                        </p:tav>
                                      </p:tavLst>
                                    </p:anim>
                                    <p:anim calcmode="lin" valueType="num">
                                      <p:cBhvr>
                                        <p:cTn id="30" dur="500" fill="hold"/>
                                        <p:tgtEl>
                                          <p:spTgt spid="24"/>
                                        </p:tgtEl>
                                        <p:attrNameLst>
                                          <p:attrName>ppt_h</p:attrName>
                                        </p:attrNameLst>
                                      </p:cBhvr>
                                      <p:tavLst>
                                        <p:tav tm="0">
                                          <p:val>
                                            <p:fltVal val="0"/>
                                          </p:val>
                                        </p:tav>
                                        <p:tav tm="100000">
                                          <p:val>
                                            <p:strVal val="#ppt_h"/>
                                          </p:val>
                                        </p:tav>
                                      </p:tavLst>
                                    </p:anim>
                                    <p:animEffect transition="in" filter="fade">
                                      <p:cBhvr>
                                        <p:cTn id="31" dur="500"/>
                                        <p:tgtEl>
                                          <p:spTgt spid="24"/>
                                        </p:tgtEl>
                                      </p:cBhvr>
                                    </p:animEffect>
                                  </p:childTnLst>
                                </p:cTn>
                              </p:par>
                              <p:par>
                                <p:cTn id="32" presetID="53" presetClass="entr" presetSubtype="16" fill="hold" nodeType="with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p:cTn id="34" dur="500" fill="hold"/>
                                        <p:tgtEl>
                                          <p:spTgt spid="14"/>
                                        </p:tgtEl>
                                        <p:attrNameLst>
                                          <p:attrName>ppt_w</p:attrName>
                                        </p:attrNameLst>
                                      </p:cBhvr>
                                      <p:tavLst>
                                        <p:tav tm="0">
                                          <p:val>
                                            <p:fltVal val="0"/>
                                          </p:val>
                                        </p:tav>
                                        <p:tav tm="100000">
                                          <p:val>
                                            <p:strVal val="#ppt_w"/>
                                          </p:val>
                                        </p:tav>
                                      </p:tavLst>
                                    </p:anim>
                                    <p:anim calcmode="lin" valueType="num">
                                      <p:cBhvr>
                                        <p:cTn id="35" dur="500" fill="hold"/>
                                        <p:tgtEl>
                                          <p:spTgt spid="14"/>
                                        </p:tgtEl>
                                        <p:attrNameLst>
                                          <p:attrName>ppt_h</p:attrName>
                                        </p:attrNameLst>
                                      </p:cBhvr>
                                      <p:tavLst>
                                        <p:tav tm="0">
                                          <p:val>
                                            <p:fltVal val="0"/>
                                          </p:val>
                                        </p:tav>
                                        <p:tav tm="100000">
                                          <p:val>
                                            <p:strVal val="#ppt_h"/>
                                          </p:val>
                                        </p:tav>
                                      </p:tavLst>
                                    </p:anim>
                                    <p:animEffect transition="in" filter="fade">
                                      <p:cBhvr>
                                        <p:cTn id="36" dur="500"/>
                                        <p:tgtEl>
                                          <p:spTgt spid="14"/>
                                        </p:tgtEl>
                                      </p:cBhvr>
                                    </p:animEffect>
                                  </p:childTnLst>
                                </p:cTn>
                              </p:par>
                              <p:par>
                                <p:cTn id="37" presetID="53" presetClass="entr" presetSubtype="16" fill="hold" nodeType="withEffect">
                                  <p:stCondLst>
                                    <p:cond delay="0"/>
                                  </p:stCondLst>
                                  <p:childTnLst>
                                    <p:set>
                                      <p:cBhvr>
                                        <p:cTn id="38" dur="1" fill="hold">
                                          <p:stCondLst>
                                            <p:cond delay="0"/>
                                          </p:stCondLst>
                                        </p:cTn>
                                        <p:tgtEl>
                                          <p:spTgt spid="34"/>
                                        </p:tgtEl>
                                        <p:attrNameLst>
                                          <p:attrName>style.visibility</p:attrName>
                                        </p:attrNameLst>
                                      </p:cBhvr>
                                      <p:to>
                                        <p:strVal val="visible"/>
                                      </p:to>
                                    </p:set>
                                    <p:anim calcmode="lin" valueType="num">
                                      <p:cBhvr>
                                        <p:cTn id="39" dur="500" fill="hold"/>
                                        <p:tgtEl>
                                          <p:spTgt spid="34"/>
                                        </p:tgtEl>
                                        <p:attrNameLst>
                                          <p:attrName>ppt_w</p:attrName>
                                        </p:attrNameLst>
                                      </p:cBhvr>
                                      <p:tavLst>
                                        <p:tav tm="0">
                                          <p:val>
                                            <p:fltVal val="0"/>
                                          </p:val>
                                        </p:tav>
                                        <p:tav tm="100000">
                                          <p:val>
                                            <p:strVal val="#ppt_w"/>
                                          </p:val>
                                        </p:tav>
                                      </p:tavLst>
                                    </p:anim>
                                    <p:anim calcmode="lin" valueType="num">
                                      <p:cBhvr>
                                        <p:cTn id="40" dur="500" fill="hold"/>
                                        <p:tgtEl>
                                          <p:spTgt spid="34"/>
                                        </p:tgtEl>
                                        <p:attrNameLst>
                                          <p:attrName>ppt_h</p:attrName>
                                        </p:attrNameLst>
                                      </p:cBhvr>
                                      <p:tavLst>
                                        <p:tav tm="0">
                                          <p:val>
                                            <p:fltVal val="0"/>
                                          </p:val>
                                        </p:tav>
                                        <p:tav tm="100000">
                                          <p:val>
                                            <p:strVal val="#ppt_h"/>
                                          </p:val>
                                        </p:tav>
                                      </p:tavLst>
                                    </p:anim>
                                    <p:animEffect transition="in" filter="fade">
                                      <p:cBhvr>
                                        <p:cTn id="41" dur="500"/>
                                        <p:tgtEl>
                                          <p:spTgt spid="34"/>
                                        </p:tgtEl>
                                      </p:cBhvr>
                                    </p:animEffect>
                                  </p:childTnLst>
                                </p:cTn>
                              </p:par>
                              <p:par>
                                <p:cTn id="42" presetID="53" presetClass="entr" presetSubtype="16" fill="hold" nodeType="withEffect">
                                  <p:stCondLst>
                                    <p:cond delay="0"/>
                                  </p:stCondLst>
                                  <p:childTnLst>
                                    <p:set>
                                      <p:cBhvr>
                                        <p:cTn id="43" dur="1" fill="hold">
                                          <p:stCondLst>
                                            <p:cond delay="0"/>
                                          </p:stCondLst>
                                        </p:cTn>
                                        <p:tgtEl>
                                          <p:spTgt spid="55"/>
                                        </p:tgtEl>
                                        <p:attrNameLst>
                                          <p:attrName>style.visibility</p:attrName>
                                        </p:attrNameLst>
                                      </p:cBhvr>
                                      <p:to>
                                        <p:strVal val="visible"/>
                                      </p:to>
                                    </p:set>
                                    <p:anim calcmode="lin" valueType="num">
                                      <p:cBhvr>
                                        <p:cTn id="44" dur="500" fill="hold"/>
                                        <p:tgtEl>
                                          <p:spTgt spid="55"/>
                                        </p:tgtEl>
                                        <p:attrNameLst>
                                          <p:attrName>ppt_w</p:attrName>
                                        </p:attrNameLst>
                                      </p:cBhvr>
                                      <p:tavLst>
                                        <p:tav tm="0">
                                          <p:val>
                                            <p:fltVal val="0"/>
                                          </p:val>
                                        </p:tav>
                                        <p:tav tm="100000">
                                          <p:val>
                                            <p:strVal val="#ppt_w"/>
                                          </p:val>
                                        </p:tav>
                                      </p:tavLst>
                                    </p:anim>
                                    <p:anim calcmode="lin" valueType="num">
                                      <p:cBhvr>
                                        <p:cTn id="45" dur="500" fill="hold"/>
                                        <p:tgtEl>
                                          <p:spTgt spid="55"/>
                                        </p:tgtEl>
                                        <p:attrNameLst>
                                          <p:attrName>ppt_h</p:attrName>
                                        </p:attrNameLst>
                                      </p:cBhvr>
                                      <p:tavLst>
                                        <p:tav tm="0">
                                          <p:val>
                                            <p:fltVal val="0"/>
                                          </p:val>
                                        </p:tav>
                                        <p:tav tm="100000">
                                          <p:val>
                                            <p:strVal val="#ppt_h"/>
                                          </p:val>
                                        </p:tav>
                                      </p:tavLst>
                                    </p:anim>
                                    <p:animEffect transition="in" filter="fade">
                                      <p:cBhvr>
                                        <p:cTn id="46" dur="500"/>
                                        <p:tgtEl>
                                          <p:spTgt spid="55"/>
                                        </p:tgtEl>
                                      </p:cBhvr>
                                    </p:animEffect>
                                  </p:childTnLst>
                                </p:cTn>
                              </p:par>
                            </p:childTnLst>
                          </p:cTn>
                        </p:par>
                        <p:par>
                          <p:cTn id="47" fill="hold">
                            <p:stCondLst>
                              <p:cond delay="3000"/>
                            </p:stCondLst>
                            <p:childTnLst>
                              <p:par>
                                <p:cTn id="48" presetID="53" presetClass="entr" presetSubtype="16" fill="hold" grpId="0" nodeType="afterEffect">
                                  <p:stCondLst>
                                    <p:cond delay="0"/>
                                  </p:stCondLst>
                                  <p:childTnLst>
                                    <p:set>
                                      <p:cBhvr>
                                        <p:cTn id="49" dur="1" fill="hold">
                                          <p:stCondLst>
                                            <p:cond delay="0"/>
                                          </p:stCondLst>
                                        </p:cTn>
                                        <p:tgtEl>
                                          <p:spTgt spid="65"/>
                                        </p:tgtEl>
                                        <p:attrNameLst>
                                          <p:attrName>style.visibility</p:attrName>
                                        </p:attrNameLst>
                                      </p:cBhvr>
                                      <p:to>
                                        <p:strVal val="visible"/>
                                      </p:to>
                                    </p:set>
                                    <p:anim calcmode="lin" valueType="num">
                                      <p:cBhvr>
                                        <p:cTn id="50" dur="500" fill="hold"/>
                                        <p:tgtEl>
                                          <p:spTgt spid="65"/>
                                        </p:tgtEl>
                                        <p:attrNameLst>
                                          <p:attrName>ppt_w</p:attrName>
                                        </p:attrNameLst>
                                      </p:cBhvr>
                                      <p:tavLst>
                                        <p:tav tm="0">
                                          <p:val>
                                            <p:fltVal val="0"/>
                                          </p:val>
                                        </p:tav>
                                        <p:tav tm="100000">
                                          <p:val>
                                            <p:strVal val="#ppt_w"/>
                                          </p:val>
                                        </p:tav>
                                      </p:tavLst>
                                    </p:anim>
                                    <p:anim calcmode="lin" valueType="num">
                                      <p:cBhvr>
                                        <p:cTn id="51" dur="500" fill="hold"/>
                                        <p:tgtEl>
                                          <p:spTgt spid="65"/>
                                        </p:tgtEl>
                                        <p:attrNameLst>
                                          <p:attrName>ppt_h</p:attrName>
                                        </p:attrNameLst>
                                      </p:cBhvr>
                                      <p:tavLst>
                                        <p:tav tm="0">
                                          <p:val>
                                            <p:fltVal val="0"/>
                                          </p:val>
                                        </p:tav>
                                        <p:tav tm="100000">
                                          <p:val>
                                            <p:strVal val="#ppt_h"/>
                                          </p:val>
                                        </p:tav>
                                      </p:tavLst>
                                    </p:anim>
                                    <p:animEffect transition="in" filter="fade">
                                      <p:cBhvr>
                                        <p:cTn id="52" dur="500"/>
                                        <p:tgtEl>
                                          <p:spTgt spid="65"/>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66"/>
                                        </p:tgtEl>
                                        <p:attrNameLst>
                                          <p:attrName>style.visibility</p:attrName>
                                        </p:attrNameLst>
                                      </p:cBhvr>
                                      <p:to>
                                        <p:strVal val="visible"/>
                                      </p:to>
                                    </p:set>
                                    <p:anim calcmode="lin" valueType="num">
                                      <p:cBhvr>
                                        <p:cTn id="55" dur="500" fill="hold"/>
                                        <p:tgtEl>
                                          <p:spTgt spid="66"/>
                                        </p:tgtEl>
                                        <p:attrNameLst>
                                          <p:attrName>ppt_w</p:attrName>
                                        </p:attrNameLst>
                                      </p:cBhvr>
                                      <p:tavLst>
                                        <p:tav tm="0">
                                          <p:val>
                                            <p:fltVal val="0"/>
                                          </p:val>
                                        </p:tav>
                                        <p:tav tm="100000">
                                          <p:val>
                                            <p:strVal val="#ppt_w"/>
                                          </p:val>
                                        </p:tav>
                                      </p:tavLst>
                                    </p:anim>
                                    <p:anim calcmode="lin" valueType="num">
                                      <p:cBhvr>
                                        <p:cTn id="56" dur="500" fill="hold"/>
                                        <p:tgtEl>
                                          <p:spTgt spid="66"/>
                                        </p:tgtEl>
                                        <p:attrNameLst>
                                          <p:attrName>ppt_h</p:attrName>
                                        </p:attrNameLst>
                                      </p:cBhvr>
                                      <p:tavLst>
                                        <p:tav tm="0">
                                          <p:val>
                                            <p:fltVal val="0"/>
                                          </p:val>
                                        </p:tav>
                                        <p:tav tm="100000">
                                          <p:val>
                                            <p:strVal val="#ppt_h"/>
                                          </p:val>
                                        </p:tav>
                                      </p:tavLst>
                                    </p:anim>
                                    <p:animEffect transition="in" filter="fade">
                                      <p:cBhvr>
                                        <p:cTn id="57" dur="500"/>
                                        <p:tgtEl>
                                          <p:spTgt spid="66"/>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67"/>
                                        </p:tgtEl>
                                        <p:attrNameLst>
                                          <p:attrName>style.visibility</p:attrName>
                                        </p:attrNameLst>
                                      </p:cBhvr>
                                      <p:to>
                                        <p:strVal val="visible"/>
                                      </p:to>
                                    </p:set>
                                    <p:anim calcmode="lin" valueType="num">
                                      <p:cBhvr>
                                        <p:cTn id="60" dur="500" fill="hold"/>
                                        <p:tgtEl>
                                          <p:spTgt spid="67"/>
                                        </p:tgtEl>
                                        <p:attrNameLst>
                                          <p:attrName>ppt_w</p:attrName>
                                        </p:attrNameLst>
                                      </p:cBhvr>
                                      <p:tavLst>
                                        <p:tav tm="0">
                                          <p:val>
                                            <p:fltVal val="0"/>
                                          </p:val>
                                        </p:tav>
                                        <p:tav tm="100000">
                                          <p:val>
                                            <p:strVal val="#ppt_w"/>
                                          </p:val>
                                        </p:tav>
                                      </p:tavLst>
                                    </p:anim>
                                    <p:anim calcmode="lin" valueType="num">
                                      <p:cBhvr>
                                        <p:cTn id="61" dur="500" fill="hold"/>
                                        <p:tgtEl>
                                          <p:spTgt spid="67"/>
                                        </p:tgtEl>
                                        <p:attrNameLst>
                                          <p:attrName>ppt_h</p:attrName>
                                        </p:attrNameLst>
                                      </p:cBhvr>
                                      <p:tavLst>
                                        <p:tav tm="0">
                                          <p:val>
                                            <p:fltVal val="0"/>
                                          </p:val>
                                        </p:tav>
                                        <p:tav tm="100000">
                                          <p:val>
                                            <p:strVal val="#ppt_h"/>
                                          </p:val>
                                        </p:tav>
                                      </p:tavLst>
                                    </p:anim>
                                    <p:animEffect transition="in" filter="fade">
                                      <p:cBhvr>
                                        <p:cTn id="62" dur="500"/>
                                        <p:tgtEl>
                                          <p:spTgt spid="67"/>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68"/>
                                        </p:tgtEl>
                                        <p:attrNameLst>
                                          <p:attrName>style.visibility</p:attrName>
                                        </p:attrNameLst>
                                      </p:cBhvr>
                                      <p:to>
                                        <p:strVal val="visible"/>
                                      </p:to>
                                    </p:set>
                                    <p:anim calcmode="lin" valueType="num">
                                      <p:cBhvr>
                                        <p:cTn id="65" dur="500" fill="hold"/>
                                        <p:tgtEl>
                                          <p:spTgt spid="68"/>
                                        </p:tgtEl>
                                        <p:attrNameLst>
                                          <p:attrName>ppt_w</p:attrName>
                                        </p:attrNameLst>
                                      </p:cBhvr>
                                      <p:tavLst>
                                        <p:tav tm="0">
                                          <p:val>
                                            <p:fltVal val="0"/>
                                          </p:val>
                                        </p:tav>
                                        <p:tav tm="100000">
                                          <p:val>
                                            <p:strVal val="#ppt_w"/>
                                          </p:val>
                                        </p:tav>
                                      </p:tavLst>
                                    </p:anim>
                                    <p:anim calcmode="lin" valueType="num">
                                      <p:cBhvr>
                                        <p:cTn id="66" dur="500" fill="hold"/>
                                        <p:tgtEl>
                                          <p:spTgt spid="68"/>
                                        </p:tgtEl>
                                        <p:attrNameLst>
                                          <p:attrName>ppt_h</p:attrName>
                                        </p:attrNameLst>
                                      </p:cBhvr>
                                      <p:tavLst>
                                        <p:tav tm="0">
                                          <p:val>
                                            <p:fltVal val="0"/>
                                          </p:val>
                                        </p:tav>
                                        <p:tav tm="100000">
                                          <p:val>
                                            <p:strVal val="#ppt_h"/>
                                          </p:val>
                                        </p:tav>
                                      </p:tavLst>
                                    </p:anim>
                                    <p:animEffect transition="in" filter="fade">
                                      <p:cBhvr>
                                        <p:cTn id="67" dur="500"/>
                                        <p:tgtEl>
                                          <p:spTgt spid="68"/>
                                        </p:tgtEl>
                                      </p:cBhvr>
                                    </p:animEffect>
                                  </p:childTnLst>
                                </p:cTn>
                              </p:par>
                            </p:childTnLst>
                          </p:cTn>
                        </p:par>
                        <p:par>
                          <p:cTn id="68" fill="hold">
                            <p:stCondLst>
                              <p:cond delay="3500"/>
                            </p:stCondLst>
                            <p:childTnLst>
                              <p:par>
                                <p:cTn id="69" presetID="22" presetClass="entr" presetSubtype="8" fill="hold" grpId="0" nodeType="afterEffect">
                                  <p:stCondLst>
                                    <p:cond delay="0"/>
                                  </p:stCondLst>
                                  <p:childTnLst>
                                    <p:set>
                                      <p:cBhvr>
                                        <p:cTn id="70" dur="1" fill="hold">
                                          <p:stCondLst>
                                            <p:cond delay="0"/>
                                          </p:stCondLst>
                                        </p:cTn>
                                        <p:tgtEl>
                                          <p:spTgt spid="69"/>
                                        </p:tgtEl>
                                        <p:attrNameLst>
                                          <p:attrName>style.visibility</p:attrName>
                                        </p:attrNameLst>
                                      </p:cBhvr>
                                      <p:to>
                                        <p:strVal val="visible"/>
                                      </p:to>
                                    </p:set>
                                    <p:animEffect transition="in" filter="wipe(left)">
                                      <p:cBhvr>
                                        <p:cTn id="71" dur="500"/>
                                        <p:tgtEl>
                                          <p:spTgt spid="69"/>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71"/>
                                        </p:tgtEl>
                                        <p:attrNameLst>
                                          <p:attrName>style.visibility</p:attrName>
                                        </p:attrNameLst>
                                      </p:cBhvr>
                                      <p:to>
                                        <p:strVal val="visible"/>
                                      </p:to>
                                    </p:set>
                                    <p:animEffect transition="in" filter="wipe(left)">
                                      <p:cBhvr>
                                        <p:cTn id="74" dur="500"/>
                                        <p:tgtEl>
                                          <p:spTgt spid="71"/>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73"/>
                                        </p:tgtEl>
                                        <p:attrNameLst>
                                          <p:attrName>style.visibility</p:attrName>
                                        </p:attrNameLst>
                                      </p:cBhvr>
                                      <p:to>
                                        <p:strVal val="visible"/>
                                      </p:to>
                                    </p:set>
                                    <p:animEffect transition="in" filter="wipe(left)">
                                      <p:cBhvr>
                                        <p:cTn id="77" dur="500"/>
                                        <p:tgtEl>
                                          <p:spTgt spid="73"/>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75"/>
                                        </p:tgtEl>
                                        <p:attrNameLst>
                                          <p:attrName>style.visibility</p:attrName>
                                        </p:attrNameLst>
                                      </p:cBhvr>
                                      <p:to>
                                        <p:strVal val="visible"/>
                                      </p:to>
                                    </p:set>
                                    <p:animEffect transition="in" filter="wipe(left)">
                                      <p:cBhvr>
                                        <p:cTn id="80" dur="500"/>
                                        <p:tgtEl>
                                          <p:spTgt spid="75"/>
                                        </p:tgtEl>
                                      </p:cBhvr>
                                    </p:animEffect>
                                  </p:childTnLst>
                                </p:cTn>
                              </p:par>
                            </p:childTnLst>
                          </p:cTn>
                        </p:par>
                        <p:par>
                          <p:cTn id="81" fill="hold">
                            <p:stCondLst>
                              <p:cond delay="4000"/>
                            </p:stCondLst>
                            <p:childTnLst>
                              <p:par>
                                <p:cTn id="82" presetID="22" presetClass="entr" presetSubtype="1" fill="hold" grpId="0" nodeType="afterEffect">
                                  <p:stCondLst>
                                    <p:cond delay="0"/>
                                  </p:stCondLst>
                                  <p:childTnLst>
                                    <p:set>
                                      <p:cBhvr>
                                        <p:cTn id="83" dur="1" fill="hold">
                                          <p:stCondLst>
                                            <p:cond delay="0"/>
                                          </p:stCondLst>
                                        </p:cTn>
                                        <p:tgtEl>
                                          <p:spTgt spid="70"/>
                                        </p:tgtEl>
                                        <p:attrNameLst>
                                          <p:attrName>style.visibility</p:attrName>
                                        </p:attrNameLst>
                                      </p:cBhvr>
                                      <p:to>
                                        <p:strVal val="visible"/>
                                      </p:to>
                                    </p:set>
                                    <p:animEffect transition="in" filter="wipe(up)">
                                      <p:cBhvr>
                                        <p:cTn id="84" dur="500"/>
                                        <p:tgtEl>
                                          <p:spTgt spid="70"/>
                                        </p:tgtEl>
                                      </p:cBhvr>
                                    </p:animEffect>
                                  </p:childTnLst>
                                </p:cTn>
                              </p:par>
                              <p:par>
                                <p:cTn id="85" presetID="22" presetClass="entr" presetSubtype="1" fill="hold" grpId="0" nodeType="withEffect">
                                  <p:stCondLst>
                                    <p:cond delay="0"/>
                                  </p:stCondLst>
                                  <p:childTnLst>
                                    <p:set>
                                      <p:cBhvr>
                                        <p:cTn id="86" dur="1" fill="hold">
                                          <p:stCondLst>
                                            <p:cond delay="0"/>
                                          </p:stCondLst>
                                        </p:cTn>
                                        <p:tgtEl>
                                          <p:spTgt spid="72"/>
                                        </p:tgtEl>
                                        <p:attrNameLst>
                                          <p:attrName>style.visibility</p:attrName>
                                        </p:attrNameLst>
                                      </p:cBhvr>
                                      <p:to>
                                        <p:strVal val="visible"/>
                                      </p:to>
                                    </p:set>
                                    <p:animEffect transition="in" filter="wipe(up)">
                                      <p:cBhvr>
                                        <p:cTn id="87" dur="500"/>
                                        <p:tgtEl>
                                          <p:spTgt spid="72"/>
                                        </p:tgtEl>
                                      </p:cBhvr>
                                    </p:animEffect>
                                  </p:childTnLst>
                                </p:cTn>
                              </p:par>
                              <p:par>
                                <p:cTn id="88" presetID="22" presetClass="entr" presetSubtype="1" fill="hold" grpId="0" nodeType="withEffect">
                                  <p:stCondLst>
                                    <p:cond delay="0"/>
                                  </p:stCondLst>
                                  <p:childTnLst>
                                    <p:set>
                                      <p:cBhvr>
                                        <p:cTn id="89" dur="1" fill="hold">
                                          <p:stCondLst>
                                            <p:cond delay="0"/>
                                          </p:stCondLst>
                                        </p:cTn>
                                        <p:tgtEl>
                                          <p:spTgt spid="74"/>
                                        </p:tgtEl>
                                        <p:attrNameLst>
                                          <p:attrName>style.visibility</p:attrName>
                                        </p:attrNameLst>
                                      </p:cBhvr>
                                      <p:to>
                                        <p:strVal val="visible"/>
                                      </p:to>
                                    </p:set>
                                    <p:animEffect transition="in" filter="wipe(up)">
                                      <p:cBhvr>
                                        <p:cTn id="90" dur="500"/>
                                        <p:tgtEl>
                                          <p:spTgt spid="74"/>
                                        </p:tgtEl>
                                      </p:cBhvr>
                                    </p:animEffect>
                                  </p:childTnLst>
                                </p:cTn>
                              </p:par>
                              <p:par>
                                <p:cTn id="91" presetID="22" presetClass="entr" presetSubtype="1" fill="hold" grpId="0" nodeType="withEffect">
                                  <p:stCondLst>
                                    <p:cond delay="0"/>
                                  </p:stCondLst>
                                  <p:childTnLst>
                                    <p:set>
                                      <p:cBhvr>
                                        <p:cTn id="92" dur="1" fill="hold">
                                          <p:stCondLst>
                                            <p:cond delay="0"/>
                                          </p:stCondLst>
                                        </p:cTn>
                                        <p:tgtEl>
                                          <p:spTgt spid="76"/>
                                        </p:tgtEl>
                                        <p:attrNameLst>
                                          <p:attrName>style.visibility</p:attrName>
                                        </p:attrNameLst>
                                      </p:cBhvr>
                                      <p:to>
                                        <p:strVal val="visible"/>
                                      </p:to>
                                    </p:set>
                                    <p:animEffect transition="in" filter="wipe(up)">
                                      <p:cBhvr>
                                        <p:cTn id="93"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90" grpId="0" animBg="1"/>
      <p:bldP spid="6" grpId="0"/>
      <p:bldP spid="65" grpId="0"/>
      <p:bldP spid="66" grpId="0"/>
      <p:bldP spid="67" grpId="0"/>
      <p:bldP spid="68" grpId="0"/>
      <p:bldP spid="69" grpId="0"/>
      <p:bldP spid="70" grpId="0"/>
      <p:bldP spid="71" grpId="0"/>
      <p:bldP spid="72" grpId="0"/>
      <p:bldP spid="73" grpId="0"/>
      <p:bldP spid="74" grpId="0"/>
      <p:bldP spid="75" grpId="0"/>
      <p:bldP spid="7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4">
            <a:extLst>
              <a:ext uri="{FF2B5EF4-FFF2-40B4-BE49-F238E27FC236}">
                <a16:creationId xmlns:a16="http://schemas.microsoft.com/office/drawing/2014/main" id="{E0C4FA83-E3D1-4DEE-A4CF-CC2C16324A16}"/>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25" name="Group 24">
            <a:extLst>
              <a:ext uri="{FF2B5EF4-FFF2-40B4-BE49-F238E27FC236}">
                <a16:creationId xmlns:a16="http://schemas.microsoft.com/office/drawing/2014/main" id="{FE4D2369-6686-4B08-8ED2-4A6AAE1FC83C}"/>
              </a:ext>
            </a:extLst>
          </p:cNvPr>
          <p:cNvGrpSpPr/>
          <p:nvPr/>
        </p:nvGrpSpPr>
        <p:grpSpPr>
          <a:xfrm>
            <a:off x="494834" y="494834"/>
            <a:ext cx="203798" cy="203798"/>
            <a:chOff x="606723" y="3429000"/>
            <a:chExt cx="575952" cy="575952"/>
          </a:xfrm>
        </p:grpSpPr>
        <p:sp>
          <p:nvSpPr>
            <p:cNvPr id="26" name="Oval 25">
              <a:extLst>
                <a:ext uri="{FF2B5EF4-FFF2-40B4-BE49-F238E27FC236}">
                  <a16:creationId xmlns:a16="http://schemas.microsoft.com/office/drawing/2014/main" id="{34F90268-CFDB-4132-8C97-1916686C9F4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Graphic 17" descr="Coins with solid fill">
              <a:extLst>
                <a:ext uri="{FF2B5EF4-FFF2-40B4-BE49-F238E27FC236}">
                  <a16:creationId xmlns:a16="http://schemas.microsoft.com/office/drawing/2014/main" id="{9EEFBE27-E7F0-4F4C-AC79-53B169AFF0B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47" name="Graphic 4">
            <a:extLst>
              <a:ext uri="{FF2B5EF4-FFF2-40B4-BE49-F238E27FC236}">
                <a16:creationId xmlns:a16="http://schemas.microsoft.com/office/drawing/2014/main" id="{CD9902FD-8E38-41D4-85D3-5BF063814991}"/>
              </a:ext>
            </a:extLst>
          </p:cNvPr>
          <p:cNvGrpSpPr>
            <a:grpSpLocks noChangeAspect="1"/>
          </p:cNvGrpSpPr>
          <p:nvPr/>
        </p:nvGrpSpPr>
        <p:grpSpPr>
          <a:xfrm>
            <a:off x="811258" y="514437"/>
            <a:ext cx="842000" cy="164592"/>
            <a:chOff x="5238750" y="3262312"/>
            <a:chExt cx="1715262" cy="335295"/>
          </a:xfrm>
          <a:solidFill>
            <a:schemeClr val="tx1"/>
          </a:solidFill>
        </p:grpSpPr>
        <p:sp>
          <p:nvSpPr>
            <p:cNvPr id="48" name="Freeform: Shape 47">
              <a:extLst>
                <a:ext uri="{FF2B5EF4-FFF2-40B4-BE49-F238E27FC236}">
                  <a16:creationId xmlns:a16="http://schemas.microsoft.com/office/drawing/2014/main" id="{59B463C8-4979-44EA-982C-F8028E45C99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ECC41EB1-E872-4539-BA0B-0A76DCDB2A3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B4B4DB14-49FB-4159-B2E3-DE538EA1DA2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EA5D6551-B0DE-443C-8556-0E03A52F9A6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1ACC9431-EC38-4872-A409-DF77F5A4E5C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23703787-B1FA-4CA3-A345-FB462E27DEAE}"/>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9BE856F3-67DE-4627-B0B7-80ECFF19F9B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4" name="PpHolder4">
            <a:extLst>
              <a:ext uri="{FF2B5EF4-FFF2-40B4-BE49-F238E27FC236}">
                <a16:creationId xmlns:a16="http://schemas.microsoft.com/office/drawing/2014/main" id="{295E0212-D1D5-4EFD-AEBA-A2A4AE052A47}"/>
              </a:ext>
            </a:extLst>
          </p:cNvPr>
          <p:cNvSpPr>
            <a:spLocks noGrp="1"/>
          </p:cNvSpPr>
          <p:nvPr>
            <p:ph type="pic" sz="quarter" idx="10"/>
          </p:nvPr>
        </p:nvSpPr>
        <p:spPr/>
      </p:sp>
      <p:sp>
        <p:nvSpPr>
          <p:cNvPr id="28" name="Rounded Rectangle 13">
            <a:extLst>
              <a:ext uri="{FF2B5EF4-FFF2-40B4-BE49-F238E27FC236}">
                <a16:creationId xmlns:a16="http://schemas.microsoft.com/office/drawing/2014/main" id="{28573C34-4FC8-44D8-BA83-035FB5AFF632}"/>
              </a:ext>
            </a:extLst>
          </p:cNvPr>
          <p:cNvSpPr/>
          <p:nvPr/>
        </p:nvSpPr>
        <p:spPr>
          <a:xfrm>
            <a:off x="4267200" y="0"/>
            <a:ext cx="7924800" cy="5867400"/>
          </a:xfrm>
          <a:custGeom>
            <a:avLst/>
            <a:gdLst>
              <a:gd name="connsiteX0" fmla="*/ 0 w 7924800"/>
              <a:gd name="connsiteY0" fmla="*/ 0 h 5867400"/>
              <a:gd name="connsiteX1" fmla="*/ 7924800 w 7924800"/>
              <a:gd name="connsiteY1" fmla="*/ 0 h 5867400"/>
              <a:gd name="connsiteX2" fmla="*/ 7924800 w 7924800"/>
              <a:gd name="connsiteY2" fmla="*/ 5867400 h 5867400"/>
              <a:gd name="connsiteX3" fmla="*/ 93184 w 7924800"/>
              <a:gd name="connsiteY3" fmla="*/ 5867400 h 5867400"/>
              <a:gd name="connsiteX4" fmla="*/ 0 w 7924800"/>
              <a:gd name="connsiteY4" fmla="*/ 5774216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24800" h="5867400">
                <a:moveTo>
                  <a:pt x="0" y="0"/>
                </a:moveTo>
                <a:lnTo>
                  <a:pt x="7924800" y="0"/>
                </a:lnTo>
                <a:lnTo>
                  <a:pt x="7924800" y="5867400"/>
                </a:lnTo>
                <a:lnTo>
                  <a:pt x="93184" y="5867400"/>
                </a:lnTo>
                <a:cubicBezTo>
                  <a:pt x="41720" y="5867400"/>
                  <a:pt x="0" y="5825680"/>
                  <a:pt x="0" y="5774216"/>
                </a:cubicBezTo>
                <a:close/>
              </a:path>
            </a:pathLst>
          </a:cu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TextBox 15">
            <a:extLst>
              <a:ext uri="{FF2B5EF4-FFF2-40B4-BE49-F238E27FC236}">
                <a16:creationId xmlns:a16="http://schemas.microsoft.com/office/drawing/2014/main" id="{BFD30107-3404-48A8-8B24-AE84C4147A35}"/>
              </a:ext>
            </a:extLst>
          </p:cNvPr>
          <p:cNvSpPr txBox="1"/>
          <p:nvPr/>
        </p:nvSpPr>
        <p:spPr>
          <a:xfrm>
            <a:off x="764627" y="2118395"/>
            <a:ext cx="3016483" cy="1996572"/>
          </a:xfrm>
          <a:prstGeom prst="rect">
            <a:avLst/>
          </a:prstGeom>
          <a:noFill/>
        </p:spPr>
        <p:txBody>
          <a:bodyPr wrap="square" rtlCol="0">
            <a:spAutoFit/>
          </a:bodyPr>
          <a:lstStyle/>
          <a:p>
            <a:pPr algn="just">
              <a:lnSpc>
                <a:spcPct val="150000"/>
              </a:lnSpc>
            </a:pPr>
            <a:r>
              <a:rPr lang="en-US" sz="1200" dirty="0"/>
              <a:t>A wonderful serenity taken possession my entire soul like these sweet mornings of spring feel the charm of existence in this spot, which was created for</a:t>
            </a:r>
          </a:p>
          <a:p>
            <a:pPr algn="just">
              <a:lnSpc>
                <a:spcPct val="150000"/>
              </a:lnSpc>
            </a:pPr>
            <a:endParaRPr lang="en-US" sz="1200" dirty="0"/>
          </a:p>
          <a:p>
            <a:pPr algn="just">
              <a:lnSpc>
                <a:spcPct val="150000"/>
              </a:lnSpc>
            </a:pPr>
            <a:r>
              <a:rPr lang="en-US" sz="1200" dirty="0"/>
              <a:t>Sense of mere tranquil existence neglect my talents should </a:t>
            </a:r>
            <a:r>
              <a:rPr lang="en-US" sz="1200" dirty="0" err="1"/>
              <a:t>incapabl</a:t>
            </a:r>
            <a:r>
              <a:rPr lang="en-US" sz="1200" dirty="0"/>
              <a:t> drawing</a:t>
            </a:r>
            <a:endParaRPr lang="en-ID" sz="1000" dirty="0"/>
          </a:p>
        </p:txBody>
      </p:sp>
      <p:sp>
        <p:nvSpPr>
          <p:cNvPr id="27" name="TextBox 26">
            <a:extLst>
              <a:ext uri="{FF2B5EF4-FFF2-40B4-BE49-F238E27FC236}">
                <a16:creationId xmlns:a16="http://schemas.microsoft.com/office/drawing/2014/main" id="{885FD67D-089F-48A8-B113-6D88CAD6B097}"/>
              </a:ext>
            </a:extLst>
          </p:cNvPr>
          <p:cNvSpPr txBox="1"/>
          <p:nvPr/>
        </p:nvSpPr>
        <p:spPr>
          <a:xfrm>
            <a:off x="764627" y="4247162"/>
            <a:ext cx="2506931" cy="461665"/>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11" name="Title 10">
            <a:extLst>
              <a:ext uri="{FF2B5EF4-FFF2-40B4-BE49-F238E27FC236}">
                <a16:creationId xmlns:a16="http://schemas.microsoft.com/office/drawing/2014/main" id="{C4E50C08-DF3E-4A8B-A4BF-590FF54CB3D4}"/>
              </a:ext>
            </a:extLst>
          </p:cNvPr>
          <p:cNvSpPr>
            <a:spLocks noGrp="1"/>
          </p:cNvSpPr>
          <p:nvPr>
            <p:ph type="title"/>
          </p:nvPr>
        </p:nvSpPr>
        <p:spPr/>
        <p:txBody>
          <a:bodyPr/>
          <a:lstStyle/>
          <a:p>
            <a:r>
              <a:rPr lang="en-US" sz="5400" b="1" dirty="0" err="1">
                <a:solidFill>
                  <a:schemeClr val="bg2"/>
                </a:solidFill>
                <a:latin typeface="+mj-lt"/>
              </a:rPr>
              <a:t>Financa</a:t>
            </a:r>
            <a:r>
              <a:rPr lang="en-US" sz="5400" b="1" i="0" dirty="0">
                <a:solidFill>
                  <a:schemeClr val="bg2"/>
                </a:solidFill>
                <a:effectLst/>
                <a:latin typeface="+mj-lt"/>
              </a:rPr>
              <a:t> Collaborative Businesses To Grow</a:t>
            </a:r>
            <a:endParaRPr lang="en-ID" dirty="0"/>
          </a:p>
        </p:txBody>
      </p:sp>
      <p:sp>
        <p:nvSpPr>
          <p:cNvPr id="36" name="TextBox 35">
            <a:extLst>
              <a:ext uri="{FF2B5EF4-FFF2-40B4-BE49-F238E27FC236}">
                <a16:creationId xmlns:a16="http://schemas.microsoft.com/office/drawing/2014/main" id="{B7727B70-315F-4B10-A386-72C42ECF2512}"/>
              </a:ext>
            </a:extLst>
          </p:cNvPr>
          <p:cNvSpPr txBox="1"/>
          <p:nvPr/>
        </p:nvSpPr>
        <p:spPr>
          <a:xfrm>
            <a:off x="6362667" y="4475801"/>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grpSp>
        <p:nvGrpSpPr>
          <p:cNvPr id="37" name="Group 36">
            <a:extLst>
              <a:ext uri="{FF2B5EF4-FFF2-40B4-BE49-F238E27FC236}">
                <a16:creationId xmlns:a16="http://schemas.microsoft.com/office/drawing/2014/main" id="{6F6835C1-A442-4929-BCB2-56AEBD5B61D8}"/>
              </a:ext>
            </a:extLst>
          </p:cNvPr>
          <p:cNvGrpSpPr/>
          <p:nvPr/>
        </p:nvGrpSpPr>
        <p:grpSpPr>
          <a:xfrm rot="10800000">
            <a:off x="4267200" y="1414594"/>
            <a:ext cx="1518881" cy="1205384"/>
            <a:chOff x="5857875" y="3241547"/>
            <a:chExt cx="476250" cy="377952"/>
          </a:xfrm>
          <a:solidFill>
            <a:schemeClr val="accent1"/>
          </a:solidFill>
        </p:grpSpPr>
        <p:sp>
          <p:nvSpPr>
            <p:cNvPr id="38" name="Graphic 42" descr="Open quotation mark with solid fill">
              <a:extLst>
                <a:ext uri="{FF2B5EF4-FFF2-40B4-BE49-F238E27FC236}">
                  <a16:creationId xmlns:a16="http://schemas.microsoft.com/office/drawing/2014/main" id="{0418038F-1F38-4C9F-96DF-D6ABF5ACA985}"/>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sp>
          <p:nvSpPr>
            <p:cNvPr id="39" name="Graphic 42" descr="Open quotation mark with solid fill">
              <a:extLst>
                <a:ext uri="{FF2B5EF4-FFF2-40B4-BE49-F238E27FC236}">
                  <a16:creationId xmlns:a16="http://schemas.microsoft.com/office/drawing/2014/main" id="{5A4BAF35-0A62-4FDD-A575-90FDD481237C}"/>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76629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7"/>
                                        </p:tgtEl>
                                        <p:attrNameLst>
                                          <p:attrName>style.visibility</p:attrName>
                                        </p:attrNameLst>
                                      </p:cBhvr>
                                      <p:to>
                                        <p:strVal val="visible"/>
                                      </p:to>
                                    </p:set>
                                    <p:animEffect transition="in" filter="wipe(left)">
                                      <p:cBhvr>
                                        <p:cTn id="17" dur="500"/>
                                        <p:tgtEl>
                                          <p:spTgt spid="47"/>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fade">
                                      <p:cBhvr>
                                        <p:cTn id="21" dur="500"/>
                                        <p:tgtEl>
                                          <p:spTgt spid="28"/>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animEffect transition="in" filter="fade">
                                      <p:cBhvr>
                                        <p:cTn id="27" dur="500"/>
                                        <p:tgtEl>
                                          <p:spTgt spid="37"/>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up)">
                                      <p:cBhvr>
                                        <p:cTn id="31" dur="500"/>
                                        <p:tgtEl>
                                          <p:spTgt spid="11"/>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up)">
                                      <p:cBhvr>
                                        <p:cTn id="35" dur="500"/>
                                        <p:tgtEl>
                                          <p:spTgt spid="16"/>
                                        </p:tgtEl>
                                      </p:cBhvr>
                                    </p:animEffect>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wipe(up)">
                                      <p:cBhvr>
                                        <p:cTn id="39" dur="500"/>
                                        <p:tgtEl>
                                          <p:spTgt spid="27"/>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wipe(left)">
                                      <p:cBhvr>
                                        <p:cTn id="4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8" grpId="0" animBg="1"/>
      <p:bldP spid="16" grpId="0"/>
      <p:bldP spid="27" grpId="0"/>
      <p:bldP spid="11" grpId="0"/>
      <p:bldP spid="3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DC7A5FFD-0A84-4E34-A0CA-9DC15E6766A9}"/>
              </a:ext>
            </a:extLst>
          </p:cNvPr>
          <p:cNvSpPr>
            <a:spLocks noGrp="1"/>
          </p:cNvSpPr>
          <p:nvPr>
            <p:ph type="pic" sz="quarter" idx="12"/>
          </p:nvPr>
        </p:nvSpPr>
        <p:spPr/>
      </p:sp>
      <p:sp>
        <p:nvSpPr>
          <p:cNvPr id="12" name="Title 11">
            <a:extLst>
              <a:ext uri="{FF2B5EF4-FFF2-40B4-BE49-F238E27FC236}">
                <a16:creationId xmlns:a16="http://schemas.microsoft.com/office/drawing/2014/main" id="{CA064E5A-FCD8-4665-9BA9-66EAD17BA79D}"/>
              </a:ext>
            </a:extLst>
          </p:cNvPr>
          <p:cNvSpPr>
            <a:spLocks noGrp="1"/>
          </p:cNvSpPr>
          <p:nvPr>
            <p:ph type="title"/>
          </p:nvPr>
        </p:nvSpPr>
        <p:spPr/>
        <p:txBody>
          <a:bodyPr/>
          <a:lstStyle/>
          <a:p>
            <a:r>
              <a:rPr lang="en-US" sz="4400" b="1" dirty="0">
                <a:latin typeface="+mj-lt"/>
              </a:rPr>
              <a:t>Meet Our Teams</a:t>
            </a:r>
            <a:endParaRPr lang="en-ID" dirty="0"/>
          </a:p>
        </p:txBody>
      </p:sp>
      <p:sp>
        <p:nvSpPr>
          <p:cNvPr id="14" name="Rectangle 13">
            <a:extLst>
              <a:ext uri="{FF2B5EF4-FFF2-40B4-BE49-F238E27FC236}">
                <a16:creationId xmlns:a16="http://schemas.microsoft.com/office/drawing/2014/main" id="{336FB434-39A0-451C-BEB1-C84AFF6E77AB}"/>
              </a:ext>
            </a:extLst>
          </p:cNvPr>
          <p:cNvSpPr/>
          <p:nvPr/>
        </p:nvSpPr>
        <p:spPr>
          <a:xfrm>
            <a:off x="6400800" y="0"/>
            <a:ext cx="5791200" cy="6858000"/>
          </a:xfrm>
          <a:prstGeom prst="rect">
            <a:avLst/>
          </a:prstGeom>
          <a:solidFill>
            <a:schemeClr val="tx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Freeform 4">
            <a:extLst>
              <a:ext uri="{FF2B5EF4-FFF2-40B4-BE49-F238E27FC236}">
                <a16:creationId xmlns:a16="http://schemas.microsoft.com/office/drawing/2014/main" id="{DDA31B96-5DC1-4F59-B8E1-400E340FA148}"/>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4000"/>
            </a:schemeClr>
          </a:solidFill>
          <a:ln w="9525" cap="flat">
            <a:noFill/>
            <a:prstDash val="solid"/>
            <a:miter/>
          </a:ln>
        </p:spPr>
        <p:txBody>
          <a:bodyPr rtlCol="0" anchor="ctr"/>
          <a:lstStyle/>
          <a:p>
            <a:endParaRPr lang="en-ID">
              <a:solidFill>
                <a:schemeClr val="tx1"/>
              </a:solidFill>
            </a:endParaRPr>
          </a:p>
        </p:txBody>
      </p:sp>
      <p:sp>
        <p:nvSpPr>
          <p:cNvPr id="44" name="TextBox 43">
            <a:extLst>
              <a:ext uri="{FF2B5EF4-FFF2-40B4-BE49-F238E27FC236}">
                <a16:creationId xmlns:a16="http://schemas.microsoft.com/office/drawing/2014/main" id="{96F1BC11-B688-4C4F-90D8-6388C26964B1}"/>
              </a:ext>
            </a:extLst>
          </p:cNvPr>
          <p:cNvSpPr txBox="1"/>
          <p:nvPr/>
        </p:nvSpPr>
        <p:spPr>
          <a:xfrm>
            <a:off x="933433" y="2951770"/>
            <a:ext cx="3207685" cy="1719573"/>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spot which was created for the bliss</a:t>
            </a:r>
          </a:p>
          <a:p>
            <a:pPr algn="just">
              <a:lnSpc>
                <a:spcPct val="150000"/>
              </a:lnSpc>
            </a:pPr>
            <a:endParaRPr lang="en-US" sz="1200" dirty="0"/>
          </a:p>
          <a:p>
            <a:pPr algn="just">
              <a:lnSpc>
                <a:spcPct val="150000"/>
              </a:lnSpc>
            </a:pPr>
            <a:r>
              <a:rPr lang="en-US" sz="1200" dirty="0"/>
              <a:t>Sense of mere tranquil existence neglect my talents should </a:t>
            </a:r>
            <a:r>
              <a:rPr lang="en-US" sz="1200" dirty="0" err="1"/>
              <a:t>incapabl</a:t>
            </a:r>
            <a:r>
              <a:rPr lang="en-US" sz="1200" dirty="0"/>
              <a:t> drawing</a:t>
            </a:r>
            <a:endParaRPr lang="en-ID" sz="1000" dirty="0"/>
          </a:p>
        </p:txBody>
      </p:sp>
      <p:sp>
        <p:nvSpPr>
          <p:cNvPr id="45" name="TextBox 44">
            <a:extLst>
              <a:ext uri="{FF2B5EF4-FFF2-40B4-BE49-F238E27FC236}">
                <a16:creationId xmlns:a16="http://schemas.microsoft.com/office/drawing/2014/main" id="{B601913E-5794-4484-8BB9-246861EA0986}"/>
              </a:ext>
            </a:extLst>
          </p:cNvPr>
          <p:cNvSpPr txBox="1"/>
          <p:nvPr/>
        </p:nvSpPr>
        <p:spPr>
          <a:xfrm>
            <a:off x="933432" y="5371855"/>
            <a:ext cx="1363552" cy="276999"/>
          </a:xfrm>
          <a:prstGeom prst="rect">
            <a:avLst/>
          </a:prstGeom>
          <a:noFill/>
        </p:spPr>
        <p:txBody>
          <a:bodyPr wrap="square" rtlCol="0" anchor="ctr">
            <a:spAutoFit/>
          </a:bodyPr>
          <a:lstStyle/>
          <a:p>
            <a:r>
              <a:rPr lang="en-US" sz="1200" dirty="0"/>
              <a:t>A wonderful has</a:t>
            </a:r>
          </a:p>
        </p:txBody>
      </p:sp>
      <p:sp>
        <p:nvSpPr>
          <p:cNvPr id="46" name="TextBox 45">
            <a:extLst>
              <a:ext uri="{FF2B5EF4-FFF2-40B4-BE49-F238E27FC236}">
                <a16:creationId xmlns:a16="http://schemas.microsoft.com/office/drawing/2014/main" id="{306E08B8-509A-4332-AB65-FC9BB1046E4E}"/>
              </a:ext>
            </a:extLst>
          </p:cNvPr>
          <p:cNvSpPr txBox="1"/>
          <p:nvPr/>
        </p:nvSpPr>
        <p:spPr>
          <a:xfrm>
            <a:off x="933433" y="4791580"/>
            <a:ext cx="1676351" cy="646331"/>
          </a:xfrm>
          <a:prstGeom prst="rect">
            <a:avLst/>
          </a:prstGeom>
          <a:noFill/>
        </p:spPr>
        <p:txBody>
          <a:bodyPr wrap="square" rtlCol="0" anchor="ctr">
            <a:spAutoFit/>
          </a:bodyPr>
          <a:lstStyle/>
          <a:p>
            <a:r>
              <a:rPr lang="en-US" sz="3600" b="1" dirty="0">
                <a:solidFill>
                  <a:schemeClr val="accent1"/>
                </a:solidFill>
                <a:latin typeface="+mj-lt"/>
              </a:rPr>
              <a:t>14.321</a:t>
            </a:r>
            <a:endParaRPr lang="en-ID" sz="3600" b="1" dirty="0">
              <a:solidFill>
                <a:schemeClr val="accent1"/>
              </a:solidFill>
              <a:latin typeface="+mj-lt"/>
            </a:endParaRPr>
          </a:p>
        </p:txBody>
      </p:sp>
      <p:sp>
        <p:nvSpPr>
          <p:cNvPr id="49" name="TextBox 48">
            <a:extLst>
              <a:ext uri="{FF2B5EF4-FFF2-40B4-BE49-F238E27FC236}">
                <a16:creationId xmlns:a16="http://schemas.microsoft.com/office/drawing/2014/main" id="{127AE6D0-36AE-4D70-8FE2-B8386063A398}"/>
              </a:ext>
            </a:extLst>
          </p:cNvPr>
          <p:cNvSpPr txBox="1"/>
          <p:nvPr/>
        </p:nvSpPr>
        <p:spPr>
          <a:xfrm>
            <a:off x="2528542" y="5371855"/>
            <a:ext cx="1363552" cy="276999"/>
          </a:xfrm>
          <a:prstGeom prst="rect">
            <a:avLst/>
          </a:prstGeom>
          <a:noFill/>
        </p:spPr>
        <p:txBody>
          <a:bodyPr wrap="square" rtlCol="0" anchor="ctr">
            <a:spAutoFit/>
          </a:bodyPr>
          <a:lstStyle/>
          <a:p>
            <a:r>
              <a:rPr lang="en-US" sz="1200" dirty="0"/>
              <a:t>A wonderful has</a:t>
            </a:r>
          </a:p>
        </p:txBody>
      </p:sp>
      <p:sp>
        <p:nvSpPr>
          <p:cNvPr id="50" name="TextBox 49">
            <a:extLst>
              <a:ext uri="{FF2B5EF4-FFF2-40B4-BE49-F238E27FC236}">
                <a16:creationId xmlns:a16="http://schemas.microsoft.com/office/drawing/2014/main" id="{DA7ECA38-3230-466A-A412-95634054774B}"/>
              </a:ext>
            </a:extLst>
          </p:cNvPr>
          <p:cNvSpPr txBox="1"/>
          <p:nvPr/>
        </p:nvSpPr>
        <p:spPr>
          <a:xfrm>
            <a:off x="2528543" y="4791580"/>
            <a:ext cx="1676351" cy="646331"/>
          </a:xfrm>
          <a:prstGeom prst="rect">
            <a:avLst/>
          </a:prstGeom>
          <a:noFill/>
        </p:spPr>
        <p:txBody>
          <a:bodyPr wrap="square" rtlCol="0" anchor="ctr">
            <a:spAutoFit/>
          </a:bodyPr>
          <a:lstStyle/>
          <a:p>
            <a:r>
              <a:rPr lang="en-US" sz="3600" b="1" dirty="0">
                <a:solidFill>
                  <a:schemeClr val="accent1"/>
                </a:solidFill>
                <a:latin typeface="+mj-lt"/>
              </a:rPr>
              <a:t>12.173</a:t>
            </a:r>
            <a:endParaRPr lang="en-ID" sz="3600" b="1" dirty="0">
              <a:solidFill>
                <a:schemeClr val="accent1"/>
              </a:solidFill>
              <a:latin typeface="+mj-lt"/>
            </a:endParaRPr>
          </a:p>
        </p:txBody>
      </p:sp>
      <p:sp>
        <p:nvSpPr>
          <p:cNvPr id="6" name="PpHolder10">
            <a:extLst>
              <a:ext uri="{FF2B5EF4-FFF2-40B4-BE49-F238E27FC236}">
                <a16:creationId xmlns:a16="http://schemas.microsoft.com/office/drawing/2014/main" id="{A7660E47-B2A7-4AD6-94E9-A6C43C692AA0}"/>
              </a:ext>
            </a:extLst>
          </p:cNvPr>
          <p:cNvSpPr>
            <a:spLocks noGrp="1"/>
          </p:cNvSpPr>
          <p:nvPr>
            <p:ph type="pic" sz="quarter" idx="10"/>
          </p:nvPr>
        </p:nvSpPr>
        <p:spPr/>
      </p:sp>
      <p:sp>
        <p:nvSpPr>
          <p:cNvPr id="28" name="Rectangle 27">
            <a:extLst>
              <a:ext uri="{FF2B5EF4-FFF2-40B4-BE49-F238E27FC236}">
                <a16:creationId xmlns:a16="http://schemas.microsoft.com/office/drawing/2014/main" id="{F58088A8-2E76-4C48-80D8-1557F941BEFC}"/>
              </a:ext>
            </a:extLst>
          </p:cNvPr>
          <p:cNvSpPr/>
          <p:nvPr/>
        </p:nvSpPr>
        <p:spPr>
          <a:xfrm>
            <a:off x="5181284" y="4648201"/>
            <a:ext cx="3044050" cy="12192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a:extLst>
              <a:ext uri="{FF2B5EF4-FFF2-40B4-BE49-F238E27FC236}">
                <a16:creationId xmlns:a16="http://schemas.microsoft.com/office/drawing/2014/main" id="{8D9E7C8F-C7AE-41DA-96B8-C5046B70388C}"/>
              </a:ext>
            </a:extLst>
          </p:cNvPr>
          <p:cNvSpPr/>
          <p:nvPr/>
        </p:nvSpPr>
        <p:spPr>
          <a:xfrm>
            <a:off x="8539036" y="4648201"/>
            <a:ext cx="3044050" cy="12192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Rectangle 41">
            <a:extLst>
              <a:ext uri="{FF2B5EF4-FFF2-40B4-BE49-F238E27FC236}">
                <a16:creationId xmlns:a16="http://schemas.microsoft.com/office/drawing/2014/main" id="{67619AD6-7647-4BD0-9CF3-E2320D9F59E3}"/>
              </a:ext>
            </a:extLst>
          </p:cNvPr>
          <p:cNvSpPr/>
          <p:nvPr/>
        </p:nvSpPr>
        <p:spPr>
          <a:xfrm>
            <a:off x="8539036" y="992188"/>
            <a:ext cx="609917" cy="243681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Box 19">
            <a:extLst>
              <a:ext uri="{FF2B5EF4-FFF2-40B4-BE49-F238E27FC236}">
                <a16:creationId xmlns:a16="http://schemas.microsoft.com/office/drawing/2014/main" id="{6A4B23E6-3CB2-48B7-9275-1E1C6BF7EB65}"/>
              </a:ext>
            </a:extLst>
          </p:cNvPr>
          <p:cNvSpPr txBox="1"/>
          <p:nvPr/>
        </p:nvSpPr>
        <p:spPr>
          <a:xfrm rot="5400000">
            <a:off x="7820328" y="2025928"/>
            <a:ext cx="2047332" cy="369332"/>
          </a:xfrm>
          <a:prstGeom prst="rect">
            <a:avLst/>
          </a:prstGeom>
          <a:noFill/>
        </p:spPr>
        <p:txBody>
          <a:bodyPr wrap="square" rtlCol="0" anchor="ctr">
            <a:spAutoFit/>
          </a:bodyPr>
          <a:lstStyle/>
          <a:p>
            <a:pPr algn="ctr"/>
            <a:r>
              <a:rPr lang="en-US" b="1" dirty="0">
                <a:solidFill>
                  <a:schemeClr val="bg2"/>
                </a:solidFill>
                <a:latin typeface="+mj-lt"/>
              </a:rPr>
              <a:t>Adam Garcia</a:t>
            </a:r>
            <a:endParaRPr lang="en-ID" b="1" dirty="0">
              <a:solidFill>
                <a:schemeClr val="bg2"/>
              </a:solidFill>
              <a:latin typeface="+mj-lt"/>
            </a:endParaRPr>
          </a:p>
        </p:txBody>
      </p:sp>
      <p:sp>
        <p:nvSpPr>
          <p:cNvPr id="53" name="TextBox 40">
            <a:extLst>
              <a:ext uri="{FF2B5EF4-FFF2-40B4-BE49-F238E27FC236}">
                <a16:creationId xmlns:a16="http://schemas.microsoft.com/office/drawing/2014/main" id="{B25463A4-3DCF-4192-B1D5-99DD9FCA9AD9}"/>
              </a:ext>
            </a:extLst>
          </p:cNvPr>
          <p:cNvSpPr txBox="1"/>
          <p:nvPr/>
        </p:nvSpPr>
        <p:spPr>
          <a:xfrm>
            <a:off x="5679639" y="4748060"/>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54" name="Group 55">
            <a:extLst>
              <a:ext uri="{FF2B5EF4-FFF2-40B4-BE49-F238E27FC236}">
                <a16:creationId xmlns:a16="http://schemas.microsoft.com/office/drawing/2014/main" id="{C1954AA3-5CDF-4F77-B8E0-DE52538059C4}"/>
              </a:ext>
            </a:extLst>
          </p:cNvPr>
          <p:cNvGrpSpPr/>
          <p:nvPr/>
        </p:nvGrpSpPr>
        <p:grpSpPr>
          <a:xfrm>
            <a:off x="6341022" y="5477351"/>
            <a:ext cx="724574" cy="148144"/>
            <a:chOff x="926807" y="4838290"/>
            <a:chExt cx="1194365" cy="244196"/>
          </a:xfrm>
          <a:solidFill>
            <a:schemeClr val="bg2"/>
          </a:solidFill>
        </p:grpSpPr>
        <p:sp>
          <p:nvSpPr>
            <p:cNvPr id="55" name="Freeform 5">
              <a:extLst>
                <a:ext uri="{FF2B5EF4-FFF2-40B4-BE49-F238E27FC236}">
                  <a16:creationId xmlns:a16="http://schemas.microsoft.com/office/drawing/2014/main" id="{CDD6866B-8C39-45A9-AB86-F8DE99B81581}"/>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56" name="Group 57">
              <a:extLst>
                <a:ext uri="{FF2B5EF4-FFF2-40B4-BE49-F238E27FC236}">
                  <a16:creationId xmlns:a16="http://schemas.microsoft.com/office/drawing/2014/main" id="{8F3AE8A2-E4D6-449D-949D-7980CEB3D626}"/>
                </a:ext>
              </a:extLst>
            </p:cNvPr>
            <p:cNvGrpSpPr/>
            <p:nvPr/>
          </p:nvGrpSpPr>
          <p:grpSpPr>
            <a:xfrm>
              <a:off x="1895220" y="4838290"/>
              <a:ext cx="225952" cy="225952"/>
              <a:chOff x="5405944" y="-1589"/>
              <a:chExt cx="225952" cy="225952"/>
            </a:xfrm>
            <a:grpFill/>
          </p:grpSpPr>
          <p:sp>
            <p:nvSpPr>
              <p:cNvPr id="58" name="Freeform 6">
                <a:extLst>
                  <a:ext uri="{FF2B5EF4-FFF2-40B4-BE49-F238E27FC236}">
                    <a16:creationId xmlns:a16="http://schemas.microsoft.com/office/drawing/2014/main" id="{8FACCA1B-2303-4DB0-8AD3-D347B442918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9" name="Freeform 7">
                <a:extLst>
                  <a:ext uri="{FF2B5EF4-FFF2-40B4-BE49-F238E27FC236}">
                    <a16:creationId xmlns:a16="http://schemas.microsoft.com/office/drawing/2014/main" id="{977FB1C5-031C-479A-9FEC-27A2968BB93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7" name="Freeform 8">
              <a:extLst>
                <a:ext uri="{FF2B5EF4-FFF2-40B4-BE49-F238E27FC236}">
                  <a16:creationId xmlns:a16="http://schemas.microsoft.com/office/drawing/2014/main" id="{07DD3CF2-7AB1-42E9-8C7D-8CE760F28B47}"/>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1" name="TextBox 40">
            <a:extLst>
              <a:ext uri="{FF2B5EF4-FFF2-40B4-BE49-F238E27FC236}">
                <a16:creationId xmlns:a16="http://schemas.microsoft.com/office/drawing/2014/main" id="{4F1E237A-654D-4ED5-8266-070FD1196E7C}"/>
              </a:ext>
            </a:extLst>
          </p:cNvPr>
          <p:cNvSpPr txBox="1"/>
          <p:nvPr/>
        </p:nvSpPr>
        <p:spPr>
          <a:xfrm>
            <a:off x="9037391" y="4748060"/>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62" name="Group 55">
            <a:extLst>
              <a:ext uri="{FF2B5EF4-FFF2-40B4-BE49-F238E27FC236}">
                <a16:creationId xmlns:a16="http://schemas.microsoft.com/office/drawing/2014/main" id="{194BB336-4029-4625-A14C-CD9ECA4378E0}"/>
              </a:ext>
            </a:extLst>
          </p:cNvPr>
          <p:cNvGrpSpPr/>
          <p:nvPr/>
        </p:nvGrpSpPr>
        <p:grpSpPr>
          <a:xfrm>
            <a:off x="9698774" y="5477351"/>
            <a:ext cx="724574" cy="148144"/>
            <a:chOff x="926807" y="4838290"/>
            <a:chExt cx="1194365" cy="244196"/>
          </a:xfrm>
          <a:solidFill>
            <a:schemeClr val="bg2"/>
          </a:solidFill>
        </p:grpSpPr>
        <p:sp>
          <p:nvSpPr>
            <p:cNvPr id="63" name="Freeform 5">
              <a:extLst>
                <a:ext uri="{FF2B5EF4-FFF2-40B4-BE49-F238E27FC236}">
                  <a16:creationId xmlns:a16="http://schemas.microsoft.com/office/drawing/2014/main" id="{F7294692-AF0B-4343-A44D-A3CF9664426D}"/>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4" name="Group 57">
              <a:extLst>
                <a:ext uri="{FF2B5EF4-FFF2-40B4-BE49-F238E27FC236}">
                  <a16:creationId xmlns:a16="http://schemas.microsoft.com/office/drawing/2014/main" id="{7E6D23C4-9151-4792-BCD6-4DF2FAD958A2}"/>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91522825-07A0-4DEC-921D-391A77F6E461}"/>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7" name="Freeform 7">
                <a:extLst>
                  <a:ext uri="{FF2B5EF4-FFF2-40B4-BE49-F238E27FC236}">
                    <a16:creationId xmlns:a16="http://schemas.microsoft.com/office/drawing/2014/main" id="{3F09D0A3-BA93-484B-87B7-AA7BF0B9F490}"/>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5" name="Freeform 8">
              <a:extLst>
                <a:ext uri="{FF2B5EF4-FFF2-40B4-BE49-F238E27FC236}">
                  <a16:creationId xmlns:a16="http://schemas.microsoft.com/office/drawing/2014/main" id="{D5AE52FE-A08B-489C-B60D-E13F91921D0D}"/>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 name="PpHolder19">
            <a:extLst>
              <a:ext uri="{FF2B5EF4-FFF2-40B4-BE49-F238E27FC236}">
                <a16:creationId xmlns:a16="http://schemas.microsoft.com/office/drawing/2014/main" id="{03DB4150-A903-4EE5-BF41-3188049E2D9A}"/>
              </a:ext>
            </a:extLst>
          </p:cNvPr>
          <p:cNvSpPr>
            <a:spLocks noGrp="1"/>
          </p:cNvSpPr>
          <p:nvPr>
            <p:ph type="pic" sz="quarter" idx="11"/>
          </p:nvPr>
        </p:nvSpPr>
        <p:spPr/>
      </p:sp>
      <p:sp>
        <p:nvSpPr>
          <p:cNvPr id="30" name="Rectangle 29">
            <a:extLst>
              <a:ext uri="{FF2B5EF4-FFF2-40B4-BE49-F238E27FC236}">
                <a16:creationId xmlns:a16="http://schemas.microsoft.com/office/drawing/2014/main" id="{C8CDB55D-37AB-48F7-8812-E98A032CD57F}"/>
              </a:ext>
            </a:extLst>
          </p:cNvPr>
          <p:cNvSpPr/>
          <p:nvPr/>
        </p:nvSpPr>
        <p:spPr>
          <a:xfrm>
            <a:off x="5181284" y="992188"/>
            <a:ext cx="609917" cy="243681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19">
            <a:extLst>
              <a:ext uri="{FF2B5EF4-FFF2-40B4-BE49-F238E27FC236}">
                <a16:creationId xmlns:a16="http://schemas.microsoft.com/office/drawing/2014/main" id="{0B9A9FF4-C9AF-4FBD-9E77-D33831249FC6}"/>
              </a:ext>
            </a:extLst>
          </p:cNvPr>
          <p:cNvSpPr txBox="1"/>
          <p:nvPr/>
        </p:nvSpPr>
        <p:spPr>
          <a:xfrm rot="5400000">
            <a:off x="4462576" y="2025928"/>
            <a:ext cx="2047332" cy="369332"/>
          </a:xfrm>
          <a:prstGeom prst="rect">
            <a:avLst/>
          </a:prstGeom>
          <a:noFill/>
        </p:spPr>
        <p:txBody>
          <a:bodyPr wrap="square" rtlCol="0" anchor="ctr">
            <a:spAutoFit/>
          </a:bodyPr>
          <a:lstStyle/>
          <a:p>
            <a:pPr algn="ctr"/>
            <a:r>
              <a:rPr lang="en-US" b="1" dirty="0">
                <a:solidFill>
                  <a:schemeClr val="bg2"/>
                </a:solidFill>
                <a:latin typeface="+mj-lt"/>
              </a:rPr>
              <a:t>Ella Garcia</a:t>
            </a:r>
            <a:endParaRPr lang="en-ID" b="1" dirty="0">
              <a:solidFill>
                <a:schemeClr val="bg2"/>
              </a:solidFill>
              <a:latin typeface="+mj-lt"/>
            </a:endParaRPr>
          </a:p>
        </p:txBody>
      </p:sp>
      <p:grpSp>
        <p:nvGrpSpPr>
          <p:cNvPr id="82" name="Group 81">
            <a:extLst>
              <a:ext uri="{FF2B5EF4-FFF2-40B4-BE49-F238E27FC236}">
                <a16:creationId xmlns:a16="http://schemas.microsoft.com/office/drawing/2014/main" id="{3B34FDC7-C21D-4FB4-94E1-75EB15C5DD76}"/>
              </a:ext>
            </a:extLst>
          </p:cNvPr>
          <p:cNvGrpSpPr/>
          <p:nvPr/>
        </p:nvGrpSpPr>
        <p:grpSpPr>
          <a:xfrm>
            <a:off x="494834" y="494834"/>
            <a:ext cx="203798" cy="203798"/>
            <a:chOff x="606723" y="3429000"/>
            <a:chExt cx="575952" cy="575952"/>
          </a:xfrm>
        </p:grpSpPr>
        <p:sp>
          <p:nvSpPr>
            <p:cNvPr id="83" name="Oval 82">
              <a:extLst>
                <a:ext uri="{FF2B5EF4-FFF2-40B4-BE49-F238E27FC236}">
                  <a16:creationId xmlns:a16="http://schemas.microsoft.com/office/drawing/2014/main" id="{302A4EDC-3833-494B-A7D8-AEAF6CF2E46B}"/>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Graphic 17" descr="Coins with solid fill">
              <a:extLst>
                <a:ext uri="{FF2B5EF4-FFF2-40B4-BE49-F238E27FC236}">
                  <a16:creationId xmlns:a16="http://schemas.microsoft.com/office/drawing/2014/main" id="{B850B9E4-63AA-4A1E-A4CB-DC724D95EA2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85" name="Graphic 4">
            <a:extLst>
              <a:ext uri="{FF2B5EF4-FFF2-40B4-BE49-F238E27FC236}">
                <a16:creationId xmlns:a16="http://schemas.microsoft.com/office/drawing/2014/main" id="{8B848637-BAA7-4387-9258-23C2EE06F1A8}"/>
              </a:ext>
            </a:extLst>
          </p:cNvPr>
          <p:cNvGrpSpPr>
            <a:grpSpLocks noChangeAspect="1"/>
          </p:cNvGrpSpPr>
          <p:nvPr/>
        </p:nvGrpSpPr>
        <p:grpSpPr>
          <a:xfrm>
            <a:off x="811258" y="514437"/>
            <a:ext cx="842000" cy="164592"/>
            <a:chOff x="5238750" y="3262312"/>
            <a:chExt cx="1715262" cy="335295"/>
          </a:xfrm>
          <a:solidFill>
            <a:schemeClr val="tx1"/>
          </a:solidFill>
        </p:grpSpPr>
        <p:sp>
          <p:nvSpPr>
            <p:cNvPr id="86" name="Freeform: Shape 85">
              <a:extLst>
                <a:ext uri="{FF2B5EF4-FFF2-40B4-BE49-F238E27FC236}">
                  <a16:creationId xmlns:a16="http://schemas.microsoft.com/office/drawing/2014/main" id="{26F9148F-9FF9-48A4-84CB-204B0A1522EF}"/>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87" name="Freeform: Shape 86">
              <a:extLst>
                <a:ext uri="{FF2B5EF4-FFF2-40B4-BE49-F238E27FC236}">
                  <a16:creationId xmlns:a16="http://schemas.microsoft.com/office/drawing/2014/main" id="{880AE7C6-4675-46BE-A623-666A32B74AA2}"/>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88" name="Freeform: Shape 87">
              <a:extLst>
                <a:ext uri="{FF2B5EF4-FFF2-40B4-BE49-F238E27FC236}">
                  <a16:creationId xmlns:a16="http://schemas.microsoft.com/office/drawing/2014/main" id="{2469F689-3683-4A0D-885C-259D8FBDBA79}"/>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04716FF2-4BFB-4EA3-BB51-29CEFD20797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33B7E56B-0D8F-4D65-8A71-7F9326190B2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E90F3DC2-CE5B-4A51-9E87-04D99B1BCF3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55FE5BDD-5748-4923-A6D5-897961EF0308}"/>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0611060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53" presetClass="entr" presetSubtype="16"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p:cTn id="7" dur="500" fill="hold"/>
                                        <p:tgtEl>
                                          <p:spTgt spid="82"/>
                                        </p:tgtEl>
                                        <p:attrNameLst>
                                          <p:attrName>ppt_w</p:attrName>
                                        </p:attrNameLst>
                                      </p:cBhvr>
                                      <p:tavLst>
                                        <p:tav tm="0">
                                          <p:val>
                                            <p:fltVal val="0"/>
                                          </p:val>
                                        </p:tav>
                                        <p:tav tm="100000">
                                          <p:val>
                                            <p:strVal val="#ppt_w"/>
                                          </p:val>
                                        </p:tav>
                                      </p:tavLst>
                                    </p:anim>
                                    <p:anim calcmode="lin" valueType="num">
                                      <p:cBhvr>
                                        <p:cTn id="8" dur="500" fill="hold"/>
                                        <p:tgtEl>
                                          <p:spTgt spid="82"/>
                                        </p:tgtEl>
                                        <p:attrNameLst>
                                          <p:attrName>ppt_h</p:attrName>
                                        </p:attrNameLst>
                                      </p:cBhvr>
                                      <p:tavLst>
                                        <p:tav tm="0">
                                          <p:val>
                                            <p:fltVal val="0"/>
                                          </p:val>
                                        </p:tav>
                                        <p:tav tm="100000">
                                          <p:val>
                                            <p:strVal val="#ppt_h"/>
                                          </p:val>
                                        </p:tav>
                                      </p:tavLst>
                                    </p:anim>
                                    <p:animEffect transition="in" filter="fade">
                                      <p:cBhvr>
                                        <p:cTn id="9" dur="500"/>
                                        <p:tgtEl>
                                          <p:spTgt spid="82"/>
                                        </p:tgtEl>
                                      </p:cBhvr>
                                    </p:animEffect>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85"/>
                                        </p:tgtEl>
                                        <p:attrNameLst>
                                          <p:attrName>style.visibility</p:attrName>
                                        </p:attrNameLst>
                                      </p:cBhvr>
                                      <p:to>
                                        <p:strVal val="visible"/>
                                      </p:to>
                                    </p:set>
                                    <p:animEffect transition="in" filter="wipe(left)">
                                      <p:cBhvr>
                                        <p:cTn id="13" dur="500"/>
                                        <p:tgtEl>
                                          <p:spTgt spid="85"/>
                                        </p:tgtEl>
                                      </p:cBhvr>
                                    </p:animEffect>
                                  </p:childTnLst>
                                </p:cTn>
                              </p:par>
                            </p:childTnLst>
                          </p:cTn>
                        </p:par>
                        <p:par>
                          <p:cTn id="14" fill="hold">
                            <p:stCondLst>
                              <p:cond delay="1500"/>
                            </p:stCondLst>
                            <p:childTnLst>
                              <p:par>
                                <p:cTn id="15" presetID="22" presetClass="entr" presetSubtype="1"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up)">
                                      <p:cBhvr>
                                        <p:cTn id="17" dur="500"/>
                                        <p:tgtEl>
                                          <p:spTgt spid="12"/>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44"/>
                                        </p:tgtEl>
                                        <p:attrNameLst>
                                          <p:attrName>style.visibility</p:attrName>
                                        </p:attrNameLst>
                                      </p:cBhvr>
                                      <p:to>
                                        <p:strVal val="visible"/>
                                      </p:to>
                                    </p:set>
                                    <p:animEffect transition="in" filter="wipe(up)">
                                      <p:cBhvr>
                                        <p:cTn id="21" dur="500"/>
                                        <p:tgtEl>
                                          <p:spTgt spid="44"/>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wipe(left)">
                                      <p:cBhvr>
                                        <p:cTn id="25" dur="500"/>
                                        <p:tgtEl>
                                          <p:spTgt spid="46"/>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50"/>
                                        </p:tgtEl>
                                        <p:attrNameLst>
                                          <p:attrName>style.visibility</p:attrName>
                                        </p:attrNameLst>
                                      </p:cBhvr>
                                      <p:to>
                                        <p:strVal val="visible"/>
                                      </p:to>
                                    </p:set>
                                    <p:animEffect transition="in" filter="wipe(left)">
                                      <p:cBhvr>
                                        <p:cTn id="28" dur="500"/>
                                        <p:tgtEl>
                                          <p:spTgt spid="50"/>
                                        </p:tgtEl>
                                      </p:cBhvr>
                                    </p:animEffect>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wipe(left)">
                                      <p:cBhvr>
                                        <p:cTn id="32" dur="500"/>
                                        <p:tgtEl>
                                          <p:spTgt spid="45"/>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49"/>
                                        </p:tgtEl>
                                        <p:attrNameLst>
                                          <p:attrName>style.visibility</p:attrName>
                                        </p:attrNameLst>
                                      </p:cBhvr>
                                      <p:to>
                                        <p:strVal val="visible"/>
                                      </p:to>
                                    </p:set>
                                    <p:animEffect transition="in" filter="wipe(left)">
                                      <p:cBhvr>
                                        <p:cTn id="35" dur="500"/>
                                        <p:tgtEl>
                                          <p:spTgt spid="49"/>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500"/>
                                        <p:tgtEl>
                                          <p:spTgt spid="2"/>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up)">
                                      <p:cBhvr>
                                        <p:cTn id="47" dur="500"/>
                                        <p:tgtEl>
                                          <p:spTgt spid="28"/>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40"/>
                                        </p:tgtEl>
                                        <p:attrNameLst>
                                          <p:attrName>style.visibility</p:attrName>
                                        </p:attrNameLst>
                                      </p:cBhvr>
                                      <p:to>
                                        <p:strVal val="visible"/>
                                      </p:to>
                                    </p:set>
                                    <p:animEffect transition="in" filter="wipe(up)">
                                      <p:cBhvr>
                                        <p:cTn id="50" dur="500"/>
                                        <p:tgtEl>
                                          <p:spTgt spid="40"/>
                                        </p:tgtEl>
                                      </p:cBhvr>
                                    </p:animEffect>
                                  </p:childTnLst>
                                </p:cTn>
                              </p:par>
                            </p:childTnLst>
                          </p:cTn>
                        </p:par>
                        <p:par>
                          <p:cTn id="51" fill="hold">
                            <p:stCondLst>
                              <p:cond delay="5000"/>
                            </p:stCondLst>
                            <p:childTnLst>
                              <p:par>
                                <p:cTn id="52" presetID="22" presetClass="entr" presetSubtype="1" fill="hold" grpId="0" nodeType="after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wipe(up)">
                                      <p:cBhvr>
                                        <p:cTn id="54" dur="500"/>
                                        <p:tgtEl>
                                          <p:spTgt spid="30"/>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wipe(up)">
                                      <p:cBhvr>
                                        <p:cTn id="57" dur="500"/>
                                        <p:tgtEl>
                                          <p:spTgt spid="42"/>
                                        </p:tgtEl>
                                      </p:cBhvr>
                                    </p:animEffect>
                                  </p:childTnLst>
                                </p:cTn>
                              </p:par>
                            </p:childTnLst>
                          </p:cTn>
                        </p:par>
                        <p:par>
                          <p:cTn id="58" fill="hold">
                            <p:stCondLst>
                              <p:cond delay="5500"/>
                            </p:stCondLst>
                            <p:childTnLst>
                              <p:par>
                                <p:cTn id="59" presetID="22" presetClass="entr" presetSubtype="1" fill="hold" grpId="0" nodeType="afterEffect">
                                  <p:stCondLst>
                                    <p:cond delay="0"/>
                                  </p:stCondLst>
                                  <p:childTnLst>
                                    <p:set>
                                      <p:cBhvr>
                                        <p:cTn id="60" dur="1" fill="hold">
                                          <p:stCondLst>
                                            <p:cond delay="0"/>
                                          </p:stCondLst>
                                        </p:cTn>
                                        <p:tgtEl>
                                          <p:spTgt spid="51"/>
                                        </p:tgtEl>
                                        <p:attrNameLst>
                                          <p:attrName>style.visibility</p:attrName>
                                        </p:attrNameLst>
                                      </p:cBhvr>
                                      <p:to>
                                        <p:strVal val="visible"/>
                                      </p:to>
                                    </p:set>
                                    <p:animEffect transition="in" filter="wipe(up)">
                                      <p:cBhvr>
                                        <p:cTn id="61" dur="500"/>
                                        <p:tgtEl>
                                          <p:spTgt spid="51"/>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wipe(up)">
                                      <p:cBhvr>
                                        <p:cTn id="64" dur="500"/>
                                        <p:tgtEl>
                                          <p:spTgt spid="52"/>
                                        </p:tgtEl>
                                      </p:cBhvr>
                                    </p:animEffect>
                                  </p:childTnLst>
                                </p:cTn>
                              </p:par>
                            </p:childTnLst>
                          </p:cTn>
                        </p:par>
                        <p:par>
                          <p:cTn id="65" fill="hold">
                            <p:stCondLst>
                              <p:cond delay="6000"/>
                            </p:stCondLst>
                            <p:childTnLst>
                              <p:par>
                                <p:cTn id="66" presetID="22" presetClass="entr" presetSubtype="1" fill="hold" grpId="0" nodeType="afterEffect">
                                  <p:stCondLst>
                                    <p:cond delay="0"/>
                                  </p:stCondLst>
                                  <p:childTnLst>
                                    <p:set>
                                      <p:cBhvr>
                                        <p:cTn id="67" dur="1" fill="hold">
                                          <p:stCondLst>
                                            <p:cond delay="0"/>
                                          </p:stCondLst>
                                        </p:cTn>
                                        <p:tgtEl>
                                          <p:spTgt spid="53"/>
                                        </p:tgtEl>
                                        <p:attrNameLst>
                                          <p:attrName>style.visibility</p:attrName>
                                        </p:attrNameLst>
                                      </p:cBhvr>
                                      <p:to>
                                        <p:strVal val="visible"/>
                                      </p:to>
                                    </p:set>
                                    <p:animEffect transition="in" filter="wipe(up)">
                                      <p:cBhvr>
                                        <p:cTn id="68" dur="500"/>
                                        <p:tgtEl>
                                          <p:spTgt spid="53"/>
                                        </p:tgtEl>
                                      </p:cBhvr>
                                    </p:animEffect>
                                  </p:childTnLst>
                                </p:cTn>
                              </p:par>
                              <p:par>
                                <p:cTn id="69" presetID="22" presetClass="entr" presetSubtype="1" fill="hold" grpId="0" nodeType="withEffect">
                                  <p:stCondLst>
                                    <p:cond delay="0"/>
                                  </p:stCondLst>
                                  <p:childTnLst>
                                    <p:set>
                                      <p:cBhvr>
                                        <p:cTn id="70" dur="1" fill="hold">
                                          <p:stCondLst>
                                            <p:cond delay="0"/>
                                          </p:stCondLst>
                                        </p:cTn>
                                        <p:tgtEl>
                                          <p:spTgt spid="61"/>
                                        </p:tgtEl>
                                        <p:attrNameLst>
                                          <p:attrName>style.visibility</p:attrName>
                                        </p:attrNameLst>
                                      </p:cBhvr>
                                      <p:to>
                                        <p:strVal val="visible"/>
                                      </p:to>
                                    </p:set>
                                    <p:animEffect transition="in" filter="wipe(up)">
                                      <p:cBhvr>
                                        <p:cTn id="71" dur="500"/>
                                        <p:tgtEl>
                                          <p:spTgt spid="61"/>
                                        </p:tgtEl>
                                      </p:cBhvr>
                                    </p:animEffect>
                                  </p:childTnLst>
                                </p:cTn>
                              </p:par>
                            </p:childTnLst>
                          </p:cTn>
                        </p:par>
                        <p:par>
                          <p:cTn id="72" fill="hold">
                            <p:stCondLst>
                              <p:cond delay="6500"/>
                            </p:stCondLst>
                            <p:childTnLst>
                              <p:par>
                                <p:cTn id="73" presetID="22" presetClass="entr" presetSubtype="8" fill="hold" nodeType="afterEffect">
                                  <p:stCondLst>
                                    <p:cond delay="0"/>
                                  </p:stCondLst>
                                  <p:childTnLst>
                                    <p:set>
                                      <p:cBhvr>
                                        <p:cTn id="74" dur="1" fill="hold">
                                          <p:stCondLst>
                                            <p:cond delay="0"/>
                                          </p:stCondLst>
                                        </p:cTn>
                                        <p:tgtEl>
                                          <p:spTgt spid="54"/>
                                        </p:tgtEl>
                                        <p:attrNameLst>
                                          <p:attrName>style.visibility</p:attrName>
                                        </p:attrNameLst>
                                      </p:cBhvr>
                                      <p:to>
                                        <p:strVal val="visible"/>
                                      </p:to>
                                    </p:set>
                                    <p:animEffect transition="in" filter="wipe(left)">
                                      <p:cBhvr>
                                        <p:cTn id="75" dur="500"/>
                                        <p:tgtEl>
                                          <p:spTgt spid="54"/>
                                        </p:tgtEl>
                                      </p:cBhvr>
                                    </p:animEffect>
                                  </p:childTnLst>
                                </p:cTn>
                              </p:par>
                              <p:par>
                                <p:cTn id="76" presetID="22" presetClass="entr" presetSubtype="8" fill="hold" nodeType="withEffect">
                                  <p:stCondLst>
                                    <p:cond delay="0"/>
                                  </p:stCondLst>
                                  <p:childTnLst>
                                    <p:set>
                                      <p:cBhvr>
                                        <p:cTn id="77" dur="1" fill="hold">
                                          <p:stCondLst>
                                            <p:cond delay="0"/>
                                          </p:stCondLst>
                                        </p:cTn>
                                        <p:tgtEl>
                                          <p:spTgt spid="62"/>
                                        </p:tgtEl>
                                        <p:attrNameLst>
                                          <p:attrName>style.visibility</p:attrName>
                                        </p:attrNameLst>
                                      </p:cBhvr>
                                      <p:to>
                                        <p:strVal val="visible"/>
                                      </p:to>
                                    </p:set>
                                    <p:animEffect transition="in" filter="wipe(left)">
                                      <p:cBhvr>
                                        <p:cTn id="78"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animBg="1"/>
      <p:bldP spid="2" grpId="0" animBg="1"/>
      <p:bldP spid="44" grpId="0"/>
      <p:bldP spid="45" grpId="0"/>
      <p:bldP spid="46" grpId="0"/>
      <p:bldP spid="49" grpId="0"/>
      <p:bldP spid="50" grpId="0"/>
      <p:bldP spid="28" grpId="0" animBg="1"/>
      <p:bldP spid="40" grpId="0" animBg="1"/>
      <p:bldP spid="42" grpId="0" animBg="1"/>
      <p:bldP spid="52" grpId="0"/>
      <p:bldP spid="53" grpId="0"/>
      <p:bldP spid="61" grpId="0"/>
      <p:bldP spid="30" grpId="0" animBg="1"/>
      <p:bldP spid="5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Freeform 4">
            <a:extLst>
              <a:ext uri="{FF2B5EF4-FFF2-40B4-BE49-F238E27FC236}">
                <a16:creationId xmlns:a16="http://schemas.microsoft.com/office/drawing/2014/main" id="{1CABB5B4-81F1-4F48-B5FA-33AE1BF071D5}"/>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82" name="Group 81">
            <a:extLst>
              <a:ext uri="{FF2B5EF4-FFF2-40B4-BE49-F238E27FC236}">
                <a16:creationId xmlns:a16="http://schemas.microsoft.com/office/drawing/2014/main" id="{FA4F418E-9E6C-4D46-BBA1-D790F47080A6}"/>
              </a:ext>
            </a:extLst>
          </p:cNvPr>
          <p:cNvGrpSpPr/>
          <p:nvPr/>
        </p:nvGrpSpPr>
        <p:grpSpPr>
          <a:xfrm>
            <a:off x="494834" y="494834"/>
            <a:ext cx="203798" cy="203798"/>
            <a:chOff x="606723" y="3429000"/>
            <a:chExt cx="575952" cy="575952"/>
          </a:xfrm>
        </p:grpSpPr>
        <p:sp>
          <p:nvSpPr>
            <p:cNvPr id="84" name="Oval 83">
              <a:extLst>
                <a:ext uri="{FF2B5EF4-FFF2-40B4-BE49-F238E27FC236}">
                  <a16:creationId xmlns:a16="http://schemas.microsoft.com/office/drawing/2014/main" id="{07E29738-0442-45AD-A690-4C66D220D19C}"/>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Graphic 17" descr="Coins with solid fill">
              <a:extLst>
                <a:ext uri="{FF2B5EF4-FFF2-40B4-BE49-F238E27FC236}">
                  <a16:creationId xmlns:a16="http://schemas.microsoft.com/office/drawing/2014/main" id="{4FC9BA8A-33C0-4164-AAE2-24E3A801C21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86" name="Graphic 4">
            <a:extLst>
              <a:ext uri="{FF2B5EF4-FFF2-40B4-BE49-F238E27FC236}">
                <a16:creationId xmlns:a16="http://schemas.microsoft.com/office/drawing/2014/main" id="{75FBFE7F-17F0-45E6-8363-182BBD29CF61}"/>
              </a:ext>
            </a:extLst>
          </p:cNvPr>
          <p:cNvGrpSpPr>
            <a:grpSpLocks noChangeAspect="1"/>
          </p:cNvGrpSpPr>
          <p:nvPr/>
        </p:nvGrpSpPr>
        <p:grpSpPr>
          <a:xfrm>
            <a:off x="811258" y="514437"/>
            <a:ext cx="842000" cy="164592"/>
            <a:chOff x="5238750" y="3262312"/>
            <a:chExt cx="1715262" cy="335295"/>
          </a:xfrm>
          <a:solidFill>
            <a:schemeClr val="tx1"/>
          </a:solidFill>
        </p:grpSpPr>
        <p:sp>
          <p:nvSpPr>
            <p:cNvPr id="87" name="Freeform: Shape 86">
              <a:extLst>
                <a:ext uri="{FF2B5EF4-FFF2-40B4-BE49-F238E27FC236}">
                  <a16:creationId xmlns:a16="http://schemas.microsoft.com/office/drawing/2014/main" id="{F5AAF5A1-0406-4BC7-9A88-D35E668FD58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88" name="Freeform: Shape 87">
              <a:extLst>
                <a:ext uri="{FF2B5EF4-FFF2-40B4-BE49-F238E27FC236}">
                  <a16:creationId xmlns:a16="http://schemas.microsoft.com/office/drawing/2014/main" id="{58F7984D-3B60-4058-94A3-788AAD6F88B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E0DC1771-6BC8-4BF6-902A-2A7AFC2FFE9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0F2A091A-B4E9-43F7-94C5-34736BC4FF0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0F60421C-5F96-42F9-95DD-F8D77C25C01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DC80E440-B92D-42F7-93FB-F973CF813C0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C70AC9B1-9AD8-4245-95B4-07CD2E74C13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10" name="PpHolder4">
            <a:extLst>
              <a:ext uri="{FF2B5EF4-FFF2-40B4-BE49-F238E27FC236}">
                <a16:creationId xmlns:a16="http://schemas.microsoft.com/office/drawing/2014/main" id="{601B07B7-94E5-4C41-8B7A-FBF2FA5EFA38}"/>
              </a:ext>
            </a:extLst>
          </p:cNvPr>
          <p:cNvSpPr>
            <a:spLocks noGrp="1"/>
          </p:cNvSpPr>
          <p:nvPr>
            <p:ph type="pic" sz="quarter" idx="13"/>
          </p:nvPr>
        </p:nvSpPr>
        <p:spPr/>
      </p:sp>
      <p:sp>
        <p:nvSpPr>
          <p:cNvPr id="8" name="PpHolder5">
            <a:extLst>
              <a:ext uri="{FF2B5EF4-FFF2-40B4-BE49-F238E27FC236}">
                <a16:creationId xmlns:a16="http://schemas.microsoft.com/office/drawing/2014/main" id="{C293C3A6-7437-41A4-BD60-8AB5A0E48D15}"/>
              </a:ext>
            </a:extLst>
          </p:cNvPr>
          <p:cNvSpPr>
            <a:spLocks noGrp="1"/>
          </p:cNvSpPr>
          <p:nvPr>
            <p:ph type="pic" sz="quarter" idx="12"/>
          </p:nvPr>
        </p:nvSpPr>
        <p:spPr/>
      </p:sp>
      <p:sp>
        <p:nvSpPr>
          <p:cNvPr id="6" name="PpHolder6">
            <a:extLst>
              <a:ext uri="{FF2B5EF4-FFF2-40B4-BE49-F238E27FC236}">
                <a16:creationId xmlns:a16="http://schemas.microsoft.com/office/drawing/2014/main" id="{C5FF1DB0-E54F-400C-BCC9-CAB5F2AAE467}"/>
              </a:ext>
            </a:extLst>
          </p:cNvPr>
          <p:cNvSpPr>
            <a:spLocks noGrp="1"/>
          </p:cNvSpPr>
          <p:nvPr>
            <p:ph type="pic" sz="quarter" idx="11"/>
          </p:nvPr>
        </p:nvSpPr>
        <p:spPr/>
      </p:sp>
      <p:sp>
        <p:nvSpPr>
          <p:cNvPr id="4" name="PpHolder7">
            <a:extLst>
              <a:ext uri="{FF2B5EF4-FFF2-40B4-BE49-F238E27FC236}">
                <a16:creationId xmlns:a16="http://schemas.microsoft.com/office/drawing/2014/main" id="{C421564C-2F45-4C6B-9BBB-E69709315F95}"/>
              </a:ext>
            </a:extLst>
          </p:cNvPr>
          <p:cNvSpPr>
            <a:spLocks noGrp="1"/>
          </p:cNvSpPr>
          <p:nvPr>
            <p:ph type="pic" sz="quarter" idx="10"/>
          </p:nvPr>
        </p:nvSpPr>
        <p:spPr/>
      </p:sp>
      <p:sp>
        <p:nvSpPr>
          <p:cNvPr id="12" name="Title 11">
            <a:extLst>
              <a:ext uri="{FF2B5EF4-FFF2-40B4-BE49-F238E27FC236}">
                <a16:creationId xmlns:a16="http://schemas.microsoft.com/office/drawing/2014/main" id="{975D6FC7-A054-47E8-9C69-F6ABF1569A9B}"/>
              </a:ext>
            </a:extLst>
          </p:cNvPr>
          <p:cNvSpPr>
            <a:spLocks noGrp="1"/>
          </p:cNvSpPr>
          <p:nvPr>
            <p:ph type="title"/>
          </p:nvPr>
        </p:nvSpPr>
        <p:spPr/>
        <p:txBody>
          <a:bodyPr/>
          <a:lstStyle/>
          <a:p>
            <a:r>
              <a:rPr lang="en-US" sz="4400" b="1" dirty="0">
                <a:latin typeface="+mj-lt"/>
              </a:rPr>
              <a:t>Meet Our Teams</a:t>
            </a:r>
            <a:endParaRPr lang="en-ID" dirty="0"/>
          </a:p>
        </p:txBody>
      </p:sp>
      <p:sp>
        <p:nvSpPr>
          <p:cNvPr id="39" name="Rounded Rectangle 27">
            <a:extLst>
              <a:ext uri="{FF2B5EF4-FFF2-40B4-BE49-F238E27FC236}">
                <a16:creationId xmlns:a16="http://schemas.microsoft.com/office/drawing/2014/main" id="{5D5EE244-1347-48E0-A4AF-198322086060}"/>
              </a:ext>
            </a:extLst>
          </p:cNvPr>
          <p:cNvSpPr/>
          <p:nvPr/>
        </p:nvSpPr>
        <p:spPr>
          <a:xfrm>
            <a:off x="0" y="1908700"/>
            <a:ext cx="3046412" cy="4263501"/>
          </a:xfrm>
          <a:custGeom>
            <a:avLst/>
            <a:gdLst>
              <a:gd name="connsiteX0" fmla="*/ 0 w 3046412"/>
              <a:gd name="connsiteY0" fmla="*/ 0 h 4263501"/>
              <a:gd name="connsiteX1" fmla="*/ 2880786 w 3046412"/>
              <a:gd name="connsiteY1" fmla="*/ 0 h 4263501"/>
              <a:gd name="connsiteX2" fmla="*/ 3046412 w 3046412"/>
              <a:gd name="connsiteY2" fmla="*/ 165626 h 4263501"/>
              <a:gd name="connsiteX3" fmla="*/ 3046412 w 3046412"/>
              <a:gd name="connsiteY3" fmla="*/ 4097875 h 4263501"/>
              <a:gd name="connsiteX4" fmla="*/ 2880786 w 3046412"/>
              <a:gd name="connsiteY4" fmla="*/ 4263501 h 4263501"/>
              <a:gd name="connsiteX5" fmla="*/ 0 w 3046412"/>
              <a:gd name="connsiteY5" fmla="*/ 4263501 h 4263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6412" h="4263501">
                <a:moveTo>
                  <a:pt x="0" y="0"/>
                </a:moveTo>
                <a:lnTo>
                  <a:pt x="2880786" y="0"/>
                </a:lnTo>
                <a:cubicBezTo>
                  <a:pt x="2972259" y="0"/>
                  <a:pt x="3046412" y="74153"/>
                  <a:pt x="3046412" y="165626"/>
                </a:cubicBezTo>
                <a:lnTo>
                  <a:pt x="3046412" y="4097875"/>
                </a:lnTo>
                <a:cubicBezTo>
                  <a:pt x="3046412" y="4189348"/>
                  <a:pt x="2972259" y="4263501"/>
                  <a:pt x="2880786" y="4263501"/>
                </a:cubicBezTo>
                <a:lnTo>
                  <a:pt x="0" y="4263501"/>
                </a:lnTo>
                <a:close/>
              </a:path>
            </a:pathLst>
          </a:custGeom>
          <a:solidFill>
            <a:schemeClr val="tx2">
              <a:alpha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TextBox 18">
            <a:extLst>
              <a:ext uri="{FF2B5EF4-FFF2-40B4-BE49-F238E27FC236}">
                <a16:creationId xmlns:a16="http://schemas.microsoft.com/office/drawing/2014/main" id="{28144FD3-410F-41A3-9D68-3619CE8F4317}"/>
              </a:ext>
            </a:extLst>
          </p:cNvPr>
          <p:cNvSpPr txBox="1"/>
          <p:nvPr/>
        </p:nvSpPr>
        <p:spPr>
          <a:xfrm>
            <a:off x="3548333" y="4864237"/>
            <a:ext cx="2047334" cy="276999"/>
          </a:xfrm>
          <a:prstGeom prst="rect">
            <a:avLst/>
          </a:prstGeom>
          <a:noFill/>
        </p:spPr>
        <p:txBody>
          <a:bodyPr wrap="square" rtlCol="0" anchor="ctr">
            <a:spAutoFit/>
          </a:bodyPr>
          <a:lstStyle/>
          <a:p>
            <a:pPr algn="ctr"/>
            <a:r>
              <a:rPr lang="en-US" sz="1200" dirty="0" err="1"/>
              <a:t>Monara</a:t>
            </a:r>
            <a:r>
              <a:rPr lang="en-US" sz="1200" dirty="0"/>
              <a:t> Team</a:t>
            </a:r>
          </a:p>
        </p:txBody>
      </p:sp>
      <p:sp>
        <p:nvSpPr>
          <p:cNvPr id="31" name="TextBox 19">
            <a:extLst>
              <a:ext uri="{FF2B5EF4-FFF2-40B4-BE49-F238E27FC236}">
                <a16:creationId xmlns:a16="http://schemas.microsoft.com/office/drawing/2014/main" id="{9E0D956E-EF03-4291-AF71-222E63A2D53E}"/>
              </a:ext>
            </a:extLst>
          </p:cNvPr>
          <p:cNvSpPr txBox="1"/>
          <p:nvPr/>
        </p:nvSpPr>
        <p:spPr>
          <a:xfrm>
            <a:off x="3548334" y="4530020"/>
            <a:ext cx="2047332" cy="400110"/>
          </a:xfrm>
          <a:prstGeom prst="rect">
            <a:avLst/>
          </a:prstGeom>
          <a:noFill/>
        </p:spPr>
        <p:txBody>
          <a:bodyPr wrap="square" rtlCol="0" anchor="ctr">
            <a:spAutoFit/>
          </a:bodyPr>
          <a:lstStyle/>
          <a:p>
            <a:pPr algn="ctr"/>
            <a:r>
              <a:rPr lang="en-US" sz="2000" b="1" dirty="0">
                <a:solidFill>
                  <a:schemeClr val="accent1"/>
                </a:solidFill>
                <a:latin typeface="+mj-lt"/>
              </a:rPr>
              <a:t>Adam Garcia</a:t>
            </a:r>
            <a:endParaRPr lang="en-ID" sz="2000" b="1" dirty="0">
              <a:solidFill>
                <a:schemeClr val="accent1"/>
              </a:solidFill>
              <a:latin typeface="+mj-lt"/>
            </a:endParaRPr>
          </a:p>
        </p:txBody>
      </p:sp>
      <p:sp>
        <p:nvSpPr>
          <p:cNvPr id="32" name="TextBox 40">
            <a:extLst>
              <a:ext uri="{FF2B5EF4-FFF2-40B4-BE49-F238E27FC236}">
                <a16:creationId xmlns:a16="http://schemas.microsoft.com/office/drawing/2014/main" id="{B01BC171-5E39-47D7-8CD7-E0178D7B8674}"/>
              </a:ext>
            </a:extLst>
          </p:cNvPr>
          <p:cNvSpPr txBox="1"/>
          <p:nvPr/>
        </p:nvSpPr>
        <p:spPr>
          <a:xfrm>
            <a:off x="3548330" y="5086375"/>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33" name="Group 55">
            <a:extLst>
              <a:ext uri="{FF2B5EF4-FFF2-40B4-BE49-F238E27FC236}">
                <a16:creationId xmlns:a16="http://schemas.microsoft.com/office/drawing/2014/main" id="{E6F311F2-24E9-4A6B-8985-8D05FF96C49E}"/>
              </a:ext>
            </a:extLst>
          </p:cNvPr>
          <p:cNvGrpSpPr/>
          <p:nvPr/>
        </p:nvGrpSpPr>
        <p:grpSpPr>
          <a:xfrm>
            <a:off x="4209713" y="5815666"/>
            <a:ext cx="724574" cy="148144"/>
            <a:chOff x="926807" y="4838290"/>
            <a:chExt cx="1194365" cy="244196"/>
          </a:xfrm>
          <a:solidFill>
            <a:schemeClr val="accent1"/>
          </a:solidFill>
        </p:grpSpPr>
        <p:sp>
          <p:nvSpPr>
            <p:cNvPr id="34" name="Freeform 5">
              <a:extLst>
                <a:ext uri="{FF2B5EF4-FFF2-40B4-BE49-F238E27FC236}">
                  <a16:creationId xmlns:a16="http://schemas.microsoft.com/office/drawing/2014/main" id="{FB33C4F7-041E-43B6-8A51-278BEE20127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35" name="Group 57">
              <a:extLst>
                <a:ext uri="{FF2B5EF4-FFF2-40B4-BE49-F238E27FC236}">
                  <a16:creationId xmlns:a16="http://schemas.microsoft.com/office/drawing/2014/main" id="{5F7F4C51-65B3-43D3-9A2E-C29F17C59C42}"/>
                </a:ext>
              </a:extLst>
            </p:cNvPr>
            <p:cNvGrpSpPr/>
            <p:nvPr/>
          </p:nvGrpSpPr>
          <p:grpSpPr>
            <a:xfrm>
              <a:off x="1895220" y="4838290"/>
              <a:ext cx="225952" cy="225952"/>
              <a:chOff x="5405944" y="-1589"/>
              <a:chExt cx="225952" cy="225952"/>
            </a:xfrm>
            <a:grpFill/>
          </p:grpSpPr>
          <p:sp>
            <p:nvSpPr>
              <p:cNvPr id="37" name="Freeform 6">
                <a:extLst>
                  <a:ext uri="{FF2B5EF4-FFF2-40B4-BE49-F238E27FC236}">
                    <a16:creationId xmlns:a16="http://schemas.microsoft.com/office/drawing/2014/main" id="{C7FE90F5-ED38-493C-8D42-AE97A93F3544}"/>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8" name="Freeform 7">
                <a:extLst>
                  <a:ext uri="{FF2B5EF4-FFF2-40B4-BE49-F238E27FC236}">
                    <a16:creationId xmlns:a16="http://schemas.microsoft.com/office/drawing/2014/main" id="{F6A3106D-8EDC-488F-A239-3D43A600D2E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36" name="Freeform 8">
              <a:extLst>
                <a:ext uri="{FF2B5EF4-FFF2-40B4-BE49-F238E27FC236}">
                  <a16:creationId xmlns:a16="http://schemas.microsoft.com/office/drawing/2014/main" id="{AE1BC9A9-4AE7-47C3-BCB5-DF4DA0A50672}"/>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3" name="TextBox 18">
            <a:extLst>
              <a:ext uri="{FF2B5EF4-FFF2-40B4-BE49-F238E27FC236}">
                <a16:creationId xmlns:a16="http://schemas.microsoft.com/office/drawing/2014/main" id="{CE1E3648-57B5-44FB-BA1F-93BE6B90CE65}"/>
              </a:ext>
            </a:extLst>
          </p:cNvPr>
          <p:cNvSpPr txBox="1"/>
          <p:nvPr/>
        </p:nvSpPr>
        <p:spPr>
          <a:xfrm>
            <a:off x="6297271" y="4864237"/>
            <a:ext cx="2047334" cy="276999"/>
          </a:xfrm>
          <a:prstGeom prst="rect">
            <a:avLst/>
          </a:prstGeom>
          <a:noFill/>
        </p:spPr>
        <p:txBody>
          <a:bodyPr wrap="square" rtlCol="0" anchor="ctr">
            <a:spAutoFit/>
          </a:bodyPr>
          <a:lstStyle/>
          <a:p>
            <a:pPr algn="ctr"/>
            <a:r>
              <a:rPr lang="en-US" sz="1200" dirty="0" err="1"/>
              <a:t>Monara</a:t>
            </a:r>
            <a:r>
              <a:rPr lang="en-US" sz="1200" dirty="0"/>
              <a:t> Team</a:t>
            </a:r>
          </a:p>
        </p:txBody>
      </p:sp>
      <p:sp>
        <p:nvSpPr>
          <p:cNvPr id="44" name="TextBox 19">
            <a:extLst>
              <a:ext uri="{FF2B5EF4-FFF2-40B4-BE49-F238E27FC236}">
                <a16:creationId xmlns:a16="http://schemas.microsoft.com/office/drawing/2014/main" id="{311436E0-563A-4F89-84BF-87A0A21D1279}"/>
              </a:ext>
            </a:extLst>
          </p:cNvPr>
          <p:cNvSpPr txBox="1"/>
          <p:nvPr/>
        </p:nvSpPr>
        <p:spPr>
          <a:xfrm>
            <a:off x="6297272" y="4530020"/>
            <a:ext cx="2047332" cy="400110"/>
          </a:xfrm>
          <a:prstGeom prst="rect">
            <a:avLst/>
          </a:prstGeom>
          <a:noFill/>
        </p:spPr>
        <p:txBody>
          <a:bodyPr wrap="square" rtlCol="0" anchor="ctr">
            <a:spAutoFit/>
          </a:bodyPr>
          <a:lstStyle/>
          <a:p>
            <a:pPr algn="ctr"/>
            <a:r>
              <a:rPr lang="en-US" sz="2000" b="1" dirty="0">
                <a:solidFill>
                  <a:schemeClr val="accent1"/>
                </a:solidFill>
                <a:latin typeface="+mj-lt"/>
              </a:rPr>
              <a:t>Nathan Garcia</a:t>
            </a:r>
            <a:endParaRPr lang="en-ID" sz="2000" b="1" dirty="0">
              <a:solidFill>
                <a:schemeClr val="accent1"/>
              </a:solidFill>
              <a:latin typeface="+mj-lt"/>
            </a:endParaRPr>
          </a:p>
        </p:txBody>
      </p:sp>
      <p:sp>
        <p:nvSpPr>
          <p:cNvPr id="45" name="TextBox 40">
            <a:extLst>
              <a:ext uri="{FF2B5EF4-FFF2-40B4-BE49-F238E27FC236}">
                <a16:creationId xmlns:a16="http://schemas.microsoft.com/office/drawing/2014/main" id="{436051E2-1A22-42F6-9E10-DFBD19B77FEF}"/>
              </a:ext>
            </a:extLst>
          </p:cNvPr>
          <p:cNvSpPr txBox="1"/>
          <p:nvPr/>
        </p:nvSpPr>
        <p:spPr>
          <a:xfrm>
            <a:off x="6297268" y="5086375"/>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46" name="Group 55">
            <a:extLst>
              <a:ext uri="{FF2B5EF4-FFF2-40B4-BE49-F238E27FC236}">
                <a16:creationId xmlns:a16="http://schemas.microsoft.com/office/drawing/2014/main" id="{06E0141B-2836-41E1-8747-2B4A46843375}"/>
              </a:ext>
            </a:extLst>
          </p:cNvPr>
          <p:cNvGrpSpPr/>
          <p:nvPr/>
        </p:nvGrpSpPr>
        <p:grpSpPr>
          <a:xfrm>
            <a:off x="6958651" y="5815666"/>
            <a:ext cx="724574" cy="148144"/>
            <a:chOff x="926807" y="4838290"/>
            <a:chExt cx="1194365" cy="244196"/>
          </a:xfrm>
          <a:solidFill>
            <a:schemeClr val="accent1"/>
          </a:solidFill>
        </p:grpSpPr>
        <p:sp>
          <p:nvSpPr>
            <p:cNvPr id="47" name="Freeform 5">
              <a:extLst>
                <a:ext uri="{FF2B5EF4-FFF2-40B4-BE49-F238E27FC236}">
                  <a16:creationId xmlns:a16="http://schemas.microsoft.com/office/drawing/2014/main" id="{2A24ADF9-24E2-424B-AF83-2BEA416F6032}"/>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48" name="Group 57">
              <a:extLst>
                <a:ext uri="{FF2B5EF4-FFF2-40B4-BE49-F238E27FC236}">
                  <a16:creationId xmlns:a16="http://schemas.microsoft.com/office/drawing/2014/main" id="{65E02E87-CBEE-4C76-8EE2-FBB46A6A7753}"/>
                </a:ext>
              </a:extLst>
            </p:cNvPr>
            <p:cNvGrpSpPr/>
            <p:nvPr/>
          </p:nvGrpSpPr>
          <p:grpSpPr>
            <a:xfrm>
              <a:off x="1895220" y="4838290"/>
              <a:ext cx="225952" cy="225952"/>
              <a:chOff x="5405944" y="-1589"/>
              <a:chExt cx="225952" cy="225952"/>
            </a:xfrm>
            <a:grpFill/>
          </p:grpSpPr>
          <p:sp>
            <p:nvSpPr>
              <p:cNvPr id="50" name="Freeform 6">
                <a:extLst>
                  <a:ext uri="{FF2B5EF4-FFF2-40B4-BE49-F238E27FC236}">
                    <a16:creationId xmlns:a16="http://schemas.microsoft.com/office/drawing/2014/main" id="{CDC0432C-FE08-4AF7-BA5D-ACEAAF938CF8}"/>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1" name="Freeform 7">
                <a:extLst>
                  <a:ext uri="{FF2B5EF4-FFF2-40B4-BE49-F238E27FC236}">
                    <a16:creationId xmlns:a16="http://schemas.microsoft.com/office/drawing/2014/main" id="{AC0740EB-ACCB-4E4B-A637-CE368561DF4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9" name="Freeform 8">
              <a:extLst>
                <a:ext uri="{FF2B5EF4-FFF2-40B4-BE49-F238E27FC236}">
                  <a16:creationId xmlns:a16="http://schemas.microsoft.com/office/drawing/2014/main" id="{28AFC9D1-47A9-45D1-A55B-C51AB256826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4" name="TextBox 18">
            <a:extLst>
              <a:ext uri="{FF2B5EF4-FFF2-40B4-BE49-F238E27FC236}">
                <a16:creationId xmlns:a16="http://schemas.microsoft.com/office/drawing/2014/main" id="{A70893EE-30D9-4C81-91D9-09FF3E289065}"/>
              </a:ext>
            </a:extLst>
          </p:cNvPr>
          <p:cNvSpPr txBox="1"/>
          <p:nvPr/>
        </p:nvSpPr>
        <p:spPr>
          <a:xfrm>
            <a:off x="9051058" y="4864237"/>
            <a:ext cx="2047334" cy="276999"/>
          </a:xfrm>
          <a:prstGeom prst="rect">
            <a:avLst/>
          </a:prstGeom>
          <a:noFill/>
        </p:spPr>
        <p:txBody>
          <a:bodyPr wrap="square" rtlCol="0" anchor="ctr">
            <a:spAutoFit/>
          </a:bodyPr>
          <a:lstStyle/>
          <a:p>
            <a:pPr algn="ctr"/>
            <a:r>
              <a:rPr lang="en-US" sz="1200" dirty="0" err="1"/>
              <a:t>Monara</a:t>
            </a:r>
            <a:r>
              <a:rPr lang="en-US" sz="1200" dirty="0"/>
              <a:t> Team</a:t>
            </a:r>
          </a:p>
        </p:txBody>
      </p:sp>
      <p:sp>
        <p:nvSpPr>
          <p:cNvPr id="55" name="TextBox 19">
            <a:extLst>
              <a:ext uri="{FF2B5EF4-FFF2-40B4-BE49-F238E27FC236}">
                <a16:creationId xmlns:a16="http://schemas.microsoft.com/office/drawing/2014/main" id="{DF9413E6-FE97-4E12-BD9C-8FA897D36609}"/>
              </a:ext>
            </a:extLst>
          </p:cNvPr>
          <p:cNvSpPr txBox="1"/>
          <p:nvPr/>
        </p:nvSpPr>
        <p:spPr>
          <a:xfrm>
            <a:off x="9051059" y="4530020"/>
            <a:ext cx="2047332" cy="400110"/>
          </a:xfrm>
          <a:prstGeom prst="rect">
            <a:avLst/>
          </a:prstGeom>
          <a:noFill/>
        </p:spPr>
        <p:txBody>
          <a:bodyPr wrap="square" rtlCol="0" anchor="ctr">
            <a:spAutoFit/>
          </a:bodyPr>
          <a:lstStyle/>
          <a:p>
            <a:pPr algn="ctr"/>
            <a:r>
              <a:rPr lang="en-US" sz="2000" b="1" dirty="0" err="1">
                <a:solidFill>
                  <a:schemeClr val="accent1"/>
                </a:solidFill>
                <a:latin typeface="+mj-lt"/>
              </a:rPr>
              <a:t>Jullia</a:t>
            </a:r>
            <a:r>
              <a:rPr lang="en-US" sz="2000" b="1" dirty="0">
                <a:solidFill>
                  <a:schemeClr val="accent1"/>
                </a:solidFill>
                <a:latin typeface="+mj-lt"/>
              </a:rPr>
              <a:t> Garcia</a:t>
            </a:r>
            <a:endParaRPr lang="en-ID" sz="2000" b="1" dirty="0">
              <a:solidFill>
                <a:schemeClr val="accent1"/>
              </a:solidFill>
              <a:latin typeface="+mj-lt"/>
            </a:endParaRPr>
          </a:p>
        </p:txBody>
      </p:sp>
      <p:sp>
        <p:nvSpPr>
          <p:cNvPr id="56" name="TextBox 40">
            <a:extLst>
              <a:ext uri="{FF2B5EF4-FFF2-40B4-BE49-F238E27FC236}">
                <a16:creationId xmlns:a16="http://schemas.microsoft.com/office/drawing/2014/main" id="{45227B08-333D-4C85-B572-0EEC8B106114}"/>
              </a:ext>
            </a:extLst>
          </p:cNvPr>
          <p:cNvSpPr txBox="1"/>
          <p:nvPr/>
        </p:nvSpPr>
        <p:spPr>
          <a:xfrm>
            <a:off x="9051055" y="5086375"/>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57" name="Group 55">
            <a:extLst>
              <a:ext uri="{FF2B5EF4-FFF2-40B4-BE49-F238E27FC236}">
                <a16:creationId xmlns:a16="http://schemas.microsoft.com/office/drawing/2014/main" id="{69F5FA1B-8C2B-4A11-916F-B3143AC07AA2}"/>
              </a:ext>
            </a:extLst>
          </p:cNvPr>
          <p:cNvGrpSpPr/>
          <p:nvPr/>
        </p:nvGrpSpPr>
        <p:grpSpPr>
          <a:xfrm>
            <a:off x="9712438" y="5815666"/>
            <a:ext cx="724574" cy="148144"/>
            <a:chOff x="926807" y="4838290"/>
            <a:chExt cx="1194365" cy="244196"/>
          </a:xfrm>
          <a:solidFill>
            <a:schemeClr val="accent1"/>
          </a:solidFill>
        </p:grpSpPr>
        <p:sp>
          <p:nvSpPr>
            <p:cNvPr id="58" name="Freeform 5">
              <a:extLst>
                <a:ext uri="{FF2B5EF4-FFF2-40B4-BE49-F238E27FC236}">
                  <a16:creationId xmlns:a16="http://schemas.microsoft.com/office/drawing/2014/main" id="{2729A04C-14F5-40D4-9124-D40098B8C0B7}"/>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59" name="Group 57">
              <a:extLst>
                <a:ext uri="{FF2B5EF4-FFF2-40B4-BE49-F238E27FC236}">
                  <a16:creationId xmlns:a16="http://schemas.microsoft.com/office/drawing/2014/main" id="{47F18AC8-E07E-44D2-ABB9-CE3FF4C9C427}"/>
                </a:ext>
              </a:extLst>
            </p:cNvPr>
            <p:cNvGrpSpPr/>
            <p:nvPr/>
          </p:nvGrpSpPr>
          <p:grpSpPr>
            <a:xfrm>
              <a:off x="1895220" y="4838290"/>
              <a:ext cx="225952" cy="225952"/>
              <a:chOff x="5405944" y="-1589"/>
              <a:chExt cx="225952" cy="225952"/>
            </a:xfrm>
            <a:grpFill/>
          </p:grpSpPr>
          <p:sp>
            <p:nvSpPr>
              <p:cNvPr id="61" name="Freeform 6">
                <a:extLst>
                  <a:ext uri="{FF2B5EF4-FFF2-40B4-BE49-F238E27FC236}">
                    <a16:creationId xmlns:a16="http://schemas.microsoft.com/office/drawing/2014/main" id="{1C69A39C-D887-4B06-9AD0-A380A6D1134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2" name="Freeform 7">
                <a:extLst>
                  <a:ext uri="{FF2B5EF4-FFF2-40B4-BE49-F238E27FC236}">
                    <a16:creationId xmlns:a16="http://schemas.microsoft.com/office/drawing/2014/main" id="{CD04C855-1626-48EE-A25C-9EEF9227BC3B}"/>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0" name="Freeform 8">
              <a:extLst>
                <a:ext uri="{FF2B5EF4-FFF2-40B4-BE49-F238E27FC236}">
                  <a16:creationId xmlns:a16="http://schemas.microsoft.com/office/drawing/2014/main" id="{F1F55AC1-0731-4A64-9D5F-F1CC682C1C6A}"/>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6" name="TextBox 65">
            <a:extLst>
              <a:ext uri="{FF2B5EF4-FFF2-40B4-BE49-F238E27FC236}">
                <a16:creationId xmlns:a16="http://schemas.microsoft.com/office/drawing/2014/main" id="{1AED356C-4303-41E4-B533-8BC153BAD6D2}"/>
              </a:ext>
            </a:extLst>
          </p:cNvPr>
          <p:cNvSpPr txBox="1"/>
          <p:nvPr/>
        </p:nvSpPr>
        <p:spPr>
          <a:xfrm>
            <a:off x="607246" y="3030900"/>
            <a:ext cx="1363552" cy="276999"/>
          </a:xfrm>
          <a:prstGeom prst="rect">
            <a:avLst/>
          </a:prstGeom>
          <a:noFill/>
        </p:spPr>
        <p:txBody>
          <a:bodyPr wrap="square" rtlCol="0" anchor="ctr">
            <a:spAutoFit/>
          </a:bodyPr>
          <a:lstStyle/>
          <a:p>
            <a:r>
              <a:rPr lang="en-US" sz="1200" dirty="0">
                <a:solidFill>
                  <a:schemeClr val="bg2"/>
                </a:solidFill>
              </a:rPr>
              <a:t>A wonderful has</a:t>
            </a:r>
          </a:p>
        </p:txBody>
      </p:sp>
      <p:sp>
        <p:nvSpPr>
          <p:cNvPr id="67" name="TextBox 66">
            <a:extLst>
              <a:ext uri="{FF2B5EF4-FFF2-40B4-BE49-F238E27FC236}">
                <a16:creationId xmlns:a16="http://schemas.microsoft.com/office/drawing/2014/main" id="{CC0C03C2-5F2C-41F5-B471-21E0D8ECF7E0}"/>
              </a:ext>
            </a:extLst>
          </p:cNvPr>
          <p:cNvSpPr txBox="1"/>
          <p:nvPr/>
        </p:nvSpPr>
        <p:spPr>
          <a:xfrm>
            <a:off x="607247" y="2450625"/>
            <a:ext cx="1787116" cy="646331"/>
          </a:xfrm>
          <a:prstGeom prst="rect">
            <a:avLst/>
          </a:prstGeom>
          <a:noFill/>
        </p:spPr>
        <p:txBody>
          <a:bodyPr wrap="square" rtlCol="0" anchor="ctr">
            <a:spAutoFit/>
          </a:bodyPr>
          <a:lstStyle/>
          <a:p>
            <a:r>
              <a:rPr lang="en-US" sz="3600" b="1" dirty="0">
                <a:solidFill>
                  <a:schemeClr val="accent1"/>
                </a:solidFill>
                <a:latin typeface="+mj-lt"/>
              </a:rPr>
              <a:t>+14.321</a:t>
            </a:r>
            <a:endParaRPr lang="en-ID" sz="3600" b="1" dirty="0">
              <a:solidFill>
                <a:schemeClr val="accent1"/>
              </a:solidFill>
              <a:latin typeface="+mj-lt"/>
            </a:endParaRPr>
          </a:p>
        </p:txBody>
      </p:sp>
      <p:sp>
        <p:nvSpPr>
          <p:cNvPr id="68" name="TextBox 67">
            <a:extLst>
              <a:ext uri="{FF2B5EF4-FFF2-40B4-BE49-F238E27FC236}">
                <a16:creationId xmlns:a16="http://schemas.microsoft.com/office/drawing/2014/main" id="{D305A3C4-D8E4-4A94-9978-0A4EDA4C4471}"/>
              </a:ext>
            </a:extLst>
          </p:cNvPr>
          <p:cNvSpPr txBox="1"/>
          <p:nvPr/>
        </p:nvSpPr>
        <p:spPr>
          <a:xfrm>
            <a:off x="570482" y="4013684"/>
            <a:ext cx="1363552" cy="276999"/>
          </a:xfrm>
          <a:prstGeom prst="rect">
            <a:avLst/>
          </a:prstGeom>
          <a:noFill/>
        </p:spPr>
        <p:txBody>
          <a:bodyPr wrap="square" rtlCol="0" anchor="ctr">
            <a:spAutoFit/>
          </a:bodyPr>
          <a:lstStyle/>
          <a:p>
            <a:r>
              <a:rPr lang="en-US" sz="1200" dirty="0">
                <a:solidFill>
                  <a:schemeClr val="bg2"/>
                </a:solidFill>
              </a:rPr>
              <a:t>A wonderful has</a:t>
            </a:r>
          </a:p>
        </p:txBody>
      </p:sp>
      <p:sp>
        <p:nvSpPr>
          <p:cNvPr id="69" name="TextBox 68">
            <a:extLst>
              <a:ext uri="{FF2B5EF4-FFF2-40B4-BE49-F238E27FC236}">
                <a16:creationId xmlns:a16="http://schemas.microsoft.com/office/drawing/2014/main" id="{4979E76A-3A51-4B6F-876A-E6E022D05EB2}"/>
              </a:ext>
            </a:extLst>
          </p:cNvPr>
          <p:cNvSpPr txBox="1"/>
          <p:nvPr/>
        </p:nvSpPr>
        <p:spPr>
          <a:xfrm>
            <a:off x="570483" y="3433409"/>
            <a:ext cx="1676351" cy="646331"/>
          </a:xfrm>
          <a:prstGeom prst="rect">
            <a:avLst/>
          </a:prstGeom>
          <a:noFill/>
        </p:spPr>
        <p:txBody>
          <a:bodyPr wrap="square" rtlCol="0" anchor="ctr">
            <a:spAutoFit/>
          </a:bodyPr>
          <a:lstStyle/>
          <a:p>
            <a:r>
              <a:rPr lang="en-US" sz="3600" b="1" dirty="0">
                <a:solidFill>
                  <a:schemeClr val="accent1"/>
                </a:solidFill>
                <a:latin typeface="+mj-lt"/>
              </a:rPr>
              <a:t>+12.173</a:t>
            </a:r>
            <a:endParaRPr lang="en-ID" sz="3600" b="1" dirty="0">
              <a:solidFill>
                <a:schemeClr val="accent1"/>
              </a:solidFill>
              <a:latin typeface="+mj-lt"/>
            </a:endParaRPr>
          </a:p>
        </p:txBody>
      </p:sp>
      <p:sp>
        <p:nvSpPr>
          <p:cNvPr id="70" name="TextBox 69">
            <a:extLst>
              <a:ext uri="{FF2B5EF4-FFF2-40B4-BE49-F238E27FC236}">
                <a16:creationId xmlns:a16="http://schemas.microsoft.com/office/drawing/2014/main" id="{A1C27C0D-327F-431B-8AA5-87E938D1EB2B}"/>
              </a:ext>
            </a:extLst>
          </p:cNvPr>
          <p:cNvSpPr txBox="1"/>
          <p:nvPr/>
        </p:nvSpPr>
        <p:spPr>
          <a:xfrm>
            <a:off x="534586" y="4369685"/>
            <a:ext cx="2072747" cy="1165575"/>
          </a:xfrm>
          <a:prstGeom prst="rect">
            <a:avLst/>
          </a:prstGeom>
          <a:noFill/>
        </p:spPr>
        <p:txBody>
          <a:bodyPr wrap="square" rtlCol="0">
            <a:spAutoFit/>
          </a:bodyPr>
          <a:lstStyle/>
          <a:p>
            <a:pPr algn="just">
              <a:lnSpc>
                <a:spcPct val="150000"/>
              </a:lnSpc>
            </a:pPr>
            <a:r>
              <a:rPr lang="en-US" sz="1200" dirty="0">
                <a:solidFill>
                  <a:schemeClr val="bg2"/>
                </a:solidFill>
              </a:rPr>
              <a:t>A wonderful serenity taken possession my entire soul like these sweet mornings of spring existence.</a:t>
            </a:r>
            <a:endParaRPr lang="en-ID" sz="1000" dirty="0">
              <a:solidFill>
                <a:schemeClr val="bg2"/>
              </a:solidFill>
            </a:endParaRPr>
          </a:p>
        </p:txBody>
      </p:sp>
    </p:spTree>
    <p:extLst>
      <p:ext uri="{BB962C8B-B14F-4D97-AF65-F5344CB8AC3E}">
        <p14:creationId xmlns:p14="http://schemas.microsoft.com/office/powerpoint/2010/main" val="3814606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fade">
                                      <p:cBhvr>
                                        <p:cTn id="7" dur="500"/>
                                        <p:tgtEl>
                                          <p:spTgt spid="8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2"/>
                                        </p:tgtEl>
                                        <p:attrNameLst>
                                          <p:attrName>style.visibility</p:attrName>
                                        </p:attrNameLst>
                                      </p:cBhvr>
                                      <p:to>
                                        <p:strVal val="visible"/>
                                      </p:to>
                                    </p:set>
                                    <p:anim calcmode="lin" valueType="num">
                                      <p:cBhvr>
                                        <p:cTn id="11" dur="500" fill="hold"/>
                                        <p:tgtEl>
                                          <p:spTgt spid="82"/>
                                        </p:tgtEl>
                                        <p:attrNameLst>
                                          <p:attrName>ppt_w</p:attrName>
                                        </p:attrNameLst>
                                      </p:cBhvr>
                                      <p:tavLst>
                                        <p:tav tm="0">
                                          <p:val>
                                            <p:fltVal val="0"/>
                                          </p:val>
                                        </p:tav>
                                        <p:tav tm="100000">
                                          <p:val>
                                            <p:strVal val="#ppt_w"/>
                                          </p:val>
                                        </p:tav>
                                      </p:tavLst>
                                    </p:anim>
                                    <p:anim calcmode="lin" valueType="num">
                                      <p:cBhvr>
                                        <p:cTn id="12" dur="500" fill="hold"/>
                                        <p:tgtEl>
                                          <p:spTgt spid="82"/>
                                        </p:tgtEl>
                                        <p:attrNameLst>
                                          <p:attrName>ppt_h</p:attrName>
                                        </p:attrNameLst>
                                      </p:cBhvr>
                                      <p:tavLst>
                                        <p:tav tm="0">
                                          <p:val>
                                            <p:fltVal val="0"/>
                                          </p:val>
                                        </p:tav>
                                        <p:tav tm="100000">
                                          <p:val>
                                            <p:strVal val="#ppt_h"/>
                                          </p:val>
                                        </p:tav>
                                      </p:tavLst>
                                    </p:anim>
                                    <p:animEffect transition="in" filter="fade">
                                      <p:cBhvr>
                                        <p:cTn id="13" dur="500"/>
                                        <p:tgtEl>
                                          <p:spTgt spid="8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6"/>
                                        </p:tgtEl>
                                        <p:attrNameLst>
                                          <p:attrName>style.visibility</p:attrName>
                                        </p:attrNameLst>
                                      </p:cBhvr>
                                      <p:to>
                                        <p:strVal val="visible"/>
                                      </p:to>
                                    </p:set>
                                    <p:animEffect transition="in" filter="wipe(left)">
                                      <p:cBhvr>
                                        <p:cTn id="17" dur="500"/>
                                        <p:tgtEl>
                                          <p:spTgt spid="8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500"/>
                                        <p:tgtEl>
                                          <p:spTgt spid="12"/>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fade">
                                      <p:cBhvr>
                                        <p:cTn id="25" dur="500"/>
                                        <p:tgtEl>
                                          <p:spTgt spid="39"/>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67"/>
                                        </p:tgtEl>
                                        <p:attrNameLst>
                                          <p:attrName>style.visibility</p:attrName>
                                        </p:attrNameLst>
                                      </p:cBhvr>
                                      <p:to>
                                        <p:strVal val="visible"/>
                                      </p:to>
                                    </p:set>
                                    <p:animEffect transition="in" filter="wipe(left)">
                                      <p:cBhvr>
                                        <p:cTn id="29" dur="500"/>
                                        <p:tgtEl>
                                          <p:spTgt spid="67"/>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69"/>
                                        </p:tgtEl>
                                        <p:attrNameLst>
                                          <p:attrName>style.visibility</p:attrName>
                                        </p:attrNameLst>
                                      </p:cBhvr>
                                      <p:to>
                                        <p:strVal val="visible"/>
                                      </p:to>
                                    </p:set>
                                    <p:animEffect transition="in" filter="wipe(left)">
                                      <p:cBhvr>
                                        <p:cTn id="32" dur="500"/>
                                        <p:tgtEl>
                                          <p:spTgt spid="69"/>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66"/>
                                        </p:tgtEl>
                                        <p:attrNameLst>
                                          <p:attrName>style.visibility</p:attrName>
                                        </p:attrNameLst>
                                      </p:cBhvr>
                                      <p:to>
                                        <p:strVal val="visible"/>
                                      </p:to>
                                    </p:set>
                                    <p:animEffect transition="in" filter="wipe(left)">
                                      <p:cBhvr>
                                        <p:cTn id="36" dur="500"/>
                                        <p:tgtEl>
                                          <p:spTgt spid="66"/>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68"/>
                                        </p:tgtEl>
                                        <p:attrNameLst>
                                          <p:attrName>style.visibility</p:attrName>
                                        </p:attrNameLst>
                                      </p:cBhvr>
                                      <p:to>
                                        <p:strVal val="visible"/>
                                      </p:to>
                                    </p:set>
                                    <p:animEffect transition="in" filter="wipe(left)">
                                      <p:cBhvr>
                                        <p:cTn id="39" dur="500"/>
                                        <p:tgtEl>
                                          <p:spTgt spid="68"/>
                                        </p:tgtEl>
                                      </p:cBhvr>
                                    </p:animEffect>
                                  </p:childTnLst>
                                </p:cTn>
                              </p:par>
                            </p:childTnLst>
                          </p:cTn>
                        </p:par>
                        <p:par>
                          <p:cTn id="40" fill="hold">
                            <p:stCondLst>
                              <p:cond delay="3500"/>
                            </p:stCondLst>
                            <p:childTnLst>
                              <p:par>
                                <p:cTn id="41" presetID="22" presetClass="entr" presetSubtype="1" fill="hold" grpId="0" nodeType="afterEffect">
                                  <p:stCondLst>
                                    <p:cond delay="0"/>
                                  </p:stCondLst>
                                  <p:childTnLst>
                                    <p:set>
                                      <p:cBhvr>
                                        <p:cTn id="42" dur="1" fill="hold">
                                          <p:stCondLst>
                                            <p:cond delay="0"/>
                                          </p:stCondLst>
                                        </p:cTn>
                                        <p:tgtEl>
                                          <p:spTgt spid="70"/>
                                        </p:tgtEl>
                                        <p:attrNameLst>
                                          <p:attrName>style.visibility</p:attrName>
                                        </p:attrNameLst>
                                      </p:cBhvr>
                                      <p:to>
                                        <p:strVal val="visible"/>
                                      </p:to>
                                    </p:set>
                                    <p:animEffect transition="in" filter="wipe(up)">
                                      <p:cBhvr>
                                        <p:cTn id="43" dur="500"/>
                                        <p:tgtEl>
                                          <p:spTgt spid="70"/>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wipe(left)">
                                      <p:cBhvr>
                                        <p:cTn id="47" dur="500"/>
                                        <p:tgtEl>
                                          <p:spTgt spid="31"/>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44"/>
                                        </p:tgtEl>
                                        <p:attrNameLst>
                                          <p:attrName>style.visibility</p:attrName>
                                        </p:attrNameLst>
                                      </p:cBhvr>
                                      <p:to>
                                        <p:strVal val="visible"/>
                                      </p:to>
                                    </p:set>
                                    <p:animEffect transition="in" filter="wipe(left)">
                                      <p:cBhvr>
                                        <p:cTn id="50" dur="500"/>
                                        <p:tgtEl>
                                          <p:spTgt spid="44"/>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55"/>
                                        </p:tgtEl>
                                        <p:attrNameLst>
                                          <p:attrName>style.visibility</p:attrName>
                                        </p:attrNameLst>
                                      </p:cBhvr>
                                      <p:to>
                                        <p:strVal val="visible"/>
                                      </p:to>
                                    </p:set>
                                    <p:animEffect transition="in" filter="wipe(left)">
                                      <p:cBhvr>
                                        <p:cTn id="53" dur="500"/>
                                        <p:tgtEl>
                                          <p:spTgt spid="55"/>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wipe(left)">
                                      <p:cBhvr>
                                        <p:cTn id="57" dur="500"/>
                                        <p:tgtEl>
                                          <p:spTgt spid="30"/>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43"/>
                                        </p:tgtEl>
                                        <p:attrNameLst>
                                          <p:attrName>style.visibility</p:attrName>
                                        </p:attrNameLst>
                                      </p:cBhvr>
                                      <p:to>
                                        <p:strVal val="visible"/>
                                      </p:to>
                                    </p:set>
                                    <p:animEffect transition="in" filter="wipe(left)">
                                      <p:cBhvr>
                                        <p:cTn id="60" dur="500"/>
                                        <p:tgtEl>
                                          <p:spTgt spid="43"/>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54"/>
                                        </p:tgtEl>
                                        <p:attrNameLst>
                                          <p:attrName>style.visibility</p:attrName>
                                        </p:attrNameLst>
                                      </p:cBhvr>
                                      <p:to>
                                        <p:strVal val="visible"/>
                                      </p:to>
                                    </p:set>
                                    <p:animEffect transition="in" filter="wipe(left)">
                                      <p:cBhvr>
                                        <p:cTn id="63" dur="500"/>
                                        <p:tgtEl>
                                          <p:spTgt spid="54"/>
                                        </p:tgtEl>
                                      </p:cBhvr>
                                    </p:animEffect>
                                  </p:childTnLst>
                                </p:cTn>
                              </p:par>
                            </p:childTnLst>
                          </p:cTn>
                        </p:par>
                        <p:par>
                          <p:cTn id="64" fill="hold">
                            <p:stCondLst>
                              <p:cond delay="5000"/>
                            </p:stCondLst>
                            <p:childTnLst>
                              <p:par>
                                <p:cTn id="65" presetID="22" presetClass="entr" presetSubtype="1"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up)">
                                      <p:cBhvr>
                                        <p:cTn id="67" dur="500"/>
                                        <p:tgtEl>
                                          <p:spTgt spid="32"/>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45"/>
                                        </p:tgtEl>
                                        <p:attrNameLst>
                                          <p:attrName>style.visibility</p:attrName>
                                        </p:attrNameLst>
                                      </p:cBhvr>
                                      <p:to>
                                        <p:strVal val="visible"/>
                                      </p:to>
                                    </p:set>
                                    <p:animEffect transition="in" filter="wipe(up)">
                                      <p:cBhvr>
                                        <p:cTn id="70" dur="500"/>
                                        <p:tgtEl>
                                          <p:spTgt spid="45"/>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56"/>
                                        </p:tgtEl>
                                        <p:attrNameLst>
                                          <p:attrName>style.visibility</p:attrName>
                                        </p:attrNameLst>
                                      </p:cBhvr>
                                      <p:to>
                                        <p:strVal val="visible"/>
                                      </p:to>
                                    </p:set>
                                    <p:animEffect transition="in" filter="wipe(up)">
                                      <p:cBhvr>
                                        <p:cTn id="73" dur="500"/>
                                        <p:tgtEl>
                                          <p:spTgt spid="56"/>
                                        </p:tgtEl>
                                      </p:cBhvr>
                                    </p:animEffect>
                                  </p:childTnLst>
                                </p:cTn>
                              </p:par>
                            </p:childTnLst>
                          </p:cTn>
                        </p:par>
                        <p:par>
                          <p:cTn id="74" fill="hold">
                            <p:stCondLst>
                              <p:cond delay="5500"/>
                            </p:stCondLst>
                            <p:childTnLst>
                              <p:par>
                                <p:cTn id="75" presetID="22" presetClass="entr" presetSubtype="8" fill="hold" nodeType="afterEffect">
                                  <p:stCondLst>
                                    <p:cond delay="0"/>
                                  </p:stCondLst>
                                  <p:childTnLst>
                                    <p:set>
                                      <p:cBhvr>
                                        <p:cTn id="76" dur="1" fill="hold">
                                          <p:stCondLst>
                                            <p:cond delay="0"/>
                                          </p:stCondLst>
                                        </p:cTn>
                                        <p:tgtEl>
                                          <p:spTgt spid="33"/>
                                        </p:tgtEl>
                                        <p:attrNameLst>
                                          <p:attrName>style.visibility</p:attrName>
                                        </p:attrNameLst>
                                      </p:cBhvr>
                                      <p:to>
                                        <p:strVal val="visible"/>
                                      </p:to>
                                    </p:set>
                                    <p:animEffect transition="in" filter="wipe(left)">
                                      <p:cBhvr>
                                        <p:cTn id="77" dur="500"/>
                                        <p:tgtEl>
                                          <p:spTgt spid="33"/>
                                        </p:tgtEl>
                                      </p:cBhvr>
                                    </p:animEffect>
                                  </p:childTnLst>
                                </p:cTn>
                              </p:par>
                              <p:par>
                                <p:cTn id="78" presetID="22" presetClass="entr" presetSubtype="8" fill="hold" nodeType="withEffect">
                                  <p:stCondLst>
                                    <p:cond delay="0"/>
                                  </p:stCondLst>
                                  <p:childTnLst>
                                    <p:set>
                                      <p:cBhvr>
                                        <p:cTn id="79" dur="1" fill="hold">
                                          <p:stCondLst>
                                            <p:cond delay="0"/>
                                          </p:stCondLst>
                                        </p:cTn>
                                        <p:tgtEl>
                                          <p:spTgt spid="46"/>
                                        </p:tgtEl>
                                        <p:attrNameLst>
                                          <p:attrName>style.visibility</p:attrName>
                                        </p:attrNameLst>
                                      </p:cBhvr>
                                      <p:to>
                                        <p:strVal val="visible"/>
                                      </p:to>
                                    </p:set>
                                    <p:animEffect transition="in" filter="wipe(left)">
                                      <p:cBhvr>
                                        <p:cTn id="80" dur="500"/>
                                        <p:tgtEl>
                                          <p:spTgt spid="46"/>
                                        </p:tgtEl>
                                      </p:cBhvr>
                                    </p:animEffect>
                                  </p:childTnLst>
                                </p:cTn>
                              </p:par>
                              <p:par>
                                <p:cTn id="81" presetID="22" presetClass="entr" presetSubtype="8" fill="hold" nodeType="withEffect">
                                  <p:stCondLst>
                                    <p:cond delay="0"/>
                                  </p:stCondLst>
                                  <p:childTnLst>
                                    <p:set>
                                      <p:cBhvr>
                                        <p:cTn id="82" dur="1" fill="hold">
                                          <p:stCondLst>
                                            <p:cond delay="0"/>
                                          </p:stCondLst>
                                        </p:cTn>
                                        <p:tgtEl>
                                          <p:spTgt spid="57"/>
                                        </p:tgtEl>
                                        <p:attrNameLst>
                                          <p:attrName>style.visibility</p:attrName>
                                        </p:attrNameLst>
                                      </p:cBhvr>
                                      <p:to>
                                        <p:strVal val="visible"/>
                                      </p:to>
                                    </p:set>
                                    <p:animEffect transition="in" filter="wipe(left)">
                                      <p:cBhvr>
                                        <p:cTn id="83"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12" grpId="0"/>
      <p:bldP spid="39" grpId="0" animBg="1"/>
      <p:bldP spid="30" grpId="0"/>
      <p:bldP spid="31" grpId="0"/>
      <p:bldP spid="32" grpId="0"/>
      <p:bldP spid="43" grpId="0"/>
      <p:bldP spid="44" grpId="0"/>
      <p:bldP spid="45" grpId="0"/>
      <p:bldP spid="54" grpId="0"/>
      <p:bldP spid="55" grpId="0"/>
      <p:bldP spid="56" grpId="0"/>
      <p:bldP spid="66" grpId="0"/>
      <p:bldP spid="67" grpId="0"/>
      <p:bldP spid="68" grpId="0"/>
      <p:bldP spid="69" grpId="0"/>
      <p:bldP spid="7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Freeform 4">
            <a:extLst>
              <a:ext uri="{FF2B5EF4-FFF2-40B4-BE49-F238E27FC236}">
                <a16:creationId xmlns:a16="http://schemas.microsoft.com/office/drawing/2014/main" id="{93B35AB8-50C8-4EAF-9A39-F0D016FD4F4D}"/>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64" name="Group 63">
            <a:extLst>
              <a:ext uri="{FF2B5EF4-FFF2-40B4-BE49-F238E27FC236}">
                <a16:creationId xmlns:a16="http://schemas.microsoft.com/office/drawing/2014/main" id="{070088D4-5A93-44BD-BA33-67AB417BB4CE}"/>
              </a:ext>
            </a:extLst>
          </p:cNvPr>
          <p:cNvGrpSpPr/>
          <p:nvPr/>
        </p:nvGrpSpPr>
        <p:grpSpPr>
          <a:xfrm>
            <a:off x="494834" y="494834"/>
            <a:ext cx="203798" cy="203798"/>
            <a:chOff x="606723" y="3429000"/>
            <a:chExt cx="575952" cy="575952"/>
          </a:xfrm>
        </p:grpSpPr>
        <p:sp>
          <p:nvSpPr>
            <p:cNvPr id="65" name="Oval 64">
              <a:extLst>
                <a:ext uri="{FF2B5EF4-FFF2-40B4-BE49-F238E27FC236}">
                  <a16:creationId xmlns:a16="http://schemas.microsoft.com/office/drawing/2014/main" id="{F0ACE134-C3AC-4864-9955-F65648A8470D}"/>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Graphic 17" descr="Coins with solid fill">
              <a:extLst>
                <a:ext uri="{FF2B5EF4-FFF2-40B4-BE49-F238E27FC236}">
                  <a16:creationId xmlns:a16="http://schemas.microsoft.com/office/drawing/2014/main" id="{E8DC8BD1-6CA2-4C9E-9115-FBBE8177553B}"/>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67" name="Graphic 4">
            <a:extLst>
              <a:ext uri="{FF2B5EF4-FFF2-40B4-BE49-F238E27FC236}">
                <a16:creationId xmlns:a16="http://schemas.microsoft.com/office/drawing/2014/main" id="{9C814151-5DF2-4E49-A08F-5F1EE5AAAC61}"/>
              </a:ext>
            </a:extLst>
          </p:cNvPr>
          <p:cNvGrpSpPr>
            <a:grpSpLocks noChangeAspect="1"/>
          </p:cNvGrpSpPr>
          <p:nvPr/>
        </p:nvGrpSpPr>
        <p:grpSpPr>
          <a:xfrm>
            <a:off x="811258" y="514437"/>
            <a:ext cx="842000" cy="164592"/>
            <a:chOff x="5238750" y="3262312"/>
            <a:chExt cx="1715262" cy="335295"/>
          </a:xfrm>
          <a:solidFill>
            <a:schemeClr val="tx1"/>
          </a:solidFill>
        </p:grpSpPr>
        <p:sp>
          <p:nvSpPr>
            <p:cNvPr id="68" name="Freeform: Shape 67">
              <a:extLst>
                <a:ext uri="{FF2B5EF4-FFF2-40B4-BE49-F238E27FC236}">
                  <a16:creationId xmlns:a16="http://schemas.microsoft.com/office/drawing/2014/main" id="{99C27CE9-CEFC-44ED-9175-EDD3CE37658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0441B64E-703D-4EE1-B2F3-74FAE1A665E8}"/>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1EF2123E-29F5-4DF4-9E42-ECAD540476EC}"/>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E04F0338-A94B-4455-B1E8-D4027654022B}"/>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10EAB2E3-7130-4CF5-A8CD-C4A63FF77CA5}"/>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9D5346B2-76E0-4BD4-BAA3-86B65051A162}"/>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B147CFC6-177F-4849-9155-7EA0572EC976}"/>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6" name="PpHolder4">
            <a:extLst>
              <a:ext uri="{FF2B5EF4-FFF2-40B4-BE49-F238E27FC236}">
                <a16:creationId xmlns:a16="http://schemas.microsoft.com/office/drawing/2014/main" id="{323DBC0C-E9EA-4486-9709-A116A6350368}"/>
              </a:ext>
            </a:extLst>
          </p:cNvPr>
          <p:cNvSpPr>
            <a:spLocks noGrp="1"/>
          </p:cNvSpPr>
          <p:nvPr>
            <p:ph type="pic" sz="quarter" idx="11"/>
          </p:nvPr>
        </p:nvSpPr>
        <p:spPr/>
      </p:sp>
      <p:sp>
        <p:nvSpPr>
          <p:cNvPr id="4" name="PpHolder5">
            <a:extLst>
              <a:ext uri="{FF2B5EF4-FFF2-40B4-BE49-F238E27FC236}">
                <a16:creationId xmlns:a16="http://schemas.microsoft.com/office/drawing/2014/main" id="{5451DAE8-BCAD-48CC-BFA8-7A1C794DAE45}"/>
              </a:ext>
            </a:extLst>
          </p:cNvPr>
          <p:cNvSpPr>
            <a:spLocks noGrp="1"/>
          </p:cNvSpPr>
          <p:nvPr>
            <p:ph type="pic" sz="quarter" idx="10"/>
          </p:nvPr>
        </p:nvSpPr>
        <p:spPr/>
      </p:sp>
      <p:sp>
        <p:nvSpPr>
          <p:cNvPr id="10" name="Title 9">
            <a:extLst>
              <a:ext uri="{FF2B5EF4-FFF2-40B4-BE49-F238E27FC236}">
                <a16:creationId xmlns:a16="http://schemas.microsoft.com/office/drawing/2014/main" id="{42F10B4D-0E2A-48D1-8968-3C1E3A7802D8}"/>
              </a:ext>
            </a:extLst>
          </p:cNvPr>
          <p:cNvSpPr>
            <a:spLocks noGrp="1"/>
          </p:cNvSpPr>
          <p:nvPr>
            <p:ph type="title"/>
          </p:nvPr>
        </p:nvSpPr>
        <p:spPr/>
        <p:txBody>
          <a:bodyPr/>
          <a:lstStyle/>
          <a:p>
            <a:r>
              <a:rPr lang="en-US" sz="4400" b="1" dirty="0">
                <a:latin typeface="+mj-lt"/>
              </a:rPr>
              <a:t>Our Office Gallery</a:t>
            </a:r>
            <a:endParaRPr lang="en-ID" dirty="0"/>
          </a:p>
        </p:txBody>
      </p:sp>
      <p:sp>
        <p:nvSpPr>
          <p:cNvPr id="30" name="Rectangle: Rounded Corners 29">
            <a:extLst>
              <a:ext uri="{FF2B5EF4-FFF2-40B4-BE49-F238E27FC236}">
                <a16:creationId xmlns:a16="http://schemas.microsoft.com/office/drawing/2014/main" id="{CEBD6949-8059-4088-A81C-81F00F078218}"/>
              </a:ext>
            </a:extLst>
          </p:cNvPr>
          <p:cNvSpPr/>
          <p:nvPr/>
        </p:nvSpPr>
        <p:spPr>
          <a:xfrm>
            <a:off x="2741613" y="4953000"/>
            <a:ext cx="3963987" cy="1219200"/>
          </a:xfrm>
          <a:prstGeom prst="roundRect">
            <a:avLst>
              <a:gd name="adj" fmla="val 943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F37B3504-3704-46EA-8B17-FB139E6DC62A}"/>
              </a:ext>
            </a:extLst>
          </p:cNvPr>
          <p:cNvSpPr txBox="1"/>
          <p:nvPr/>
        </p:nvSpPr>
        <p:spPr>
          <a:xfrm>
            <a:off x="967469" y="3018543"/>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34" name="TextBox 33">
            <a:extLst>
              <a:ext uri="{FF2B5EF4-FFF2-40B4-BE49-F238E27FC236}">
                <a16:creationId xmlns:a16="http://schemas.microsoft.com/office/drawing/2014/main" id="{786FCF33-1EF9-41DE-B01A-76DD12776E05}"/>
              </a:ext>
            </a:extLst>
          </p:cNvPr>
          <p:cNvSpPr txBox="1"/>
          <p:nvPr/>
        </p:nvSpPr>
        <p:spPr>
          <a:xfrm>
            <a:off x="967469" y="2017190"/>
            <a:ext cx="4735733" cy="888577"/>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feel the charm of existence in this spot, which was created for the bliss of souls like mine.</a:t>
            </a:r>
          </a:p>
        </p:txBody>
      </p:sp>
      <p:sp>
        <p:nvSpPr>
          <p:cNvPr id="35" name="TextBox 34">
            <a:extLst>
              <a:ext uri="{FF2B5EF4-FFF2-40B4-BE49-F238E27FC236}">
                <a16:creationId xmlns:a16="http://schemas.microsoft.com/office/drawing/2014/main" id="{20985F9E-77CD-45DB-B87A-2085865D6163}"/>
              </a:ext>
            </a:extLst>
          </p:cNvPr>
          <p:cNvSpPr txBox="1"/>
          <p:nvPr/>
        </p:nvSpPr>
        <p:spPr>
          <a:xfrm>
            <a:off x="966125" y="4048220"/>
            <a:ext cx="1907193" cy="276999"/>
          </a:xfrm>
          <a:prstGeom prst="rect">
            <a:avLst/>
          </a:prstGeom>
          <a:noFill/>
        </p:spPr>
        <p:txBody>
          <a:bodyPr wrap="square" rtlCol="0" anchor="ctr">
            <a:spAutoFit/>
          </a:bodyPr>
          <a:lstStyle/>
          <a:p>
            <a:r>
              <a:rPr lang="en-US" sz="1200" dirty="0"/>
              <a:t>A wonderful serenity</a:t>
            </a:r>
          </a:p>
        </p:txBody>
      </p:sp>
      <p:sp>
        <p:nvSpPr>
          <p:cNvPr id="36" name="TextBox 35">
            <a:extLst>
              <a:ext uri="{FF2B5EF4-FFF2-40B4-BE49-F238E27FC236}">
                <a16:creationId xmlns:a16="http://schemas.microsoft.com/office/drawing/2014/main" id="{57A8743C-2CE9-4C6E-8CEF-6B0EC95F211A}"/>
              </a:ext>
            </a:extLst>
          </p:cNvPr>
          <p:cNvSpPr txBox="1"/>
          <p:nvPr/>
        </p:nvSpPr>
        <p:spPr>
          <a:xfrm>
            <a:off x="966127" y="3467945"/>
            <a:ext cx="2277614" cy="646331"/>
          </a:xfrm>
          <a:prstGeom prst="rect">
            <a:avLst/>
          </a:prstGeom>
          <a:noFill/>
        </p:spPr>
        <p:txBody>
          <a:bodyPr wrap="square" rtlCol="0" anchor="ctr">
            <a:spAutoFit/>
          </a:bodyPr>
          <a:lstStyle/>
          <a:p>
            <a:r>
              <a:rPr lang="en-US" sz="3600" b="1" dirty="0">
                <a:solidFill>
                  <a:schemeClr val="accent1"/>
                </a:solidFill>
                <a:latin typeface="+mj-lt"/>
              </a:rPr>
              <a:t>+132.856</a:t>
            </a:r>
            <a:endParaRPr lang="en-ID" sz="3600" b="1" dirty="0">
              <a:solidFill>
                <a:schemeClr val="accent1"/>
              </a:solidFill>
              <a:latin typeface="+mj-lt"/>
            </a:endParaRPr>
          </a:p>
        </p:txBody>
      </p:sp>
      <p:sp>
        <p:nvSpPr>
          <p:cNvPr id="37" name="TextBox 36">
            <a:extLst>
              <a:ext uri="{FF2B5EF4-FFF2-40B4-BE49-F238E27FC236}">
                <a16:creationId xmlns:a16="http://schemas.microsoft.com/office/drawing/2014/main" id="{304FD2E4-9D1D-44F3-B158-19BE3CB9F2BF}"/>
              </a:ext>
            </a:extLst>
          </p:cNvPr>
          <p:cNvSpPr txBox="1"/>
          <p:nvPr/>
        </p:nvSpPr>
        <p:spPr>
          <a:xfrm>
            <a:off x="3243739" y="4045840"/>
            <a:ext cx="1907193" cy="276999"/>
          </a:xfrm>
          <a:prstGeom prst="rect">
            <a:avLst/>
          </a:prstGeom>
          <a:noFill/>
        </p:spPr>
        <p:txBody>
          <a:bodyPr wrap="square" rtlCol="0" anchor="ctr">
            <a:spAutoFit/>
          </a:bodyPr>
          <a:lstStyle/>
          <a:p>
            <a:r>
              <a:rPr lang="en-US" sz="1200" dirty="0"/>
              <a:t>A wonderful serenity</a:t>
            </a:r>
          </a:p>
        </p:txBody>
      </p:sp>
      <p:sp>
        <p:nvSpPr>
          <p:cNvPr id="38" name="TextBox 37">
            <a:extLst>
              <a:ext uri="{FF2B5EF4-FFF2-40B4-BE49-F238E27FC236}">
                <a16:creationId xmlns:a16="http://schemas.microsoft.com/office/drawing/2014/main" id="{33F170CE-9E09-49D7-96EC-8B3CFD954040}"/>
              </a:ext>
            </a:extLst>
          </p:cNvPr>
          <p:cNvSpPr txBox="1"/>
          <p:nvPr/>
        </p:nvSpPr>
        <p:spPr>
          <a:xfrm>
            <a:off x="3243741" y="3465565"/>
            <a:ext cx="2277614" cy="646331"/>
          </a:xfrm>
          <a:prstGeom prst="rect">
            <a:avLst/>
          </a:prstGeom>
          <a:noFill/>
        </p:spPr>
        <p:txBody>
          <a:bodyPr wrap="square" rtlCol="0" anchor="ctr">
            <a:spAutoFit/>
          </a:bodyPr>
          <a:lstStyle/>
          <a:p>
            <a:r>
              <a:rPr lang="en-US" sz="3600" b="1" dirty="0">
                <a:solidFill>
                  <a:schemeClr val="accent1"/>
                </a:solidFill>
                <a:latin typeface="+mj-lt"/>
              </a:rPr>
              <a:t>$534,99</a:t>
            </a:r>
            <a:endParaRPr lang="en-ID" sz="3600" b="1" dirty="0">
              <a:solidFill>
                <a:schemeClr val="accent1"/>
              </a:solidFill>
              <a:latin typeface="+mj-lt"/>
            </a:endParaRPr>
          </a:p>
        </p:txBody>
      </p:sp>
      <p:sp>
        <p:nvSpPr>
          <p:cNvPr id="39" name="Oval 38">
            <a:extLst>
              <a:ext uri="{FF2B5EF4-FFF2-40B4-BE49-F238E27FC236}">
                <a16:creationId xmlns:a16="http://schemas.microsoft.com/office/drawing/2014/main" id="{D7560170-004A-440F-B337-0AC09E8D7E83}"/>
              </a:ext>
            </a:extLst>
          </p:cNvPr>
          <p:cNvSpPr/>
          <p:nvPr/>
        </p:nvSpPr>
        <p:spPr>
          <a:xfrm>
            <a:off x="2439861" y="4651248"/>
            <a:ext cx="603504" cy="603504"/>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40" name="Group 39">
            <a:extLst>
              <a:ext uri="{FF2B5EF4-FFF2-40B4-BE49-F238E27FC236}">
                <a16:creationId xmlns:a16="http://schemas.microsoft.com/office/drawing/2014/main" id="{5DFFC983-345F-4646-BC5D-4E4315C8B41F}"/>
              </a:ext>
            </a:extLst>
          </p:cNvPr>
          <p:cNvGrpSpPr>
            <a:grpSpLocks noChangeAspect="1"/>
          </p:cNvGrpSpPr>
          <p:nvPr/>
        </p:nvGrpSpPr>
        <p:grpSpPr>
          <a:xfrm>
            <a:off x="2645722" y="4885637"/>
            <a:ext cx="191781" cy="134726"/>
            <a:chOff x="1418602" y="6135827"/>
            <a:chExt cx="761999" cy="535304"/>
          </a:xfrm>
          <a:solidFill>
            <a:schemeClr val="bg2"/>
          </a:solidFill>
        </p:grpSpPr>
        <p:sp>
          <p:nvSpPr>
            <p:cNvPr id="41" name="Freeform: Shape 40">
              <a:extLst>
                <a:ext uri="{FF2B5EF4-FFF2-40B4-BE49-F238E27FC236}">
                  <a16:creationId xmlns:a16="http://schemas.microsoft.com/office/drawing/2014/main" id="{C6D5A638-163C-470B-A4D3-A183D98F08A8}"/>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B545211E-2AC6-463B-8F84-2D2C65400093}"/>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B3561782-5172-40CF-9942-D19ECEDE9483}"/>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0343E4C6-61E4-4019-8300-E0028435196F}"/>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F6BC3D39-D57A-4BC2-BF94-B74808C13907}"/>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10FEA21C-F99F-4F32-B56A-401CC4843FAE}"/>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7469B145-3D8D-499A-9357-16FA53A26759}"/>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sp>
        <p:nvSpPr>
          <p:cNvPr id="50" name="TextBox 49">
            <a:extLst>
              <a:ext uri="{FF2B5EF4-FFF2-40B4-BE49-F238E27FC236}">
                <a16:creationId xmlns:a16="http://schemas.microsoft.com/office/drawing/2014/main" id="{5AF560C5-4EE8-48AD-843A-30175761D72D}"/>
              </a:ext>
            </a:extLst>
          </p:cNvPr>
          <p:cNvSpPr txBox="1"/>
          <p:nvPr/>
        </p:nvSpPr>
        <p:spPr>
          <a:xfrm>
            <a:off x="3237329" y="5208657"/>
            <a:ext cx="2972555" cy="707886"/>
          </a:xfrm>
          <a:prstGeom prst="rect">
            <a:avLst/>
          </a:prstGeom>
          <a:noFill/>
        </p:spPr>
        <p:txBody>
          <a:bodyPr wrap="square" rtlCol="0" anchor="ctr">
            <a:spAutoFit/>
          </a:bodyPr>
          <a:lstStyle/>
          <a:p>
            <a:pPr algn="ctr"/>
            <a:r>
              <a:rPr lang="en-US" sz="2000" b="1" dirty="0">
                <a:solidFill>
                  <a:schemeClr val="bg2"/>
                </a:solidFill>
                <a:latin typeface="+mj-lt"/>
              </a:rPr>
              <a:t>“ </a:t>
            </a:r>
            <a:r>
              <a:rPr lang="en-US" sz="2000" b="1" dirty="0" err="1">
                <a:solidFill>
                  <a:schemeClr val="bg2"/>
                </a:solidFill>
                <a:latin typeface="+mj-lt"/>
              </a:rPr>
              <a:t>Monara</a:t>
            </a:r>
            <a:r>
              <a:rPr lang="en-US" sz="2000" b="1" i="0" dirty="0">
                <a:solidFill>
                  <a:schemeClr val="bg2"/>
                </a:solidFill>
                <a:effectLst/>
                <a:latin typeface="+mj-lt"/>
              </a:rPr>
              <a:t> Collaborative Businesses To Grow “</a:t>
            </a:r>
            <a:endParaRPr lang="en-ID" sz="2000" b="1" dirty="0">
              <a:solidFill>
                <a:schemeClr val="bg2"/>
              </a:solidFill>
              <a:latin typeface="+mj-lt"/>
            </a:endParaRPr>
          </a:p>
        </p:txBody>
      </p:sp>
    </p:spTree>
    <p:extLst>
      <p:ext uri="{BB962C8B-B14F-4D97-AF65-F5344CB8AC3E}">
        <p14:creationId xmlns:p14="http://schemas.microsoft.com/office/powerpoint/2010/main" val="1204563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4"/>
                                        </p:tgtEl>
                                        <p:attrNameLst>
                                          <p:attrName>style.visibility</p:attrName>
                                        </p:attrNameLst>
                                      </p:cBhvr>
                                      <p:to>
                                        <p:strVal val="visible"/>
                                      </p:to>
                                    </p:set>
                                    <p:anim calcmode="lin" valueType="num">
                                      <p:cBhvr>
                                        <p:cTn id="11" dur="500" fill="hold"/>
                                        <p:tgtEl>
                                          <p:spTgt spid="64"/>
                                        </p:tgtEl>
                                        <p:attrNameLst>
                                          <p:attrName>ppt_w</p:attrName>
                                        </p:attrNameLst>
                                      </p:cBhvr>
                                      <p:tavLst>
                                        <p:tav tm="0">
                                          <p:val>
                                            <p:fltVal val="0"/>
                                          </p:val>
                                        </p:tav>
                                        <p:tav tm="100000">
                                          <p:val>
                                            <p:strVal val="#ppt_w"/>
                                          </p:val>
                                        </p:tav>
                                      </p:tavLst>
                                    </p:anim>
                                    <p:anim calcmode="lin" valueType="num">
                                      <p:cBhvr>
                                        <p:cTn id="12" dur="500" fill="hold"/>
                                        <p:tgtEl>
                                          <p:spTgt spid="64"/>
                                        </p:tgtEl>
                                        <p:attrNameLst>
                                          <p:attrName>ppt_h</p:attrName>
                                        </p:attrNameLst>
                                      </p:cBhvr>
                                      <p:tavLst>
                                        <p:tav tm="0">
                                          <p:val>
                                            <p:fltVal val="0"/>
                                          </p:val>
                                        </p:tav>
                                        <p:tav tm="100000">
                                          <p:val>
                                            <p:strVal val="#ppt_h"/>
                                          </p:val>
                                        </p:tav>
                                      </p:tavLst>
                                    </p:anim>
                                    <p:animEffect transition="in" filter="fade">
                                      <p:cBhvr>
                                        <p:cTn id="13" dur="500"/>
                                        <p:tgtEl>
                                          <p:spTgt spid="64"/>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7"/>
                                        </p:tgtEl>
                                        <p:attrNameLst>
                                          <p:attrName>style.visibility</p:attrName>
                                        </p:attrNameLst>
                                      </p:cBhvr>
                                      <p:to>
                                        <p:strVal val="visible"/>
                                      </p:to>
                                    </p:set>
                                    <p:animEffect transition="in" filter="wipe(left)">
                                      <p:cBhvr>
                                        <p:cTn id="17" dur="500"/>
                                        <p:tgtEl>
                                          <p:spTgt spid="67"/>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left)">
                                      <p:cBhvr>
                                        <p:cTn id="21" dur="500"/>
                                        <p:tgtEl>
                                          <p:spTgt spid="10"/>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up)">
                                      <p:cBhvr>
                                        <p:cTn id="25" dur="500"/>
                                        <p:tgtEl>
                                          <p:spTgt spid="34"/>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wipe(left)">
                                      <p:cBhvr>
                                        <p:cTn id="33" dur="500"/>
                                        <p:tgtEl>
                                          <p:spTgt spid="36"/>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8"/>
                                        </p:tgtEl>
                                        <p:attrNameLst>
                                          <p:attrName>style.visibility</p:attrName>
                                        </p:attrNameLst>
                                      </p:cBhvr>
                                      <p:to>
                                        <p:strVal val="visible"/>
                                      </p:to>
                                    </p:set>
                                    <p:animEffect transition="in" filter="wipe(left)">
                                      <p:cBhvr>
                                        <p:cTn id="36" dur="500"/>
                                        <p:tgtEl>
                                          <p:spTgt spid="38"/>
                                        </p:tgtEl>
                                      </p:cBhvr>
                                    </p:animEffect>
                                  </p:childTnLst>
                                </p:cTn>
                              </p:par>
                            </p:childTnLst>
                          </p:cTn>
                        </p:par>
                        <p:par>
                          <p:cTn id="37" fill="hold">
                            <p:stCondLst>
                              <p:cond delay="3500"/>
                            </p:stCondLst>
                            <p:childTnLst>
                              <p:par>
                                <p:cTn id="38" presetID="22" presetClass="entr" presetSubtype="8" fill="hold" grpId="0" nodeType="afterEffect">
                                  <p:stCondLst>
                                    <p:cond delay="0"/>
                                  </p:stCondLst>
                                  <p:childTnLst>
                                    <p:set>
                                      <p:cBhvr>
                                        <p:cTn id="39" dur="1" fill="hold">
                                          <p:stCondLst>
                                            <p:cond delay="0"/>
                                          </p:stCondLst>
                                        </p:cTn>
                                        <p:tgtEl>
                                          <p:spTgt spid="35"/>
                                        </p:tgtEl>
                                        <p:attrNameLst>
                                          <p:attrName>style.visibility</p:attrName>
                                        </p:attrNameLst>
                                      </p:cBhvr>
                                      <p:to>
                                        <p:strVal val="visible"/>
                                      </p:to>
                                    </p:set>
                                    <p:animEffect transition="in" filter="wipe(left)">
                                      <p:cBhvr>
                                        <p:cTn id="40" dur="500"/>
                                        <p:tgtEl>
                                          <p:spTgt spid="35"/>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wipe(left)">
                                      <p:cBhvr>
                                        <p:cTn id="43" dur="500"/>
                                        <p:tgtEl>
                                          <p:spTgt spid="37"/>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wipe(left)">
                                      <p:cBhvr>
                                        <p:cTn id="47" dur="500"/>
                                        <p:tgtEl>
                                          <p:spTgt spid="30"/>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50"/>
                                        </p:tgtEl>
                                        <p:attrNameLst>
                                          <p:attrName>style.visibility</p:attrName>
                                        </p:attrNameLst>
                                      </p:cBhvr>
                                      <p:to>
                                        <p:strVal val="visible"/>
                                      </p:to>
                                    </p:set>
                                    <p:animEffect transition="in" filter="wipe(left)">
                                      <p:cBhvr>
                                        <p:cTn id="51" dur="500"/>
                                        <p:tgtEl>
                                          <p:spTgt spid="50"/>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39"/>
                                        </p:tgtEl>
                                        <p:attrNameLst>
                                          <p:attrName>style.visibility</p:attrName>
                                        </p:attrNameLst>
                                      </p:cBhvr>
                                      <p:to>
                                        <p:strVal val="visible"/>
                                      </p:to>
                                    </p:set>
                                    <p:anim calcmode="lin" valueType="num">
                                      <p:cBhvr>
                                        <p:cTn id="55" dur="500" fill="hold"/>
                                        <p:tgtEl>
                                          <p:spTgt spid="39"/>
                                        </p:tgtEl>
                                        <p:attrNameLst>
                                          <p:attrName>ppt_w</p:attrName>
                                        </p:attrNameLst>
                                      </p:cBhvr>
                                      <p:tavLst>
                                        <p:tav tm="0">
                                          <p:val>
                                            <p:fltVal val="0"/>
                                          </p:val>
                                        </p:tav>
                                        <p:tav tm="100000">
                                          <p:val>
                                            <p:strVal val="#ppt_w"/>
                                          </p:val>
                                        </p:tav>
                                      </p:tavLst>
                                    </p:anim>
                                    <p:anim calcmode="lin" valueType="num">
                                      <p:cBhvr>
                                        <p:cTn id="56" dur="500" fill="hold"/>
                                        <p:tgtEl>
                                          <p:spTgt spid="39"/>
                                        </p:tgtEl>
                                        <p:attrNameLst>
                                          <p:attrName>ppt_h</p:attrName>
                                        </p:attrNameLst>
                                      </p:cBhvr>
                                      <p:tavLst>
                                        <p:tav tm="0">
                                          <p:val>
                                            <p:fltVal val="0"/>
                                          </p:val>
                                        </p:tav>
                                        <p:tav tm="100000">
                                          <p:val>
                                            <p:strVal val="#ppt_h"/>
                                          </p:val>
                                        </p:tav>
                                      </p:tavLst>
                                    </p:anim>
                                    <p:animEffect transition="in" filter="fade">
                                      <p:cBhvr>
                                        <p:cTn id="57" dur="500"/>
                                        <p:tgtEl>
                                          <p:spTgt spid="39"/>
                                        </p:tgtEl>
                                      </p:cBhvr>
                                    </p:animEffect>
                                  </p:childTnLst>
                                </p:cTn>
                              </p:par>
                            </p:childTnLst>
                          </p:cTn>
                        </p:par>
                        <p:par>
                          <p:cTn id="58" fill="hold">
                            <p:stCondLst>
                              <p:cond delay="5500"/>
                            </p:stCondLst>
                            <p:childTnLst>
                              <p:par>
                                <p:cTn id="59" presetID="53" presetClass="entr" presetSubtype="16" fill="hold" nodeType="afterEffect">
                                  <p:stCondLst>
                                    <p:cond delay="0"/>
                                  </p:stCondLst>
                                  <p:childTnLst>
                                    <p:set>
                                      <p:cBhvr>
                                        <p:cTn id="60" dur="1" fill="hold">
                                          <p:stCondLst>
                                            <p:cond delay="0"/>
                                          </p:stCondLst>
                                        </p:cTn>
                                        <p:tgtEl>
                                          <p:spTgt spid="40"/>
                                        </p:tgtEl>
                                        <p:attrNameLst>
                                          <p:attrName>style.visibility</p:attrName>
                                        </p:attrNameLst>
                                      </p:cBhvr>
                                      <p:to>
                                        <p:strVal val="visible"/>
                                      </p:to>
                                    </p:set>
                                    <p:anim calcmode="lin" valueType="num">
                                      <p:cBhvr>
                                        <p:cTn id="61" dur="500" fill="hold"/>
                                        <p:tgtEl>
                                          <p:spTgt spid="40"/>
                                        </p:tgtEl>
                                        <p:attrNameLst>
                                          <p:attrName>ppt_w</p:attrName>
                                        </p:attrNameLst>
                                      </p:cBhvr>
                                      <p:tavLst>
                                        <p:tav tm="0">
                                          <p:val>
                                            <p:fltVal val="0"/>
                                          </p:val>
                                        </p:tav>
                                        <p:tav tm="100000">
                                          <p:val>
                                            <p:strVal val="#ppt_w"/>
                                          </p:val>
                                        </p:tav>
                                      </p:tavLst>
                                    </p:anim>
                                    <p:anim calcmode="lin" valueType="num">
                                      <p:cBhvr>
                                        <p:cTn id="62" dur="500" fill="hold"/>
                                        <p:tgtEl>
                                          <p:spTgt spid="40"/>
                                        </p:tgtEl>
                                        <p:attrNameLst>
                                          <p:attrName>ppt_h</p:attrName>
                                        </p:attrNameLst>
                                      </p:cBhvr>
                                      <p:tavLst>
                                        <p:tav tm="0">
                                          <p:val>
                                            <p:fltVal val="0"/>
                                          </p:val>
                                        </p:tav>
                                        <p:tav tm="100000">
                                          <p:val>
                                            <p:strVal val="#ppt_h"/>
                                          </p:val>
                                        </p:tav>
                                      </p:tavLst>
                                    </p:anim>
                                    <p:animEffect transition="in" filter="fade">
                                      <p:cBhvr>
                                        <p:cTn id="6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10" grpId="0"/>
      <p:bldP spid="30" grpId="0" animBg="1"/>
      <p:bldP spid="33" grpId="0"/>
      <p:bldP spid="34" grpId="0"/>
      <p:bldP spid="35" grpId="0"/>
      <p:bldP spid="36" grpId="0"/>
      <p:bldP spid="37" grpId="0"/>
      <p:bldP spid="38" grpId="0"/>
      <p:bldP spid="39" grpId="0" animBg="1"/>
      <p:bldP spid="5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Freeform 4">
            <a:extLst>
              <a:ext uri="{FF2B5EF4-FFF2-40B4-BE49-F238E27FC236}">
                <a16:creationId xmlns:a16="http://schemas.microsoft.com/office/drawing/2014/main" id="{BAB352DA-26C4-403A-9E45-CE0D197A965B}"/>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67" name="Group 66">
            <a:extLst>
              <a:ext uri="{FF2B5EF4-FFF2-40B4-BE49-F238E27FC236}">
                <a16:creationId xmlns:a16="http://schemas.microsoft.com/office/drawing/2014/main" id="{E0F06E77-1AB5-4A33-80DA-C5DD8AF39618}"/>
              </a:ext>
            </a:extLst>
          </p:cNvPr>
          <p:cNvGrpSpPr/>
          <p:nvPr/>
        </p:nvGrpSpPr>
        <p:grpSpPr>
          <a:xfrm>
            <a:off x="494834" y="494834"/>
            <a:ext cx="203798" cy="203798"/>
            <a:chOff x="606723" y="3429000"/>
            <a:chExt cx="575952" cy="575952"/>
          </a:xfrm>
        </p:grpSpPr>
        <p:sp>
          <p:nvSpPr>
            <p:cNvPr id="68" name="Oval 67">
              <a:extLst>
                <a:ext uri="{FF2B5EF4-FFF2-40B4-BE49-F238E27FC236}">
                  <a16:creationId xmlns:a16="http://schemas.microsoft.com/office/drawing/2014/main" id="{6ECD7CF9-E537-4C82-8690-C0C73DE78AC2}"/>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Graphic 17" descr="Coins with solid fill">
              <a:extLst>
                <a:ext uri="{FF2B5EF4-FFF2-40B4-BE49-F238E27FC236}">
                  <a16:creationId xmlns:a16="http://schemas.microsoft.com/office/drawing/2014/main" id="{914DED67-F4C9-4075-9132-BC0718DE174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70" name="Graphic 4">
            <a:extLst>
              <a:ext uri="{FF2B5EF4-FFF2-40B4-BE49-F238E27FC236}">
                <a16:creationId xmlns:a16="http://schemas.microsoft.com/office/drawing/2014/main" id="{CF79C4F7-61E1-4283-B843-5BB7CFA3A33C}"/>
              </a:ext>
            </a:extLst>
          </p:cNvPr>
          <p:cNvGrpSpPr>
            <a:grpSpLocks noChangeAspect="1"/>
          </p:cNvGrpSpPr>
          <p:nvPr/>
        </p:nvGrpSpPr>
        <p:grpSpPr>
          <a:xfrm>
            <a:off x="811258" y="514437"/>
            <a:ext cx="842000" cy="164592"/>
            <a:chOff x="5238750" y="3262312"/>
            <a:chExt cx="1715262" cy="335295"/>
          </a:xfrm>
          <a:solidFill>
            <a:schemeClr val="tx1"/>
          </a:solidFill>
        </p:grpSpPr>
        <p:sp>
          <p:nvSpPr>
            <p:cNvPr id="71" name="Freeform: Shape 70">
              <a:extLst>
                <a:ext uri="{FF2B5EF4-FFF2-40B4-BE49-F238E27FC236}">
                  <a16:creationId xmlns:a16="http://schemas.microsoft.com/office/drawing/2014/main" id="{4AB3A42A-ADA7-4386-990F-04BAB03C836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94E348B3-5F18-4DF3-8964-0C1A0D170BB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75" name="Freeform: Shape 74">
              <a:extLst>
                <a:ext uri="{FF2B5EF4-FFF2-40B4-BE49-F238E27FC236}">
                  <a16:creationId xmlns:a16="http://schemas.microsoft.com/office/drawing/2014/main" id="{75F1A034-8FB3-49C7-9A36-C842868193E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77" name="Freeform: Shape 76">
              <a:extLst>
                <a:ext uri="{FF2B5EF4-FFF2-40B4-BE49-F238E27FC236}">
                  <a16:creationId xmlns:a16="http://schemas.microsoft.com/office/drawing/2014/main" id="{1AF2406E-C97A-4304-AEB8-E4D0758F2A44}"/>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5CF547AA-0192-4A39-A98F-DA60DE1C417D}"/>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7CE4F847-227E-43A6-8D12-EDA75BC402B2}"/>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DE158193-B4DB-44C7-BF80-6CBDC18F086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9" name="PpHolder4">
            <a:extLst>
              <a:ext uri="{FF2B5EF4-FFF2-40B4-BE49-F238E27FC236}">
                <a16:creationId xmlns:a16="http://schemas.microsoft.com/office/drawing/2014/main" id="{E9532761-6FCB-4051-8B2F-2DF02A2784DB}"/>
              </a:ext>
            </a:extLst>
          </p:cNvPr>
          <p:cNvSpPr>
            <a:spLocks noGrp="1"/>
          </p:cNvSpPr>
          <p:nvPr>
            <p:ph type="pic" sz="quarter" idx="12"/>
          </p:nvPr>
        </p:nvSpPr>
        <p:spPr/>
      </p:sp>
      <p:sp>
        <p:nvSpPr>
          <p:cNvPr id="6" name="PpHolder5">
            <a:extLst>
              <a:ext uri="{FF2B5EF4-FFF2-40B4-BE49-F238E27FC236}">
                <a16:creationId xmlns:a16="http://schemas.microsoft.com/office/drawing/2014/main" id="{B2DFD14C-3279-49B9-9597-D0F0B5062390}"/>
              </a:ext>
            </a:extLst>
          </p:cNvPr>
          <p:cNvSpPr>
            <a:spLocks noGrp="1"/>
          </p:cNvSpPr>
          <p:nvPr>
            <p:ph type="pic" sz="quarter" idx="11"/>
          </p:nvPr>
        </p:nvSpPr>
        <p:spPr/>
      </p:sp>
      <p:sp>
        <p:nvSpPr>
          <p:cNvPr id="4" name="PpHolder6">
            <a:extLst>
              <a:ext uri="{FF2B5EF4-FFF2-40B4-BE49-F238E27FC236}">
                <a16:creationId xmlns:a16="http://schemas.microsoft.com/office/drawing/2014/main" id="{20D8BD5D-7392-4FE4-BAD0-781B91456EBA}"/>
              </a:ext>
            </a:extLst>
          </p:cNvPr>
          <p:cNvSpPr>
            <a:spLocks noGrp="1"/>
          </p:cNvSpPr>
          <p:nvPr>
            <p:ph type="pic" sz="quarter" idx="10"/>
          </p:nvPr>
        </p:nvSpPr>
        <p:spPr/>
      </p:sp>
      <p:sp>
        <p:nvSpPr>
          <p:cNvPr id="36" name="Freeform 9">
            <a:extLst>
              <a:ext uri="{FF2B5EF4-FFF2-40B4-BE49-F238E27FC236}">
                <a16:creationId xmlns:a16="http://schemas.microsoft.com/office/drawing/2014/main" id="{FE69469F-D7B3-42E6-BC03-315E7BCBFAF6}"/>
              </a:ext>
            </a:extLst>
          </p:cNvPr>
          <p:cNvSpPr>
            <a:spLocks/>
          </p:cNvSpPr>
          <p:nvPr/>
        </p:nvSpPr>
        <p:spPr bwMode="auto">
          <a:xfrm rot="5400000">
            <a:off x="919053" y="3883925"/>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TextBox 36">
            <a:extLst>
              <a:ext uri="{FF2B5EF4-FFF2-40B4-BE49-F238E27FC236}">
                <a16:creationId xmlns:a16="http://schemas.microsoft.com/office/drawing/2014/main" id="{6C576EA3-864E-4867-B03A-510936EE790C}"/>
              </a:ext>
            </a:extLst>
          </p:cNvPr>
          <p:cNvSpPr txBox="1"/>
          <p:nvPr/>
        </p:nvSpPr>
        <p:spPr>
          <a:xfrm rot="5400000">
            <a:off x="493779" y="3222096"/>
            <a:ext cx="1005840" cy="276999"/>
          </a:xfrm>
          <a:prstGeom prst="rect">
            <a:avLst/>
          </a:prstGeom>
          <a:noFill/>
        </p:spPr>
        <p:txBody>
          <a:bodyPr wrap="square" rtlCol="0" anchor="ctr">
            <a:spAutoFit/>
          </a:bodyPr>
          <a:lstStyle/>
          <a:p>
            <a:r>
              <a:rPr lang="en-US" sz="1200" b="1" dirty="0">
                <a:latin typeface="+mj-lt"/>
              </a:rPr>
              <a:t>Next Slides</a:t>
            </a:r>
          </a:p>
        </p:txBody>
      </p:sp>
      <p:sp>
        <p:nvSpPr>
          <p:cNvPr id="39" name="TextBox 38">
            <a:extLst>
              <a:ext uri="{FF2B5EF4-FFF2-40B4-BE49-F238E27FC236}">
                <a16:creationId xmlns:a16="http://schemas.microsoft.com/office/drawing/2014/main" id="{3B130F12-F631-4F53-A145-01860A72A65B}"/>
              </a:ext>
            </a:extLst>
          </p:cNvPr>
          <p:cNvSpPr txBox="1"/>
          <p:nvPr/>
        </p:nvSpPr>
        <p:spPr>
          <a:xfrm>
            <a:off x="1819962" y="5490183"/>
            <a:ext cx="2333700" cy="611578"/>
          </a:xfrm>
          <a:prstGeom prst="rect">
            <a:avLst/>
          </a:prstGeom>
          <a:noFill/>
        </p:spPr>
        <p:txBody>
          <a:bodyPr wrap="square" rtlCol="0">
            <a:spAutoFit/>
          </a:bodyPr>
          <a:lstStyle/>
          <a:p>
            <a:pPr>
              <a:lnSpc>
                <a:spcPct val="150000"/>
              </a:lnSpc>
            </a:pPr>
            <a:r>
              <a:rPr lang="en-US" sz="1200" dirty="0"/>
              <a:t>A wonderful serenity has taken possession of spring which</a:t>
            </a:r>
          </a:p>
        </p:txBody>
      </p:sp>
      <p:sp>
        <p:nvSpPr>
          <p:cNvPr id="38" name="TextBox 37">
            <a:extLst>
              <a:ext uri="{FF2B5EF4-FFF2-40B4-BE49-F238E27FC236}">
                <a16:creationId xmlns:a16="http://schemas.microsoft.com/office/drawing/2014/main" id="{AFC601E5-2C03-41ED-B597-7EF46EE59889}"/>
              </a:ext>
            </a:extLst>
          </p:cNvPr>
          <p:cNvSpPr txBox="1"/>
          <p:nvPr/>
        </p:nvSpPr>
        <p:spPr>
          <a:xfrm>
            <a:off x="1819961" y="4588656"/>
            <a:ext cx="2552684" cy="707886"/>
          </a:xfrm>
          <a:prstGeom prst="rect">
            <a:avLst/>
          </a:prstGeom>
          <a:noFill/>
        </p:spPr>
        <p:txBody>
          <a:bodyPr wrap="square" rtlCol="0">
            <a:spAutoFit/>
          </a:bodyPr>
          <a:lstStyle/>
          <a:p>
            <a:r>
              <a:rPr lang="en-US" sz="4000" b="1" dirty="0">
                <a:solidFill>
                  <a:schemeClr val="accent1"/>
                </a:solidFill>
                <a:latin typeface="+mj-lt"/>
              </a:rPr>
              <a:t>657.3K</a:t>
            </a:r>
          </a:p>
        </p:txBody>
      </p:sp>
      <p:sp>
        <p:nvSpPr>
          <p:cNvPr id="40" name="TextBox 39">
            <a:extLst>
              <a:ext uri="{FF2B5EF4-FFF2-40B4-BE49-F238E27FC236}">
                <a16:creationId xmlns:a16="http://schemas.microsoft.com/office/drawing/2014/main" id="{620B38D9-56C2-43BE-B6D9-697734BC6782}"/>
              </a:ext>
            </a:extLst>
          </p:cNvPr>
          <p:cNvSpPr txBox="1"/>
          <p:nvPr/>
        </p:nvSpPr>
        <p:spPr>
          <a:xfrm>
            <a:off x="1819961" y="5189209"/>
            <a:ext cx="2099922" cy="369332"/>
          </a:xfrm>
          <a:prstGeom prst="rect">
            <a:avLst/>
          </a:prstGeom>
          <a:noFill/>
        </p:spPr>
        <p:txBody>
          <a:bodyPr wrap="square" rtlCol="0" anchor="ctr">
            <a:spAutoFit/>
          </a:bodyPr>
          <a:lstStyle/>
          <a:p>
            <a:r>
              <a:rPr lang="en-US" b="1" dirty="0">
                <a:solidFill>
                  <a:schemeClr val="accent1"/>
                </a:solidFill>
                <a:latin typeface="+mj-lt"/>
              </a:rPr>
              <a:t>Description</a:t>
            </a:r>
          </a:p>
        </p:txBody>
      </p:sp>
      <p:grpSp>
        <p:nvGrpSpPr>
          <p:cNvPr id="8" name="Group 7">
            <a:extLst>
              <a:ext uri="{FF2B5EF4-FFF2-40B4-BE49-F238E27FC236}">
                <a16:creationId xmlns:a16="http://schemas.microsoft.com/office/drawing/2014/main" id="{0897C964-974E-4961-8E7F-60330C9E3DE8}"/>
              </a:ext>
            </a:extLst>
          </p:cNvPr>
          <p:cNvGrpSpPr/>
          <p:nvPr/>
        </p:nvGrpSpPr>
        <p:grpSpPr>
          <a:xfrm>
            <a:off x="925835" y="4788379"/>
            <a:ext cx="538748" cy="570439"/>
            <a:chOff x="925835" y="4788379"/>
            <a:chExt cx="538748" cy="570439"/>
          </a:xfrm>
          <a:solidFill>
            <a:schemeClr val="accent1"/>
          </a:solidFill>
        </p:grpSpPr>
        <p:sp>
          <p:nvSpPr>
            <p:cNvPr id="42" name="Graphic 36" descr="Inbox Check with solid fill">
              <a:extLst>
                <a:ext uri="{FF2B5EF4-FFF2-40B4-BE49-F238E27FC236}">
                  <a16:creationId xmlns:a16="http://schemas.microsoft.com/office/drawing/2014/main" id="{5531366A-332F-4747-A66A-C2EF4D6E2E23}"/>
                </a:ext>
              </a:extLst>
            </p:cNvPr>
            <p:cNvSpPr/>
            <p:nvPr/>
          </p:nvSpPr>
          <p:spPr>
            <a:xfrm>
              <a:off x="925835" y="4978525"/>
              <a:ext cx="538748" cy="380293"/>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a:p>
          </p:txBody>
        </p:sp>
        <p:sp>
          <p:nvSpPr>
            <p:cNvPr id="43" name="Graphic 36" descr="Inbox Check with solid fill">
              <a:extLst>
                <a:ext uri="{FF2B5EF4-FFF2-40B4-BE49-F238E27FC236}">
                  <a16:creationId xmlns:a16="http://schemas.microsoft.com/office/drawing/2014/main" id="{CBDD58CF-1C95-4DEE-95D7-24ACE75C7890}"/>
                </a:ext>
              </a:extLst>
            </p:cNvPr>
            <p:cNvSpPr/>
            <p:nvPr/>
          </p:nvSpPr>
          <p:spPr>
            <a:xfrm>
              <a:off x="1163518" y="4788379"/>
              <a:ext cx="301065" cy="301065"/>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a:p>
          </p:txBody>
        </p:sp>
      </p:grpSp>
      <p:sp>
        <p:nvSpPr>
          <p:cNvPr id="44" name="TextBox 43">
            <a:extLst>
              <a:ext uri="{FF2B5EF4-FFF2-40B4-BE49-F238E27FC236}">
                <a16:creationId xmlns:a16="http://schemas.microsoft.com/office/drawing/2014/main" id="{40146509-A488-4BBE-B33A-D35327A83185}"/>
              </a:ext>
            </a:extLst>
          </p:cNvPr>
          <p:cNvSpPr txBox="1"/>
          <p:nvPr/>
        </p:nvSpPr>
        <p:spPr>
          <a:xfrm>
            <a:off x="5400583" y="5490183"/>
            <a:ext cx="2333700" cy="611578"/>
          </a:xfrm>
          <a:prstGeom prst="rect">
            <a:avLst/>
          </a:prstGeom>
          <a:noFill/>
        </p:spPr>
        <p:txBody>
          <a:bodyPr wrap="square" rtlCol="0">
            <a:spAutoFit/>
          </a:bodyPr>
          <a:lstStyle/>
          <a:p>
            <a:pPr>
              <a:lnSpc>
                <a:spcPct val="150000"/>
              </a:lnSpc>
            </a:pPr>
            <a:r>
              <a:rPr lang="en-US" sz="1200" dirty="0"/>
              <a:t>A wonderful serenity has taken possession of spring which</a:t>
            </a:r>
          </a:p>
        </p:txBody>
      </p:sp>
      <p:sp>
        <p:nvSpPr>
          <p:cNvPr id="46" name="TextBox 45">
            <a:extLst>
              <a:ext uri="{FF2B5EF4-FFF2-40B4-BE49-F238E27FC236}">
                <a16:creationId xmlns:a16="http://schemas.microsoft.com/office/drawing/2014/main" id="{F8356B3F-C181-4661-B9D4-1D2F5704C984}"/>
              </a:ext>
            </a:extLst>
          </p:cNvPr>
          <p:cNvSpPr txBox="1"/>
          <p:nvPr/>
        </p:nvSpPr>
        <p:spPr>
          <a:xfrm>
            <a:off x="5400582" y="4588656"/>
            <a:ext cx="2552684" cy="707886"/>
          </a:xfrm>
          <a:prstGeom prst="rect">
            <a:avLst/>
          </a:prstGeom>
          <a:noFill/>
        </p:spPr>
        <p:txBody>
          <a:bodyPr wrap="square" rtlCol="0">
            <a:spAutoFit/>
          </a:bodyPr>
          <a:lstStyle/>
          <a:p>
            <a:r>
              <a:rPr lang="en-US" sz="4000" b="1" dirty="0">
                <a:solidFill>
                  <a:schemeClr val="accent1"/>
                </a:solidFill>
                <a:latin typeface="+mj-lt"/>
              </a:rPr>
              <a:t>812.7K</a:t>
            </a:r>
          </a:p>
        </p:txBody>
      </p:sp>
      <p:sp>
        <p:nvSpPr>
          <p:cNvPr id="47" name="TextBox 46">
            <a:extLst>
              <a:ext uri="{FF2B5EF4-FFF2-40B4-BE49-F238E27FC236}">
                <a16:creationId xmlns:a16="http://schemas.microsoft.com/office/drawing/2014/main" id="{32561BB2-03F5-49F8-8043-9F1C9BB268B7}"/>
              </a:ext>
            </a:extLst>
          </p:cNvPr>
          <p:cNvSpPr txBox="1"/>
          <p:nvPr/>
        </p:nvSpPr>
        <p:spPr>
          <a:xfrm>
            <a:off x="5400582" y="5189209"/>
            <a:ext cx="2099922" cy="369332"/>
          </a:xfrm>
          <a:prstGeom prst="rect">
            <a:avLst/>
          </a:prstGeom>
          <a:noFill/>
        </p:spPr>
        <p:txBody>
          <a:bodyPr wrap="square" rtlCol="0" anchor="ctr">
            <a:spAutoFit/>
          </a:bodyPr>
          <a:lstStyle/>
          <a:p>
            <a:r>
              <a:rPr lang="en-US" b="1" dirty="0">
                <a:solidFill>
                  <a:schemeClr val="accent1"/>
                </a:solidFill>
                <a:latin typeface="+mj-lt"/>
              </a:rPr>
              <a:t>Description</a:t>
            </a:r>
          </a:p>
        </p:txBody>
      </p:sp>
      <p:grpSp>
        <p:nvGrpSpPr>
          <p:cNvPr id="59" name="Group 58">
            <a:extLst>
              <a:ext uri="{FF2B5EF4-FFF2-40B4-BE49-F238E27FC236}">
                <a16:creationId xmlns:a16="http://schemas.microsoft.com/office/drawing/2014/main" id="{FBF3B1C3-B3EC-46ED-9824-25740EDAA329}"/>
              </a:ext>
            </a:extLst>
          </p:cNvPr>
          <p:cNvGrpSpPr>
            <a:grpSpLocks noChangeAspect="1"/>
          </p:cNvGrpSpPr>
          <p:nvPr/>
        </p:nvGrpSpPr>
        <p:grpSpPr>
          <a:xfrm>
            <a:off x="4595234" y="4874465"/>
            <a:ext cx="566928" cy="398267"/>
            <a:chOff x="1418602" y="6135827"/>
            <a:chExt cx="761999" cy="535304"/>
          </a:xfrm>
          <a:solidFill>
            <a:schemeClr val="accent1"/>
          </a:solidFill>
        </p:grpSpPr>
        <p:sp>
          <p:nvSpPr>
            <p:cNvPr id="60" name="Freeform: Shape 59">
              <a:extLst>
                <a:ext uri="{FF2B5EF4-FFF2-40B4-BE49-F238E27FC236}">
                  <a16:creationId xmlns:a16="http://schemas.microsoft.com/office/drawing/2014/main" id="{6ED26843-16D7-493A-8384-86C5A80D9A77}"/>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3AAD993C-26CC-450E-929D-ED0A785208E2}"/>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7EAD28C5-FA96-441A-8C28-A12793BB225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99FCD7C8-505E-402A-9B9B-9825AC949C82}"/>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64" name="Freeform: Shape 63">
              <a:extLst>
                <a:ext uri="{FF2B5EF4-FFF2-40B4-BE49-F238E27FC236}">
                  <a16:creationId xmlns:a16="http://schemas.microsoft.com/office/drawing/2014/main" id="{08161608-B46D-4633-913C-C4735972EAEB}"/>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B5A2F3F0-AC9B-4D69-BA52-CD3A0DCF17EA}"/>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9C8F7950-6993-4330-93B9-ECA4B7E53E28}"/>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1569690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500"/>
                                        <p:tgtEl>
                                          <p:spTgt spid="58"/>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7"/>
                                        </p:tgtEl>
                                        <p:attrNameLst>
                                          <p:attrName>style.visibility</p:attrName>
                                        </p:attrNameLst>
                                      </p:cBhvr>
                                      <p:to>
                                        <p:strVal val="visible"/>
                                      </p:to>
                                    </p:set>
                                    <p:anim calcmode="lin" valueType="num">
                                      <p:cBhvr>
                                        <p:cTn id="11" dur="500" fill="hold"/>
                                        <p:tgtEl>
                                          <p:spTgt spid="67"/>
                                        </p:tgtEl>
                                        <p:attrNameLst>
                                          <p:attrName>ppt_w</p:attrName>
                                        </p:attrNameLst>
                                      </p:cBhvr>
                                      <p:tavLst>
                                        <p:tav tm="0">
                                          <p:val>
                                            <p:fltVal val="0"/>
                                          </p:val>
                                        </p:tav>
                                        <p:tav tm="100000">
                                          <p:val>
                                            <p:strVal val="#ppt_w"/>
                                          </p:val>
                                        </p:tav>
                                      </p:tavLst>
                                    </p:anim>
                                    <p:anim calcmode="lin" valueType="num">
                                      <p:cBhvr>
                                        <p:cTn id="12" dur="500" fill="hold"/>
                                        <p:tgtEl>
                                          <p:spTgt spid="67"/>
                                        </p:tgtEl>
                                        <p:attrNameLst>
                                          <p:attrName>ppt_h</p:attrName>
                                        </p:attrNameLst>
                                      </p:cBhvr>
                                      <p:tavLst>
                                        <p:tav tm="0">
                                          <p:val>
                                            <p:fltVal val="0"/>
                                          </p:val>
                                        </p:tav>
                                        <p:tav tm="100000">
                                          <p:val>
                                            <p:strVal val="#ppt_h"/>
                                          </p:val>
                                        </p:tav>
                                      </p:tavLst>
                                    </p:anim>
                                    <p:animEffect transition="in" filter="fade">
                                      <p:cBhvr>
                                        <p:cTn id="13" dur="500"/>
                                        <p:tgtEl>
                                          <p:spTgt spid="6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70"/>
                                        </p:tgtEl>
                                        <p:attrNameLst>
                                          <p:attrName>style.visibility</p:attrName>
                                        </p:attrNameLst>
                                      </p:cBhvr>
                                      <p:to>
                                        <p:strVal val="visible"/>
                                      </p:to>
                                    </p:set>
                                    <p:animEffect transition="in" filter="wipe(left)">
                                      <p:cBhvr>
                                        <p:cTn id="17" dur="500"/>
                                        <p:tgtEl>
                                          <p:spTgt spid="70"/>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wipe(up)">
                                      <p:cBhvr>
                                        <p:cTn id="21" dur="500"/>
                                        <p:tgtEl>
                                          <p:spTgt spid="37"/>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wipe(up)">
                                      <p:cBhvr>
                                        <p:cTn id="25" dur="500"/>
                                        <p:tgtEl>
                                          <p:spTgt spid="36"/>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fltVal val="0"/>
                                          </p:val>
                                        </p:tav>
                                        <p:tav tm="100000">
                                          <p:val>
                                            <p:strVal val="#ppt_w"/>
                                          </p:val>
                                        </p:tav>
                                      </p:tavLst>
                                    </p:anim>
                                    <p:anim calcmode="lin" valueType="num">
                                      <p:cBhvr>
                                        <p:cTn id="30" dur="500" fill="hold"/>
                                        <p:tgtEl>
                                          <p:spTgt spid="8"/>
                                        </p:tgtEl>
                                        <p:attrNameLst>
                                          <p:attrName>ppt_h</p:attrName>
                                        </p:attrNameLst>
                                      </p:cBhvr>
                                      <p:tavLst>
                                        <p:tav tm="0">
                                          <p:val>
                                            <p:fltVal val="0"/>
                                          </p:val>
                                        </p:tav>
                                        <p:tav tm="100000">
                                          <p:val>
                                            <p:strVal val="#ppt_h"/>
                                          </p:val>
                                        </p:tav>
                                      </p:tavLst>
                                    </p:anim>
                                    <p:animEffect transition="in" filter="fade">
                                      <p:cBhvr>
                                        <p:cTn id="31" dur="500"/>
                                        <p:tgtEl>
                                          <p:spTgt spid="8"/>
                                        </p:tgtEl>
                                      </p:cBhvr>
                                    </p:animEffect>
                                  </p:childTnLst>
                                </p:cTn>
                              </p:par>
                              <p:par>
                                <p:cTn id="32" presetID="53" presetClass="entr" presetSubtype="16" fill="hold" nodeType="withEffect">
                                  <p:stCondLst>
                                    <p:cond delay="0"/>
                                  </p:stCondLst>
                                  <p:childTnLst>
                                    <p:set>
                                      <p:cBhvr>
                                        <p:cTn id="33" dur="1" fill="hold">
                                          <p:stCondLst>
                                            <p:cond delay="0"/>
                                          </p:stCondLst>
                                        </p:cTn>
                                        <p:tgtEl>
                                          <p:spTgt spid="59"/>
                                        </p:tgtEl>
                                        <p:attrNameLst>
                                          <p:attrName>style.visibility</p:attrName>
                                        </p:attrNameLst>
                                      </p:cBhvr>
                                      <p:to>
                                        <p:strVal val="visible"/>
                                      </p:to>
                                    </p:set>
                                    <p:anim calcmode="lin" valueType="num">
                                      <p:cBhvr>
                                        <p:cTn id="34" dur="500" fill="hold"/>
                                        <p:tgtEl>
                                          <p:spTgt spid="59"/>
                                        </p:tgtEl>
                                        <p:attrNameLst>
                                          <p:attrName>ppt_w</p:attrName>
                                        </p:attrNameLst>
                                      </p:cBhvr>
                                      <p:tavLst>
                                        <p:tav tm="0">
                                          <p:val>
                                            <p:fltVal val="0"/>
                                          </p:val>
                                        </p:tav>
                                        <p:tav tm="100000">
                                          <p:val>
                                            <p:strVal val="#ppt_w"/>
                                          </p:val>
                                        </p:tav>
                                      </p:tavLst>
                                    </p:anim>
                                    <p:anim calcmode="lin" valueType="num">
                                      <p:cBhvr>
                                        <p:cTn id="35" dur="500" fill="hold"/>
                                        <p:tgtEl>
                                          <p:spTgt spid="59"/>
                                        </p:tgtEl>
                                        <p:attrNameLst>
                                          <p:attrName>ppt_h</p:attrName>
                                        </p:attrNameLst>
                                      </p:cBhvr>
                                      <p:tavLst>
                                        <p:tav tm="0">
                                          <p:val>
                                            <p:fltVal val="0"/>
                                          </p:val>
                                        </p:tav>
                                        <p:tav tm="100000">
                                          <p:val>
                                            <p:strVal val="#ppt_h"/>
                                          </p:val>
                                        </p:tav>
                                      </p:tavLst>
                                    </p:anim>
                                    <p:animEffect transition="in" filter="fade">
                                      <p:cBhvr>
                                        <p:cTn id="36" dur="500"/>
                                        <p:tgtEl>
                                          <p:spTgt spid="59"/>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wipe(left)">
                                      <p:cBhvr>
                                        <p:cTn id="40" dur="500"/>
                                        <p:tgtEl>
                                          <p:spTgt spid="38"/>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wipe(left)">
                                      <p:cBhvr>
                                        <p:cTn id="43" dur="500"/>
                                        <p:tgtEl>
                                          <p:spTgt spid="46"/>
                                        </p:tgtEl>
                                      </p:cBhvr>
                                    </p:animEffect>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left)">
                                      <p:cBhvr>
                                        <p:cTn id="47" dur="500"/>
                                        <p:tgtEl>
                                          <p:spTgt spid="40"/>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left)">
                                      <p:cBhvr>
                                        <p:cTn id="50" dur="500"/>
                                        <p:tgtEl>
                                          <p:spTgt spid="47"/>
                                        </p:tgtEl>
                                      </p:cBhvr>
                                    </p:animEffect>
                                  </p:childTnLst>
                                </p:cTn>
                              </p:par>
                            </p:childTnLst>
                          </p:cTn>
                        </p:par>
                        <p:par>
                          <p:cTn id="51" fill="hold">
                            <p:stCondLst>
                              <p:cond delay="4000"/>
                            </p:stCondLst>
                            <p:childTnLst>
                              <p:par>
                                <p:cTn id="52" presetID="22" presetClass="entr" presetSubtype="8" fill="hold" grpId="0" nodeType="afterEffect">
                                  <p:stCondLst>
                                    <p:cond delay="0"/>
                                  </p:stCondLst>
                                  <p:childTnLst>
                                    <p:set>
                                      <p:cBhvr>
                                        <p:cTn id="53" dur="1" fill="hold">
                                          <p:stCondLst>
                                            <p:cond delay="0"/>
                                          </p:stCondLst>
                                        </p:cTn>
                                        <p:tgtEl>
                                          <p:spTgt spid="39"/>
                                        </p:tgtEl>
                                        <p:attrNameLst>
                                          <p:attrName>style.visibility</p:attrName>
                                        </p:attrNameLst>
                                      </p:cBhvr>
                                      <p:to>
                                        <p:strVal val="visible"/>
                                      </p:to>
                                    </p:set>
                                    <p:animEffect transition="in" filter="wipe(left)">
                                      <p:cBhvr>
                                        <p:cTn id="54" dur="500"/>
                                        <p:tgtEl>
                                          <p:spTgt spid="39"/>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wipe(left)">
                                      <p:cBhvr>
                                        <p:cTn id="5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36" grpId="0" animBg="1"/>
      <p:bldP spid="37" grpId="0"/>
      <p:bldP spid="39" grpId="0"/>
      <p:bldP spid="38" grpId="0"/>
      <p:bldP spid="40" grpId="0"/>
      <p:bldP spid="44" grpId="0"/>
      <p:bldP spid="46" grpId="0"/>
      <p:bldP spid="4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4">
            <a:extLst>
              <a:ext uri="{FF2B5EF4-FFF2-40B4-BE49-F238E27FC236}">
                <a16:creationId xmlns:a16="http://schemas.microsoft.com/office/drawing/2014/main" id="{916BD7A8-96B3-4415-AE8E-16EB0AE1258B}"/>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22" name="Group 21">
            <a:extLst>
              <a:ext uri="{FF2B5EF4-FFF2-40B4-BE49-F238E27FC236}">
                <a16:creationId xmlns:a16="http://schemas.microsoft.com/office/drawing/2014/main" id="{32AA3958-5975-4241-9770-9D3FFCE51101}"/>
              </a:ext>
            </a:extLst>
          </p:cNvPr>
          <p:cNvGrpSpPr/>
          <p:nvPr/>
        </p:nvGrpSpPr>
        <p:grpSpPr>
          <a:xfrm>
            <a:off x="494834" y="494834"/>
            <a:ext cx="203798" cy="203798"/>
            <a:chOff x="606723" y="3429000"/>
            <a:chExt cx="575952" cy="575952"/>
          </a:xfrm>
        </p:grpSpPr>
        <p:sp>
          <p:nvSpPr>
            <p:cNvPr id="23" name="Oval 22">
              <a:extLst>
                <a:ext uri="{FF2B5EF4-FFF2-40B4-BE49-F238E27FC236}">
                  <a16:creationId xmlns:a16="http://schemas.microsoft.com/office/drawing/2014/main" id="{E3853A0D-D709-4A9C-A30B-0A0D34FE6018}"/>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Graphic 17" descr="Coins with solid fill">
              <a:extLst>
                <a:ext uri="{FF2B5EF4-FFF2-40B4-BE49-F238E27FC236}">
                  <a16:creationId xmlns:a16="http://schemas.microsoft.com/office/drawing/2014/main" id="{4638E839-EEDC-43ED-AC54-53EC98155FAF}"/>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25" name="Graphic 4">
            <a:extLst>
              <a:ext uri="{FF2B5EF4-FFF2-40B4-BE49-F238E27FC236}">
                <a16:creationId xmlns:a16="http://schemas.microsoft.com/office/drawing/2014/main" id="{DD704B85-0836-48F3-A4B2-2FF086A7E8CF}"/>
              </a:ext>
            </a:extLst>
          </p:cNvPr>
          <p:cNvGrpSpPr>
            <a:grpSpLocks noChangeAspect="1"/>
          </p:cNvGrpSpPr>
          <p:nvPr/>
        </p:nvGrpSpPr>
        <p:grpSpPr>
          <a:xfrm>
            <a:off x="811258" y="514437"/>
            <a:ext cx="842000" cy="164592"/>
            <a:chOff x="5238750" y="3262312"/>
            <a:chExt cx="1715262" cy="335295"/>
          </a:xfrm>
          <a:solidFill>
            <a:schemeClr val="tx1"/>
          </a:solidFill>
        </p:grpSpPr>
        <p:sp>
          <p:nvSpPr>
            <p:cNvPr id="26" name="Freeform: Shape 25">
              <a:extLst>
                <a:ext uri="{FF2B5EF4-FFF2-40B4-BE49-F238E27FC236}">
                  <a16:creationId xmlns:a16="http://schemas.microsoft.com/office/drawing/2014/main" id="{E5E95F53-0438-436D-B6F3-52440D37297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E5B75EFF-3B1B-44C9-A8BB-7F080E35F15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6C15AA96-8654-4621-A950-C544550F50F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BBAFA07F-28A2-4E94-918F-35744D9CE09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1178BE0E-9556-40EA-BBD7-450A00678D7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C945B88E-358C-4F75-9E61-AB9DFA8E018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BEF1D441-0837-43B9-BB90-4CC88C3074E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6" name="PpHolder4">
            <a:extLst>
              <a:ext uri="{FF2B5EF4-FFF2-40B4-BE49-F238E27FC236}">
                <a16:creationId xmlns:a16="http://schemas.microsoft.com/office/drawing/2014/main" id="{DA30BCB3-4BD9-4915-9C34-5F36E20BC18A}"/>
              </a:ext>
            </a:extLst>
          </p:cNvPr>
          <p:cNvSpPr>
            <a:spLocks noGrp="1"/>
          </p:cNvSpPr>
          <p:nvPr>
            <p:ph type="pic" sz="quarter" idx="11"/>
          </p:nvPr>
        </p:nvSpPr>
        <p:spPr/>
      </p:sp>
      <p:sp>
        <p:nvSpPr>
          <p:cNvPr id="4" name="PpHolder5">
            <a:extLst>
              <a:ext uri="{FF2B5EF4-FFF2-40B4-BE49-F238E27FC236}">
                <a16:creationId xmlns:a16="http://schemas.microsoft.com/office/drawing/2014/main" id="{51A4DDC6-DCBD-4D3E-9E74-458FF5E0C296}"/>
              </a:ext>
            </a:extLst>
          </p:cNvPr>
          <p:cNvSpPr>
            <a:spLocks noGrp="1"/>
          </p:cNvSpPr>
          <p:nvPr>
            <p:ph type="pic" sz="quarter" idx="10"/>
          </p:nvPr>
        </p:nvSpPr>
        <p:spPr/>
      </p:sp>
      <p:sp>
        <p:nvSpPr>
          <p:cNvPr id="28" name="Rounded Rectangle 3">
            <a:extLst>
              <a:ext uri="{FF2B5EF4-FFF2-40B4-BE49-F238E27FC236}">
                <a16:creationId xmlns:a16="http://schemas.microsoft.com/office/drawing/2014/main" id="{29FE7E4F-02C2-400F-A67E-0B4DA9C0006B}"/>
              </a:ext>
            </a:extLst>
          </p:cNvPr>
          <p:cNvSpPr/>
          <p:nvPr/>
        </p:nvSpPr>
        <p:spPr>
          <a:xfrm>
            <a:off x="608013" y="2819400"/>
            <a:ext cx="5792787" cy="403860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9" name="TextBox 28">
            <a:extLst>
              <a:ext uri="{FF2B5EF4-FFF2-40B4-BE49-F238E27FC236}">
                <a16:creationId xmlns:a16="http://schemas.microsoft.com/office/drawing/2014/main" id="{CDC84566-1E8E-420F-AD8D-3FD6D75361CE}"/>
              </a:ext>
            </a:extLst>
          </p:cNvPr>
          <p:cNvSpPr txBox="1"/>
          <p:nvPr/>
        </p:nvSpPr>
        <p:spPr>
          <a:xfrm>
            <a:off x="1276956" y="3860597"/>
            <a:ext cx="4738445" cy="2001830"/>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tranquil existence, that I neglect talents.</a:t>
            </a:r>
          </a:p>
        </p:txBody>
      </p:sp>
      <p:sp>
        <p:nvSpPr>
          <p:cNvPr id="30" name="TextBox 29">
            <a:extLst>
              <a:ext uri="{FF2B5EF4-FFF2-40B4-BE49-F238E27FC236}">
                <a16:creationId xmlns:a16="http://schemas.microsoft.com/office/drawing/2014/main" id="{6C39D019-93BE-4438-B04B-0F9E09BDB2EC}"/>
              </a:ext>
            </a:extLst>
          </p:cNvPr>
          <p:cNvSpPr txBox="1"/>
          <p:nvPr/>
        </p:nvSpPr>
        <p:spPr>
          <a:xfrm>
            <a:off x="1276956" y="3515266"/>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34" name="TextBox 33">
            <a:extLst>
              <a:ext uri="{FF2B5EF4-FFF2-40B4-BE49-F238E27FC236}">
                <a16:creationId xmlns:a16="http://schemas.microsoft.com/office/drawing/2014/main" id="{AA333CCD-1E09-4D23-A84B-EACE3C114BA7}"/>
              </a:ext>
            </a:extLst>
          </p:cNvPr>
          <p:cNvSpPr txBox="1"/>
          <p:nvPr/>
        </p:nvSpPr>
        <p:spPr>
          <a:xfrm>
            <a:off x="1276956" y="5944715"/>
            <a:ext cx="4280002" cy="276999"/>
          </a:xfrm>
          <a:prstGeom prst="rect">
            <a:avLst/>
          </a:prstGeom>
          <a:noFill/>
        </p:spPr>
        <p:txBody>
          <a:bodyPr wrap="square" rtlCol="0" anchor="ctr">
            <a:spAutoFit/>
          </a:bodyPr>
          <a:lstStyle/>
          <a:p>
            <a:r>
              <a:rPr lang="en-US" sz="1200" b="1" dirty="0">
                <a:solidFill>
                  <a:schemeClr val="bg2"/>
                </a:solidFill>
                <a:latin typeface="+mj-lt"/>
              </a:rPr>
              <a:t>For More Information : www.yourwebsitehere.com</a:t>
            </a:r>
          </a:p>
        </p:txBody>
      </p:sp>
    </p:spTree>
    <p:extLst>
      <p:ext uri="{BB962C8B-B14F-4D97-AF65-F5344CB8AC3E}">
        <p14:creationId xmlns:p14="http://schemas.microsoft.com/office/powerpoint/2010/main" val="3552400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500" fill="hold"/>
                                        <p:tgtEl>
                                          <p:spTgt spid="22"/>
                                        </p:tgtEl>
                                        <p:attrNameLst>
                                          <p:attrName>ppt_w</p:attrName>
                                        </p:attrNameLst>
                                      </p:cBhvr>
                                      <p:tavLst>
                                        <p:tav tm="0">
                                          <p:val>
                                            <p:fltVal val="0"/>
                                          </p:val>
                                        </p:tav>
                                        <p:tav tm="100000">
                                          <p:val>
                                            <p:strVal val="#ppt_w"/>
                                          </p:val>
                                        </p:tav>
                                      </p:tavLst>
                                    </p:anim>
                                    <p:anim calcmode="lin" valueType="num">
                                      <p:cBhvr>
                                        <p:cTn id="12" dur="500" fill="hold"/>
                                        <p:tgtEl>
                                          <p:spTgt spid="22"/>
                                        </p:tgtEl>
                                        <p:attrNameLst>
                                          <p:attrName>ppt_h</p:attrName>
                                        </p:attrNameLst>
                                      </p:cBhvr>
                                      <p:tavLst>
                                        <p:tav tm="0">
                                          <p:val>
                                            <p:fltVal val="0"/>
                                          </p:val>
                                        </p:tav>
                                        <p:tav tm="100000">
                                          <p:val>
                                            <p:strVal val="#ppt_h"/>
                                          </p:val>
                                        </p:tav>
                                      </p:tavLst>
                                    </p:anim>
                                    <p:animEffect transition="in" filter="fade">
                                      <p:cBhvr>
                                        <p:cTn id="13" dur="500"/>
                                        <p:tgtEl>
                                          <p:spTgt spid="2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wipe(left)">
                                      <p:cBhvr>
                                        <p:cTn id="17" dur="500"/>
                                        <p:tgtEl>
                                          <p:spTgt spid="25"/>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wipe(down)">
                                      <p:cBhvr>
                                        <p:cTn id="21" dur="500"/>
                                        <p:tgtEl>
                                          <p:spTgt spid="28"/>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500"/>
                                        <p:tgtEl>
                                          <p:spTgt spid="30"/>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wipe(up)">
                                      <p:cBhvr>
                                        <p:cTn id="29" dur="500"/>
                                        <p:tgtEl>
                                          <p:spTgt spid="29"/>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wipe(left)">
                                      <p:cBhvr>
                                        <p:cTn id="3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8" grpId="0" animBg="1"/>
      <p:bldP spid="29" grpId="0"/>
      <p:bldP spid="30" grpId="0"/>
      <p:bldP spid="3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0">
            <a:extLst>
              <a:ext uri="{FF2B5EF4-FFF2-40B4-BE49-F238E27FC236}">
                <a16:creationId xmlns:a16="http://schemas.microsoft.com/office/drawing/2014/main" id="{D7B14F54-5FF6-4C9A-B4BC-C8949EA1A67F}"/>
              </a:ext>
            </a:extLst>
          </p:cNvPr>
          <p:cNvGrpSpPr/>
          <p:nvPr/>
        </p:nvGrpSpPr>
        <p:grpSpPr>
          <a:xfrm>
            <a:off x="4239016" y="494834"/>
            <a:ext cx="203798" cy="203798"/>
            <a:chOff x="606723" y="3429000"/>
            <a:chExt cx="575952" cy="575952"/>
          </a:xfrm>
        </p:grpSpPr>
        <p:sp>
          <p:nvSpPr>
            <p:cNvPr id="40" name="Oval 39">
              <a:extLst>
                <a:ext uri="{FF2B5EF4-FFF2-40B4-BE49-F238E27FC236}">
                  <a16:creationId xmlns:a16="http://schemas.microsoft.com/office/drawing/2014/main" id="{22D48011-4C40-49FB-AC4C-2687AD23B26E}"/>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Graphic 17" descr="Coins with solid fill">
              <a:extLst>
                <a:ext uri="{FF2B5EF4-FFF2-40B4-BE49-F238E27FC236}">
                  <a16:creationId xmlns:a16="http://schemas.microsoft.com/office/drawing/2014/main" id="{CA4BC442-EF26-4DC2-8D2C-42BA475CBE7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32" name="Graphic 4">
            <a:extLst>
              <a:ext uri="{FF2B5EF4-FFF2-40B4-BE49-F238E27FC236}">
                <a16:creationId xmlns:a16="http://schemas.microsoft.com/office/drawing/2014/main" id="{6B51305A-5FBC-4180-8499-8C4550E4ADE4}"/>
              </a:ext>
            </a:extLst>
          </p:cNvPr>
          <p:cNvGrpSpPr>
            <a:grpSpLocks noChangeAspect="1"/>
          </p:cNvGrpSpPr>
          <p:nvPr/>
        </p:nvGrpSpPr>
        <p:grpSpPr>
          <a:xfrm>
            <a:off x="4555440" y="514437"/>
            <a:ext cx="842000" cy="164592"/>
            <a:chOff x="5238750" y="3262312"/>
            <a:chExt cx="1715262" cy="335295"/>
          </a:xfrm>
          <a:solidFill>
            <a:schemeClr val="tx1"/>
          </a:solidFill>
        </p:grpSpPr>
        <p:sp>
          <p:nvSpPr>
            <p:cNvPr id="33" name="Freeform: Shape 32">
              <a:extLst>
                <a:ext uri="{FF2B5EF4-FFF2-40B4-BE49-F238E27FC236}">
                  <a16:creationId xmlns:a16="http://schemas.microsoft.com/office/drawing/2014/main" id="{4D9D380D-F054-4663-AC28-24B414587E09}"/>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FB709BAF-718F-40E5-BB6C-BC11960F5D19}"/>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07BB3415-9B87-4EF2-B585-D6E438DCEF51}"/>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D75200C5-6DE5-4CE0-B152-99D06F3B8ABA}"/>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485E91FC-B4CF-46A4-AEFE-19A887D6E51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754B7329-2C7B-401A-9402-1B34349AE9EF}"/>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3A83A370-13DA-4602-B4EC-5B6155F557C9}"/>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2" name="Freeform 4">
            <a:extLst>
              <a:ext uri="{FF2B5EF4-FFF2-40B4-BE49-F238E27FC236}">
                <a16:creationId xmlns:a16="http://schemas.microsoft.com/office/drawing/2014/main" id="{DDA31B96-5DC1-4F59-B8E1-400E340FA148}"/>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sp>
        <p:nvSpPr>
          <p:cNvPr id="27" name="Freeform 10">
            <a:extLst>
              <a:ext uri="{FF2B5EF4-FFF2-40B4-BE49-F238E27FC236}">
                <a16:creationId xmlns:a16="http://schemas.microsoft.com/office/drawing/2014/main" id="{BE78044F-B902-46A6-B31A-28C6B625F682}"/>
              </a:ext>
            </a:extLst>
          </p:cNvPr>
          <p:cNvSpPr/>
          <p:nvPr/>
        </p:nvSpPr>
        <p:spPr>
          <a:xfrm>
            <a:off x="0" y="0"/>
            <a:ext cx="3657600" cy="6858000"/>
          </a:xfrm>
          <a:custGeom>
            <a:avLst/>
            <a:gdLst>
              <a:gd name="connsiteX0" fmla="*/ 0 w 3657600"/>
              <a:gd name="connsiteY0" fmla="*/ 0 h 6858000"/>
              <a:gd name="connsiteX1" fmla="*/ 3657600 w 3657600"/>
              <a:gd name="connsiteY1" fmla="*/ 0 h 6858000"/>
              <a:gd name="connsiteX2" fmla="*/ 3657600 w 3657600"/>
              <a:gd name="connsiteY2" fmla="*/ 6858000 h 6858000"/>
              <a:gd name="connsiteX3" fmla="*/ 0 w 36576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657600" h="6858000">
                <a:moveTo>
                  <a:pt x="0" y="0"/>
                </a:moveTo>
                <a:lnTo>
                  <a:pt x="3657600" y="0"/>
                </a:lnTo>
                <a:lnTo>
                  <a:pt x="3657600" y="6858000"/>
                </a:lnTo>
                <a:lnTo>
                  <a:pt x="0" y="6858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6" name="Mockup">
            <a:extLst>
              <a:ext uri="{FF2B5EF4-FFF2-40B4-BE49-F238E27FC236}">
                <a16:creationId xmlns:a16="http://schemas.microsoft.com/office/drawing/2014/main" id="{88B4ADCD-A817-4F42-A586-D221F99A2D4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557541" y="1172301"/>
            <a:ext cx="6005227" cy="4735592"/>
          </a:xfrm>
          <a:prstGeom prst="rect">
            <a:avLst/>
          </a:prstGeom>
        </p:spPr>
      </p:pic>
      <p:sp>
        <p:nvSpPr>
          <p:cNvPr id="29" name="TextBox 28">
            <a:extLst>
              <a:ext uri="{FF2B5EF4-FFF2-40B4-BE49-F238E27FC236}">
                <a16:creationId xmlns:a16="http://schemas.microsoft.com/office/drawing/2014/main" id="{B4CA1B10-5E52-443E-80E5-300A29259AD6}"/>
              </a:ext>
            </a:extLst>
          </p:cNvPr>
          <p:cNvSpPr txBox="1"/>
          <p:nvPr/>
        </p:nvSpPr>
        <p:spPr>
          <a:xfrm>
            <a:off x="7625722" y="5067292"/>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30" name="TextBox 29">
            <a:extLst>
              <a:ext uri="{FF2B5EF4-FFF2-40B4-BE49-F238E27FC236}">
                <a16:creationId xmlns:a16="http://schemas.microsoft.com/office/drawing/2014/main" id="{16445A26-5FE1-4A83-8064-A7FC6D4D6970}"/>
              </a:ext>
            </a:extLst>
          </p:cNvPr>
          <p:cNvSpPr txBox="1"/>
          <p:nvPr/>
        </p:nvSpPr>
        <p:spPr>
          <a:xfrm>
            <a:off x="7625722" y="2965962"/>
            <a:ext cx="3790988" cy="1996572"/>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1200" dirty="0"/>
          </a:p>
          <a:p>
            <a:pPr algn="just">
              <a:lnSpc>
                <a:spcPct val="150000"/>
              </a:lnSpc>
            </a:pPr>
            <a:r>
              <a:rPr lang="en-US" sz="1200" dirty="0"/>
              <a:t>Sense of mere tranquil existence, that I neglect my talents should incapable of drawing a single</a:t>
            </a:r>
            <a:endParaRPr lang="en-ID" sz="1000" dirty="0"/>
          </a:p>
        </p:txBody>
      </p:sp>
      <p:sp>
        <p:nvSpPr>
          <p:cNvPr id="4" name="PpHolder8">
            <a:extLst>
              <a:ext uri="{FF2B5EF4-FFF2-40B4-BE49-F238E27FC236}">
                <a16:creationId xmlns:a16="http://schemas.microsoft.com/office/drawing/2014/main" id="{7B9248F4-45F3-4362-84C4-60CA75B4E1D3}"/>
              </a:ext>
            </a:extLst>
          </p:cNvPr>
          <p:cNvSpPr>
            <a:spLocks noGrp="1"/>
          </p:cNvSpPr>
          <p:nvPr>
            <p:ph type="pic" sz="quarter" idx="10"/>
          </p:nvPr>
        </p:nvSpPr>
        <p:spPr/>
      </p:sp>
      <p:sp>
        <p:nvSpPr>
          <p:cNvPr id="6" name="Title 5">
            <a:extLst>
              <a:ext uri="{FF2B5EF4-FFF2-40B4-BE49-F238E27FC236}">
                <a16:creationId xmlns:a16="http://schemas.microsoft.com/office/drawing/2014/main" id="{ED23D07C-30BF-40C1-AF9F-1DEA9E5F6142}"/>
              </a:ext>
            </a:extLst>
          </p:cNvPr>
          <p:cNvSpPr>
            <a:spLocks noGrp="1"/>
          </p:cNvSpPr>
          <p:nvPr>
            <p:ph type="title"/>
          </p:nvPr>
        </p:nvSpPr>
        <p:spPr/>
        <p:txBody>
          <a:bodyPr/>
          <a:lstStyle/>
          <a:p>
            <a:r>
              <a:rPr lang="en-US" sz="4400" b="1" dirty="0">
                <a:latin typeface="+mj-lt"/>
              </a:rPr>
              <a:t>Our Devices Mockup</a:t>
            </a:r>
            <a:endParaRPr lang="en-ID" dirty="0"/>
          </a:p>
        </p:txBody>
      </p:sp>
    </p:spTree>
    <p:extLst>
      <p:ext uri="{BB962C8B-B14F-4D97-AF65-F5344CB8AC3E}">
        <p14:creationId xmlns:p14="http://schemas.microsoft.com/office/powerpoint/2010/main" val="1447656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up)">
                                      <p:cBhvr>
                                        <p:cTn id="11" dur="500"/>
                                        <p:tgtEl>
                                          <p:spTgt spid="27"/>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ppt_w</p:attrName>
                                        </p:attrNameLst>
                                      </p:cBhvr>
                                      <p:tavLst>
                                        <p:tav tm="0">
                                          <p:val>
                                            <p:fltVal val="0"/>
                                          </p:val>
                                        </p:tav>
                                        <p:tav tm="100000">
                                          <p:val>
                                            <p:strVal val="#ppt_w"/>
                                          </p:val>
                                        </p:tav>
                                      </p:tavLst>
                                    </p:anim>
                                    <p:anim calcmode="lin" valueType="num">
                                      <p:cBhvr>
                                        <p:cTn id="20" dur="500" fill="hold"/>
                                        <p:tgtEl>
                                          <p:spTgt spid="31"/>
                                        </p:tgtEl>
                                        <p:attrNameLst>
                                          <p:attrName>ppt_h</p:attrName>
                                        </p:attrNameLst>
                                      </p:cBhvr>
                                      <p:tavLst>
                                        <p:tav tm="0">
                                          <p:val>
                                            <p:fltVal val="0"/>
                                          </p:val>
                                        </p:tav>
                                        <p:tav tm="100000">
                                          <p:val>
                                            <p:strVal val="#ppt_h"/>
                                          </p:val>
                                        </p:tav>
                                      </p:tavLst>
                                    </p:anim>
                                    <p:animEffect transition="in" filter="fade">
                                      <p:cBhvr>
                                        <p:cTn id="21" dur="500"/>
                                        <p:tgtEl>
                                          <p:spTgt spid="31"/>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wipe(left)">
                                      <p:cBhvr>
                                        <p:cTn id="25" dur="500"/>
                                        <p:tgtEl>
                                          <p:spTgt spid="32"/>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up)">
                                      <p:cBhvr>
                                        <p:cTn id="29" dur="500"/>
                                        <p:tgtEl>
                                          <p:spTgt spid="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up)">
                                      <p:cBhvr>
                                        <p:cTn id="33" dur="500"/>
                                        <p:tgtEl>
                                          <p:spTgt spid="30"/>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wipe(left)">
                                      <p:cBhvr>
                                        <p:cTn id="3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7" grpId="0" animBg="1"/>
      <p:bldP spid="29" grpId="0"/>
      <p:bldP spid="30"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DA31B96-5DC1-4F59-B8E1-400E340FA148}"/>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51" name="Group 50">
            <a:extLst>
              <a:ext uri="{FF2B5EF4-FFF2-40B4-BE49-F238E27FC236}">
                <a16:creationId xmlns:a16="http://schemas.microsoft.com/office/drawing/2014/main" id="{AB456CA6-B28F-46F9-A7BA-1037832F5DA7}"/>
              </a:ext>
            </a:extLst>
          </p:cNvPr>
          <p:cNvGrpSpPr/>
          <p:nvPr/>
        </p:nvGrpSpPr>
        <p:grpSpPr>
          <a:xfrm>
            <a:off x="1982063" y="2208341"/>
            <a:ext cx="275672" cy="94716"/>
            <a:chOff x="1057888" y="1883230"/>
            <a:chExt cx="919463" cy="315912"/>
          </a:xfrm>
          <a:solidFill>
            <a:schemeClr val="accent1"/>
          </a:solidFill>
        </p:grpSpPr>
        <p:sp>
          <p:nvSpPr>
            <p:cNvPr id="52" name="Oval 51">
              <a:extLst>
                <a:ext uri="{FF2B5EF4-FFF2-40B4-BE49-F238E27FC236}">
                  <a16:creationId xmlns:a16="http://schemas.microsoft.com/office/drawing/2014/main" id="{F2F8AC28-AE9A-4871-8172-8D904D067350}"/>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a:extLst>
                <a:ext uri="{FF2B5EF4-FFF2-40B4-BE49-F238E27FC236}">
                  <a16:creationId xmlns:a16="http://schemas.microsoft.com/office/drawing/2014/main" id="{B2D326EA-E6ED-4BBB-A782-7A462363E5B5}"/>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4" name="TextBox 53">
            <a:extLst>
              <a:ext uri="{FF2B5EF4-FFF2-40B4-BE49-F238E27FC236}">
                <a16:creationId xmlns:a16="http://schemas.microsoft.com/office/drawing/2014/main" id="{42BF564D-064A-4F14-9FFF-6369C699B438}"/>
              </a:ext>
            </a:extLst>
          </p:cNvPr>
          <p:cNvSpPr txBox="1"/>
          <p:nvPr/>
        </p:nvSpPr>
        <p:spPr>
          <a:xfrm>
            <a:off x="2385263" y="2403054"/>
            <a:ext cx="3108960" cy="276999"/>
          </a:xfrm>
          <a:prstGeom prst="rect">
            <a:avLst/>
          </a:prstGeom>
          <a:noFill/>
        </p:spPr>
        <p:txBody>
          <a:bodyPr wrap="square" rtlCol="0" anchor="t">
            <a:spAutoFit/>
          </a:bodyPr>
          <a:lstStyle/>
          <a:p>
            <a:r>
              <a:rPr lang="en-US" sz="1200" dirty="0"/>
              <a:t>A wonderful serenity has taken possession</a:t>
            </a:r>
          </a:p>
        </p:txBody>
      </p:sp>
      <p:sp>
        <p:nvSpPr>
          <p:cNvPr id="55" name="TextBox 54">
            <a:extLst>
              <a:ext uri="{FF2B5EF4-FFF2-40B4-BE49-F238E27FC236}">
                <a16:creationId xmlns:a16="http://schemas.microsoft.com/office/drawing/2014/main" id="{CEF83F46-0DC5-45D4-9ED5-E2E6912816B7}"/>
              </a:ext>
            </a:extLst>
          </p:cNvPr>
          <p:cNvSpPr txBox="1"/>
          <p:nvPr/>
        </p:nvSpPr>
        <p:spPr>
          <a:xfrm>
            <a:off x="2385263" y="2077257"/>
            <a:ext cx="1907193" cy="369332"/>
          </a:xfrm>
          <a:prstGeom prst="rect">
            <a:avLst/>
          </a:prstGeom>
          <a:noFill/>
        </p:spPr>
        <p:txBody>
          <a:bodyPr wrap="square" rtlCol="0" anchor="ctr">
            <a:spAutoFit/>
          </a:bodyPr>
          <a:lstStyle/>
          <a:p>
            <a:r>
              <a:rPr lang="en-US" b="1" dirty="0">
                <a:solidFill>
                  <a:schemeClr val="accent1"/>
                </a:solidFill>
                <a:latin typeface="+mj-lt"/>
              </a:rPr>
              <a:t>01. Description</a:t>
            </a:r>
            <a:endParaRPr lang="en-ID" b="1" dirty="0">
              <a:solidFill>
                <a:schemeClr val="accent1"/>
              </a:solidFill>
              <a:latin typeface="+mj-lt"/>
            </a:endParaRPr>
          </a:p>
        </p:txBody>
      </p:sp>
      <p:grpSp>
        <p:nvGrpSpPr>
          <p:cNvPr id="56" name="Group 55">
            <a:extLst>
              <a:ext uri="{FF2B5EF4-FFF2-40B4-BE49-F238E27FC236}">
                <a16:creationId xmlns:a16="http://schemas.microsoft.com/office/drawing/2014/main" id="{E097EA5C-7C57-442D-AF5C-A3F6E547659E}"/>
              </a:ext>
            </a:extLst>
          </p:cNvPr>
          <p:cNvGrpSpPr/>
          <p:nvPr/>
        </p:nvGrpSpPr>
        <p:grpSpPr>
          <a:xfrm>
            <a:off x="1982063" y="3101100"/>
            <a:ext cx="275672" cy="94716"/>
            <a:chOff x="1057888" y="1883230"/>
            <a:chExt cx="919463" cy="315912"/>
          </a:xfrm>
          <a:solidFill>
            <a:schemeClr val="accent1"/>
          </a:solidFill>
        </p:grpSpPr>
        <p:sp>
          <p:nvSpPr>
            <p:cNvPr id="57" name="Oval 56">
              <a:extLst>
                <a:ext uri="{FF2B5EF4-FFF2-40B4-BE49-F238E27FC236}">
                  <a16:creationId xmlns:a16="http://schemas.microsoft.com/office/drawing/2014/main" id="{03F009BF-F80C-4322-96A3-2281E211175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a:extLst>
                <a:ext uri="{FF2B5EF4-FFF2-40B4-BE49-F238E27FC236}">
                  <a16:creationId xmlns:a16="http://schemas.microsoft.com/office/drawing/2014/main" id="{06242FCF-E784-441C-A191-9F36FA40A9D0}"/>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9" name="TextBox 58">
            <a:extLst>
              <a:ext uri="{FF2B5EF4-FFF2-40B4-BE49-F238E27FC236}">
                <a16:creationId xmlns:a16="http://schemas.microsoft.com/office/drawing/2014/main" id="{7DB58723-3BF6-4C37-B885-E33EB4CF4988}"/>
              </a:ext>
            </a:extLst>
          </p:cNvPr>
          <p:cNvSpPr txBox="1"/>
          <p:nvPr/>
        </p:nvSpPr>
        <p:spPr>
          <a:xfrm>
            <a:off x="2385263" y="3295813"/>
            <a:ext cx="3108960" cy="276999"/>
          </a:xfrm>
          <a:prstGeom prst="rect">
            <a:avLst/>
          </a:prstGeom>
          <a:noFill/>
        </p:spPr>
        <p:txBody>
          <a:bodyPr wrap="square" rtlCol="0" anchor="t">
            <a:spAutoFit/>
          </a:bodyPr>
          <a:lstStyle/>
          <a:p>
            <a:r>
              <a:rPr lang="en-US" sz="1200" dirty="0"/>
              <a:t>A wonderful serenity has taken possession</a:t>
            </a:r>
          </a:p>
        </p:txBody>
      </p:sp>
      <p:sp>
        <p:nvSpPr>
          <p:cNvPr id="60" name="TextBox 59">
            <a:extLst>
              <a:ext uri="{FF2B5EF4-FFF2-40B4-BE49-F238E27FC236}">
                <a16:creationId xmlns:a16="http://schemas.microsoft.com/office/drawing/2014/main" id="{899ED364-F4BE-480C-84E2-9BD390DC0680}"/>
              </a:ext>
            </a:extLst>
          </p:cNvPr>
          <p:cNvSpPr txBox="1"/>
          <p:nvPr/>
        </p:nvSpPr>
        <p:spPr>
          <a:xfrm>
            <a:off x="2385263" y="2970016"/>
            <a:ext cx="1911096" cy="369332"/>
          </a:xfrm>
          <a:prstGeom prst="rect">
            <a:avLst/>
          </a:prstGeom>
          <a:noFill/>
        </p:spPr>
        <p:txBody>
          <a:bodyPr wrap="square" rtlCol="0" anchor="ctr">
            <a:spAutoFit/>
          </a:bodyPr>
          <a:lstStyle/>
          <a:p>
            <a:r>
              <a:rPr lang="en-US" b="1" dirty="0">
                <a:solidFill>
                  <a:schemeClr val="accent1"/>
                </a:solidFill>
                <a:latin typeface="+mj-lt"/>
              </a:rPr>
              <a:t>02. Description</a:t>
            </a:r>
            <a:endParaRPr lang="en-ID" b="1" dirty="0">
              <a:solidFill>
                <a:schemeClr val="accent1"/>
              </a:solidFill>
              <a:latin typeface="+mj-lt"/>
            </a:endParaRPr>
          </a:p>
        </p:txBody>
      </p:sp>
      <p:grpSp>
        <p:nvGrpSpPr>
          <p:cNvPr id="61" name="Group 60">
            <a:extLst>
              <a:ext uri="{FF2B5EF4-FFF2-40B4-BE49-F238E27FC236}">
                <a16:creationId xmlns:a16="http://schemas.microsoft.com/office/drawing/2014/main" id="{9E4379F4-42E7-490C-8D25-6A0E05C4B7A2}"/>
              </a:ext>
            </a:extLst>
          </p:cNvPr>
          <p:cNvGrpSpPr/>
          <p:nvPr/>
        </p:nvGrpSpPr>
        <p:grpSpPr>
          <a:xfrm>
            <a:off x="1982063" y="3993859"/>
            <a:ext cx="275672" cy="94716"/>
            <a:chOff x="1057888" y="1883230"/>
            <a:chExt cx="919463" cy="315912"/>
          </a:xfrm>
          <a:solidFill>
            <a:schemeClr val="accent1"/>
          </a:solidFill>
        </p:grpSpPr>
        <p:sp>
          <p:nvSpPr>
            <p:cNvPr id="62" name="Oval 61">
              <a:extLst>
                <a:ext uri="{FF2B5EF4-FFF2-40B4-BE49-F238E27FC236}">
                  <a16:creationId xmlns:a16="http://schemas.microsoft.com/office/drawing/2014/main" id="{7F71472E-AB95-41BD-8E27-16330734C55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4D4BCF01-B1C9-4755-AAE6-D13D5C049281}"/>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4" name="TextBox 63">
            <a:extLst>
              <a:ext uri="{FF2B5EF4-FFF2-40B4-BE49-F238E27FC236}">
                <a16:creationId xmlns:a16="http://schemas.microsoft.com/office/drawing/2014/main" id="{0C159A27-B928-4E34-8BC9-96AFF7489C3B}"/>
              </a:ext>
            </a:extLst>
          </p:cNvPr>
          <p:cNvSpPr txBox="1"/>
          <p:nvPr/>
        </p:nvSpPr>
        <p:spPr>
          <a:xfrm>
            <a:off x="2385263" y="4188572"/>
            <a:ext cx="3108960" cy="276999"/>
          </a:xfrm>
          <a:prstGeom prst="rect">
            <a:avLst/>
          </a:prstGeom>
          <a:noFill/>
        </p:spPr>
        <p:txBody>
          <a:bodyPr wrap="square" rtlCol="0" anchor="t">
            <a:spAutoFit/>
          </a:bodyPr>
          <a:lstStyle/>
          <a:p>
            <a:r>
              <a:rPr lang="en-US" sz="1200" dirty="0"/>
              <a:t>A wonderful serenity has taken possession</a:t>
            </a:r>
          </a:p>
        </p:txBody>
      </p:sp>
      <p:sp>
        <p:nvSpPr>
          <p:cNvPr id="65" name="TextBox 64">
            <a:extLst>
              <a:ext uri="{FF2B5EF4-FFF2-40B4-BE49-F238E27FC236}">
                <a16:creationId xmlns:a16="http://schemas.microsoft.com/office/drawing/2014/main" id="{CD2E57A2-5E0C-4109-88E0-82075ACD78DC}"/>
              </a:ext>
            </a:extLst>
          </p:cNvPr>
          <p:cNvSpPr txBox="1"/>
          <p:nvPr/>
        </p:nvSpPr>
        <p:spPr>
          <a:xfrm>
            <a:off x="2385263" y="3862775"/>
            <a:ext cx="1911096" cy="369332"/>
          </a:xfrm>
          <a:prstGeom prst="rect">
            <a:avLst/>
          </a:prstGeom>
          <a:noFill/>
        </p:spPr>
        <p:txBody>
          <a:bodyPr wrap="square" rtlCol="0" anchor="ctr">
            <a:spAutoFit/>
          </a:bodyPr>
          <a:lstStyle/>
          <a:p>
            <a:r>
              <a:rPr lang="en-US" b="1" dirty="0">
                <a:solidFill>
                  <a:schemeClr val="accent1"/>
                </a:solidFill>
                <a:latin typeface="+mj-lt"/>
              </a:rPr>
              <a:t>03. Description</a:t>
            </a:r>
            <a:endParaRPr lang="en-ID" b="1" dirty="0">
              <a:solidFill>
                <a:schemeClr val="accent1"/>
              </a:solidFill>
              <a:latin typeface="+mj-lt"/>
            </a:endParaRPr>
          </a:p>
        </p:txBody>
      </p:sp>
      <p:grpSp>
        <p:nvGrpSpPr>
          <p:cNvPr id="66" name="Group 65">
            <a:extLst>
              <a:ext uri="{FF2B5EF4-FFF2-40B4-BE49-F238E27FC236}">
                <a16:creationId xmlns:a16="http://schemas.microsoft.com/office/drawing/2014/main" id="{A0F0609C-A790-4EFB-B6C9-B5F48BD23824}"/>
              </a:ext>
            </a:extLst>
          </p:cNvPr>
          <p:cNvGrpSpPr/>
          <p:nvPr/>
        </p:nvGrpSpPr>
        <p:grpSpPr>
          <a:xfrm>
            <a:off x="1982063" y="4896143"/>
            <a:ext cx="275672" cy="94716"/>
            <a:chOff x="1057888" y="1883230"/>
            <a:chExt cx="919463" cy="315912"/>
          </a:xfrm>
          <a:solidFill>
            <a:schemeClr val="accent1"/>
          </a:solidFill>
        </p:grpSpPr>
        <p:sp>
          <p:nvSpPr>
            <p:cNvPr id="67" name="Oval 66">
              <a:extLst>
                <a:ext uri="{FF2B5EF4-FFF2-40B4-BE49-F238E27FC236}">
                  <a16:creationId xmlns:a16="http://schemas.microsoft.com/office/drawing/2014/main" id="{56597C74-BA7D-4FC0-BC34-BE504235F8B2}"/>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7">
              <a:extLst>
                <a:ext uri="{FF2B5EF4-FFF2-40B4-BE49-F238E27FC236}">
                  <a16:creationId xmlns:a16="http://schemas.microsoft.com/office/drawing/2014/main" id="{BEC9252D-95D4-42B5-A752-43400F64D386}"/>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9" name="TextBox 68">
            <a:extLst>
              <a:ext uri="{FF2B5EF4-FFF2-40B4-BE49-F238E27FC236}">
                <a16:creationId xmlns:a16="http://schemas.microsoft.com/office/drawing/2014/main" id="{B7558953-8C68-4A04-BE5C-1C00AD90CDEB}"/>
              </a:ext>
            </a:extLst>
          </p:cNvPr>
          <p:cNvSpPr txBox="1"/>
          <p:nvPr/>
        </p:nvSpPr>
        <p:spPr>
          <a:xfrm>
            <a:off x="2385263" y="5090856"/>
            <a:ext cx="3108960" cy="276999"/>
          </a:xfrm>
          <a:prstGeom prst="rect">
            <a:avLst/>
          </a:prstGeom>
          <a:noFill/>
        </p:spPr>
        <p:txBody>
          <a:bodyPr wrap="square" rtlCol="0" anchor="t">
            <a:spAutoFit/>
          </a:bodyPr>
          <a:lstStyle/>
          <a:p>
            <a:r>
              <a:rPr lang="en-US" sz="1200" dirty="0"/>
              <a:t>A wonderful serenity has taken possession</a:t>
            </a:r>
          </a:p>
        </p:txBody>
      </p:sp>
      <p:sp>
        <p:nvSpPr>
          <p:cNvPr id="70" name="TextBox 69">
            <a:extLst>
              <a:ext uri="{FF2B5EF4-FFF2-40B4-BE49-F238E27FC236}">
                <a16:creationId xmlns:a16="http://schemas.microsoft.com/office/drawing/2014/main" id="{6C380DA0-3267-4C22-A571-15F56B800A80}"/>
              </a:ext>
            </a:extLst>
          </p:cNvPr>
          <p:cNvSpPr txBox="1"/>
          <p:nvPr/>
        </p:nvSpPr>
        <p:spPr>
          <a:xfrm>
            <a:off x="2385263" y="4765059"/>
            <a:ext cx="1911096" cy="369332"/>
          </a:xfrm>
          <a:prstGeom prst="rect">
            <a:avLst/>
          </a:prstGeom>
          <a:noFill/>
        </p:spPr>
        <p:txBody>
          <a:bodyPr wrap="square" rtlCol="0" anchor="ctr">
            <a:spAutoFit/>
          </a:bodyPr>
          <a:lstStyle/>
          <a:p>
            <a:r>
              <a:rPr lang="en-US" b="1" dirty="0">
                <a:solidFill>
                  <a:schemeClr val="accent1"/>
                </a:solidFill>
                <a:latin typeface="+mj-lt"/>
              </a:rPr>
              <a:t>04. Description</a:t>
            </a:r>
            <a:endParaRPr lang="en-ID" b="1" dirty="0">
              <a:solidFill>
                <a:schemeClr val="accent1"/>
              </a:solidFill>
              <a:latin typeface="+mj-lt"/>
            </a:endParaRPr>
          </a:p>
        </p:txBody>
      </p:sp>
      <p:grpSp>
        <p:nvGrpSpPr>
          <p:cNvPr id="93" name="Group 92">
            <a:extLst>
              <a:ext uri="{FF2B5EF4-FFF2-40B4-BE49-F238E27FC236}">
                <a16:creationId xmlns:a16="http://schemas.microsoft.com/office/drawing/2014/main" id="{C1FAC540-52F6-4CC2-8797-BF72389BD671}"/>
              </a:ext>
            </a:extLst>
          </p:cNvPr>
          <p:cNvGrpSpPr/>
          <p:nvPr/>
        </p:nvGrpSpPr>
        <p:grpSpPr>
          <a:xfrm>
            <a:off x="6697777" y="2208341"/>
            <a:ext cx="275672" cy="94716"/>
            <a:chOff x="1057888" y="1883230"/>
            <a:chExt cx="919463" cy="315912"/>
          </a:xfrm>
          <a:solidFill>
            <a:schemeClr val="accent1"/>
          </a:solidFill>
        </p:grpSpPr>
        <p:sp>
          <p:nvSpPr>
            <p:cNvPr id="111" name="Oval 110">
              <a:extLst>
                <a:ext uri="{FF2B5EF4-FFF2-40B4-BE49-F238E27FC236}">
                  <a16:creationId xmlns:a16="http://schemas.microsoft.com/office/drawing/2014/main" id="{CE4D6200-902B-41F2-8FFD-0E80720C2A4A}"/>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Oval 111">
              <a:extLst>
                <a:ext uri="{FF2B5EF4-FFF2-40B4-BE49-F238E27FC236}">
                  <a16:creationId xmlns:a16="http://schemas.microsoft.com/office/drawing/2014/main" id="{15BCD7A5-AB45-46BB-9697-F6AF081CAE87}"/>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TextBox 93">
            <a:extLst>
              <a:ext uri="{FF2B5EF4-FFF2-40B4-BE49-F238E27FC236}">
                <a16:creationId xmlns:a16="http://schemas.microsoft.com/office/drawing/2014/main" id="{1FE05B4A-D123-44B2-AC61-E450EA47DA44}"/>
              </a:ext>
            </a:extLst>
          </p:cNvPr>
          <p:cNvSpPr txBox="1"/>
          <p:nvPr/>
        </p:nvSpPr>
        <p:spPr>
          <a:xfrm>
            <a:off x="7100977" y="2403054"/>
            <a:ext cx="3108960" cy="276999"/>
          </a:xfrm>
          <a:prstGeom prst="rect">
            <a:avLst/>
          </a:prstGeom>
          <a:noFill/>
        </p:spPr>
        <p:txBody>
          <a:bodyPr wrap="square" rtlCol="0" anchor="t">
            <a:spAutoFit/>
          </a:bodyPr>
          <a:lstStyle/>
          <a:p>
            <a:r>
              <a:rPr lang="en-US" sz="1200" dirty="0"/>
              <a:t>A wonderful serenity has taken possession</a:t>
            </a:r>
          </a:p>
        </p:txBody>
      </p:sp>
      <p:sp>
        <p:nvSpPr>
          <p:cNvPr id="95" name="TextBox 94">
            <a:extLst>
              <a:ext uri="{FF2B5EF4-FFF2-40B4-BE49-F238E27FC236}">
                <a16:creationId xmlns:a16="http://schemas.microsoft.com/office/drawing/2014/main" id="{551BC9EE-A23C-4EC2-A45F-7310C460B35F}"/>
              </a:ext>
            </a:extLst>
          </p:cNvPr>
          <p:cNvSpPr txBox="1"/>
          <p:nvPr/>
        </p:nvSpPr>
        <p:spPr>
          <a:xfrm>
            <a:off x="7100977" y="2077257"/>
            <a:ext cx="1907193" cy="369332"/>
          </a:xfrm>
          <a:prstGeom prst="rect">
            <a:avLst/>
          </a:prstGeom>
          <a:noFill/>
        </p:spPr>
        <p:txBody>
          <a:bodyPr wrap="square" rtlCol="0" anchor="ctr">
            <a:spAutoFit/>
          </a:bodyPr>
          <a:lstStyle/>
          <a:p>
            <a:r>
              <a:rPr lang="en-US" b="1" dirty="0">
                <a:solidFill>
                  <a:schemeClr val="accent1"/>
                </a:solidFill>
                <a:latin typeface="+mj-lt"/>
              </a:rPr>
              <a:t>05. Description</a:t>
            </a:r>
            <a:endParaRPr lang="en-ID" b="1" dirty="0">
              <a:solidFill>
                <a:schemeClr val="accent1"/>
              </a:solidFill>
              <a:latin typeface="+mj-lt"/>
            </a:endParaRPr>
          </a:p>
        </p:txBody>
      </p:sp>
      <p:grpSp>
        <p:nvGrpSpPr>
          <p:cNvPr id="96" name="Group 95">
            <a:extLst>
              <a:ext uri="{FF2B5EF4-FFF2-40B4-BE49-F238E27FC236}">
                <a16:creationId xmlns:a16="http://schemas.microsoft.com/office/drawing/2014/main" id="{6BC46D96-1AF8-414D-92B3-F96531E687C1}"/>
              </a:ext>
            </a:extLst>
          </p:cNvPr>
          <p:cNvGrpSpPr/>
          <p:nvPr/>
        </p:nvGrpSpPr>
        <p:grpSpPr>
          <a:xfrm>
            <a:off x="6697777" y="3101100"/>
            <a:ext cx="275672" cy="94716"/>
            <a:chOff x="1057888" y="1883230"/>
            <a:chExt cx="919463" cy="315912"/>
          </a:xfrm>
          <a:solidFill>
            <a:schemeClr val="accent1"/>
          </a:solidFill>
        </p:grpSpPr>
        <p:sp>
          <p:nvSpPr>
            <p:cNvPr id="109" name="Oval 108">
              <a:extLst>
                <a:ext uri="{FF2B5EF4-FFF2-40B4-BE49-F238E27FC236}">
                  <a16:creationId xmlns:a16="http://schemas.microsoft.com/office/drawing/2014/main" id="{1F34EA57-BA14-4BC3-9985-84B0155A13BB}"/>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Oval 109">
              <a:extLst>
                <a:ext uri="{FF2B5EF4-FFF2-40B4-BE49-F238E27FC236}">
                  <a16:creationId xmlns:a16="http://schemas.microsoft.com/office/drawing/2014/main" id="{5A406D13-D7B5-492B-AAFF-B649CEC4D611}"/>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7" name="TextBox 96">
            <a:extLst>
              <a:ext uri="{FF2B5EF4-FFF2-40B4-BE49-F238E27FC236}">
                <a16:creationId xmlns:a16="http://schemas.microsoft.com/office/drawing/2014/main" id="{FBC7DE40-2E81-4C54-9145-04C1532FF52F}"/>
              </a:ext>
            </a:extLst>
          </p:cNvPr>
          <p:cNvSpPr txBox="1"/>
          <p:nvPr/>
        </p:nvSpPr>
        <p:spPr>
          <a:xfrm>
            <a:off x="7100977" y="3295813"/>
            <a:ext cx="3108960" cy="276999"/>
          </a:xfrm>
          <a:prstGeom prst="rect">
            <a:avLst/>
          </a:prstGeom>
          <a:noFill/>
        </p:spPr>
        <p:txBody>
          <a:bodyPr wrap="square" rtlCol="0" anchor="t">
            <a:spAutoFit/>
          </a:bodyPr>
          <a:lstStyle/>
          <a:p>
            <a:r>
              <a:rPr lang="en-US" sz="1200" dirty="0"/>
              <a:t>A wonderful serenity has taken possession</a:t>
            </a:r>
          </a:p>
        </p:txBody>
      </p:sp>
      <p:sp>
        <p:nvSpPr>
          <p:cNvPr id="98" name="TextBox 97">
            <a:extLst>
              <a:ext uri="{FF2B5EF4-FFF2-40B4-BE49-F238E27FC236}">
                <a16:creationId xmlns:a16="http://schemas.microsoft.com/office/drawing/2014/main" id="{727BF4B2-80A4-46E9-8675-3458ECF24CA4}"/>
              </a:ext>
            </a:extLst>
          </p:cNvPr>
          <p:cNvSpPr txBox="1"/>
          <p:nvPr/>
        </p:nvSpPr>
        <p:spPr>
          <a:xfrm>
            <a:off x="7100977" y="2970016"/>
            <a:ext cx="1911096" cy="369332"/>
          </a:xfrm>
          <a:prstGeom prst="rect">
            <a:avLst/>
          </a:prstGeom>
          <a:noFill/>
        </p:spPr>
        <p:txBody>
          <a:bodyPr wrap="square" rtlCol="0" anchor="ctr">
            <a:spAutoFit/>
          </a:bodyPr>
          <a:lstStyle/>
          <a:p>
            <a:r>
              <a:rPr lang="en-US" b="1" dirty="0">
                <a:solidFill>
                  <a:schemeClr val="accent1"/>
                </a:solidFill>
                <a:latin typeface="+mj-lt"/>
              </a:rPr>
              <a:t>06. Description</a:t>
            </a:r>
            <a:endParaRPr lang="en-ID" b="1" dirty="0">
              <a:solidFill>
                <a:schemeClr val="accent1"/>
              </a:solidFill>
              <a:latin typeface="+mj-lt"/>
            </a:endParaRPr>
          </a:p>
        </p:txBody>
      </p:sp>
      <p:grpSp>
        <p:nvGrpSpPr>
          <p:cNvPr id="99" name="Group 98">
            <a:extLst>
              <a:ext uri="{FF2B5EF4-FFF2-40B4-BE49-F238E27FC236}">
                <a16:creationId xmlns:a16="http://schemas.microsoft.com/office/drawing/2014/main" id="{0B41F84F-0156-48AF-A6B7-631192AF257D}"/>
              </a:ext>
            </a:extLst>
          </p:cNvPr>
          <p:cNvGrpSpPr/>
          <p:nvPr/>
        </p:nvGrpSpPr>
        <p:grpSpPr>
          <a:xfrm>
            <a:off x="6697777" y="3993859"/>
            <a:ext cx="275672" cy="94716"/>
            <a:chOff x="1057888" y="1883230"/>
            <a:chExt cx="919463" cy="315912"/>
          </a:xfrm>
          <a:solidFill>
            <a:schemeClr val="accent1"/>
          </a:solidFill>
        </p:grpSpPr>
        <p:sp>
          <p:nvSpPr>
            <p:cNvPr id="107" name="Oval 106">
              <a:extLst>
                <a:ext uri="{FF2B5EF4-FFF2-40B4-BE49-F238E27FC236}">
                  <a16:creationId xmlns:a16="http://schemas.microsoft.com/office/drawing/2014/main" id="{BFE2A535-76C4-4564-88CC-CA37FC841B5C}"/>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Oval 107">
              <a:extLst>
                <a:ext uri="{FF2B5EF4-FFF2-40B4-BE49-F238E27FC236}">
                  <a16:creationId xmlns:a16="http://schemas.microsoft.com/office/drawing/2014/main" id="{1652A50F-997C-414F-A7F6-FFF8CD81F9C7}"/>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0" name="TextBox 99">
            <a:extLst>
              <a:ext uri="{FF2B5EF4-FFF2-40B4-BE49-F238E27FC236}">
                <a16:creationId xmlns:a16="http://schemas.microsoft.com/office/drawing/2014/main" id="{A39FD2BC-A7A6-4C58-AD77-661043C78CF9}"/>
              </a:ext>
            </a:extLst>
          </p:cNvPr>
          <p:cNvSpPr txBox="1"/>
          <p:nvPr/>
        </p:nvSpPr>
        <p:spPr>
          <a:xfrm>
            <a:off x="7100977" y="4188572"/>
            <a:ext cx="3108960" cy="276999"/>
          </a:xfrm>
          <a:prstGeom prst="rect">
            <a:avLst/>
          </a:prstGeom>
          <a:noFill/>
        </p:spPr>
        <p:txBody>
          <a:bodyPr wrap="square" rtlCol="0" anchor="t">
            <a:spAutoFit/>
          </a:bodyPr>
          <a:lstStyle/>
          <a:p>
            <a:r>
              <a:rPr lang="en-US" sz="1200" dirty="0"/>
              <a:t>A wonderful serenity has taken possession</a:t>
            </a:r>
          </a:p>
        </p:txBody>
      </p:sp>
      <p:sp>
        <p:nvSpPr>
          <p:cNvPr id="101" name="TextBox 100">
            <a:extLst>
              <a:ext uri="{FF2B5EF4-FFF2-40B4-BE49-F238E27FC236}">
                <a16:creationId xmlns:a16="http://schemas.microsoft.com/office/drawing/2014/main" id="{A1F94C98-8A75-47CA-A1E8-015A1CDD7631}"/>
              </a:ext>
            </a:extLst>
          </p:cNvPr>
          <p:cNvSpPr txBox="1"/>
          <p:nvPr/>
        </p:nvSpPr>
        <p:spPr>
          <a:xfrm>
            <a:off x="7100977" y="3862775"/>
            <a:ext cx="1911096" cy="369332"/>
          </a:xfrm>
          <a:prstGeom prst="rect">
            <a:avLst/>
          </a:prstGeom>
          <a:noFill/>
        </p:spPr>
        <p:txBody>
          <a:bodyPr wrap="square" rtlCol="0" anchor="ctr">
            <a:spAutoFit/>
          </a:bodyPr>
          <a:lstStyle/>
          <a:p>
            <a:r>
              <a:rPr lang="en-US" b="1" dirty="0">
                <a:solidFill>
                  <a:schemeClr val="accent1"/>
                </a:solidFill>
                <a:latin typeface="+mj-lt"/>
              </a:rPr>
              <a:t>07. Description</a:t>
            </a:r>
            <a:endParaRPr lang="en-ID" b="1" dirty="0">
              <a:solidFill>
                <a:schemeClr val="accent1"/>
              </a:solidFill>
              <a:latin typeface="+mj-lt"/>
            </a:endParaRPr>
          </a:p>
        </p:txBody>
      </p:sp>
      <p:grpSp>
        <p:nvGrpSpPr>
          <p:cNvPr id="102" name="Group 101">
            <a:extLst>
              <a:ext uri="{FF2B5EF4-FFF2-40B4-BE49-F238E27FC236}">
                <a16:creationId xmlns:a16="http://schemas.microsoft.com/office/drawing/2014/main" id="{298B6D62-0892-4204-A139-CCAE28671DE5}"/>
              </a:ext>
            </a:extLst>
          </p:cNvPr>
          <p:cNvGrpSpPr/>
          <p:nvPr/>
        </p:nvGrpSpPr>
        <p:grpSpPr>
          <a:xfrm>
            <a:off x="6697777" y="4896143"/>
            <a:ext cx="275672" cy="94716"/>
            <a:chOff x="1057888" y="1883230"/>
            <a:chExt cx="919463" cy="315912"/>
          </a:xfrm>
          <a:solidFill>
            <a:schemeClr val="accent1"/>
          </a:solidFill>
        </p:grpSpPr>
        <p:sp>
          <p:nvSpPr>
            <p:cNvPr id="105" name="Oval 104">
              <a:extLst>
                <a:ext uri="{FF2B5EF4-FFF2-40B4-BE49-F238E27FC236}">
                  <a16:creationId xmlns:a16="http://schemas.microsoft.com/office/drawing/2014/main" id="{718B718A-D70C-400A-91F1-A5A7623C878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Oval 105">
              <a:extLst>
                <a:ext uri="{FF2B5EF4-FFF2-40B4-BE49-F238E27FC236}">
                  <a16:creationId xmlns:a16="http://schemas.microsoft.com/office/drawing/2014/main" id="{F4FEE7B8-5D25-4FF3-AB58-C4C411FEC3D4}"/>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3" name="TextBox 102">
            <a:extLst>
              <a:ext uri="{FF2B5EF4-FFF2-40B4-BE49-F238E27FC236}">
                <a16:creationId xmlns:a16="http://schemas.microsoft.com/office/drawing/2014/main" id="{128BE91B-94A9-4BDF-A336-CD485A215BFF}"/>
              </a:ext>
            </a:extLst>
          </p:cNvPr>
          <p:cNvSpPr txBox="1"/>
          <p:nvPr/>
        </p:nvSpPr>
        <p:spPr>
          <a:xfrm>
            <a:off x="7100977" y="5090856"/>
            <a:ext cx="3108960" cy="276999"/>
          </a:xfrm>
          <a:prstGeom prst="rect">
            <a:avLst/>
          </a:prstGeom>
          <a:noFill/>
        </p:spPr>
        <p:txBody>
          <a:bodyPr wrap="square" rtlCol="0" anchor="t">
            <a:spAutoFit/>
          </a:bodyPr>
          <a:lstStyle/>
          <a:p>
            <a:r>
              <a:rPr lang="en-US" sz="1200" dirty="0"/>
              <a:t>A wonderful serenity has taken possession</a:t>
            </a:r>
          </a:p>
        </p:txBody>
      </p:sp>
      <p:sp>
        <p:nvSpPr>
          <p:cNvPr id="104" name="TextBox 103">
            <a:extLst>
              <a:ext uri="{FF2B5EF4-FFF2-40B4-BE49-F238E27FC236}">
                <a16:creationId xmlns:a16="http://schemas.microsoft.com/office/drawing/2014/main" id="{21846622-6C1F-43AC-9AAA-D6DECC800CA2}"/>
              </a:ext>
            </a:extLst>
          </p:cNvPr>
          <p:cNvSpPr txBox="1"/>
          <p:nvPr/>
        </p:nvSpPr>
        <p:spPr>
          <a:xfrm>
            <a:off x="7100977" y="4765059"/>
            <a:ext cx="1911096" cy="369332"/>
          </a:xfrm>
          <a:prstGeom prst="rect">
            <a:avLst/>
          </a:prstGeom>
          <a:noFill/>
        </p:spPr>
        <p:txBody>
          <a:bodyPr wrap="square" rtlCol="0" anchor="ctr">
            <a:spAutoFit/>
          </a:bodyPr>
          <a:lstStyle/>
          <a:p>
            <a:r>
              <a:rPr lang="en-US" b="1" dirty="0">
                <a:solidFill>
                  <a:schemeClr val="accent1"/>
                </a:solidFill>
                <a:latin typeface="+mj-lt"/>
              </a:rPr>
              <a:t>08. Description</a:t>
            </a:r>
            <a:endParaRPr lang="en-ID" b="1" dirty="0">
              <a:solidFill>
                <a:schemeClr val="accent1"/>
              </a:solidFill>
              <a:latin typeface="+mj-lt"/>
            </a:endParaRPr>
          </a:p>
        </p:txBody>
      </p:sp>
      <p:sp>
        <p:nvSpPr>
          <p:cNvPr id="115" name="Title 114">
            <a:extLst>
              <a:ext uri="{FF2B5EF4-FFF2-40B4-BE49-F238E27FC236}">
                <a16:creationId xmlns:a16="http://schemas.microsoft.com/office/drawing/2014/main" id="{13D69507-A22E-4322-8343-4FCD746A37A3}"/>
              </a:ext>
            </a:extLst>
          </p:cNvPr>
          <p:cNvSpPr>
            <a:spLocks noGrp="1"/>
          </p:cNvSpPr>
          <p:nvPr>
            <p:ph type="title"/>
          </p:nvPr>
        </p:nvSpPr>
        <p:spPr>
          <a:xfrm>
            <a:off x="1793289" y="580843"/>
            <a:ext cx="8605422" cy="768096"/>
          </a:xfrm>
        </p:spPr>
        <p:txBody>
          <a:bodyPr/>
          <a:lstStyle/>
          <a:p>
            <a:r>
              <a:rPr lang="en-US" dirty="0"/>
              <a:t>Agenda Today</a:t>
            </a:r>
            <a:endParaRPr lang="en-ID" dirty="0"/>
          </a:p>
        </p:txBody>
      </p:sp>
      <p:grpSp>
        <p:nvGrpSpPr>
          <p:cNvPr id="42" name="Group 41">
            <a:extLst>
              <a:ext uri="{FF2B5EF4-FFF2-40B4-BE49-F238E27FC236}">
                <a16:creationId xmlns:a16="http://schemas.microsoft.com/office/drawing/2014/main" id="{C835B655-6669-43E6-B05D-DDF953FCAC5C}"/>
              </a:ext>
            </a:extLst>
          </p:cNvPr>
          <p:cNvGrpSpPr/>
          <p:nvPr/>
        </p:nvGrpSpPr>
        <p:grpSpPr>
          <a:xfrm>
            <a:off x="494834" y="494834"/>
            <a:ext cx="203798" cy="203798"/>
            <a:chOff x="606723" y="3429000"/>
            <a:chExt cx="575952" cy="575952"/>
          </a:xfrm>
        </p:grpSpPr>
        <p:sp>
          <p:nvSpPr>
            <p:cNvPr id="43" name="Oval 42">
              <a:extLst>
                <a:ext uri="{FF2B5EF4-FFF2-40B4-BE49-F238E27FC236}">
                  <a16:creationId xmlns:a16="http://schemas.microsoft.com/office/drawing/2014/main" id="{605471AB-7A9B-4453-954F-D1113699D07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Graphic 17" descr="Coins with solid fill">
              <a:extLst>
                <a:ext uri="{FF2B5EF4-FFF2-40B4-BE49-F238E27FC236}">
                  <a16:creationId xmlns:a16="http://schemas.microsoft.com/office/drawing/2014/main" id="{291A4E56-C2C8-47AB-A08C-3C25DB33438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80" name="Graphic 4">
            <a:extLst>
              <a:ext uri="{FF2B5EF4-FFF2-40B4-BE49-F238E27FC236}">
                <a16:creationId xmlns:a16="http://schemas.microsoft.com/office/drawing/2014/main" id="{78C14DAC-552F-4CD3-A5CF-5DDA9AE26B85}"/>
              </a:ext>
            </a:extLst>
          </p:cNvPr>
          <p:cNvGrpSpPr>
            <a:grpSpLocks noChangeAspect="1"/>
          </p:cNvGrpSpPr>
          <p:nvPr/>
        </p:nvGrpSpPr>
        <p:grpSpPr>
          <a:xfrm>
            <a:off x="811258" y="514437"/>
            <a:ext cx="842000" cy="164592"/>
            <a:chOff x="5238750" y="3262312"/>
            <a:chExt cx="1715262" cy="335295"/>
          </a:xfrm>
          <a:solidFill>
            <a:schemeClr val="tx1"/>
          </a:solidFill>
        </p:grpSpPr>
        <p:sp>
          <p:nvSpPr>
            <p:cNvPr id="81" name="Freeform: Shape 80">
              <a:extLst>
                <a:ext uri="{FF2B5EF4-FFF2-40B4-BE49-F238E27FC236}">
                  <a16:creationId xmlns:a16="http://schemas.microsoft.com/office/drawing/2014/main" id="{F290B7F1-BB59-424D-A0DF-CC3FEB7BA47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82" name="Freeform: Shape 81">
              <a:extLst>
                <a:ext uri="{FF2B5EF4-FFF2-40B4-BE49-F238E27FC236}">
                  <a16:creationId xmlns:a16="http://schemas.microsoft.com/office/drawing/2014/main" id="{9219C0EF-6E66-47B7-8E3E-3DD2F9108373}"/>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83" name="Freeform: Shape 82">
              <a:extLst>
                <a:ext uri="{FF2B5EF4-FFF2-40B4-BE49-F238E27FC236}">
                  <a16:creationId xmlns:a16="http://schemas.microsoft.com/office/drawing/2014/main" id="{9BA1FB4D-98FE-4965-81A4-1AC956A5429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84" name="Freeform: Shape 83">
              <a:extLst>
                <a:ext uri="{FF2B5EF4-FFF2-40B4-BE49-F238E27FC236}">
                  <a16:creationId xmlns:a16="http://schemas.microsoft.com/office/drawing/2014/main" id="{D9CAB0B6-314F-4797-BBD0-0A6DCD3328B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85" name="Freeform: Shape 84">
              <a:extLst>
                <a:ext uri="{FF2B5EF4-FFF2-40B4-BE49-F238E27FC236}">
                  <a16:creationId xmlns:a16="http://schemas.microsoft.com/office/drawing/2014/main" id="{B1761B74-F160-4561-A80E-DB8BD176E077}"/>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589EFE8E-A815-4CC4-BDA0-1F80CB09A0F1}"/>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87" name="Freeform: Shape 86">
              <a:extLst>
                <a:ext uri="{FF2B5EF4-FFF2-40B4-BE49-F238E27FC236}">
                  <a16:creationId xmlns:a16="http://schemas.microsoft.com/office/drawing/2014/main" id="{AAE73D4D-1D2D-4B0B-8958-F6F4E28F3A6D}"/>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4087900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p:cTn id="11" dur="500" fill="hold"/>
                                        <p:tgtEl>
                                          <p:spTgt spid="42"/>
                                        </p:tgtEl>
                                        <p:attrNameLst>
                                          <p:attrName>ppt_w</p:attrName>
                                        </p:attrNameLst>
                                      </p:cBhvr>
                                      <p:tavLst>
                                        <p:tav tm="0">
                                          <p:val>
                                            <p:fltVal val="0"/>
                                          </p:val>
                                        </p:tav>
                                        <p:tav tm="100000">
                                          <p:val>
                                            <p:strVal val="#ppt_w"/>
                                          </p:val>
                                        </p:tav>
                                      </p:tavLst>
                                    </p:anim>
                                    <p:anim calcmode="lin" valueType="num">
                                      <p:cBhvr>
                                        <p:cTn id="12" dur="500" fill="hold"/>
                                        <p:tgtEl>
                                          <p:spTgt spid="42"/>
                                        </p:tgtEl>
                                        <p:attrNameLst>
                                          <p:attrName>ppt_h</p:attrName>
                                        </p:attrNameLst>
                                      </p:cBhvr>
                                      <p:tavLst>
                                        <p:tav tm="0">
                                          <p:val>
                                            <p:fltVal val="0"/>
                                          </p:val>
                                        </p:tav>
                                        <p:tav tm="100000">
                                          <p:val>
                                            <p:strVal val="#ppt_h"/>
                                          </p:val>
                                        </p:tav>
                                      </p:tavLst>
                                    </p:anim>
                                    <p:animEffect transition="in" filter="fade">
                                      <p:cBhvr>
                                        <p:cTn id="13" dur="500"/>
                                        <p:tgtEl>
                                          <p:spTgt spid="4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0"/>
                                        </p:tgtEl>
                                        <p:attrNameLst>
                                          <p:attrName>style.visibility</p:attrName>
                                        </p:attrNameLst>
                                      </p:cBhvr>
                                      <p:to>
                                        <p:strVal val="visible"/>
                                      </p:to>
                                    </p:set>
                                    <p:animEffect transition="in" filter="wipe(left)">
                                      <p:cBhvr>
                                        <p:cTn id="17" dur="500"/>
                                        <p:tgtEl>
                                          <p:spTgt spid="8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15"/>
                                        </p:tgtEl>
                                        <p:attrNameLst>
                                          <p:attrName>style.visibility</p:attrName>
                                        </p:attrNameLst>
                                      </p:cBhvr>
                                      <p:to>
                                        <p:strVal val="visible"/>
                                      </p:to>
                                    </p:set>
                                    <p:animEffect transition="in" filter="wipe(left)">
                                      <p:cBhvr>
                                        <p:cTn id="21" dur="500"/>
                                        <p:tgtEl>
                                          <p:spTgt spid="115"/>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51"/>
                                        </p:tgtEl>
                                        <p:attrNameLst>
                                          <p:attrName>style.visibility</p:attrName>
                                        </p:attrNameLst>
                                      </p:cBhvr>
                                      <p:to>
                                        <p:strVal val="visible"/>
                                      </p:to>
                                    </p:set>
                                    <p:anim calcmode="lin" valueType="num">
                                      <p:cBhvr>
                                        <p:cTn id="25" dur="500" fill="hold"/>
                                        <p:tgtEl>
                                          <p:spTgt spid="51"/>
                                        </p:tgtEl>
                                        <p:attrNameLst>
                                          <p:attrName>ppt_w</p:attrName>
                                        </p:attrNameLst>
                                      </p:cBhvr>
                                      <p:tavLst>
                                        <p:tav tm="0">
                                          <p:val>
                                            <p:fltVal val="0"/>
                                          </p:val>
                                        </p:tav>
                                        <p:tav tm="100000">
                                          <p:val>
                                            <p:strVal val="#ppt_w"/>
                                          </p:val>
                                        </p:tav>
                                      </p:tavLst>
                                    </p:anim>
                                    <p:anim calcmode="lin" valueType="num">
                                      <p:cBhvr>
                                        <p:cTn id="26" dur="500" fill="hold"/>
                                        <p:tgtEl>
                                          <p:spTgt spid="51"/>
                                        </p:tgtEl>
                                        <p:attrNameLst>
                                          <p:attrName>ppt_h</p:attrName>
                                        </p:attrNameLst>
                                      </p:cBhvr>
                                      <p:tavLst>
                                        <p:tav tm="0">
                                          <p:val>
                                            <p:fltVal val="0"/>
                                          </p:val>
                                        </p:tav>
                                        <p:tav tm="100000">
                                          <p:val>
                                            <p:strVal val="#ppt_h"/>
                                          </p:val>
                                        </p:tav>
                                      </p:tavLst>
                                    </p:anim>
                                    <p:animEffect transition="in" filter="fade">
                                      <p:cBhvr>
                                        <p:cTn id="27" dur="500"/>
                                        <p:tgtEl>
                                          <p:spTgt spid="51"/>
                                        </p:tgtEl>
                                      </p:cBhvr>
                                    </p:animEffect>
                                  </p:childTnLst>
                                </p:cTn>
                              </p:par>
                              <p:par>
                                <p:cTn id="28" presetID="53" presetClass="entr" presetSubtype="16" fill="hold" nodeType="withEffect">
                                  <p:stCondLst>
                                    <p:cond delay="0"/>
                                  </p:stCondLst>
                                  <p:childTnLst>
                                    <p:set>
                                      <p:cBhvr>
                                        <p:cTn id="29" dur="1" fill="hold">
                                          <p:stCondLst>
                                            <p:cond delay="0"/>
                                          </p:stCondLst>
                                        </p:cTn>
                                        <p:tgtEl>
                                          <p:spTgt spid="56"/>
                                        </p:tgtEl>
                                        <p:attrNameLst>
                                          <p:attrName>style.visibility</p:attrName>
                                        </p:attrNameLst>
                                      </p:cBhvr>
                                      <p:to>
                                        <p:strVal val="visible"/>
                                      </p:to>
                                    </p:set>
                                    <p:anim calcmode="lin" valueType="num">
                                      <p:cBhvr>
                                        <p:cTn id="30" dur="500" fill="hold"/>
                                        <p:tgtEl>
                                          <p:spTgt spid="56"/>
                                        </p:tgtEl>
                                        <p:attrNameLst>
                                          <p:attrName>ppt_w</p:attrName>
                                        </p:attrNameLst>
                                      </p:cBhvr>
                                      <p:tavLst>
                                        <p:tav tm="0">
                                          <p:val>
                                            <p:fltVal val="0"/>
                                          </p:val>
                                        </p:tav>
                                        <p:tav tm="100000">
                                          <p:val>
                                            <p:strVal val="#ppt_w"/>
                                          </p:val>
                                        </p:tav>
                                      </p:tavLst>
                                    </p:anim>
                                    <p:anim calcmode="lin" valueType="num">
                                      <p:cBhvr>
                                        <p:cTn id="31" dur="500" fill="hold"/>
                                        <p:tgtEl>
                                          <p:spTgt spid="56"/>
                                        </p:tgtEl>
                                        <p:attrNameLst>
                                          <p:attrName>ppt_h</p:attrName>
                                        </p:attrNameLst>
                                      </p:cBhvr>
                                      <p:tavLst>
                                        <p:tav tm="0">
                                          <p:val>
                                            <p:fltVal val="0"/>
                                          </p:val>
                                        </p:tav>
                                        <p:tav tm="100000">
                                          <p:val>
                                            <p:strVal val="#ppt_h"/>
                                          </p:val>
                                        </p:tav>
                                      </p:tavLst>
                                    </p:anim>
                                    <p:animEffect transition="in" filter="fade">
                                      <p:cBhvr>
                                        <p:cTn id="32" dur="500"/>
                                        <p:tgtEl>
                                          <p:spTgt spid="56"/>
                                        </p:tgtEl>
                                      </p:cBhvr>
                                    </p:animEffect>
                                  </p:childTnLst>
                                </p:cTn>
                              </p:par>
                              <p:par>
                                <p:cTn id="33" presetID="53" presetClass="entr" presetSubtype="16" fill="hold" nodeType="withEffect">
                                  <p:stCondLst>
                                    <p:cond delay="0"/>
                                  </p:stCondLst>
                                  <p:childTnLst>
                                    <p:set>
                                      <p:cBhvr>
                                        <p:cTn id="34" dur="1" fill="hold">
                                          <p:stCondLst>
                                            <p:cond delay="0"/>
                                          </p:stCondLst>
                                        </p:cTn>
                                        <p:tgtEl>
                                          <p:spTgt spid="61"/>
                                        </p:tgtEl>
                                        <p:attrNameLst>
                                          <p:attrName>style.visibility</p:attrName>
                                        </p:attrNameLst>
                                      </p:cBhvr>
                                      <p:to>
                                        <p:strVal val="visible"/>
                                      </p:to>
                                    </p:set>
                                    <p:anim calcmode="lin" valueType="num">
                                      <p:cBhvr>
                                        <p:cTn id="35" dur="500" fill="hold"/>
                                        <p:tgtEl>
                                          <p:spTgt spid="61"/>
                                        </p:tgtEl>
                                        <p:attrNameLst>
                                          <p:attrName>ppt_w</p:attrName>
                                        </p:attrNameLst>
                                      </p:cBhvr>
                                      <p:tavLst>
                                        <p:tav tm="0">
                                          <p:val>
                                            <p:fltVal val="0"/>
                                          </p:val>
                                        </p:tav>
                                        <p:tav tm="100000">
                                          <p:val>
                                            <p:strVal val="#ppt_w"/>
                                          </p:val>
                                        </p:tav>
                                      </p:tavLst>
                                    </p:anim>
                                    <p:anim calcmode="lin" valueType="num">
                                      <p:cBhvr>
                                        <p:cTn id="36" dur="500" fill="hold"/>
                                        <p:tgtEl>
                                          <p:spTgt spid="61"/>
                                        </p:tgtEl>
                                        <p:attrNameLst>
                                          <p:attrName>ppt_h</p:attrName>
                                        </p:attrNameLst>
                                      </p:cBhvr>
                                      <p:tavLst>
                                        <p:tav tm="0">
                                          <p:val>
                                            <p:fltVal val="0"/>
                                          </p:val>
                                        </p:tav>
                                        <p:tav tm="100000">
                                          <p:val>
                                            <p:strVal val="#ppt_h"/>
                                          </p:val>
                                        </p:tav>
                                      </p:tavLst>
                                    </p:anim>
                                    <p:animEffect transition="in" filter="fade">
                                      <p:cBhvr>
                                        <p:cTn id="37" dur="500"/>
                                        <p:tgtEl>
                                          <p:spTgt spid="61"/>
                                        </p:tgtEl>
                                      </p:cBhvr>
                                    </p:animEffect>
                                  </p:childTnLst>
                                </p:cTn>
                              </p:par>
                              <p:par>
                                <p:cTn id="38" presetID="53" presetClass="entr" presetSubtype="16" fill="hold" nodeType="withEffect">
                                  <p:stCondLst>
                                    <p:cond delay="0"/>
                                  </p:stCondLst>
                                  <p:childTnLst>
                                    <p:set>
                                      <p:cBhvr>
                                        <p:cTn id="39" dur="1" fill="hold">
                                          <p:stCondLst>
                                            <p:cond delay="0"/>
                                          </p:stCondLst>
                                        </p:cTn>
                                        <p:tgtEl>
                                          <p:spTgt spid="66"/>
                                        </p:tgtEl>
                                        <p:attrNameLst>
                                          <p:attrName>style.visibility</p:attrName>
                                        </p:attrNameLst>
                                      </p:cBhvr>
                                      <p:to>
                                        <p:strVal val="visible"/>
                                      </p:to>
                                    </p:set>
                                    <p:anim calcmode="lin" valueType="num">
                                      <p:cBhvr>
                                        <p:cTn id="40" dur="500" fill="hold"/>
                                        <p:tgtEl>
                                          <p:spTgt spid="66"/>
                                        </p:tgtEl>
                                        <p:attrNameLst>
                                          <p:attrName>ppt_w</p:attrName>
                                        </p:attrNameLst>
                                      </p:cBhvr>
                                      <p:tavLst>
                                        <p:tav tm="0">
                                          <p:val>
                                            <p:fltVal val="0"/>
                                          </p:val>
                                        </p:tav>
                                        <p:tav tm="100000">
                                          <p:val>
                                            <p:strVal val="#ppt_w"/>
                                          </p:val>
                                        </p:tav>
                                      </p:tavLst>
                                    </p:anim>
                                    <p:anim calcmode="lin" valueType="num">
                                      <p:cBhvr>
                                        <p:cTn id="41" dur="500" fill="hold"/>
                                        <p:tgtEl>
                                          <p:spTgt spid="66"/>
                                        </p:tgtEl>
                                        <p:attrNameLst>
                                          <p:attrName>ppt_h</p:attrName>
                                        </p:attrNameLst>
                                      </p:cBhvr>
                                      <p:tavLst>
                                        <p:tav tm="0">
                                          <p:val>
                                            <p:fltVal val="0"/>
                                          </p:val>
                                        </p:tav>
                                        <p:tav tm="100000">
                                          <p:val>
                                            <p:strVal val="#ppt_h"/>
                                          </p:val>
                                        </p:tav>
                                      </p:tavLst>
                                    </p:anim>
                                    <p:animEffect transition="in" filter="fade">
                                      <p:cBhvr>
                                        <p:cTn id="42" dur="500"/>
                                        <p:tgtEl>
                                          <p:spTgt spid="66"/>
                                        </p:tgtEl>
                                      </p:cBhvr>
                                    </p:animEffect>
                                  </p:childTnLst>
                                </p:cTn>
                              </p:par>
                              <p:par>
                                <p:cTn id="43" presetID="53" presetClass="entr" presetSubtype="16" fill="hold" nodeType="withEffect">
                                  <p:stCondLst>
                                    <p:cond delay="0"/>
                                  </p:stCondLst>
                                  <p:childTnLst>
                                    <p:set>
                                      <p:cBhvr>
                                        <p:cTn id="44" dur="1" fill="hold">
                                          <p:stCondLst>
                                            <p:cond delay="0"/>
                                          </p:stCondLst>
                                        </p:cTn>
                                        <p:tgtEl>
                                          <p:spTgt spid="93"/>
                                        </p:tgtEl>
                                        <p:attrNameLst>
                                          <p:attrName>style.visibility</p:attrName>
                                        </p:attrNameLst>
                                      </p:cBhvr>
                                      <p:to>
                                        <p:strVal val="visible"/>
                                      </p:to>
                                    </p:set>
                                    <p:anim calcmode="lin" valueType="num">
                                      <p:cBhvr>
                                        <p:cTn id="45" dur="500" fill="hold"/>
                                        <p:tgtEl>
                                          <p:spTgt spid="93"/>
                                        </p:tgtEl>
                                        <p:attrNameLst>
                                          <p:attrName>ppt_w</p:attrName>
                                        </p:attrNameLst>
                                      </p:cBhvr>
                                      <p:tavLst>
                                        <p:tav tm="0">
                                          <p:val>
                                            <p:fltVal val="0"/>
                                          </p:val>
                                        </p:tav>
                                        <p:tav tm="100000">
                                          <p:val>
                                            <p:strVal val="#ppt_w"/>
                                          </p:val>
                                        </p:tav>
                                      </p:tavLst>
                                    </p:anim>
                                    <p:anim calcmode="lin" valueType="num">
                                      <p:cBhvr>
                                        <p:cTn id="46" dur="500" fill="hold"/>
                                        <p:tgtEl>
                                          <p:spTgt spid="93"/>
                                        </p:tgtEl>
                                        <p:attrNameLst>
                                          <p:attrName>ppt_h</p:attrName>
                                        </p:attrNameLst>
                                      </p:cBhvr>
                                      <p:tavLst>
                                        <p:tav tm="0">
                                          <p:val>
                                            <p:fltVal val="0"/>
                                          </p:val>
                                        </p:tav>
                                        <p:tav tm="100000">
                                          <p:val>
                                            <p:strVal val="#ppt_h"/>
                                          </p:val>
                                        </p:tav>
                                      </p:tavLst>
                                    </p:anim>
                                    <p:animEffect transition="in" filter="fade">
                                      <p:cBhvr>
                                        <p:cTn id="47" dur="500"/>
                                        <p:tgtEl>
                                          <p:spTgt spid="93"/>
                                        </p:tgtEl>
                                      </p:cBhvr>
                                    </p:animEffect>
                                  </p:childTnLst>
                                </p:cTn>
                              </p:par>
                              <p:par>
                                <p:cTn id="48" presetID="53" presetClass="entr" presetSubtype="16" fill="hold" nodeType="withEffect">
                                  <p:stCondLst>
                                    <p:cond delay="0"/>
                                  </p:stCondLst>
                                  <p:childTnLst>
                                    <p:set>
                                      <p:cBhvr>
                                        <p:cTn id="49" dur="1" fill="hold">
                                          <p:stCondLst>
                                            <p:cond delay="0"/>
                                          </p:stCondLst>
                                        </p:cTn>
                                        <p:tgtEl>
                                          <p:spTgt spid="96"/>
                                        </p:tgtEl>
                                        <p:attrNameLst>
                                          <p:attrName>style.visibility</p:attrName>
                                        </p:attrNameLst>
                                      </p:cBhvr>
                                      <p:to>
                                        <p:strVal val="visible"/>
                                      </p:to>
                                    </p:set>
                                    <p:anim calcmode="lin" valueType="num">
                                      <p:cBhvr>
                                        <p:cTn id="50" dur="500" fill="hold"/>
                                        <p:tgtEl>
                                          <p:spTgt spid="96"/>
                                        </p:tgtEl>
                                        <p:attrNameLst>
                                          <p:attrName>ppt_w</p:attrName>
                                        </p:attrNameLst>
                                      </p:cBhvr>
                                      <p:tavLst>
                                        <p:tav tm="0">
                                          <p:val>
                                            <p:fltVal val="0"/>
                                          </p:val>
                                        </p:tav>
                                        <p:tav tm="100000">
                                          <p:val>
                                            <p:strVal val="#ppt_w"/>
                                          </p:val>
                                        </p:tav>
                                      </p:tavLst>
                                    </p:anim>
                                    <p:anim calcmode="lin" valueType="num">
                                      <p:cBhvr>
                                        <p:cTn id="51" dur="500" fill="hold"/>
                                        <p:tgtEl>
                                          <p:spTgt spid="96"/>
                                        </p:tgtEl>
                                        <p:attrNameLst>
                                          <p:attrName>ppt_h</p:attrName>
                                        </p:attrNameLst>
                                      </p:cBhvr>
                                      <p:tavLst>
                                        <p:tav tm="0">
                                          <p:val>
                                            <p:fltVal val="0"/>
                                          </p:val>
                                        </p:tav>
                                        <p:tav tm="100000">
                                          <p:val>
                                            <p:strVal val="#ppt_h"/>
                                          </p:val>
                                        </p:tav>
                                      </p:tavLst>
                                    </p:anim>
                                    <p:animEffect transition="in" filter="fade">
                                      <p:cBhvr>
                                        <p:cTn id="52" dur="500"/>
                                        <p:tgtEl>
                                          <p:spTgt spid="96"/>
                                        </p:tgtEl>
                                      </p:cBhvr>
                                    </p:animEffect>
                                  </p:childTnLst>
                                </p:cTn>
                              </p:par>
                              <p:par>
                                <p:cTn id="53" presetID="53" presetClass="entr" presetSubtype="16" fill="hold" nodeType="withEffect">
                                  <p:stCondLst>
                                    <p:cond delay="0"/>
                                  </p:stCondLst>
                                  <p:childTnLst>
                                    <p:set>
                                      <p:cBhvr>
                                        <p:cTn id="54" dur="1" fill="hold">
                                          <p:stCondLst>
                                            <p:cond delay="0"/>
                                          </p:stCondLst>
                                        </p:cTn>
                                        <p:tgtEl>
                                          <p:spTgt spid="99"/>
                                        </p:tgtEl>
                                        <p:attrNameLst>
                                          <p:attrName>style.visibility</p:attrName>
                                        </p:attrNameLst>
                                      </p:cBhvr>
                                      <p:to>
                                        <p:strVal val="visible"/>
                                      </p:to>
                                    </p:set>
                                    <p:anim calcmode="lin" valueType="num">
                                      <p:cBhvr>
                                        <p:cTn id="55" dur="500" fill="hold"/>
                                        <p:tgtEl>
                                          <p:spTgt spid="99"/>
                                        </p:tgtEl>
                                        <p:attrNameLst>
                                          <p:attrName>ppt_w</p:attrName>
                                        </p:attrNameLst>
                                      </p:cBhvr>
                                      <p:tavLst>
                                        <p:tav tm="0">
                                          <p:val>
                                            <p:fltVal val="0"/>
                                          </p:val>
                                        </p:tav>
                                        <p:tav tm="100000">
                                          <p:val>
                                            <p:strVal val="#ppt_w"/>
                                          </p:val>
                                        </p:tav>
                                      </p:tavLst>
                                    </p:anim>
                                    <p:anim calcmode="lin" valueType="num">
                                      <p:cBhvr>
                                        <p:cTn id="56" dur="500" fill="hold"/>
                                        <p:tgtEl>
                                          <p:spTgt spid="99"/>
                                        </p:tgtEl>
                                        <p:attrNameLst>
                                          <p:attrName>ppt_h</p:attrName>
                                        </p:attrNameLst>
                                      </p:cBhvr>
                                      <p:tavLst>
                                        <p:tav tm="0">
                                          <p:val>
                                            <p:fltVal val="0"/>
                                          </p:val>
                                        </p:tav>
                                        <p:tav tm="100000">
                                          <p:val>
                                            <p:strVal val="#ppt_h"/>
                                          </p:val>
                                        </p:tav>
                                      </p:tavLst>
                                    </p:anim>
                                    <p:animEffect transition="in" filter="fade">
                                      <p:cBhvr>
                                        <p:cTn id="57" dur="500"/>
                                        <p:tgtEl>
                                          <p:spTgt spid="99"/>
                                        </p:tgtEl>
                                      </p:cBhvr>
                                    </p:animEffect>
                                  </p:childTnLst>
                                </p:cTn>
                              </p:par>
                              <p:par>
                                <p:cTn id="58" presetID="53" presetClass="entr" presetSubtype="16" fill="hold" nodeType="withEffect">
                                  <p:stCondLst>
                                    <p:cond delay="0"/>
                                  </p:stCondLst>
                                  <p:childTnLst>
                                    <p:set>
                                      <p:cBhvr>
                                        <p:cTn id="59" dur="1" fill="hold">
                                          <p:stCondLst>
                                            <p:cond delay="0"/>
                                          </p:stCondLst>
                                        </p:cTn>
                                        <p:tgtEl>
                                          <p:spTgt spid="102"/>
                                        </p:tgtEl>
                                        <p:attrNameLst>
                                          <p:attrName>style.visibility</p:attrName>
                                        </p:attrNameLst>
                                      </p:cBhvr>
                                      <p:to>
                                        <p:strVal val="visible"/>
                                      </p:to>
                                    </p:set>
                                    <p:anim calcmode="lin" valueType="num">
                                      <p:cBhvr>
                                        <p:cTn id="60" dur="500" fill="hold"/>
                                        <p:tgtEl>
                                          <p:spTgt spid="102"/>
                                        </p:tgtEl>
                                        <p:attrNameLst>
                                          <p:attrName>ppt_w</p:attrName>
                                        </p:attrNameLst>
                                      </p:cBhvr>
                                      <p:tavLst>
                                        <p:tav tm="0">
                                          <p:val>
                                            <p:fltVal val="0"/>
                                          </p:val>
                                        </p:tav>
                                        <p:tav tm="100000">
                                          <p:val>
                                            <p:strVal val="#ppt_w"/>
                                          </p:val>
                                        </p:tav>
                                      </p:tavLst>
                                    </p:anim>
                                    <p:anim calcmode="lin" valueType="num">
                                      <p:cBhvr>
                                        <p:cTn id="61" dur="500" fill="hold"/>
                                        <p:tgtEl>
                                          <p:spTgt spid="102"/>
                                        </p:tgtEl>
                                        <p:attrNameLst>
                                          <p:attrName>ppt_h</p:attrName>
                                        </p:attrNameLst>
                                      </p:cBhvr>
                                      <p:tavLst>
                                        <p:tav tm="0">
                                          <p:val>
                                            <p:fltVal val="0"/>
                                          </p:val>
                                        </p:tav>
                                        <p:tav tm="100000">
                                          <p:val>
                                            <p:strVal val="#ppt_h"/>
                                          </p:val>
                                        </p:tav>
                                      </p:tavLst>
                                    </p:anim>
                                    <p:animEffect transition="in" filter="fade">
                                      <p:cBhvr>
                                        <p:cTn id="62" dur="500"/>
                                        <p:tgtEl>
                                          <p:spTgt spid="102"/>
                                        </p:tgtEl>
                                      </p:cBhvr>
                                    </p:animEffect>
                                  </p:childTnLst>
                                </p:cTn>
                              </p:par>
                            </p:childTnLst>
                          </p:cTn>
                        </p:par>
                        <p:par>
                          <p:cTn id="63" fill="hold">
                            <p:stCondLst>
                              <p:cond delay="2500"/>
                            </p:stCondLst>
                            <p:childTnLst>
                              <p:par>
                                <p:cTn id="64" presetID="22" presetClass="entr" presetSubtype="8" fill="hold" grpId="0" nodeType="afterEffect">
                                  <p:stCondLst>
                                    <p:cond delay="0"/>
                                  </p:stCondLst>
                                  <p:childTnLst>
                                    <p:set>
                                      <p:cBhvr>
                                        <p:cTn id="65" dur="1" fill="hold">
                                          <p:stCondLst>
                                            <p:cond delay="0"/>
                                          </p:stCondLst>
                                        </p:cTn>
                                        <p:tgtEl>
                                          <p:spTgt spid="55"/>
                                        </p:tgtEl>
                                        <p:attrNameLst>
                                          <p:attrName>style.visibility</p:attrName>
                                        </p:attrNameLst>
                                      </p:cBhvr>
                                      <p:to>
                                        <p:strVal val="visible"/>
                                      </p:to>
                                    </p:set>
                                    <p:animEffect transition="in" filter="wipe(left)">
                                      <p:cBhvr>
                                        <p:cTn id="66" dur="500"/>
                                        <p:tgtEl>
                                          <p:spTgt spid="55"/>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60"/>
                                        </p:tgtEl>
                                        <p:attrNameLst>
                                          <p:attrName>style.visibility</p:attrName>
                                        </p:attrNameLst>
                                      </p:cBhvr>
                                      <p:to>
                                        <p:strVal val="visible"/>
                                      </p:to>
                                    </p:set>
                                    <p:animEffect transition="in" filter="wipe(left)">
                                      <p:cBhvr>
                                        <p:cTn id="69" dur="500"/>
                                        <p:tgtEl>
                                          <p:spTgt spid="60"/>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65"/>
                                        </p:tgtEl>
                                        <p:attrNameLst>
                                          <p:attrName>style.visibility</p:attrName>
                                        </p:attrNameLst>
                                      </p:cBhvr>
                                      <p:to>
                                        <p:strVal val="visible"/>
                                      </p:to>
                                    </p:set>
                                    <p:animEffect transition="in" filter="wipe(left)">
                                      <p:cBhvr>
                                        <p:cTn id="72" dur="500"/>
                                        <p:tgtEl>
                                          <p:spTgt spid="65"/>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70"/>
                                        </p:tgtEl>
                                        <p:attrNameLst>
                                          <p:attrName>style.visibility</p:attrName>
                                        </p:attrNameLst>
                                      </p:cBhvr>
                                      <p:to>
                                        <p:strVal val="visible"/>
                                      </p:to>
                                    </p:set>
                                    <p:animEffect transition="in" filter="wipe(left)">
                                      <p:cBhvr>
                                        <p:cTn id="75" dur="500"/>
                                        <p:tgtEl>
                                          <p:spTgt spid="70"/>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95"/>
                                        </p:tgtEl>
                                        <p:attrNameLst>
                                          <p:attrName>style.visibility</p:attrName>
                                        </p:attrNameLst>
                                      </p:cBhvr>
                                      <p:to>
                                        <p:strVal val="visible"/>
                                      </p:to>
                                    </p:set>
                                    <p:animEffect transition="in" filter="wipe(left)">
                                      <p:cBhvr>
                                        <p:cTn id="78" dur="500"/>
                                        <p:tgtEl>
                                          <p:spTgt spid="95"/>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98"/>
                                        </p:tgtEl>
                                        <p:attrNameLst>
                                          <p:attrName>style.visibility</p:attrName>
                                        </p:attrNameLst>
                                      </p:cBhvr>
                                      <p:to>
                                        <p:strVal val="visible"/>
                                      </p:to>
                                    </p:set>
                                    <p:animEffect transition="in" filter="wipe(left)">
                                      <p:cBhvr>
                                        <p:cTn id="81" dur="500"/>
                                        <p:tgtEl>
                                          <p:spTgt spid="98"/>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101"/>
                                        </p:tgtEl>
                                        <p:attrNameLst>
                                          <p:attrName>style.visibility</p:attrName>
                                        </p:attrNameLst>
                                      </p:cBhvr>
                                      <p:to>
                                        <p:strVal val="visible"/>
                                      </p:to>
                                    </p:set>
                                    <p:animEffect transition="in" filter="wipe(left)">
                                      <p:cBhvr>
                                        <p:cTn id="84" dur="500"/>
                                        <p:tgtEl>
                                          <p:spTgt spid="101"/>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104"/>
                                        </p:tgtEl>
                                        <p:attrNameLst>
                                          <p:attrName>style.visibility</p:attrName>
                                        </p:attrNameLst>
                                      </p:cBhvr>
                                      <p:to>
                                        <p:strVal val="visible"/>
                                      </p:to>
                                    </p:set>
                                    <p:animEffect transition="in" filter="wipe(left)">
                                      <p:cBhvr>
                                        <p:cTn id="87" dur="500"/>
                                        <p:tgtEl>
                                          <p:spTgt spid="104"/>
                                        </p:tgtEl>
                                      </p:cBhvr>
                                    </p:animEffect>
                                  </p:childTnLst>
                                </p:cTn>
                              </p:par>
                            </p:childTnLst>
                          </p:cTn>
                        </p:par>
                        <p:par>
                          <p:cTn id="88" fill="hold">
                            <p:stCondLst>
                              <p:cond delay="3000"/>
                            </p:stCondLst>
                            <p:childTnLst>
                              <p:par>
                                <p:cTn id="89" presetID="22" presetClass="entr" presetSubtype="8" fill="hold" grpId="0" nodeType="afterEffect">
                                  <p:stCondLst>
                                    <p:cond delay="0"/>
                                  </p:stCondLst>
                                  <p:childTnLst>
                                    <p:set>
                                      <p:cBhvr>
                                        <p:cTn id="90" dur="1" fill="hold">
                                          <p:stCondLst>
                                            <p:cond delay="0"/>
                                          </p:stCondLst>
                                        </p:cTn>
                                        <p:tgtEl>
                                          <p:spTgt spid="54"/>
                                        </p:tgtEl>
                                        <p:attrNameLst>
                                          <p:attrName>style.visibility</p:attrName>
                                        </p:attrNameLst>
                                      </p:cBhvr>
                                      <p:to>
                                        <p:strVal val="visible"/>
                                      </p:to>
                                    </p:set>
                                    <p:animEffect transition="in" filter="wipe(left)">
                                      <p:cBhvr>
                                        <p:cTn id="91" dur="500"/>
                                        <p:tgtEl>
                                          <p:spTgt spid="54"/>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Effect transition="in" filter="wipe(left)">
                                      <p:cBhvr>
                                        <p:cTn id="94" dur="500"/>
                                        <p:tgtEl>
                                          <p:spTgt spid="59"/>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64"/>
                                        </p:tgtEl>
                                        <p:attrNameLst>
                                          <p:attrName>style.visibility</p:attrName>
                                        </p:attrNameLst>
                                      </p:cBhvr>
                                      <p:to>
                                        <p:strVal val="visible"/>
                                      </p:to>
                                    </p:set>
                                    <p:animEffect transition="in" filter="wipe(left)">
                                      <p:cBhvr>
                                        <p:cTn id="97" dur="500"/>
                                        <p:tgtEl>
                                          <p:spTgt spid="64"/>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69"/>
                                        </p:tgtEl>
                                        <p:attrNameLst>
                                          <p:attrName>style.visibility</p:attrName>
                                        </p:attrNameLst>
                                      </p:cBhvr>
                                      <p:to>
                                        <p:strVal val="visible"/>
                                      </p:to>
                                    </p:set>
                                    <p:animEffect transition="in" filter="wipe(left)">
                                      <p:cBhvr>
                                        <p:cTn id="100" dur="500"/>
                                        <p:tgtEl>
                                          <p:spTgt spid="69"/>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94"/>
                                        </p:tgtEl>
                                        <p:attrNameLst>
                                          <p:attrName>style.visibility</p:attrName>
                                        </p:attrNameLst>
                                      </p:cBhvr>
                                      <p:to>
                                        <p:strVal val="visible"/>
                                      </p:to>
                                    </p:set>
                                    <p:animEffect transition="in" filter="wipe(left)">
                                      <p:cBhvr>
                                        <p:cTn id="103" dur="500"/>
                                        <p:tgtEl>
                                          <p:spTgt spid="94"/>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97"/>
                                        </p:tgtEl>
                                        <p:attrNameLst>
                                          <p:attrName>style.visibility</p:attrName>
                                        </p:attrNameLst>
                                      </p:cBhvr>
                                      <p:to>
                                        <p:strVal val="visible"/>
                                      </p:to>
                                    </p:set>
                                    <p:animEffect transition="in" filter="wipe(left)">
                                      <p:cBhvr>
                                        <p:cTn id="106" dur="500"/>
                                        <p:tgtEl>
                                          <p:spTgt spid="9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100"/>
                                        </p:tgtEl>
                                        <p:attrNameLst>
                                          <p:attrName>style.visibility</p:attrName>
                                        </p:attrNameLst>
                                      </p:cBhvr>
                                      <p:to>
                                        <p:strVal val="visible"/>
                                      </p:to>
                                    </p:set>
                                    <p:animEffect transition="in" filter="wipe(left)">
                                      <p:cBhvr>
                                        <p:cTn id="109" dur="500"/>
                                        <p:tgtEl>
                                          <p:spTgt spid="100"/>
                                        </p:tgtEl>
                                      </p:cBhvr>
                                    </p:animEffect>
                                  </p:childTnLst>
                                </p:cTn>
                              </p:par>
                              <p:par>
                                <p:cTn id="110" presetID="22" presetClass="entr" presetSubtype="8" fill="hold" grpId="0" nodeType="withEffect">
                                  <p:stCondLst>
                                    <p:cond delay="0"/>
                                  </p:stCondLst>
                                  <p:childTnLst>
                                    <p:set>
                                      <p:cBhvr>
                                        <p:cTn id="111" dur="1" fill="hold">
                                          <p:stCondLst>
                                            <p:cond delay="0"/>
                                          </p:stCondLst>
                                        </p:cTn>
                                        <p:tgtEl>
                                          <p:spTgt spid="103"/>
                                        </p:tgtEl>
                                        <p:attrNameLst>
                                          <p:attrName>style.visibility</p:attrName>
                                        </p:attrNameLst>
                                      </p:cBhvr>
                                      <p:to>
                                        <p:strVal val="visible"/>
                                      </p:to>
                                    </p:set>
                                    <p:animEffect transition="in" filter="wipe(left)">
                                      <p:cBhvr>
                                        <p:cTn id="112"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4" grpId="0"/>
      <p:bldP spid="55" grpId="0"/>
      <p:bldP spid="59" grpId="0"/>
      <p:bldP spid="60" grpId="0"/>
      <p:bldP spid="64" grpId="0"/>
      <p:bldP spid="65" grpId="0"/>
      <p:bldP spid="69" grpId="0"/>
      <p:bldP spid="70" grpId="0"/>
      <p:bldP spid="94" grpId="0"/>
      <p:bldP spid="95" grpId="0"/>
      <p:bldP spid="97" grpId="0"/>
      <p:bldP spid="98" grpId="0"/>
      <p:bldP spid="100" grpId="0"/>
      <p:bldP spid="101" grpId="0"/>
      <p:bldP spid="103" grpId="0"/>
      <p:bldP spid="104" grpId="0"/>
      <p:bldP spid="1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reeform 4">
            <a:extLst>
              <a:ext uri="{FF2B5EF4-FFF2-40B4-BE49-F238E27FC236}">
                <a16:creationId xmlns:a16="http://schemas.microsoft.com/office/drawing/2014/main" id="{9EF3C128-9DDD-40E5-BCA0-3707362AB9F3}"/>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23" name="Group 22">
            <a:extLst>
              <a:ext uri="{FF2B5EF4-FFF2-40B4-BE49-F238E27FC236}">
                <a16:creationId xmlns:a16="http://schemas.microsoft.com/office/drawing/2014/main" id="{EDF3049A-9EE8-45F3-9049-2BBCC13755E2}"/>
              </a:ext>
            </a:extLst>
          </p:cNvPr>
          <p:cNvGrpSpPr/>
          <p:nvPr/>
        </p:nvGrpSpPr>
        <p:grpSpPr>
          <a:xfrm>
            <a:off x="494834" y="494834"/>
            <a:ext cx="203798" cy="203798"/>
            <a:chOff x="606723" y="3429000"/>
            <a:chExt cx="575952" cy="575952"/>
          </a:xfrm>
        </p:grpSpPr>
        <p:sp>
          <p:nvSpPr>
            <p:cNvPr id="24" name="Oval 23">
              <a:extLst>
                <a:ext uri="{FF2B5EF4-FFF2-40B4-BE49-F238E27FC236}">
                  <a16:creationId xmlns:a16="http://schemas.microsoft.com/office/drawing/2014/main" id="{700566DF-2859-46D4-A946-EE9C8025DDE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Graphic 17" descr="Coins with solid fill">
              <a:extLst>
                <a:ext uri="{FF2B5EF4-FFF2-40B4-BE49-F238E27FC236}">
                  <a16:creationId xmlns:a16="http://schemas.microsoft.com/office/drawing/2014/main" id="{B72F6EDC-0DAB-45A2-8D0D-64E18DE1CC7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26" name="Graphic 4">
            <a:extLst>
              <a:ext uri="{FF2B5EF4-FFF2-40B4-BE49-F238E27FC236}">
                <a16:creationId xmlns:a16="http://schemas.microsoft.com/office/drawing/2014/main" id="{9C953273-5817-4EE3-B848-D093308A474C}"/>
              </a:ext>
            </a:extLst>
          </p:cNvPr>
          <p:cNvGrpSpPr>
            <a:grpSpLocks noChangeAspect="1"/>
          </p:cNvGrpSpPr>
          <p:nvPr/>
        </p:nvGrpSpPr>
        <p:grpSpPr>
          <a:xfrm>
            <a:off x="811258" y="514437"/>
            <a:ext cx="842000" cy="164592"/>
            <a:chOff x="5238750" y="3262312"/>
            <a:chExt cx="1715262" cy="335295"/>
          </a:xfrm>
          <a:solidFill>
            <a:schemeClr val="tx1"/>
          </a:solidFill>
        </p:grpSpPr>
        <p:sp>
          <p:nvSpPr>
            <p:cNvPr id="42" name="Freeform: Shape 41">
              <a:extLst>
                <a:ext uri="{FF2B5EF4-FFF2-40B4-BE49-F238E27FC236}">
                  <a16:creationId xmlns:a16="http://schemas.microsoft.com/office/drawing/2014/main" id="{5CD18B2A-35A9-462C-9E82-63659EDCB9E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05C687E2-6A3C-4657-8D55-22B8487BD84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F7E1733A-DE41-4173-B2D4-91633B38AB2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0AC560FB-7770-4B3F-A044-A9C23F415E13}"/>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DA30CF1C-7DD6-4287-B3C3-B5AF83F7B6B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ACF47AAD-98A7-408B-A067-E16B9F5ECB2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43D944E5-F959-4B06-A5AA-1BD002F3B17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14" name="Rectangle: Rounded Corners 13">
            <a:extLst>
              <a:ext uri="{FF2B5EF4-FFF2-40B4-BE49-F238E27FC236}">
                <a16:creationId xmlns:a16="http://schemas.microsoft.com/office/drawing/2014/main" id="{52830136-0B2A-4E1B-9C3D-62867DECF32C}"/>
              </a:ext>
            </a:extLst>
          </p:cNvPr>
          <p:cNvSpPr/>
          <p:nvPr/>
        </p:nvSpPr>
        <p:spPr>
          <a:xfrm>
            <a:off x="6095999" y="1905000"/>
            <a:ext cx="1139301" cy="36576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Mockup">
            <a:extLst>
              <a:ext uri="{FF2B5EF4-FFF2-40B4-BE49-F238E27FC236}">
                <a16:creationId xmlns:a16="http://schemas.microsoft.com/office/drawing/2014/main" id="{B4A57547-0B73-439E-AFE6-C7E3DD90250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735217" y="423470"/>
            <a:ext cx="4525132" cy="5815752"/>
          </a:xfrm>
          <a:prstGeom prst="rect">
            <a:avLst/>
          </a:prstGeom>
        </p:spPr>
      </p:pic>
      <p:sp>
        <p:nvSpPr>
          <p:cNvPr id="28" name="TextBox 27">
            <a:extLst>
              <a:ext uri="{FF2B5EF4-FFF2-40B4-BE49-F238E27FC236}">
                <a16:creationId xmlns:a16="http://schemas.microsoft.com/office/drawing/2014/main" id="{DDD73983-7193-4CBB-9C31-707F1E7D81E7}"/>
              </a:ext>
            </a:extLst>
          </p:cNvPr>
          <p:cNvSpPr txBox="1"/>
          <p:nvPr/>
        </p:nvSpPr>
        <p:spPr>
          <a:xfrm>
            <a:off x="1264870" y="5063747"/>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29" name="TextBox 28">
            <a:extLst>
              <a:ext uri="{FF2B5EF4-FFF2-40B4-BE49-F238E27FC236}">
                <a16:creationId xmlns:a16="http://schemas.microsoft.com/office/drawing/2014/main" id="{F5FBBC94-AA7F-4686-81F2-D6DEC443EE5D}"/>
              </a:ext>
            </a:extLst>
          </p:cNvPr>
          <p:cNvSpPr txBox="1"/>
          <p:nvPr/>
        </p:nvSpPr>
        <p:spPr>
          <a:xfrm>
            <a:off x="1264870" y="2962417"/>
            <a:ext cx="3790988" cy="1996572"/>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1200" dirty="0"/>
          </a:p>
          <a:p>
            <a:pPr algn="just">
              <a:lnSpc>
                <a:spcPct val="150000"/>
              </a:lnSpc>
            </a:pPr>
            <a:r>
              <a:rPr lang="en-US" sz="1200" dirty="0"/>
              <a:t>Sense of mere tranquil existence, that I neglect my talents should incapable of drawing a single</a:t>
            </a:r>
            <a:endParaRPr lang="en-ID" sz="1000" dirty="0"/>
          </a:p>
        </p:txBody>
      </p:sp>
      <p:sp>
        <p:nvSpPr>
          <p:cNvPr id="4" name="PpHolder8">
            <a:extLst>
              <a:ext uri="{FF2B5EF4-FFF2-40B4-BE49-F238E27FC236}">
                <a16:creationId xmlns:a16="http://schemas.microsoft.com/office/drawing/2014/main" id="{70E503D3-5524-42CA-9C17-FF5D27AC68DD}"/>
              </a:ext>
            </a:extLst>
          </p:cNvPr>
          <p:cNvSpPr>
            <a:spLocks noGrp="1"/>
          </p:cNvSpPr>
          <p:nvPr>
            <p:ph type="pic" sz="quarter" idx="10"/>
          </p:nvPr>
        </p:nvSpPr>
        <p:spPr/>
      </p:sp>
      <p:sp>
        <p:nvSpPr>
          <p:cNvPr id="5" name="Title 4">
            <a:extLst>
              <a:ext uri="{FF2B5EF4-FFF2-40B4-BE49-F238E27FC236}">
                <a16:creationId xmlns:a16="http://schemas.microsoft.com/office/drawing/2014/main" id="{3F0E6E7F-4166-41D5-9FC2-4B4204F9059E}"/>
              </a:ext>
            </a:extLst>
          </p:cNvPr>
          <p:cNvSpPr>
            <a:spLocks noGrp="1"/>
          </p:cNvSpPr>
          <p:nvPr>
            <p:ph type="title"/>
          </p:nvPr>
        </p:nvSpPr>
        <p:spPr/>
        <p:txBody>
          <a:bodyPr/>
          <a:lstStyle/>
          <a:p>
            <a:r>
              <a:rPr lang="en-US" sz="4400" b="1" dirty="0">
                <a:latin typeface="+mj-lt"/>
              </a:rPr>
              <a:t>Our Devices Mockup</a:t>
            </a:r>
            <a:endParaRPr lang="en-ID" dirty="0"/>
          </a:p>
        </p:txBody>
      </p:sp>
      <p:sp>
        <p:nvSpPr>
          <p:cNvPr id="32" name="TextBox 31">
            <a:extLst>
              <a:ext uri="{FF2B5EF4-FFF2-40B4-BE49-F238E27FC236}">
                <a16:creationId xmlns:a16="http://schemas.microsoft.com/office/drawing/2014/main" id="{76898B60-20B0-4344-8FA0-87A25B3979E0}"/>
              </a:ext>
            </a:extLst>
          </p:cNvPr>
          <p:cNvSpPr txBox="1"/>
          <p:nvPr/>
        </p:nvSpPr>
        <p:spPr>
          <a:xfrm rot="16200000">
            <a:off x="5169852" y="3425383"/>
            <a:ext cx="2696486" cy="616836"/>
          </a:xfrm>
          <a:prstGeom prst="rect">
            <a:avLst/>
          </a:prstGeom>
          <a:noFill/>
        </p:spPr>
        <p:txBody>
          <a:bodyPr wrap="square" rtlCol="0" anchor="ctr">
            <a:spAutoFit/>
          </a:bodyPr>
          <a:lstStyle/>
          <a:p>
            <a:pPr algn="ctr">
              <a:lnSpc>
                <a:spcPct val="150000"/>
              </a:lnSpc>
            </a:pPr>
            <a:r>
              <a:rPr lang="en-US" sz="1200" dirty="0">
                <a:solidFill>
                  <a:schemeClr val="bg2"/>
                </a:solidFill>
              </a:rPr>
              <a:t>A wonderful serenity has possession of my entire soul, like these</a:t>
            </a:r>
          </a:p>
        </p:txBody>
      </p:sp>
    </p:spTree>
    <p:extLst>
      <p:ext uri="{BB962C8B-B14F-4D97-AF65-F5344CB8AC3E}">
        <p14:creationId xmlns:p14="http://schemas.microsoft.com/office/powerpoint/2010/main" val="2973566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p:cTn id="11" dur="500" fill="hold"/>
                                        <p:tgtEl>
                                          <p:spTgt spid="23"/>
                                        </p:tgtEl>
                                        <p:attrNameLst>
                                          <p:attrName>ppt_w</p:attrName>
                                        </p:attrNameLst>
                                      </p:cBhvr>
                                      <p:tavLst>
                                        <p:tav tm="0">
                                          <p:val>
                                            <p:fltVal val="0"/>
                                          </p:val>
                                        </p:tav>
                                        <p:tav tm="100000">
                                          <p:val>
                                            <p:strVal val="#ppt_w"/>
                                          </p:val>
                                        </p:tav>
                                      </p:tavLst>
                                    </p:anim>
                                    <p:anim calcmode="lin" valueType="num">
                                      <p:cBhvr>
                                        <p:cTn id="12" dur="500" fill="hold"/>
                                        <p:tgtEl>
                                          <p:spTgt spid="23"/>
                                        </p:tgtEl>
                                        <p:attrNameLst>
                                          <p:attrName>ppt_h</p:attrName>
                                        </p:attrNameLst>
                                      </p:cBhvr>
                                      <p:tavLst>
                                        <p:tav tm="0">
                                          <p:val>
                                            <p:fltVal val="0"/>
                                          </p:val>
                                        </p:tav>
                                        <p:tav tm="100000">
                                          <p:val>
                                            <p:strVal val="#ppt_h"/>
                                          </p:val>
                                        </p:tav>
                                      </p:tavLst>
                                    </p:anim>
                                    <p:animEffect transition="in" filter="fade">
                                      <p:cBhvr>
                                        <p:cTn id="13" dur="500"/>
                                        <p:tgtEl>
                                          <p:spTgt spid="2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left)">
                                      <p:cBhvr>
                                        <p:cTn id="17" dur="500"/>
                                        <p:tgtEl>
                                          <p:spTgt spid="2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up)">
                                      <p:cBhvr>
                                        <p:cTn id="21" dur="500"/>
                                        <p:tgtEl>
                                          <p:spTgt spid="5"/>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wipe(up)">
                                      <p:cBhvr>
                                        <p:cTn id="25" dur="500"/>
                                        <p:tgtEl>
                                          <p:spTgt spid="29"/>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wipe(left)">
                                      <p:cBhvr>
                                        <p:cTn id="29" dur="500"/>
                                        <p:tgtEl>
                                          <p:spTgt spid="28"/>
                                        </p:tgtEl>
                                      </p:cBhvr>
                                    </p:animEffect>
                                  </p:childTnLst>
                                </p:cTn>
                              </p:par>
                            </p:childTnLst>
                          </p:cTn>
                        </p:par>
                        <p:par>
                          <p:cTn id="30" fill="hold">
                            <p:stCondLst>
                              <p:cond delay="3000"/>
                            </p:stCondLst>
                            <p:childTnLst>
                              <p:par>
                                <p:cTn id="31" presetID="22" presetClass="entr" presetSubtype="4" fill="hold"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down)">
                                      <p:cBhvr>
                                        <p:cTn id="33" dur="500"/>
                                        <p:tgtEl>
                                          <p:spTgt spid="16"/>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up)">
                                      <p:cBhvr>
                                        <p:cTn id="37" dur="500"/>
                                        <p:tgtEl>
                                          <p:spTgt spid="14"/>
                                        </p:tgtEl>
                                      </p:cBhvr>
                                    </p:animEffect>
                                  </p:childTnLst>
                                </p:cTn>
                              </p:par>
                            </p:childTnLst>
                          </p:cTn>
                        </p:par>
                        <p:par>
                          <p:cTn id="38" fill="hold">
                            <p:stCondLst>
                              <p:cond delay="4000"/>
                            </p:stCondLst>
                            <p:childTnLst>
                              <p:par>
                                <p:cTn id="39" presetID="22" presetClass="entr" presetSubtype="1"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up)">
                                      <p:cBhvr>
                                        <p:cTn id="4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14" grpId="0" animBg="1"/>
      <p:bldP spid="28" grpId="0"/>
      <p:bldP spid="29" grpId="0"/>
      <p:bldP spid="5" grpId="0"/>
      <p:bldP spid="3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89C1013D-C540-4570-9EA5-54352B3E3E69}"/>
              </a:ext>
            </a:extLst>
          </p:cNvPr>
          <p:cNvSpPr>
            <a:spLocks noGrp="1"/>
          </p:cNvSpPr>
          <p:nvPr>
            <p:ph type="pic" sz="quarter" idx="13"/>
          </p:nvPr>
        </p:nvSpPr>
        <p:spPr/>
      </p:sp>
      <p:sp>
        <p:nvSpPr>
          <p:cNvPr id="9" name="PpHolder2">
            <a:extLst>
              <a:ext uri="{FF2B5EF4-FFF2-40B4-BE49-F238E27FC236}">
                <a16:creationId xmlns:a16="http://schemas.microsoft.com/office/drawing/2014/main" id="{1D0E0AE3-AF08-44A4-8D73-E7C6940B1C80}"/>
              </a:ext>
            </a:extLst>
          </p:cNvPr>
          <p:cNvSpPr>
            <a:spLocks noGrp="1"/>
          </p:cNvSpPr>
          <p:nvPr>
            <p:ph type="pic" sz="quarter" idx="12"/>
          </p:nvPr>
        </p:nvSpPr>
        <p:spPr/>
      </p:sp>
      <p:sp>
        <p:nvSpPr>
          <p:cNvPr id="6" name="PpHolder3">
            <a:extLst>
              <a:ext uri="{FF2B5EF4-FFF2-40B4-BE49-F238E27FC236}">
                <a16:creationId xmlns:a16="http://schemas.microsoft.com/office/drawing/2014/main" id="{13805345-6837-4DBD-9CAC-8DF7D54E7D3B}"/>
              </a:ext>
            </a:extLst>
          </p:cNvPr>
          <p:cNvSpPr>
            <a:spLocks noGrp="1"/>
          </p:cNvSpPr>
          <p:nvPr>
            <p:ph type="pic" sz="quarter" idx="11"/>
          </p:nvPr>
        </p:nvSpPr>
        <p:spPr/>
      </p:sp>
      <p:sp>
        <p:nvSpPr>
          <p:cNvPr id="4" name="PpHolder4">
            <a:extLst>
              <a:ext uri="{FF2B5EF4-FFF2-40B4-BE49-F238E27FC236}">
                <a16:creationId xmlns:a16="http://schemas.microsoft.com/office/drawing/2014/main" id="{679B8469-B2E9-4066-8528-5C6702BC51C3}"/>
              </a:ext>
            </a:extLst>
          </p:cNvPr>
          <p:cNvSpPr>
            <a:spLocks noGrp="1"/>
          </p:cNvSpPr>
          <p:nvPr>
            <p:ph type="pic" sz="quarter" idx="10"/>
          </p:nvPr>
        </p:nvSpPr>
        <p:spPr/>
      </p:sp>
      <p:sp>
        <p:nvSpPr>
          <p:cNvPr id="48" name="Rectangle 47">
            <a:extLst>
              <a:ext uri="{FF2B5EF4-FFF2-40B4-BE49-F238E27FC236}">
                <a16:creationId xmlns:a16="http://schemas.microsoft.com/office/drawing/2014/main" id="{183988F3-CB6F-47C4-91CD-C368D4FC6A7E}"/>
              </a:ext>
            </a:extLst>
          </p:cNvPr>
          <p:cNvSpPr/>
          <p:nvPr/>
        </p:nvSpPr>
        <p:spPr>
          <a:xfrm>
            <a:off x="9144001" y="3741151"/>
            <a:ext cx="3048000" cy="3115322"/>
          </a:xfrm>
          <a:prstGeom prst="rect">
            <a:avLst/>
          </a:pr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7" name="Rectangle 46">
            <a:extLst>
              <a:ext uri="{FF2B5EF4-FFF2-40B4-BE49-F238E27FC236}">
                <a16:creationId xmlns:a16="http://schemas.microsoft.com/office/drawing/2014/main" id="{160CB826-E821-430F-A634-64615BDFD3D0}"/>
              </a:ext>
            </a:extLst>
          </p:cNvPr>
          <p:cNvSpPr/>
          <p:nvPr/>
        </p:nvSpPr>
        <p:spPr>
          <a:xfrm>
            <a:off x="6096002" y="3741151"/>
            <a:ext cx="3048000" cy="3115322"/>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5" name="Rectangle 44">
            <a:extLst>
              <a:ext uri="{FF2B5EF4-FFF2-40B4-BE49-F238E27FC236}">
                <a16:creationId xmlns:a16="http://schemas.microsoft.com/office/drawing/2014/main" id="{9DE87DF9-AD8F-4659-AC98-7BDBDEE9E2DC}"/>
              </a:ext>
            </a:extLst>
          </p:cNvPr>
          <p:cNvSpPr/>
          <p:nvPr/>
        </p:nvSpPr>
        <p:spPr>
          <a:xfrm>
            <a:off x="2" y="3741151"/>
            <a:ext cx="3048000" cy="3115322"/>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6" name="Rectangle 45">
            <a:extLst>
              <a:ext uri="{FF2B5EF4-FFF2-40B4-BE49-F238E27FC236}">
                <a16:creationId xmlns:a16="http://schemas.microsoft.com/office/drawing/2014/main" id="{014AC461-CECE-49EB-AB2F-4DCA5C25F3BC}"/>
              </a:ext>
            </a:extLst>
          </p:cNvPr>
          <p:cNvSpPr/>
          <p:nvPr/>
        </p:nvSpPr>
        <p:spPr>
          <a:xfrm>
            <a:off x="3048002" y="3741151"/>
            <a:ext cx="3048000" cy="3115322"/>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Title 7">
            <a:extLst>
              <a:ext uri="{FF2B5EF4-FFF2-40B4-BE49-F238E27FC236}">
                <a16:creationId xmlns:a16="http://schemas.microsoft.com/office/drawing/2014/main" id="{561AA70E-6729-4F2E-8CFE-D60F6D4AB193}"/>
              </a:ext>
            </a:extLst>
          </p:cNvPr>
          <p:cNvSpPr>
            <a:spLocks noGrp="1"/>
          </p:cNvSpPr>
          <p:nvPr>
            <p:ph type="title"/>
          </p:nvPr>
        </p:nvSpPr>
        <p:spPr/>
        <p:txBody>
          <a:bodyPr/>
          <a:lstStyle/>
          <a:p>
            <a:r>
              <a:rPr lang="en-US" sz="4400" b="1" dirty="0">
                <a:latin typeface="+mj-lt"/>
              </a:rPr>
              <a:t>SWOT Analysis</a:t>
            </a:r>
            <a:endParaRPr lang="en-ID" dirty="0"/>
          </a:p>
        </p:txBody>
      </p:sp>
      <p:sp>
        <p:nvSpPr>
          <p:cNvPr id="2" name="Freeform 4">
            <a:extLst>
              <a:ext uri="{FF2B5EF4-FFF2-40B4-BE49-F238E27FC236}">
                <a16:creationId xmlns:a16="http://schemas.microsoft.com/office/drawing/2014/main" id="{DDA31B96-5DC1-4F59-B8E1-400E340FA148}"/>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3000"/>
            </a:schemeClr>
          </a:solidFill>
          <a:ln w="9525" cap="flat">
            <a:noFill/>
            <a:prstDash val="solid"/>
            <a:miter/>
          </a:ln>
        </p:spPr>
        <p:txBody>
          <a:bodyPr rtlCol="0" anchor="ctr"/>
          <a:lstStyle/>
          <a:p>
            <a:endParaRPr lang="en-ID">
              <a:solidFill>
                <a:schemeClr val="tx1"/>
              </a:solidFill>
            </a:endParaRPr>
          </a:p>
        </p:txBody>
      </p:sp>
      <p:sp>
        <p:nvSpPr>
          <p:cNvPr id="49" name="TextBox 48">
            <a:extLst>
              <a:ext uri="{FF2B5EF4-FFF2-40B4-BE49-F238E27FC236}">
                <a16:creationId xmlns:a16="http://schemas.microsoft.com/office/drawing/2014/main" id="{06137A86-1C58-4344-AFEF-7CEAD4AFD00F}"/>
              </a:ext>
            </a:extLst>
          </p:cNvPr>
          <p:cNvSpPr txBox="1"/>
          <p:nvPr/>
        </p:nvSpPr>
        <p:spPr>
          <a:xfrm>
            <a:off x="487536" y="4759473"/>
            <a:ext cx="2415466" cy="1170833"/>
          </a:xfrm>
          <a:prstGeom prst="rect">
            <a:avLst/>
          </a:prstGeom>
          <a:noFill/>
        </p:spPr>
        <p:txBody>
          <a:bodyPr wrap="square" rtlCol="0" anchor="ctr">
            <a:spAutoFit/>
          </a:bodyPr>
          <a:lstStyle/>
          <a:p>
            <a:pPr>
              <a:lnSpc>
                <a:spcPct val="150000"/>
              </a:lnSpc>
            </a:pPr>
            <a:r>
              <a:rPr lang="en-US" sz="1200" dirty="0">
                <a:solidFill>
                  <a:schemeClr val="bg2"/>
                </a:solidFill>
              </a:rPr>
              <a:t>A wonderful serenity has taken possession of my entire soul, like these sweet mornings of spring which I enjoy</a:t>
            </a:r>
          </a:p>
        </p:txBody>
      </p:sp>
      <p:sp>
        <p:nvSpPr>
          <p:cNvPr id="50" name="TextBox 49">
            <a:extLst>
              <a:ext uri="{FF2B5EF4-FFF2-40B4-BE49-F238E27FC236}">
                <a16:creationId xmlns:a16="http://schemas.microsoft.com/office/drawing/2014/main" id="{6048E11F-3687-4E3C-8947-D9DA796591E0}"/>
              </a:ext>
            </a:extLst>
          </p:cNvPr>
          <p:cNvSpPr txBox="1"/>
          <p:nvPr/>
        </p:nvSpPr>
        <p:spPr>
          <a:xfrm>
            <a:off x="487536" y="4440661"/>
            <a:ext cx="1907193" cy="400110"/>
          </a:xfrm>
          <a:prstGeom prst="rect">
            <a:avLst/>
          </a:prstGeom>
          <a:noFill/>
        </p:spPr>
        <p:txBody>
          <a:bodyPr wrap="square" rtlCol="0" anchor="ctr">
            <a:spAutoFit/>
          </a:bodyPr>
          <a:lstStyle/>
          <a:p>
            <a:r>
              <a:rPr lang="en-US" sz="2000" b="1" dirty="0">
                <a:solidFill>
                  <a:schemeClr val="accent1"/>
                </a:solidFill>
                <a:latin typeface="+mj-lt"/>
              </a:rPr>
              <a:t>Strength</a:t>
            </a:r>
            <a:endParaRPr lang="en-ID" sz="2000" b="1" dirty="0">
              <a:solidFill>
                <a:schemeClr val="accent1"/>
              </a:solidFill>
              <a:latin typeface="+mj-lt"/>
            </a:endParaRPr>
          </a:p>
        </p:txBody>
      </p:sp>
      <p:sp>
        <p:nvSpPr>
          <p:cNvPr id="51" name="TextBox 50">
            <a:extLst>
              <a:ext uri="{FF2B5EF4-FFF2-40B4-BE49-F238E27FC236}">
                <a16:creationId xmlns:a16="http://schemas.microsoft.com/office/drawing/2014/main" id="{3A202A22-C842-42D7-8A04-3AEEF282B3CC}"/>
              </a:ext>
            </a:extLst>
          </p:cNvPr>
          <p:cNvSpPr txBox="1"/>
          <p:nvPr/>
        </p:nvSpPr>
        <p:spPr>
          <a:xfrm>
            <a:off x="951055" y="1694923"/>
            <a:ext cx="1145893" cy="1600438"/>
          </a:xfrm>
          <a:prstGeom prst="rect">
            <a:avLst/>
          </a:prstGeom>
          <a:noFill/>
        </p:spPr>
        <p:txBody>
          <a:bodyPr wrap="square" rtlCol="0">
            <a:spAutoFit/>
          </a:bodyPr>
          <a:lstStyle/>
          <a:p>
            <a:pPr algn="ctr"/>
            <a:r>
              <a:rPr lang="en-US" sz="9800" b="1" dirty="0">
                <a:solidFill>
                  <a:schemeClr val="accent1"/>
                </a:solidFill>
                <a:latin typeface="+mj-lt"/>
              </a:rPr>
              <a:t>S</a:t>
            </a:r>
            <a:endParaRPr lang="en-ID" sz="9800" b="1" dirty="0">
              <a:solidFill>
                <a:schemeClr val="accent1"/>
              </a:solidFill>
              <a:latin typeface="+mj-lt"/>
            </a:endParaRPr>
          </a:p>
        </p:txBody>
      </p:sp>
      <p:sp>
        <p:nvSpPr>
          <p:cNvPr id="52" name="TextBox 51">
            <a:extLst>
              <a:ext uri="{FF2B5EF4-FFF2-40B4-BE49-F238E27FC236}">
                <a16:creationId xmlns:a16="http://schemas.microsoft.com/office/drawing/2014/main" id="{2F748866-E195-456A-9D5A-A5A1B22DC0BD}"/>
              </a:ext>
            </a:extLst>
          </p:cNvPr>
          <p:cNvSpPr txBox="1"/>
          <p:nvPr/>
        </p:nvSpPr>
        <p:spPr>
          <a:xfrm>
            <a:off x="3999054" y="1694923"/>
            <a:ext cx="1145893" cy="1600438"/>
          </a:xfrm>
          <a:prstGeom prst="rect">
            <a:avLst/>
          </a:prstGeom>
          <a:noFill/>
        </p:spPr>
        <p:txBody>
          <a:bodyPr wrap="square" rtlCol="0">
            <a:spAutoFit/>
          </a:bodyPr>
          <a:lstStyle/>
          <a:p>
            <a:pPr algn="ctr"/>
            <a:r>
              <a:rPr lang="en-US" sz="9800" b="1" dirty="0">
                <a:solidFill>
                  <a:schemeClr val="accent1"/>
                </a:solidFill>
                <a:latin typeface="+mj-lt"/>
              </a:rPr>
              <a:t>W</a:t>
            </a:r>
            <a:endParaRPr lang="en-ID" sz="9800" b="1" dirty="0">
              <a:solidFill>
                <a:schemeClr val="accent1"/>
              </a:solidFill>
              <a:latin typeface="+mj-lt"/>
            </a:endParaRPr>
          </a:p>
        </p:txBody>
      </p:sp>
      <p:sp>
        <p:nvSpPr>
          <p:cNvPr id="53" name="TextBox 52">
            <a:extLst>
              <a:ext uri="{FF2B5EF4-FFF2-40B4-BE49-F238E27FC236}">
                <a16:creationId xmlns:a16="http://schemas.microsoft.com/office/drawing/2014/main" id="{5A6BACF2-C79F-4F92-A230-5E1CA6568B73}"/>
              </a:ext>
            </a:extLst>
          </p:cNvPr>
          <p:cNvSpPr txBox="1"/>
          <p:nvPr/>
        </p:nvSpPr>
        <p:spPr>
          <a:xfrm>
            <a:off x="7047054" y="1694923"/>
            <a:ext cx="1145893" cy="1600438"/>
          </a:xfrm>
          <a:prstGeom prst="rect">
            <a:avLst/>
          </a:prstGeom>
          <a:noFill/>
        </p:spPr>
        <p:txBody>
          <a:bodyPr wrap="square" rtlCol="0">
            <a:spAutoFit/>
          </a:bodyPr>
          <a:lstStyle/>
          <a:p>
            <a:pPr algn="ctr"/>
            <a:r>
              <a:rPr lang="en-US" sz="9800" b="1" dirty="0">
                <a:solidFill>
                  <a:schemeClr val="accent1"/>
                </a:solidFill>
                <a:latin typeface="+mj-lt"/>
              </a:rPr>
              <a:t>O</a:t>
            </a:r>
            <a:endParaRPr lang="en-ID" sz="9800" b="1" dirty="0">
              <a:solidFill>
                <a:schemeClr val="accent1"/>
              </a:solidFill>
              <a:latin typeface="+mj-lt"/>
            </a:endParaRPr>
          </a:p>
        </p:txBody>
      </p:sp>
      <p:sp>
        <p:nvSpPr>
          <p:cNvPr id="54" name="TextBox 53">
            <a:extLst>
              <a:ext uri="{FF2B5EF4-FFF2-40B4-BE49-F238E27FC236}">
                <a16:creationId xmlns:a16="http://schemas.microsoft.com/office/drawing/2014/main" id="{E862FE6F-AD69-4EFB-977C-834B37825517}"/>
              </a:ext>
            </a:extLst>
          </p:cNvPr>
          <p:cNvSpPr txBox="1"/>
          <p:nvPr/>
        </p:nvSpPr>
        <p:spPr>
          <a:xfrm>
            <a:off x="10095054" y="1694923"/>
            <a:ext cx="1145893" cy="1600438"/>
          </a:xfrm>
          <a:prstGeom prst="rect">
            <a:avLst/>
          </a:prstGeom>
          <a:noFill/>
        </p:spPr>
        <p:txBody>
          <a:bodyPr wrap="square" rtlCol="0">
            <a:spAutoFit/>
          </a:bodyPr>
          <a:lstStyle/>
          <a:p>
            <a:pPr algn="ctr"/>
            <a:r>
              <a:rPr lang="en-US" sz="9800" b="1" dirty="0">
                <a:solidFill>
                  <a:schemeClr val="accent1"/>
                </a:solidFill>
                <a:latin typeface="+mj-lt"/>
              </a:rPr>
              <a:t>T</a:t>
            </a:r>
            <a:endParaRPr lang="en-ID" sz="9800" b="1" dirty="0">
              <a:solidFill>
                <a:schemeClr val="accent1"/>
              </a:solidFill>
              <a:latin typeface="+mj-lt"/>
            </a:endParaRPr>
          </a:p>
        </p:txBody>
      </p:sp>
      <p:cxnSp>
        <p:nvCxnSpPr>
          <p:cNvPr id="55" name="Straight Connector 54">
            <a:extLst>
              <a:ext uri="{FF2B5EF4-FFF2-40B4-BE49-F238E27FC236}">
                <a16:creationId xmlns:a16="http://schemas.microsoft.com/office/drawing/2014/main" id="{0E59981A-105A-432F-99AF-54252BA4C438}"/>
              </a:ext>
            </a:extLst>
          </p:cNvPr>
          <p:cNvCxnSpPr>
            <a:cxnSpLocks/>
          </p:cNvCxnSpPr>
          <p:nvPr/>
        </p:nvCxnSpPr>
        <p:spPr>
          <a:xfrm>
            <a:off x="3048001" y="1864544"/>
            <a:ext cx="0" cy="1349976"/>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2A9C0555-C5E0-4907-AA7D-DCBECEEFD67E}"/>
              </a:ext>
            </a:extLst>
          </p:cNvPr>
          <p:cNvCxnSpPr>
            <a:cxnSpLocks/>
          </p:cNvCxnSpPr>
          <p:nvPr/>
        </p:nvCxnSpPr>
        <p:spPr>
          <a:xfrm>
            <a:off x="6091881" y="1864544"/>
            <a:ext cx="0" cy="1349976"/>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6D4D3EF4-81C6-4B0C-9977-63DDA8695387}"/>
              </a:ext>
            </a:extLst>
          </p:cNvPr>
          <p:cNvCxnSpPr>
            <a:cxnSpLocks/>
          </p:cNvCxnSpPr>
          <p:nvPr/>
        </p:nvCxnSpPr>
        <p:spPr>
          <a:xfrm>
            <a:off x="9144000" y="1864544"/>
            <a:ext cx="0" cy="1349976"/>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9046E19F-5BE0-44C5-9430-04F0D3ECFA71}"/>
              </a:ext>
            </a:extLst>
          </p:cNvPr>
          <p:cNvSpPr txBox="1"/>
          <p:nvPr/>
        </p:nvSpPr>
        <p:spPr>
          <a:xfrm>
            <a:off x="3535536" y="4759473"/>
            <a:ext cx="2415466" cy="1170833"/>
          </a:xfrm>
          <a:prstGeom prst="rect">
            <a:avLst/>
          </a:prstGeom>
          <a:noFill/>
        </p:spPr>
        <p:txBody>
          <a:bodyPr wrap="square" rtlCol="0" anchor="ctr">
            <a:spAutoFit/>
          </a:bodyPr>
          <a:lstStyle/>
          <a:p>
            <a:pPr>
              <a:lnSpc>
                <a:spcPct val="150000"/>
              </a:lnSpc>
            </a:pPr>
            <a:r>
              <a:rPr lang="en-US" sz="1200" dirty="0">
                <a:solidFill>
                  <a:schemeClr val="bg2"/>
                </a:solidFill>
              </a:rPr>
              <a:t>A wonderful serenity has taken possession of my entire soul, like these sweet mornings of spring which I enjoy</a:t>
            </a:r>
          </a:p>
        </p:txBody>
      </p:sp>
      <p:sp>
        <p:nvSpPr>
          <p:cNvPr id="59" name="TextBox 58">
            <a:extLst>
              <a:ext uri="{FF2B5EF4-FFF2-40B4-BE49-F238E27FC236}">
                <a16:creationId xmlns:a16="http://schemas.microsoft.com/office/drawing/2014/main" id="{F972B9AE-0ED0-43B1-A58F-9BEE3D2B189C}"/>
              </a:ext>
            </a:extLst>
          </p:cNvPr>
          <p:cNvSpPr txBox="1"/>
          <p:nvPr/>
        </p:nvSpPr>
        <p:spPr>
          <a:xfrm>
            <a:off x="3535536" y="4440661"/>
            <a:ext cx="1907193" cy="400110"/>
          </a:xfrm>
          <a:prstGeom prst="rect">
            <a:avLst/>
          </a:prstGeom>
          <a:noFill/>
        </p:spPr>
        <p:txBody>
          <a:bodyPr wrap="square" rtlCol="0" anchor="ctr">
            <a:spAutoFit/>
          </a:bodyPr>
          <a:lstStyle/>
          <a:p>
            <a:r>
              <a:rPr lang="en-US" sz="2000" b="1" dirty="0">
                <a:solidFill>
                  <a:schemeClr val="accent1"/>
                </a:solidFill>
                <a:latin typeface="+mj-lt"/>
              </a:rPr>
              <a:t>Weakness</a:t>
            </a:r>
            <a:endParaRPr lang="en-ID" sz="2000" b="1" dirty="0">
              <a:solidFill>
                <a:schemeClr val="accent1"/>
              </a:solidFill>
              <a:latin typeface="+mj-lt"/>
            </a:endParaRPr>
          </a:p>
        </p:txBody>
      </p:sp>
      <p:sp>
        <p:nvSpPr>
          <p:cNvPr id="60" name="TextBox 59">
            <a:extLst>
              <a:ext uri="{FF2B5EF4-FFF2-40B4-BE49-F238E27FC236}">
                <a16:creationId xmlns:a16="http://schemas.microsoft.com/office/drawing/2014/main" id="{F5CD9A0E-788B-4E4F-BF13-85079E263111}"/>
              </a:ext>
            </a:extLst>
          </p:cNvPr>
          <p:cNvSpPr txBox="1"/>
          <p:nvPr/>
        </p:nvSpPr>
        <p:spPr>
          <a:xfrm>
            <a:off x="6583536" y="4759473"/>
            <a:ext cx="2415466" cy="1170833"/>
          </a:xfrm>
          <a:prstGeom prst="rect">
            <a:avLst/>
          </a:prstGeom>
          <a:noFill/>
        </p:spPr>
        <p:txBody>
          <a:bodyPr wrap="square" rtlCol="0" anchor="ctr">
            <a:spAutoFit/>
          </a:bodyPr>
          <a:lstStyle/>
          <a:p>
            <a:pPr>
              <a:lnSpc>
                <a:spcPct val="150000"/>
              </a:lnSpc>
            </a:pPr>
            <a:r>
              <a:rPr lang="en-US" sz="1200" dirty="0">
                <a:solidFill>
                  <a:schemeClr val="bg2"/>
                </a:solidFill>
              </a:rPr>
              <a:t>A wonderful serenity has taken possession of my entire soul, like these sweet mornings of spring which I enjoy</a:t>
            </a:r>
          </a:p>
        </p:txBody>
      </p:sp>
      <p:sp>
        <p:nvSpPr>
          <p:cNvPr id="61" name="TextBox 60">
            <a:extLst>
              <a:ext uri="{FF2B5EF4-FFF2-40B4-BE49-F238E27FC236}">
                <a16:creationId xmlns:a16="http://schemas.microsoft.com/office/drawing/2014/main" id="{6DB8574E-B08A-4CE0-B49F-88A1951AAEBB}"/>
              </a:ext>
            </a:extLst>
          </p:cNvPr>
          <p:cNvSpPr txBox="1"/>
          <p:nvPr/>
        </p:nvSpPr>
        <p:spPr>
          <a:xfrm>
            <a:off x="6583536" y="4440661"/>
            <a:ext cx="1907193" cy="400110"/>
          </a:xfrm>
          <a:prstGeom prst="rect">
            <a:avLst/>
          </a:prstGeom>
          <a:noFill/>
        </p:spPr>
        <p:txBody>
          <a:bodyPr wrap="square" rtlCol="0" anchor="ctr">
            <a:spAutoFit/>
          </a:bodyPr>
          <a:lstStyle/>
          <a:p>
            <a:r>
              <a:rPr lang="en-US" sz="2000" b="1" dirty="0">
                <a:solidFill>
                  <a:schemeClr val="accent1"/>
                </a:solidFill>
                <a:latin typeface="+mj-lt"/>
              </a:rPr>
              <a:t>Opportunities</a:t>
            </a:r>
            <a:endParaRPr lang="en-ID" sz="2000" b="1" dirty="0">
              <a:solidFill>
                <a:schemeClr val="accent1"/>
              </a:solidFill>
              <a:latin typeface="+mj-lt"/>
            </a:endParaRPr>
          </a:p>
        </p:txBody>
      </p:sp>
      <p:sp>
        <p:nvSpPr>
          <p:cNvPr id="62" name="TextBox 61">
            <a:extLst>
              <a:ext uri="{FF2B5EF4-FFF2-40B4-BE49-F238E27FC236}">
                <a16:creationId xmlns:a16="http://schemas.microsoft.com/office/drawing/2014/main" id="{9C0F1BAE-536F-4E5C-B326-2B0C073625FC}"/>
              </a:ext>
            </a:extLst>
          </p:cNvPr>
          <p:cNvSpPr txBox="1"/>
          <p:nvPr/>
        </p:nvSpPr>
        <p:spPr>
          <a:xfrm>
            <a:off x="9631535" y="4759473"/>
            <a:ext cx="2415466" cy="1170833"/>
          </a:xfrm>
          <a:prstGeom prst="rect">
            <a:avLst/>
          </a:prstGeom>
          <a:noFill/>
        </p:spPr>
        <p:txBody>
          <a:bodyPr wrap="square" rtlCol="0" anchor="ctr">
            <a:spAutoFit/>
          </a:bodyPr>
          <a:lstStyle/>
          <a:p>
            <a:pPr>
              <a:lnSpc>
                <a:spcPct val="150000"/>
              </a:lnSpc>
            </a:pPr>
            <a:r>
              <a:rPr lang="en-US" sz="1200" dirty="0">
                <a:solidFill>
                  <a:schemeClr val="bg2"/>
                </a:solidFill>
              </a:rPr>
              <a:t>A wonderful serenity has taken possession of my entire soul, like these sweet mornings of spring which I enjoy</a:t>
            </a:r>
          </a:p>
        </p:txBody>
      </p:sp>
      <p:sp>
        <p:nvSpPr>
          <p:cNvPr id="63" name="TextBox 62">
            <a:extLst>
              <a:ext uri="{FF2B5EF4-FFF2-40B4-BE49-F238E27FC236}">
                <a16:creationId xmlns:a16="http://schemas.microsoft.com/office/drawing/2014/main" id="{24C1D788-BD62-4119-98FD-D47D4B97DA86}"/>
              </a:ext>
            </a:extLst>
          </p:cNvPr>
          <p:cNvSpPr txBox="1"/>
          <p:nvPr/>
        </p:nvSpPr>
        <p:spPr>
          <a:xfrm>
            <a:off x="9631535" y="4440661"/>
            <a:ext cx="1907193" cy="400110"/>
          </a:xfrm>
          <a:prstGeom prst="rect">
            <a:avLst/>
          </a:prstGeom>
          <a:noFill/>
        </p:spPr>
        <p:txBody>
          <a:bodyPr wrap="square" rtlCol="0" anchor="ctr">
            <a:spAutoFit/>
          </a:bodyPr>
          <a:lstStyle/>
          <a:p>
            <a:r>
              <a:rPr lang="en-US" sz="2000" b="1" dirty="0">
                <a:solidFill>
                  <a:schemeClr val="accent1"/>
                </a:solidFill>
                <a:latin typeface="+mj-lt"/>
              </a:rPr>
              <a:t>Threat</a:t>
            </a:r>
            <a:endParaRPr lang="en-ID" sz="2000" b="1" dirty="0">
              <a:solidFill>
                <a:schemeClr val="accent1"/>
              </a:solidFill>
              <a:latin typeface="+mj-lt"/>
            </a:endParaRPr>
          </a:p>
        </p:txBody>
      </p:sp>
      <p:grpSp>
        <p:nvGrpSpPr>
          <p:cNvPr id="87" name="Group 86">
            <a:extLst>
              <a:ext uri="{FF2B5EF4-FFF2-40B4-BE49-F238E27FC236}">
                <a16:creationId xmlns:a16="http://schemas.microsoft.com/office/drawing/2014/main" id="{F8CA6D92-192C-4543-89F2-E7437CCE6F60}"/>
              </a:ext>
            </a:extLst>
          </p:cNvPr>
          <p:cNvGrpSpPr/>
          <p:nvPr/>
        </p:nvGrpSpPr>
        <p:grpSpPr>
          <a:xfrm>
            <a:off x="494834" y="494834"/>
            <a:ext cx="203798" cy="203798"/>
            <a:chOff x="606723" y="3429000"/>
            <a:chExt cx="575952" cy="575952"/>
          </a:xfrm>
        </p:grpSpPr>
        <p:sp>
          <p:nvSpPr>
            <p:cNvPr id="88" name="Oval 87">
              <a:extLst>
                <a:ext uri="{FF2B5EF4-FFF2-40B4-BE49-F238E27FC236}">
                  <a16:creationId xmlns:a16="http://schemas.microsoft.com/office/drawing/2014/main" id="{DC92E3A9-E0A3-4107-863D-F56B581DEED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Graphic 17" descr="Coins with solid fill">
              <a:extLst>
                <a:ext uri="{FF2B5EF4-FFF2-40B4-BE49-F238E27FC236}">
                  <a16:creationId xmlns:a16="http://schemas.microsoft.com/office/drawing/2014/main" id="{B74B5FEA-769D-49A2-BBC7-D8CD1A7CFE2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90" name="Graphic 4">
            <a:extLst>
              <a:ext uri="{FF2B5EF4-FFF2-40B4-BE49-F238E27FC236}">
                <a16:creationId xmlns:a16="http://schemas.microsoft.com/office/drawing/2014/main" id="{AE2015DD-BEA1-4769-8F8D-C30861EF4813}"/>
              </a:ext>
            </a:extLst>
          </p:cNvPr>
          <p:cNvGrpSpPr>
            <a:grpSpLocks noChangeAspect="1"/>
          </p:cNvGrpSpPr>
          <p:nvPr/>
        </p:nvGrpSpPr>
        <p:grpSpPr>
          <a:xfrm>
            <a:off x="811258" y="514437"/>
            <a:ext cx="842000" cy="164592"/>
            <a:chOff x="5238750" y="3262312"/>
            <a:chExt cx="1715262" cy="335295"/>
          </a:xfrm>
          <a:solidFill>
            <a:schemeClr val="tx1"/>
          </a:solidFill>
        </p:grpSpPr>
        <p:sp>
          <p:nvSpPr>
            <p:cNvPr id="91" name="Freeform: Shape 90">
              <a:extLst>
                <a:ext uri="{FF2B5EF4-FFF2-40B4-BE49-F238E27FC236}">
                  <a16:creationId xmlns:a16="http://schemas.microsoft.com/office/drawing/2014/main" id="{7D41DCAE-0088-45A2-AFAA-82B74ED912F5}"/>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5E0B54A8-567C-470F-AADA-377AE59F355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7FA0F159-1E95-4B9B-A9A4-6A08C555E11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C6A1E485-F6FE-46E4-B71E-4E67DE1E5A83}"/>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5" name="Freeform: Shape 94">
              <a:extLst>
                <a:ext uri="{FF2B5EF4-FFF2-40B4-BE49-F238E27FC236}">
                  <a16:creationId xmlns:a16="http://schemas.microsoft.com/office/drawing/2014/main" id="{8C0107D9-A9EC-42D6-A825-95A69361E233}"/>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6" name="Freeform: Shape 95">
              <a:extLst>
                <a:ext uri="{FF2B5EF4-FFF2-40B4-BE49-F238E27FC236}">
                  <a16:creationId xmlns:a16="http://schemas.microsoft.com/office/drawing/2014/main" id="{37B1142E-52AC-4823-8CAD-72136D26EF1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2A93EF3E-1339-485A-9072-ECAB29D88F8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5018214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p:cTn id="7" dur="500" fill="hold"/>
                                        <p:tgtEl>
                                          <p:spTgt spid="87"/>
                                        </p:tgtEl>
                                        <p:attrNameLst>
                                          <p:attrName>ppt_w</p:attrName>
                                        </p:attrNameLst>
                                      </p:cBhvr>
                                      <p:tavLst>
                                        <p:tav tm="0">
                                          <p:val>
                                            <p:fltVal val="0"/>
                                          </p:val>
                                        </p:tav>
                                        <p:tav tm="100000">
                                          <p:val>
                                            <p:strVal val="#ppt_w"/>
                                          </p:val>
                                        </p:tav>
                                      </p:tavLst>
                                    </p:anim>
                                    <p:anim calcmode="lin" valueType="num">
                                      <p:cBhvr>
                                        <p:cTn id="8" dur="500" fill="hold"/>
                                        <p:tgtEl>
                                          <p:spTgt spid="87"/>
                                        </p:tgtEl>
                                        <p:attrNameLst>
                                          <p:attrName>ppt_h</p:attrName>
                                        </p:attrNameLst>
                                      </p:cBhvr>
                                      <p:tavLst>
                                        <p:tav tm="0">
                                          <p:val>
                                            <p:fltVal val="0"/>
                                          </p:val>
                                        </p:tav>
                                        <p:tav tm="100000">
                                          <p:val>
                                            <p:strVal val="#ppt_h"/>
                                          </p:val>
                                        </p:tav>
                                      </p:tavLst>
                                    </p:anim>
                                    <p:animEffect transition="in" filter="fade">
                                      <p:cBhvr>
                                        <p:cTn id="9" dur="500"/>
                                        <p:tgtEl>
                                          <p:spTgt spid="87"/>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90"/>
                                        </p:tgtEl>
                                        <p:attrNameLst>
                                          <p:attrName>style.visibility</p:attrName>
                                        </p:attrNameLst>
                                      </p:cBhvr>
                                      <p:to>
                                        <p:strVal val="visible"/>
                                      </p:to>
                                    </p:set>
                                    <p:animEffect transition="in" filter="wipe(left)">
                                      <p:cBhvr>
                                        <p:cTn id="13" dur="500"/>
                                        <p:tgtEl>
                                          <p:spTgt spid="90"/>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wipe(up)">
                                      <p:cBhvr>
                                        <p:cTn id="21" dur="500"/>
                                        <p:tgtEl>
                                          <p:spTgt spid="51"/>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52"/>
                                        </p:tgtEl>
                                        <p:attrNameLst>
                                          <p:attrName>style.visibility</p:attrName>
                                        </p:attrNameLst>
                                      </p:cBhvr>
                                      <p:to>
                                        <p:strVal val="visible"/>
                                      </p:to>
                                    </p:set>
                                    <p:animEffect transition="in" filter="wipe(up)">
                                      <p:cBhvr>
                                        <p:cTn id="24" dur="500"/>
                                        <p:tgtEl>
                                          <p:spTgt spid="52"/>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53"/>
                                        </p:tgtEl>
                                        <p:attrNameLst>
                                          <p:attrName>style.visibility</p:attrName>
                                        </p:attrNameLst>
                                      </p:cBhvr>
                                      <p:to>
                                        <p:strVal val="visible"/>
                                      </p:to>
                                    </p:set>
                                    <p:animEffect transition="in" filter="wipe(up)">
                                      <p:cBhvr>
                                        <p:cTn id="27" dur="500"/>
                                        <p:tgtEl>
                                          <p:spTgt spid="53"/>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54"/>
                                        </p:tgtEl>
                                        <p:attrNameLst>
                                          <p:attrName>style.visibility</p:attrName>
                                        </p:attrNameLst>
                                      </p:cBhvr>
                                      <p:to>
                                        <p:strVal val="visible"/>
                                      </p:to>
                                    </p:set>
                                    <p:animEffect transition="in" filter="wipe(up)">
                                      <p:cBhvr>
                                        <p:cTn id="30" dur="500"/>
                                        <p:tgtEl>
                                          <p:spTgt spid="54"/>
                                        </p:tgtEl>
                                      </p:cBhvr>
                                    </p:animEffect>
                                  </p:childTnLst>
                                </p:cTn>
                              </p:par>
                            </p:childTnLst>
                          </p:cTn>
                        </p:par>
                        <p:par>
                          <p:cTn id="31" fill="hold">
                            <p:stCondLst>
                              <p:cond delay="2000"/>
                            </p:stCondLst>
                            <p:childTnLst>
                              <p:par>
                                <p:cTn id="32" presetID="22" presetClass="entr" presetSubtype="1" fill="hold" nodeType="afterEffect">
                                  <p:stCondLst>
                                    <p:cond delay="0"/>
                                  </p:stCondLst>
                                  <p:childTnLst>
                                    <p:set>
                                      <p:cBhvr>
                                        <p:cTn id="33" dur="1" fill="hold">
                                          <p:stCondLst>
                                            <p:cond delay="0"/>
                                          </p:stCondLst>
                                        </p:cTn>
                                        <p:tgtEl>
                                          <p:spTgt spid="55"/>
                                        </p:tgtEl>
                                        <p:attrNameLst>
                                          <p:attrName>style.visibility</p:attrName>
                                        </p:attrNameLst>
                                      </p:cBhvr>
                                      <p:to>
                                        <p:strVal val="visible"/>
                                      </p:to>
                                    </p:set>
                                    <p:animEffect transition="in" filter="wipe(up)">
                                      <p:cBhvr>
                                        <p:cTn id="34" dur="500"/>
                                        <p:tgtEl>
                                          <p:spTgt spid="55"/>
                                        </p:tgtEl>
                                      </p:cBhvr>
                                    </p:animEffect>
                                  </p:childTnLst>
                                </p:cTn>
                              </p:par>
                              <p:par>
                                <p:cTn id="35" presetID="22" presetClass="entr" presetSubtype="1" fill="hold" nodeType="with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wipe(up)">
                                      <p:cBhvr>
                                        <p:cTn id="37" dur="500"/>
                                        <p:tgtEl>
                                          <p:spTgt spid="56"/>
                                        </p:tgtEl>
                                      </p:cBhvr>
                                    </p:animEffect>
                                  </p:childTnLst>
                                </p:cTn>
                              </p:par>
                              <p:par>
                                <p:cTn id="38" presetID="22" presetClass="entr" presetSubtype="1" fill="hold" nodeType="with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wipe(up)">
                                      <p:cBhvr>
                                        <p:cTn id="40" dur="500"/>
                                        <p:tgtEl>
                                          <p:spTgt spid="57"/>
                                        </p:tgtEl>
                                      </p:cBhvr>
                                    </p:animEffect>
                                  </p:childTnLst>
                                </p:cTn>
                              </p:par>
                            </p:childTnLst>
                          </p:cTn>
                        </p:par>
                        <p:par>
                          <p:cTn id="41" fill="hold">
                            <p:stCondLst>
                              <p:cond delay="2500"/>
                            </p:stCondLst>
                            <p:childTnLst>
                              <p:par>
                                <p:cTn id="42" presetID="10" presetClass="entr" presetSubtype="0" fill="hold" grpId="0" nodeType="afterEffect">
                                  <p:stCondLst>
                                    <p:cond delay="0"/>
                                  </p:stCondLst>
                                  <p:childTnLst>
                                    <p:set>
                                      <p:cBhvr>
                                        <p:cTn id="43" dur="1" fill="hold">
                                          <p:stCondLst>
                                            <p:cond delay="0"/>
                                          </p:stCondLst>
                                        </p:cTn>
                                        <p:tgtEl>
                                          <p:spTgt spid="45"/>
                                        </p:tgtEl>
                                        <p:attrNameLst>
                                          <p:attrName>style.visibility</p:attrName>
                                        </p:attrNameLst>
                                      </p:cBhvr>
                                      <p:to>
                                        <p:strVal val="visible"/>
                                      </p:to>
                                    </p:set>
                                    <p:animEffect transition="in" filter="fade">
                                      <p:cBhvr>
                                        <p:cTn id="44" dur="500"/>
                                        <p:tgtEl>
                                          <p:spTgt spid="45"/>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fade">
                                      <p:cBhvr>
                                        <p:cTn id="47" dur="500"/>
                                        <p:tgtEl>
                                          <p:spTgt spid="46"/>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fade">
                                      <p:cBhvr>
                                        <p:cTn id="50" dur="500"/>
                                        <p:tgtEl>
                                          <p:spTgt spid="47"/>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fade">
                                      <p:cBhvr>
                                        <p:cTn id="53" dur="500"/>
                                        <p:tgtEl>
                                          <p:spTgt spid="48"/>
                                        </p:tgtEl>
                                      </p:cBhvr>
                                    </p:animEffect>
                                  </p:childTnLst>
                                </p:cTn>
                              </p:par>
                            </p:childTnLst>
                          </p:cTn>
                        </p:par>
                        <p:par>
                          <p:cTn id="54" fill="hold">
                            <p:stCondLst>
                              <p:cond delay="3000"/>
                            </p:stCondLst>
                            <p:childTnLst>
                              <p:par>
                                <p:cTn id="55" presetID="10" presetClass="entr" presetSubtype="0" fill="hold" grpId="0" nodeType="afterEffect">
                                  <p:stCondLst>
                                    <p:cond delay="0"/>
                                  </p:stCondLst>
                                  <p:childTnLst>
                                    <p:set>
                                      <p:cBhvr>
                                        <p:cTn id="56" dur="1" fill="hold">
                                          <p:stCondLst>
                                            <p:cond delay="0"/>
                                          </p:stCondLst>
                                        </p:cTn>
                                        <p:tgtEl>
                                          <p:spTgt spid="2"/>
                                        </p:tgtEl>
                                        <p:attrNameLst>
                                          <p:attrName>style.visibility</p:attrName>
                                        </p:attrNameLst>
                                      </p:cBhvr>
                                      <p:to>
                                        <p:strVal val="visible"/>
                                      </p:to>
                                    </p:set>
                                    <p:animEffect transition="in" filter="fade">
                                      <p:cBhvr>
                                        <p:cTn id="57" dur="500"/>
                                        <p:tgtEl>
                                          <p:spTgt spid="2"/>
                                        </p:tgtEl>
                                      </p:cBhvr>
                                    </p:animEffect>
                                  </p:childTnLst>
                                </p:cTn>
                              </p:par>
                            </p:childTnLst>
                          </p:cTn>
                        </p:par>
                        <p:par>
                          <p:cTn id="58" fill="hold">
                            <p:stCondLst>
                              <p:cond delay="3500"/>
                            </p:stCondLst>
                            <p:childTnLst>
                              <p:par>
                                <p:cTn id="59" presetID="22" presetClass="entr" presetSubtype="8" fill="hold" grpId="0" nodeType="afterEffect">
                                  <p:stCondLst>
                                    <p:cond delay="0"/>
                                  </p:stCondLst>
                                  <p:childTnLst>
                                    <p:set>
                                      <p:cBhvr>
                                        <p:cTn id="60" dur="1" fill="hold">
                                          <p:stCondLst>
                                            <p:cond delay="0"/>
                                          </p:stCondLst>
                                        </p:cTn>
                                        <p:tgtEl>
                                          <p:spTgt spid="50"/>
                                        </p:tgtEl>
                                        <p:attrNameLst>
                                          <p:attrName>style.visibility</p:attrName>
                                        </p:attrNameLst>
                                      </p:cBhvr>
                                      <p:to>
                                        <p:strVal val="visible"/>
                                      </p:to>
                                    </p:set>
                                    <p:animEffect transition="in" filter="wipe(left)">
                                      <p:cBhvr>
                                        <p:cTn id="61" dur="500"/>
                                        <p:tgtEl>
                                          <p:spTgt spid="50"/>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59"/>
                                        </p:tgtEl>
                                        <p:attrNameLst>
                                          <p:attrName>style.visibility</p:attrName>
                                        </p:attrNameLst>
                                      </p:cBhvr>
                                      <p:to>
                                        <p:strVal val="visible"/>
                                      </p:to>
                                    </p:set>
                                    <p:animEffect transition="in" filter="wipe(left)">
                                      <p:cBhvr>
                                        <p:cTn id="64" dur="500"/>
                                        <p:tgtEl>
                                          <p:spTgt spid="59"/>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61"/>
                                        </p:tgtEl>
                                        <p:attrNameLst>
                                          <p:attrName>style.visibility</p:attrName>
                                        </p:attrNameLst>
                                      </p:cBhvr>
                                      <p:to>
                                        <p:strVal val="visible"/>
                                      </p:to>
                                    </p:set>
                                    <p:animEffect transition="in" filter="wipe(left)">
                                      <p:cBhvr>
                                        <p:cTn id="67" dur="500"/>
                                        <p:tgtEl>
                                          <p:spTgt spid="61"/>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63"/>
                                        </p:tgtEl>
                                        <p:attrNameLst>
                                          <p:attrName>style.visibility</p:attrName>
                                        </p:attrNameLst>
                                      </p:cBhvr>
                                      <p:to>
                                        <p:strVal val="visible"/>
                                      </p:to>
                                    </p:set>
                                    <p:animEffect transition="in" filter="wipe(left)">
                                      <p:cBhvr>
                                        <p:cTn id="70" dur="500"/>
                                        <p:tgtEl>
                                          <p:spTgt spid="63"/>
                                        </p:tgtEl>
                                      </p:cBhvr>
                                    </p:animEffect>
                                  </p:childTnLst>
                                </p:cTn>
                              </p:par>
                            </p:childTnLst>
                          </p:cTn>
                        </p:par>
                        <p:par>
                          <p:cTn id="71" fill="hold">
                            <p:stCondLst>
                              <p:cond delay="4000"/>
                            </p:stCondLst>
                            <p:childTnLst>
                              <p:par>
                                <p:cTn id="72" presetID="22" presetClass="entr" presetSubtype="1" fill="hold" grpId="0" nodeType="afterEffect">
                                  <p:stCondLst>
                                    <p:cond delay="0"/>
                                  </p:stCondLst>
                                  <p:childTnLst>
                                    <p:set>
                                      <p:cBhvr>
                                        <p:cTn id="73" dur="1" fill="hold">
                                          <p:stCondLst>
                                            <p:cond delay="0"/>
                                          </p:stCondLst>
                                        </p:cTn>
                                        <p:tgtEl>
                                          <p:spTgt spid="49"/>
                                        </p:tgtEl>
                                        <p:attrNameLst>
                                          <p:attrName>style.visibility</p:attrName>
                                        </p:attrNameLst>
                                      </p:cBhvr>
                                      <p:to>
                                        <p:strVal val="visible"/>
                                      </p:to>
                                    </p:set>
                                    <p:animEffect transition="in" filter="wipe(up)">
                                      <p:cBhvr>
                                        <p:cTn id="74" dur="500"/>
                                        <p:tgtEl>
                                          <p:spTgt spid="49"/>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58"/>
                                        </p:tgtEl>
                                        <p:attrNameLst>
                                          <p:attrName>style.visibility</p:attrName>
                                        </p:attrNameLst>
                                      </p:cBhvr>
                                      <p:to>
                                        <p:strVal val="visible"/>
                                      </p:to>
                                    </p:set>
                                    <p:animEffect transition="in" filter="wipe(up)">
                                      <p:cBhvr>
                                        <p:cTn id="77" dur="500"/>
                                        <p:tgtEl>
                                          <p:spTgt spid="58"/>
                                        </p:tgtEl>
                                      </p:cBhvr>
                                    </p:animEffect>
                                  </p:childTnLst>
                                </p:cTn>
                              </p:par>
                              <p:par>
                                <p:cTn id="78" presetID="22" presetClass="entr" presetSubtype="1" fill="hold" grpId="0" nodeType="withEffect">
                                  <p:stCondLst>
                                    <p:cond delay="0"/>
                                  </p:stCondLst>
                                  <p:childTnLst>
                                    <p:set>
                                      <p:cBhvr>
                                        <p:cTn id="79" dur="1" fill="hold">
                                          <p:stCondLst>
                                            <p:cond delay="0"/>
                                          </p:stCondLst>
                                        </p:cTn>
                                        <p:tgtEl>
                                          <p:spTgt spid="60"/>
                                        </p:tgtEl>
                                        <p:attrNameLst>
                                          <p:attrName>style.visibility</p:attrName>
                                        </p:attrNameLst>
                                      </p:cBhvr>
                                      <p:to>
                                        <p:strVal val="visible"/>
                                      </p:to>
                                    </p:set>
                                    <p:animEffect transition="in" filter="wipe(up)">
                                      <p:cBhvr>
                                        <p:cTn id="80" dur="500"/>
                                        <p:tgtEl>
                                          <p:spTgt spid="60"/>
                                        </p:tgtEl>
                                      </p:cBhvr>
                                    </p:animEffect>
                                  </p:childTnLst>
                                </p:cTn>
                              </p:par>
                              <p:par>
                                <p:cTn id="81" presetID="22" presetClass="entr" presetSubtype="1" fill="hold" grpId="0" nodeType="withEffect">
                                  <p:stCondLst>
                                    <p:cond delay="0"/>
                                  </p:stCondLst>
                                  <p:childTnLst>
                                    <p:set>
                                      <p:cBhvr>
                                        <p:cTn id="82" dur="1" fill="hold">
                                          <p:stCondLst>
                                            <p:cond delay="0"/>
                                          </p:stCondLst>
                                        </p:cTn>
                                        <p:tgtEl>
                                          <p:spTgt spid="62"/>
                                        </p:tgtEl>
                                        <p:attrNameLst>
                                          <p:attrName>style.visibility</p:attrName>
                                        </p:attrNameLst>
                                      </p:cBhvr>
                                      <p:to>
                                        <p:strVal val="visible"/>
                                      </p:to>
                                    </p:set>
                                    <p:animEffect transition="in" filter="wipe(up)">
                                      <p:cBhvr>
                                        <p:cTn id="83"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7" grpId="0" animBg="1"/>
      <p:bldP spid="45" grpId="0" animBg="1"/>
      <p:bldP spid="46" grpId="0" animBg="1"/>
      <p:bldP spid="8" grpId="0"/>
      <p:bldP spid="2" grpId="0" animBg="1"/>
      <p:bldP spid="49" grpId="0"/>
      <p:bldP spid="50" grpId="0"/>
      <p:bldP spid="51" grpId="0"/>
      <p:bldP spid="52" grpId="0"/>
      <p:bldP spid="53" grpId="0"/>
      <p:bldP spid="54" grpId="0"/>
      <p:bldP spid="58" grpId="0"/>
      <p:bldP spid="59" grpId="0"/>
      <p:bldP spid="60" grpId="0"/>
      <p:bldP spid="61" grpId="0"/>
      <p:bldP spid="62" grpId="0"/>
      <p:bldP spid="6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Freeform 4">
            <a:extLst>
              <a:ext uri="{FF2B5EF4-FFF2-40B4-BE49-F238E27FC236}">
                <a16:creationId xmlns:a16="http://schemas.microsoft.com/office/drawing/2014/main" id="{1F9C10CE-6033-4B11-898A-8C401C0F8F0A}"/>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91" name="Group 90">
            <a:extLst>
              <a:ext uri="{FF2B5EF4-FFF2-40B4-BE49-F238E27FC236}">
                <a16:creationId xmlns:a16="http://schemas.microsoft.com/office/drawing/2014/main" id="{D217345F-F8E8-4CAB-AEA2-97E99B6B13B5}"/>
              </a:ext>
            </a:extLst>
          </p:cNvPr>
          <p:cNvGrpSpPr/>
          <p:nvPr/>
        </p:nvGrpSpPr>
        <p:grpSpPr>
          <a:xfrm>
            <a:off x="494834" y="494834"/>
            <a:ext cx="203798" cy="203798"/>
            <a:chOff x="606723" y="3429000"/>
            <a:chExt cx="575952" cy="575952"/>
          </a:xfrm>
        </p:grpSpPr>
        <p:sp>
          <p:nvSpPr>
            <p:cNvPr id="92" name="Oval 91">
              <a:extLst>
                <a:ext uri="{FF2B5EF4-FFF2-40B4-BE49-F238E27FC236}">
                  <a16:creationId xmlns:a16="http://schemas.microsoft.com/office/drawing/2014/main" id="{8116E017-1C80-41C3-B8C9-95D4D9AAF08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Graphic 17" descr="Coins with solid fill">
              <a:extLst>
                <a:ext uri="{FF2B5EF4-FFF2-40B4-BE49-F238E27FC236}">
                  <a16:creationId xmlns:a16="http://schemas.microsoft.com/office/drawing/2014/main" id="{E32867FC-7D9D-49C3-B088-28205A47BB3F}"/>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94" name="Graphic 4">
            <a:extLst>
              <a:ext uri="{FF2B5EF4-FFF2-40B4-BE49-F238E27FC236}">
                <a16:creationId xmlns:a16="http://schemas.microsoft.com/office/drawing/2014/main" id="{B9ED75EA-6077-498A-87FE-062297A4B884}"/>
              </a:ext>
            </a:extLst>
          </p:cNvPr>
          <p:cNvGrpSpPr>
            <a:grpSpLocks noChangeAspect="1"/>
          </p:cNvGrpSpPr>
          <p:nvPr/>
        </p:nvGrpSpPr>
        <p:grpSpPr>
          <a:xfrm>
            <a:off x="811258" y="514437"/>
            <a:ext cx="842000" cy="164592"/>
            <a:chOff x="5238750" y="3262312"/>
            <a:chExt cx="1715262" cy="335295"/>
          </a:xfrm>
          <a:solidFill>
            <a:schemeClr val="tx1"/>
          </a:solidFill>
        </p:grpSpPr>
        <p:sp>
          <p:nvSpPr>
            <p:cNvPr id="95" name="Freeform: Shape 94">
              <a:extLst>
                <a:ext uri="{FF2B5EF4-FFF2-40B4-BE49-F238E27FC236}">
                  <a16:creationId xmlns:a16="http://schemas.microsoft.com/office/drawing/2014/main" id="{92D9AA48-C8EA-40D2-B106-FE6A24B648DF}"/>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96" name="Freeform: Shape 95">
              <a:extLst>
                <a:ext uri="{FF2B5EF4-FFF2-40B4-BE49-F238E27FC236}">
                  <a16:creationId xmlns:a16="http://schemas.microsoft.com/office/drawing/2014/main" id="{938CD2BD-73A7-45D5-8032-23B7A2D3624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7D351E18-E33B-425A-B0E8-1B1B3FFA50D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8" name="Freeform: Shape 97">
              <a:extLst>
                <a:ext uri="{FF2B5EF4-FFF2-40B4-BE49-F238E27FC236}">
                  <a16:creationId xmlns:a16="http://schemas.microsoft.com/office/drawing/2014/main" id="{47C14D34-4CE6-45D1-AC59-DCEA6A8EF87D}"/>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105" name="Freeform: Shape 104">
              <a:extLst>
                <a:ext uri="{FF2B5EF4-FFF2-40B4-BE49-F238E27FC236}">
                  <a16:creationId xmlns:a16="http://schemas.microsoft.com/office/drawing/2014/main" id="{86BA6265-6EC3-43D4-97A9-6EC5C029228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107" name="Freeform: Shape 106">
              <a:extLst>
                <a:ext uri="{FF2B5EF4-FFF2-40B4-BE49-F238E27FC236}">
                  <a16:creationId xmlns:a16="http://schemas.microsoft.com/office/drawing/2014/main" id="{52D593E5-10CD-41AE-80CE-A655C59AA567}"/>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111" name="Freeform: Shape 110">
              <a:extLst>
                <a:ext uri="{FF2B5EF4-FFF2-40B4-BE49-F238E27FC236}">
                  <a16:creationId xmlns:a16="http://schemas.microsoft.com/office/drawing/2014/main" id="{5C2607CC-D8AA-4194-B358-77C47681380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cxnSp>
        <p:nvCxnSpPr>
          <p:cNvPr id="116" name="Straight Connector 110">
            <a:extLst>
              <a:ext uri="{FF2B5EF4-FFF2-40B4-BE49-F238E27FC236}">
                <a16:creationId xmlns:a16="http://schemas.microsoft.com/office/drawing/2014/main" id="{0EB24C62-AEFC-42CE-841B-E1C668583A3E}"/>
              </a:ext>
            </a:extLst>
          </p:cNvPr>
          <p:cNvCxnSpPr>
            <a:cxnSpLocks/>
            <a:endCxn id="118" idx="2"/>
          </p:cNvCxnSpPr>
          <p:nvPr/>
        </p:nvCxnSpPr>
        <p:spPr>
          <a:xfrm flipV="1">
            <a:off x="4068912" y="2364740"/>
            <a:ext cx="5993616" cy="1524000"/>
          </a:xfrm>
          <a:prstGeom prst="bentConnector3">
            <a:avLst>
              <a:gd name="adj1" fmla="val 41557"/>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BF093957-4E53-471E-86E2-30C77740B63F}"/>
              </a:ext>
            </a:extLst>
          </p:cNvPr>
          <p:cNvCxnSpPr>
            <a:cxnSpLocks/>
          </p:cNvCxnSpPr>
          <p:nvPr/>
        </p:nvCxnSpPr>
        <p:spPr>
          <a:xfrm flipV="1">
            <a:off x="3812389" y="2466078"/>
            <a:ext cx="0" cy="294666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A08CCF03-27C9-4590-92FD-7A4C8BE39A5E}"/>
              </a:ext>
            </a:extLst>
          </p:cNvPr>
          <p:cNvCxnSpPr>
            <a:cxnSpLocks/>
          </p:cNvCxnSpPr>
          <p:nvPr/>
        </p:nvCxnSpPr>
        <p:spPr>
          <a:xfrm>
            <a:off x="1671941" y="2358390"/>
            <a:ext cx="4270671" cy="12700"/>
          </a:xfrm>
          <a:prstGeom prst="straightConnector1">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5" name="Title 4">
            <a:extLst>
              <a:ext uri="{FF2B5EF4-FFF2-40B4-BE49-F238E27FC236}">
                <a16:creationId xmlns:a16="http://schemas.microsoft.com/office/drawing/2014/main" id="{EF5B5E24-0970-4342-9F3C-B3B06D45A214}"/>
              </a:ext>
            </a:extLst>
          </p:cNvPr>
          <p:cNvSpPr>
            <a:spLocks noGrp="1"/>
          </p:cNvSpPr>
          <p:nvPr>
            <p:ph type="title"/>
          </p:nvPr>
        </p:nvSpPr>
        <p:spPr/>
        <p:txBody>
          <a:bodyPr/>
          <a:lstStyle/>
          <a:p>
            <a:r>
              <a:rPr lang="en-US" sz="4400" b="1" dirty="0">
                <a:latin typeface="+mj-lt"/>
              </a:rPr>
              <a:t>Creative Diagram</a:t>
            </a:r>
            <a:endParaRPr lang="en-ID" dirty="0"/>
          </a:p>
        </p:txBody>
      </p:sp>
      <p:sp>
        <p:nvSpPr>
          <p:cNvPr id="99" name="Rectangle: Rounded Corners 40">
            <a:extLst>
              <a:ext uri="{FF2B5EF4-FFF2-40B4-BE49-F238E27FC236}">
                <a16:creationId xmlns:a16="http://schemas.microsoft.com/office/drawing/2014/main" id="{BBAAA1BA-03D0-4465-889A-025C2315A774}"/>
              </a:ext>
            </a:extLst>
          </p:cNvPr>
          <p:cNvSpPr/>
          <p:nvPr/>
        </p:nvSpPr>
        <p:spPr>
          <a:xfrm>
            <a:off x="1531291" y="2213864"/>
            <a:ext cx="301752" cy="301752"/>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00" name="Rectangle: Rounded Corners 40">
            <a:extLst>
              <a:ext uri="{FF2B5EF4-FFF2-40B4-BE49-F238E27FC236}">
                <a16:creationId xmlns:a16="http://schemas.microsoft.com/office/drawing/2014/main" id="{908A99AD-574B-4BF0-812A-0575FA907935}"/>
              </a:ext>
            </a:extLst>
          </p:cNvPr>
          <p:cNvSpPr/>
          <p:nvPr/>
        </p:nvSpPr>
        <p:spPr>
          <a:xfrm>
            <a:off x="2747709" y="1910081"/>
            <a:ext cx="2129361" cy="90931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01" name="Rectangle: Rounded Corners 40">
            <a:extLst>
              <a:ext uri="{FF2B5EF4-FFF2-40B4-BE49-F238E27FC236}">
                <a16:creationId xmlns:a16="http://schemas.microsoft.com/office/drawing/2014/main" id="{9A1860CC-0553-42AA-84D9-57AD527465A6}"/>
              </a:ext>
            </a:extLst>
          </p:cNvPr>
          <p:cNvSpPr/>
          <p:nvPr/>
        </p:nvSpPr>
        <p:spPr>
          <a:xfrm>
            <a:off x="5791736" y="2213864"/>
            <a:ext cx="301752" cy="301752"/>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02" name="Freeform 9">
            <a:extLst>
              <a:ext uri="{FF2B5EF4-FFF2-40B4-BE49-F238E27FC236}">
                <a16:creationId xmlns:a16="http://schemas.microsoft.com/office/drawing/2014/main" id="{640FA731-623F-459F-AE8C-D6A96E6AFF98}"/>
              </a:ext>
            </a:extLst>
          </p:cNvPr>
          <p:cNvSpPr>
            <a:spLocks/>
          </p:cNvSpPr>
          <p:nvPr/>
        </p:nvSpPr>
        <p:spPr bwMode="auto">
          <a:xfrm>
            <a:off x="2212730" y="228771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04" name="Freeform 9">
            <a:extLst>
              <a:ext uri="{FF2B5EF4-FFF2-40B4-BE49-F238E27FC236}">
                <a16:creationId xmlns:a16="http://schemas.microsoft.com/office/drawing/2014/main" id="{168FC07C-D7DA-42F8-B000-F7958EF44A50}"/>
              </a:ext>
            </a:extLst>
          </p:cNvPr>
          <p:cNvSpPr>
            <a:spLocks/>
          </p:cNvSpPr>
          <p:nvPr/>
        </p:nvSpPr>
        <p:spPr bwMode="auto">
          <a:xfrm>
            <a:off x="5256757" y="228771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06" name="Rectangle: Rounded Corners 40">
            <a:extLst>
              <a:ext uri="{FF2B5EF4-FFF2-40B4-BE49-F238E27FC236}">
                <a16:creationId xmlns:a16="http://schemas.microsoft.com/office/drawing/2014/main" id="{A9F2FD3D-DFCB-40B3-99C5-DC8BD1136D25}"/>
              </a:ext>
            </a:extLst>
          </p:cNvPr>
          <p:cNvSpPr/>
          <p:nvPr/>
        </p:nvSpPr>
        <p:spPr>
          <a:xfrm>
            <a:off x="2747709" y="3434081"/>
            <a:ext cx="2129361" cy="90931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09" name="Freeform 9">
            <a:extLst>
              <a:ext uri="{FF2B5EF4-FFF2-40B4-BE49-F238E27FC236}">
                <a16:creationId xmlns:a16="http://schemas.microsoft.com/office/drawing/2014/main" id="{38E5531F-BE99-42F2-A64C-50C8BECB4A2C}"/>
              </a:ext>
            </a:extLst>
          </p:cNvPr>
          <p:cNvSpPr>
            <a:spLocks/>
          </p:cNvSpPr>
          <p:nvPr/>
        </p:nvSpPr>
        <p:spPr bwMode="auto">
          <a:xfrm rot="5400000">
            <a:off x="3736626" y="3047963"/>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0" name="Rectangle: Rounded Corners 40">
            <a:extLst>
              <a:ext uri="{FF2B5EF4-FFF2-40B4-BE49-F238E27FC236}">
                <a16:creationId xmlns:a16="http://schemas.microsoft.com/office/drawing/2014/main" id="{1673BE09-037A-4A65-8678-9B213AE51A25}"/>
              </a:ext>
            </a:extLst>
          </p:cNvPr>
          <p:cNvSpPr/>
          <p:nvPr/>
        </p:nvSpPr>
        <p:spPr>
          <a:xfrm>
            <a:off x="7010400" y="1910081"/>
            <a:ext cx="2129361" cy="90931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17" name="Freeform 9">
            <a:extLst>
              <a:ext uri="{FF2B5EF4-FFF2-40B4-BE49-F238E27FC236}">
                <a16:creationId xmlns:a16="http://schemas.microsoft.com/office/drawing/2014/main" id="{A13A3A2D-7A68-44DE-B2E1-8619BF5494CF}"/>
              </a:ext>
            </a:extLst>
          </p:cNvPr>
          <p:cNvSpPr>
            <a:spLocks/>
          </p:cNvSpPr>
          <p:nvPr/>
        </p:nvSpPr>
        <p:spPr bwMode="auto">
          <a:xfrm rot="16200000">
            <a:off x="6483021" y="3048580"/>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8" name="Rectangle: Rounded Corners 40">
            <a:extLst>
              <a:ext uri="{FF2B5EF4-FFF2-40B4-BE49-F238E27FC236}">
                <a16:creationId xmlns:a16="http://schemas.microsoft.com/office/drawing/2014/main" id="{BADC15F6-D541-4D15-87CE-E545FE31C07B}"/>
              </a:ext>
            </a:extLst>
          </p:cNvPr>
          <p:cNvSpPr/>
          <p:nvPr/>
        </p:nvSpPr>
        <p:spPr>
          <a:xfrm>
            <a:off x="10062528" y="2213864"/>
            <a:ext cx="301752" cy="301752"/>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22" name="Freeform 9">
            <a:extLst>
              <a:ext uri="{FF2B5EF4-FFF2-40B4-BE49-F238E27FC236}">
                <a16:creationId xmlns:a16="http://schemas.microsoft.com/office/drawing/2014/main" id="{D917EFED-0E00-4134-A15E-4450359266F4}"/>
              </a:ext>
            </a:extLst>
          </p:cNvPr>
          <p:cNvSpPr>
            <a:spLocks/>
          </p:cNvSpPr>
          <p:nvPr/>
        </p:nvSpPr>
        <p:spPr bwMode="auto">
          <a:xfrm>
            <a:off x="5545413" y="381171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23" name="Freeform 9">
            <a:extLst>
              <a:ext uri="{FF2B5EF4-FFF2-40B4-BE49-F238E27FC236}">
                <a16:creationId xmlns:a16="http://schemas.microsoft.com/office/drawing/2014/main" id="{199BBED0-B9F9-403E-A61E-0C45AF74D1E1}"/>
              </a:ext>
            </a:extLst>
          </p:cNvPr>
          <p:cNvSpPr>
            <a:spLocks/>
          </p:cNvSpPr>
          <p:nvPr/>
        </p:nvSpPr>
        <p:spPr bwMode="auto">
          <a:xfrm rot="5400000">
            <a:off x="3736626" y="457371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27" name="Freeform 9">
            <a:extLst>
              <a:ext uri="{FF2B5EF4-FFF2-40B4-BE49-F238E27FC236}">
                <a16:creationId xmlns:a16="http://schemas.microsoft.com/office/drawing/2014/main" id="{6D62EE5C-3936-4F6F-AB71-45545EC8D3C5}"/>
              </a:ext>
            </a:extLst>
          </p:cNvPr>
          <p:cNvSpPr>
            <a:spLocks/>
          </p:cNvSpPr>
          <p:nvPr/>
        </p:nvSpPr>
        <p:spPr bwMode="auto">
          <a:xfrm>
            <a:off x="9523498" y="228771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cxnSp>
        <p:nvCxnSpPr>
          <p:cNvPr id="129" name="Straight Connector 102">
            <a:extLst>
              <a:ext uri="{FF2B5EF4-FFF2-40B4-BE49-F238E27FC236}">
                <a16:creationId xmlns:a16="http://schemas.microsoft.com/office/drawing/2014/main" id="{54EF28D1-DFBE-4BB7-8FE9-9AA63DD50783}"/>
              </a:ext>
            </a:extLst>
          </p:cNvPr>
          <p:cNvCxnSpPr>
            <a:cxnSpLocks/>
          </p:cNvCxnSpPr>
          <p:nvPr/>
        </p:nvCxnSpPr>
        <p:spPr>
          <a:xfrm>
            <a:off x="4651899" y="5415252"/>
            <a:ext cx="1290713" cy="3838"/>
          </a:xfrm>
          <a:prstGeom prst="straightConnector1">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130" name="Rectangle: Rounded Corners 40">
            <a:extLst>
              <a:ext uri="{FF2B5EF4-FFF2-40B4-BE49-F238E27FC236}">
                <a16:creationId xmlns:a16="http://schemas.microsoft.com/office/drawing/2014/main" id="{8A8B5697-B611-4F48-A225-C2FE90FF1F42}"/>
              </a:ext>
            </a:extLst>
          </p:cNvPr>
          <p:cNvSpPr/>
          <p:nvPr/>
        </p:nvSpPr>
        <p:spPr>
          <a:xfrm>
            <a:off x="5791736" y="5261864"/>
            <a:ext cx="301752" cy="301752"/>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31" name="Freeform 9">
            <a:extLst>
              <a:ext uri="{FF2B5EF4-FFF2-40B4-BE49-F238E27FC236}">
                <a16:creationId xmlns:a16="http://schemas.microsoft.com/office/drawing/2014/main" id="{DEACB667-5442-4204-91C8-189A4E443469}"/>
              </a:ext>
            </a:extLst>
          </p:cNvPr>
          <p:cNvSpPr>
            <a:spLocks/>
          </p:cNvSpPr>
          <p:nvPr/>
        </p:nvSpPr>
        <p:spPr bwMode="auto">
          <a:xfrm>
            <a:off x="5256757" y="5345439"/>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9" name="Rectangle: Rounded Corners 40">
            <a:extLst>
              <a:ext uri="{FF2B5EF4-FFF2-40B4-BE49-F238E27FC236}">
                <a16:creationId xmlns:a16="http://schemas.microsoft.com/office/drawing/2014/main" id="{19B09E95-593B-4729-9830-B9705ED2461E}"/>
              </a:ext>
            </a:extLst>
          </p:cNvPr>
          <p:cNvSpPr/>
          <p:nvPr/>
        </p:nvSpPr>
        <p:spPr>
          <a:xfrm>
            <a:off x="2742595" y="4958081"/>
            <a:ext cx="2129361" cy="90931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32" name="Rectangle: Rounded Corners 131">
            <a:extLst>
              <a:ext uri="{FF2B5EF4-FFF2-40B4-BE49-F238E27FC236}">
                <a16:creationId xmlns:a16="http://schemas.microsoft.com/office/drawing/2014/main" id="{DBEF9280-BC83-472D-A5D6-5EC5725D3CD9}"/>
              </a:ext>
            </a:extLst>
          </p:cNvPr>
          <p:cNvSpPr/>
          <p:nvPr/>
        </p:nvSpPr>
        <p:spPr>
          <a:xfrm>
            <a:off x="7324080" y="3734051"/>
            <a:ext cx="3345508" cy="1819171"/>
          </a:xfrm>
          <a:prstGeom prst="roundRect">
            <a:avLst>
              <a:gd name="adj" fmla="val 943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 name="Oval 132">
            <a:extLst>
              <a:ext uri="{FF2B5EF4-FFF2-40B4-BE49-F238E27FC236}">
                <a16:creationId xmlns:a16="http://schemas.microsoft.com/office/drawing/2014/main" id="{A47E6EBB-797A-49BD-8C71-2874D51D2F71}"/>
              </a:ext>
            </a:extLst>
          </p:cNvPr>
          <p:cNvSpPr/>
          <p:nvPr/>
        </p:nvSpPr>
        <p:spPr>
          <a:xfrm>
            <a:off x="7022327" y="3432300"/>
            <a:ext cx="603504" cy="603504"/>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4" name="TextBox 133">
            <a:extLst>
              <a:ext uri="{FF2B5EF4-FFF2-40B4-BE49-F238E27FC236}">
                <a16:creationId xmlns:a16="http://schemas.microsoft.com/office/drawing/2014/main" id="{F7EC2935-5078-4950-90F6-CC421629FB12}"/>
              </a:ext>
            </a:extLst>
          </p:cNvPr>
          <p:cNvSpPr txBox="1"/>
          <p:nvPr/>
        </p:nvSpPr>
        <p:spPr>
          <a:xfrm>
            <a:off x="7133748" y="3533997"/>
            <a:ext cx="380662" cy="400110"/>
          </a:xfrm>
          <a:prstGeom prst="rect">
            <a:avLst/>
          </a:prstGeom>
          <a:noFill/>
        </p:spPr>
        <p:txBody>
          <a:bodyPr wrap="square" rtlCol="0" anchor="ctr">
            <a:spAutoFit/>
          </a:bodyPr>
          <a:lstStyle/>
          <a:p>
            <a:pPr algn="ctr"/>
            <a:r>
              <a:rPr lang="en-US" sz="2000" b="1" dirty="0">
                <a:solidFill>
                  <a:schemeClr val="bg2"/>
                </a:solidFill>
                <a:latin typeface="+mj-lt"/>
              </a:rPr>
              <a:t>!</a:t>
            </a:r>
            <a:endParaRPr lang="en-ID" sz="2000" b="1" dirty="0">
              <a:solidFill>
                <a:schemeClr val="bg2"/>
              </a:solidFill>
              <a:latin typeface="+mj-lt"/>
            </a:endParaRPr>
          </a:p>
        </p:txBody>
      </p:sp>
      <p:sp>
        <p:nvSpPr>
          <p:cNvPr id="135" name="TextBox 134">
            <a:extLst>
              <a:ext uri="{FF2B5EF4-FFF2-40B4-BE49-F238E27FC236}">
                <a16:creationId xmlns:a16="http://schemas.microsoft.com/office/drawing/2014/main" id="{78F8E1B2-EC23-4EEC-A1D6-6ECEE2714CBB}"/>
              </a:ext>
            </a:extLst>
          </p:cNvPr>
          <p:cNvSpPr txBox="1"/>
          <p:nvPr/>
        </p:nvSpPr>
        <p:spPr>
          <a:xfrm>
            <a:off x="7910989" y="4365151"/>
            <a:ext cx="2417779" cy="888577"/>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 like these sweet mornings spring</a:t>
            </a:r>
          </a:p>
        </p:txBody>
      </p:sp>
      <p:sp>
        <p:nvSpPr>
          <p:cNvPr id="136" name="TextBox 135">
            <a:extLst>
              <a:ext uri="{FF2B5EF4-FFF2-40B4-BE49-F238E27FC236}">
                <a16:creationId xmlns:a16="http://schemas.microsoft.com/office/drawing/2014/main" id="{62BAAD89-F3E2-4916-9AAE-4688BA070C6D}"/>
              </a:ext>
            </a:extLst>
          </p:cNvPr>
          <p:cNvSpPr txBox="1"/>
          <p:nvPr/>
        </p:nvSpPr>
        <p:spPr>
          <a:xfrm>
            <a:off x="7910989" y="4046339"/>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137" name="TextBox 136">
            <a:extLst>
              <a:ext uri="{FF2B5EF4-FFF2-40B4-BE49-F238E27FC236}">
                <a16:creationId xmlns:a16="http://schemas.microsoft.com/office/drawing/2014/main" id="{EA3BC7BC-6342-4F19-9905-C94523A6D97E}"/>
              </a:ext>
            </a:extLst>
          </p:cNvPr>
          <p:cNvSpPr txBox="1"/>
          <p:nvPr/>
        </p:nvSpPr>
        <p:spPr>
          <a:xfrm>
            <a:off x="7290832" y="2331100"/>
            <a:ext cx="1645920" cy="276999"/>
          </a:xfrm>
          <a:prstGeom prst="rect">
            <a:avLst/>
          </a:prstGeom>
          <a:noFill/>
        </p:spPr>
        <p:txBody>
          <a:bodyPr wrap="square" rtlCol="0" anchor="t">
            <a:spAutoFit/>
          </a:bodyPr>
          <a:lstStyle/>
          <a:p>
            <a:r>
              <a:rPr lang="en-US" sz="1200" dirty="0">
                <a:solidFill>
                  <a:schemeClr val="bg2"/>
                </a:solidFill>
              </a:rPr>
              <a:t>A wonderful serenity</a:t>
            </a:r>
          </a:p>
        </p:txBody>
      </p:sp>
      <p:sp>
        <p:nvSpPr>
          <p:cNvPr id="138" name="TextBox 137">
            <a:extLst>
              <a:ext uri="{FF2B5EF4-FFF2-40B4-BE49-F238E27FC236}">
                <a16:creationId xmlns:a16="http://schemas.microsoft.com/office/drawing/2014/main" id="{4012978D-8BE4-4832-B834-C9236570D34D}"/>
              </a:ext>
            </a:extLst>
          </p:cNvPr>
          <p:cNvSpPr txBox="1"/>
          <p:nvPr/>
        </p:nvSpPr>
        <p:spPr>
          <a:xfrm>
            <a:off x="7290832" y="2049693"/>
            <a:ext cx="143591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140" name="TextBox 139">
            <a:extLst>
              <a:ext uri="{FF2B5EF4-FFF2-40B4-BE49-F238E27FC236}">
                <a16:creationId xmlns:a16="http://schemas.microsoft.com/office/drawing/2014/main" id="{57AA2F64-7A45-49F7-A60B-8369162F3565}"/>
              </a:ext>
            </a:extLst>
          </p:cNvPr>
          <p:cNvSpPr txBox="1"/>
          <p:nvPr/>
        </p:nvSpPr>
        <p:spPr>
          <a:xfrm>
            <a:off x="2984315" y="2331100"/>
            <a:ext cx="1645920" cy="276999"/>
          </a:xfrm>
          <a:prstGeom prst="rect">
            <a:avLst/>
          </a:prstGeom>
          <a:noFill/>
        </p:spPr>
        <p:txBody>
          <a:bodyPr wrap="square" rtlCol="0" anchor="t">
            <a:spAutoFit/>
          </a:bodyPr>
          <a:lstStyle/>
          <a:p>
            <a:r>
              <a:rPr lang="en-US" sz="1200" dirty="0">
                <a:solidFill>
                  <a:schemeClr val="bg2"/>
                </a:solidFill>
              </a:rPr>
              <a:t>A wonderful serenity</a:t>
            </a:r>
          </a:p>
        </p:txBody>
      </p:sp>
      <p:sp>
        <p:nvSpPr>
          <p:cNvPr id="141" name="TextBox 140">
            <a:extLst>
              <a:ext uri="{FF2B5EF4-FFF2-40B4-BE49-F238E27FC236}">
                <a16:creationId xmlns:a16="http://schemas.microsoft.com/office/drawing/2014/main" id="{C99DFDF2-A87C-4417-A040-55C3F840155A}"/>
              </a:ext>
            </a:extLst>
          </p:cNvPr>
          <p:cNvSpPr txBox="1"/>
          <p:nvPr/>
        </p:nvSpPr>
        <p:spPr>
          <a:xfrm>
            <a:off x="2984315" y="2049693"/>
            <a:ext cx="143591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143" name="TextBox 142">
            <a:extLst>
              <a:ext uri="{FF2B5EF4-FFF2-40B4-BE49-F238E27FC236}">
                <a16:creationId xmlns:a16="http://schemas.microsoft.com/office/drawing/2014/main" id="{121D3C1B-1527-46B4-80F9-73C2E963F23F}"/>
              </a:ext>
            </a:extLst>
          </p:cNvPr>
          <p:cNvSpPr txBox="1"/>
          <p:nvPr/>
        </p:nvSpPr>
        <p:spPr>
          <a:xfrm>
            <a:off x="2992526" y="3864310"/>
            <a:ext cx="1645920" cy="276999"/>
          </a:xfrm>
          <a:prstGeom prst="rect">
            <a:avLst/>
          </a:prstGeom>
          <a:noFill/>
        </p:spPr>
        <p:txBody>
          <a:bodyPr wrap="square" rtlCol="0" anchor="t">
            <a:spAutoFit/>
          </a:bodyPr>
          <a:lstStyle/>
          <a:p>
            <a:r>
              <a:rPr lang="en-US" sz="1200" dirty="0">
                <a:solidFill>
                  <a:schemeClr val="bg2"/>
                </a:solidFill>
              </a:rPr>
              <a:t>A wonderful serenity</a:t>
            </a:r>
          </a:p>
        </p:txBody>
      </p:sp>
      <p:sp>
        <p:nvSpPr>
          <p:cNvPr id="144" name="TextBox 143">
            <a:extLst>
              <a:ext uri="{FF2B5EF4-FFF2-40B4-BE49-F238E27FC236}">
                <a16:creationId xmlns:a16="http://schemas.microsoft.com/office/drawing/2014/main" id="{04A580F4-E817-4323-A62B-F8DFFDB99FEF}"/>
              </a:ext>
            </a:extLst>
          </p:cNvPr>
          <p:cNvSpPr txBox="1"/>
          <p:nvPr/>
        </p:nvSpPr>
        <p:spPr>
          <a:xfrm>
            <a:off x="2992526" y="3582903"/>
            <a:ext cx="143591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146" name="TextBox 145">
            <a:extLst>
              <a:ext uri="{FF2B5EF4-FFF2-40B4-BE49-F238E27FC236}">
                <a16:creationId xmlns:a16="http://schemas.microsoft.com/office/drawing/2014/main" id="{645C6C64-1BB3-4FD1-8892-97BA0ACAAE37}"/>
              </a:ext>
            </a:extLst>
          </p:cNvPr>
          <p:cNvSpPr txBox="1"/>
          <p:nvPr/>
        </p:nvSpPr>
        <p:spPr>
          <a:xfrm>
            <a:off x="2992526" y="5388310"/>
            <a:ext cx="1645920" cy="276999"/>
          </a:xfrm>
          <a:prstGeom prst="rect">
            <a:avLst/>
          </a:prstGeom>
          <a:noFill/>
        </p:spPr>
        <p:txBody>
          <a:bodyPr wrap="square" rtlCol="0" anchor="t">
            <a:spAutoFit/>
          </a:bodyPr>
          <a:lstStyle/>
          <a:p>
            <a:r>
              <a:rPr lang="en-US" sz="1200" dirty="0">
                <a:solidFill>
                  <a:schemeClr val="bg2"/>
                </a:solidFill>
              </a:rPr>
              <a:t>A wonderful serenity</a:t>
            </a:r>
          </a:p>
        </p:txBody>
      </p:sp>
      <p:sp>
        <p:nvSpPr>
          <p:cNvPr id="147" name="TextBox 146">
            <a:extLst>
              <a:ext uri="{FF2B5EF4-FFF2-40B4-BE49-F238E27FC236}">
                <a16:creationId xmlns:a16="http://schemas.microsoft.com/office/drawing/2014/main" id="{B9160D5F-6768-4AF5-8B19-135DD1852E08}"/>
              </a:ext>
            </a:extLst>
          </p:cNvPr>
          <p:cNvSpPr txBox="1"/>
          <p:nvPr/>
        </p:nvSpPr>
        <p:spPr>
          <a:xfrm>
            <a:off x="2992526" y="5106903"/>
            <a:ext cx="143591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grpSp>
        <p:nvGrpSpPr>
          <p:cNvPr id="148" name="Group 147">
            <a:extLst>
              <a:ext uri="{FF2B5EF4-FFF2-40B4-BE49-F238E27FC236}">
                <a16:creationId xmlns:a16="http://schemas.microsoft.com/office/drawing/2014/main" id="{AEBDA2C4-8106-480F-A8B3-BCC2633E1606}"/>
              </a:ext>
            </a:extLst>
          </p:cNvPr>
          <p:cNvGrpSpPr>
            <a:grpSpLocks noChangeAspect="1"/>
          </p:cNvGrpSpPr>
          <p:nvPr/>
        </p:nvGrpSpPr>
        <p:grpSpPr>
          <a:xfrm>
            <a:off x="1629312" y="2318822"/>
            <a:ext cx="105710" cy="91836"/>
            <a:chOff x="-474040" y="6113577"/>
            <a:chExt cx="762000" cy="661987"/>
          </a:xfrm>
          <a:solidFill>
            <a:schemeClr val="bg2"/>
          </a:solidFill>
        </p:grpSpPr>
        <p:sp>
          <p:nvSpPr>
            <p:cNvPr id="149" name="Freeform: Shape 148">
              <a:extLst>
                <a:ext uri="{FF2B5EF4-FFF2-40B4-BE49-F238E27FC236}">
                  <a16:creationId xmlns:a16="http://schemas.microsoft.com/office/drawing/2014/main" id="{FBB54C06-580A-4973-AD58-A8FF41DBB697}"/>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150" name="Freeform: Shape 149">
              <a:extLst>
                <a:ext uri="{FF2B5EF4-FFF2-40B4-BE49-F238E27FC236}">
                  <a16:creationId xmlns:a16="http://schemas.microsoft.com/office/drawing/2014/main" id="{056A1855-C943-4BFD-BE1B-CDFB8D4221B1}"/>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151" name="Group 150">
            <a:extLst>
              <a:ext uri="{FF2B5EF4-FFF2-40B4-BE49-F238E27FC236}">
                <a16:creationId xmlns:a16="http://schemas.microsoft.com/office/drawing/2014/main" id="{E812699B-F7F8-4B9D-9450-91374A013B7A}"/>
              </a:ext>
            </a:extLst>
          </p:cNvPr>
          <p:cNvGrpSpPr>
            <a:grpSpLocks noChangeAspect="1"/>
          </p:cNvGrpSpPr>
          <p:nvPr/>
        </p:nvGrpSpPr>
        <p:grpSpPr>
          <a:xfrm>
            <a:off x="10158540" y="2319110"/>
            <a:ext cx="109728" cy="91260"/>
            <a:chOff x="-776215" y="3626524"/>
            <a:chExt cx="799958" cy="665320"/>
          </a:xfrm>
          <a:solidFill>
            <a:schemeClr val="bg2"/>
          </a:solidFill>
        </p:grpSpPr>
        <p:sp>
          <p:nvSpPr>
            <p:cNvPr id="152" name="Freeform: Shape 151">
              <a:extLst>
                <a:ext uri="{FF2B5EF4-FFF2-40B4-BE49-F238E27FC236}">
                  <a16:creationId xmlns:a16="http://schemas.microsoft.com/office/drawing/2014/main" id="{A11CC954-1969-4EAF-B778-DA80419D91E1}"/>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153" name="Freeform: Shape 152">
              <a:extLst>
                <a:ext uri="{FF2B5EF4-FFF2-40B4-BE49-F238E27FC236}">
                  <a16:creationId xmlns:a16="http://schemas.microsoft.com/office/drawing/2014/main" id="{487784C8-79AB-4D55-91EA-9A030A1BA099}"/>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54" name="Freeform: Shape 153">
              <a:extLst>
                <a:ext uri="{FF2B5EF4-FFF2-40B4-BE49-F238E27FC236}">
                  <a16:creationId xmlns:a16="http://schemas.microsoft.com/office/drawing/2014/main" id="{3729ACB9-3B75-437F-90A0-41A98091AC0C}"/>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155" name="Freeform: Shape 154">
              <a:extLst>
                <a:ext uri="{FF2B5EF4-FFF2-40B4-BE49-F238E27FC236}">
                  <a16:creationId xmlns:a16="http://schemas.microsoft.com/office/drawing/2014/main" id="{3A89D0C1-5527-442D-A623-66D691FF9D6E}"/>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56" name="Freeform: Shape 155">
              <a:extLst>
                <a:ext uri="{FF2B5EF4-FFF2-40B4-BE49-F238E27FC236}">
                  <a16:creationId xmlns:a16="http://schemas.microsoft.com/office/drawing/2014/main" id="{03A55045-F3C6-45F4-9F81-19A262440576}"/>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157" name="Group 156">
            <a:extLst>
              <a:ext uri="{FF2B5EF4-FFF2-40B4-BE49-F238E27FC236}">
                <a16:creationId xmlns:a16="http://schemas.microsoft.com/office/drawing/2014/main" id="{7D8D5BC9-DF57-469A-B760-95A19AFD2E8C}"/>
              </a:ext>
            </a:extLst>
          </p:cNvPr>
          <p:cNvGrpSpPr>
            <a:grpSpLocks noChangeAspect="1"/>
          </p:cNvGrpSpPr>
          <p:nvPr/>
        </p:nvGrpSpPr>
        <p:grpSpPr>
          <a:xfrm>
            <a:off x="5887748" y="5374198"/>
            <a:ext cx="109728" cy="77084"/>
            <a:chOff x="1418602" y="6135827"/>
            <a:chExt cx="761999" cy="535304"/>
          </a:xfrm>
          <a:solidFill>
            <a:schemeClr val="bg2"/>
          </a:solidFill>
        </p:grpSpPr>
        <p:sp>
          <p:nvSpPr>
            <p:cNvPr id="158" name="Freeform: Shape 157">
              <a:extLst>
                <a:ext uri="{FF2B5EF4-FFF2-40B4-BE49-F238E27FC236}">
                  <a16:creationId xmlns:a16="http://schemas.microsoft.com/office/drawing/2014/main" id="{915DB450-7A13-4729-B2CF-2947CEEC46E2}"/>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159" name="Freeform: Shape 158">
              <a:extLst>
                <a:ext uri="{FF2B5EF4-FFF2-40B4-BE49-F238E27FC236}">
                  <a16:creationId xmlns:a16="http://schemas.microsoft.com/office/drawing/2014/main" id="{41AE587E-3E41-437C-8ED5-29F6E9E10AB6}"/>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60" name="Freeform: Shape 159">
              <a:extLst>
                <a:ext uri="{FF2B5EF4-FFF2-40B4-BE49-F238E27FC236}">
                  <a16:creationId xmlns:a16="http://schemas.microsoft.com/office/drawing/2014/main" id="{1561C922-A21A-4597-B4BA-A85BBE3E1BF4}"/>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61" name="Freeform: Shape 160">
              <a:extLst>
                <a:ext uri="{FF2B5EF4-FFF2-40B4-BE49-F238E27FC236}">
                  <a16:creationId xmlns:a16="http://schemas.microsoft.com/office/drawing/2014/main" id="{8B80B4C8-5927-4351-8D80-BAB0899FDDA8}"/>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162" name="Freeform: Shape 161">
              <a:extLst>
                <a:ext uri="{FF2B5EF4-FFF2-40B4-BE49-F238E27FC236}">
                  <a16:creationId xmlns:a16="http://schemas.microsoft.com/office/drawing/2014/main" id="{24120781-F493-4CB3-A755-5ADF66C5DE48}"/>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163" name="Freeform: Shape 162">
              <a:extLst>
                <a:ext uri="{FF2B5EF4-FFF2-40B4-BE49-F238E27FC236}">
                  <a16:creationId xmlns:a16="http://schemas.microsoft.com/office/drawing/2014/main" id="{97617416-A22A-489C-B9A0-89BA60B3A0F3}"/>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164" name="Freeform: Shape 163">
              <a:extLst>
                <a:ext uri="{FF2B5EF4-FFF2-40B4-BE49-F238E27FC236}">
                  <a16:creationId xmlns:a16="http://schemas.microsoft.com/office/drawing/2014/main" id="{0F35AFAD-7B8D-4844-9A74-C5EC64130F2B}"/>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165" name="Group 164">
            <a:extLst>
              <a:ext uri="{FF2B5EF4-FFF2-40B4-BE49-F238E27FC236}">
                <a16:creationId xmlns:a16="http://schemas.microsoft.com/office/drawing/2014/main" id="{596E5845-9ECF-421D-90B8-9AD0E161599D}"/>
              </a:ext>
            </a:extLst>
          </p:cNvPr>
          <p:cNvGrpSpPr>
            <a:grpSpLocks noChangeAspect="1"/>
          </p:cNvGrpSpPr>
          <p:nvPr/>
        </p:nvGrpSpPr>
        <p:grpSpPr>
          <a:xfrm>
            <a:off x="5892679" y="2309876"/>
            <a:ext cx="99866" cy="109728"/>
            <a:chOff x="8180808" y="4049595"/>
            <a:chExt cx="693515" cy="761999"/>
          </a:xfrm>
          <a:solidFill>
            <a:schemeClr val="bg2"/>
          </a:solidFill>
        </p:grpSpPr>
        <p:sp>
          <p:nvSpPr>
            <p:cNvPr id="166" name="Freeform: Shape 165">
              <a:extLst>
                <a:ext uri="{FF2B5EF4-FFF2-40B4-BE49-F238E27FC236}">
                  <a16:creationId xmlns:a16="http://schemas.microsoft.com/office/drawing/2014/main" id="{3EE405D1-19D8-4B5B-B42A-A1FBB0CD38ED}"/>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67" name="Freeform: Shape 166">
              <a:extLst>
                <a:ext uri="{FF2B5EF4-FFF2-40B4-BE49-F238E27FC236}">
                  <a16:creationId xmlns:a16="http://schemas.microsoft.com/office/drawing/2014/main" id="{2078948C-7FE8-48BB-BAB3-F2814F52A0DF}"/>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68" name="Freeform: Shape 167">
              <a:extLst>
                <a:ext uri="{FF2B5EF4-FFF2-40B4-BE49-F238E27FC236}">
                  <a16:creationId xmlns:a16="http://schemas.microsoft.com/office/drawing/2014/main" id="{1939474C-8F03-4639-AF5F-B46A455D2318}"/>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169" name="Freeform: Shape 168">
              <a:extLst>
                <a:ext uri="{FF2B5EF4-FFF2-40B4-BE49-F238E27FC236}">
                  <a16:creationId xmlns:a16="http://schemas.microsoft.com/office/drawing/2014/main" id="{746290F1-61BD-47FD-B382-F122057F3911}"/>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170" name="Freeform: Shape 169">
              <a:extLst>
                <a:ext uri="{FF2B5EF4-FFF2-40B4-BE49-F238E27FC236}">
                  <a16:creationId xmlns:a16="http://schemas.microsoft.com/office/drawing/2014/main" id="{82308EB7-569A-4CC4-9DA4-CB795C0AE6FD}"/>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171" name="Freeform: Shape 170">
              <a:extLst>
                <a:ext uri="{FF2B5EF4-FFF2-40B4-BE49-F238E27FC236}">
                  <a16:creationId xmlns:a16="http://schemas.microsoft.com/office/drawing/2014/main" id="{2D2A4CC8-D444-4919-AF89-FE02BDCAB01A}"/>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172" name="Freeform: Shape 171">
              <a:extLst>
                <a:ext uri="{FF2B5EF4-FFF2-40B4-BE49-F238E27FC236}">
                  <a16:creationId xmlns:a16="http://schemas.microsoft.com/office/drawing/2014/main" id="{8E237738-F90A-48D1-8554-0263634E200B}"/>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641411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fade">
                                      <p:cBhvr>
                                        <p:cTn id="7" dur="500"/>
                                        <p:tgtEl>
                                          <p:spTgt spid="9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p:cTn id="11" dur="500" fill="hold"/>
                                        <p:tgtEl>
                                          <p:spTgt spid="91"/>
                                        </p:tgtEl>
                                        <p:attrNameLst>
                                          <p:attrName>ppt_w</p:attrName>
                                        </p:attrNameLst>
                                      </p:cBhvr>
                                      <p:tavLst>
                                        <p:tav tm="0">
                                          <p:val>
                                            <p:fltVal val="0"/>
                                          </p:val>
                                        </p:tav>
                                        <p:tav tm="100000">
                                          <p:val>
                                            <p:strVal val="#ppt_w"/>
                                          </p:val>
                                        </p:tav>
                                      </p:tavLst>
                                    </p:anim>
                                    <p:anim calcmode="lin" valueType="num">
                                      <p:cBhvr>
                                        <p:cTn id="12" dur="500" fill="hold"/>
                                        <p:tgtEl>
                                          <p:spTgt spid="91"/>
                                        </p:tgtEl>
                                        <p:attrNameLst>
                                          <p:attrName>ppt_h</p:attrName>
                                        </p:attrNameLst>
                                      </p:cBhvr>
                                      <p:tavLst>
                                        <p:tav tm="0">
                                          <p:val>
                                            <p:fltVal val="0"/>
                                          </p:val>
                                        </p:tav>
                                        <p:tav tm="100000">
                                          <p:val>
                                            <p:strVal val="#ppt_h"/>
                                          </p:val>
                                        </p:tav>
                                      </p:tavLst>
                                    </p:anim>
                                    <p:animEffect transition="in" filter="fade">
                                      <p:cBhvr>
                                        <p:cTn id="13" dur="500"/>
                                        <p:tgtEl>
                                          <p:spTgt spid="9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4"/>
                                        </p:tgtEl>
                                        <p:attrNameLst>
                                          <p:attrName>style.visibility</p:attrName>
                                        </p:attrNameLst>
                                      </p:cBhvr>
                                      <p:to>
                                        <p:strVal val="visible"/>
                                      </p:to>
                                    </p:set>
                                    <p:animEffect transition="in" filter="wipe(left)">
                                      <p:cBhvr>
                                        <p:cTn id="17" dur="500"/>
                                        <p:tgtEl>
                                          <p:spTgt spid="9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99"/>
                                        </p:tgtEl>
                                        <p:attrNameLst>
                                          <p:attrName>style.visibility</p:attrName>
                                        </p:attrNameLst>
                                      </p:cBhvr>
                                      <p:to>
                                        <p:strVal val="visible"/>
                                      </p:to>
                                    </p:set>
                                    <p:anim calcmode="lin" valueType="num">
                                      <p:cBhvr>
                                        <p:cTn id="25" dur="500" fill="hold"/>
                                        <p:tgtEl>
                                          <p:spTgt spid="99"/>
                                        </p:tgtEl>
                                        <p:attrNameLst>
                                          <p:attrName>ppt_w</p:attrName>
                                        </p:attrNameLst>
                                      </p:cBhvr>
                                      <p:tavLst>
                                        <p:tav tm="0">
                                          <p:val>
                                            <p:fltVal val="0"/>
                                          </p:val>
                                        </p:tav>
                                        <p:tav tm="100000">
                                          <p:val>
                                            <p:strVal val="#ppt_w"/>
                                          </p:val>
                                        </p:tav>
                                      </p:tavLst>
                                    </p:anim>
                                    <p:anim calcmode="lin" valueType="num">
                                      <p:cBhvr>
                                        <p:cTn id="26" dur="500" fill="hold"/>
                                        <p:tgtEl>
                                          <p:spTgt spid="99"/>
                                        </p:tgtEl>
                                        <p:attrNameLst>
                                          <p:attrName>ppt_h</p:attrName>
                                        </p:attrNameLst>
                                      </p:cBhvr>
                                      <p:tavLst>
                                        <p:tav tm="0">
                                          <p:val>
                                            <p:fltVal val="0"/>
                                          </p:val>
                                        </p:tav>
                                        <p:tav tm="100000">
                                          <p:val>
                                            <p:strVal val="#ppt_h"/>
                                          </p:val>
                                        </p:tav>
                                      </p:tavLst>
                                    </p:anim>
                                    <p:animEffect transition="in" filter="fade">
                                      <p:cBhvr>
                                        <p:cTn id="27" dur="500"/>
                                        <p:tgtEl>
                                          <p:spTgt spid="99"/>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148"/>
                                        </p:tgtEl>
                                        <p:attrNameLst>
                                          <p:attrName>style.visibility</p:attrName>
                                        </p:attrNameLst>
                                      </p:cBhvr>
                                      <p:to>
                                        <p:strVal val="visible"/>
                                      </p:to>
                                    </p:set>
                                    <p:anim calcmode="lin" valueType="num">
                                      <p:cBhvr>
                                        <p:cTn id="31" dur="500" fill="hold"/>
                                        <p:tgtEl>
                                          <p:spTgt spid="148"/>
                                        </p:tgtEl>
                                        <p:attrNameLst>
                                          <p:attrName>ppt_w</p:attrName>
                                        </p:attrNameLst>
                                      </p:cBhvr>
                                      <p:tavLst>
                                        <p:tav tm="0">
                                          <p:val>
                                            <p:fltVal val="0"/>
                                          </p:val>
                                        </p:tav>
                                        <p:tav tm="100000">
                                          <p:val>
                                            <p:strVal val="#ppt_w"/>
                                          </p:val>
                                        </p:tav>
                                      </p:tavLst>
                                    </p:anim>
                                    <p:anim calcmode="lin" valueType="num">
                                      <p:cBhvr>
                                        <p:cTn id="32" dur="500" fill="hold"/>
                                        <p:tgtEl>
                                          <p:spTgt spid="148"/>
                                        </p:tgtEl>
                                        <p:attrNameLst>
                                          <p:attrName>ppt_h</p:attrName>
                                        </p:attrNameLst>
                                      </p:cBhvr>
                                      <p:tavLst>
                                        <p:tav tm="0">
                                          <p:val>
                                            <p:fltVal val="0"/>
                                          </p:val>
                                        </p:tav>
                                        <p:tav tm="100000">
                                          <p:val>
                                            <p:strVal val="#ppt_h"/>
                                          </p:val>
                                        </p:tav>
                                      </p:tavLst>
                                    </p:anim>
                                    <p:animEffect transition="in" filter="fade">
                                      <p:cBhvr>
                                        <p:cTn id="33" dur="500"/>
                                        <p:tgtEl>
                                          <p:spTgt spid="148"/>
                                        </p:tgtEl>
                                      </p:cBhvr>
                                    </p:animEffect>
                                  </p:childTnLst>
                                </p:cTn>
                              </p:par>
                            </p:childTnLst>
                          </p:cTn>
                        </p:par>
                        <p:par>
                          <p:cTn id="34" fill="hold">
                            <p:stCondLst>
                              <p:cond delay="3000"/>
                            </p:stCondLst>
                            <p:childTnLst>
                              <p:par>
                                <p:cTn id="35" presetID="22" presetClass="entr" presetSubtype="8" fill="hold" nodeType="afterEffect">
                                  <p:stCondLst>
                                    <p:cond delay="0"/>
                                  </p:stCondLst>
                                  <p:childTnLst>
                                    <p:set>
                                      <p:cBhvr>
                                        <p:cTn id="36" dur="1" fill="hold">
                                          <p:stCondLst>
                                            <p:cond delay="0"/>
                                          </p:stCondLst>
                                        </p:cTn>
                                        <p:tgtEl>
                                          <p:spTgt spid="103"/>
                                        </p:tgtEl>
                                        <p:attrNameLst>
                                          <p:attrName>style.visibility</p:attrName>
                                        </p:attrNameLst>
                                      </p:cBhvr>
                                      <p:to>
                                        <p:strVal val="visible"/>
                                      </p:to>
                                    </p:set>
                                    <p:animEffect transition="in" filter="wipe(left)">
                                      <p:cBhvr>
                                        <p:cTn id="37" dur="500"/>
                                        <p:tgtEl>
                                          <p:spTgt spid="103"/>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02"/>
                                        </p:tgtEl>
                                        <p:attrNameLst>
                                          <p:attrName>style.visibility</p:attrName>
                                        </p:attrNameLst>
                                      </p:cBhvr>
                                      <p:to>
                                        <p:strVal val="visible"/>
                                      </p:to>
                                    </p:set>
                                    <p:animEffect transition="in" filter="wipe(left)">
                                      <p:cBhvr>
                                        <p:cTn id="41" dur="500"/>
                                        <p:tgtEl>
                                          <p:spTgt spid="102"/>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wipe(left)">
                                      <p:cBhvr>
                                        <p:cTn id="45" dur="500"/>
                                        <p:tgtEl>
                                          <p:spTgt spid="100"/>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141"/>
                                        </p:tgtEl>
                                        <p:attrNameLst>
                                          <p:attrName>style.visibility</p:attrName>
                                        </p:attrNameLst>
                                      </p:cBhvr>
                                      <p:to>
                                        <p:strVal val="visible"/>
                                      </p:to>
                                    </p:set>
                                    <p:animEffect transition="in" filter="wipe(left)">
                                      <p:cBhvr>
                                        <p:cTn id="49" dur="500"/>
                                        <p:tgtEl>
                                          <p:spTgt spid="141"/>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140"/>
                                        </p:tgtEl>
                                        <p:attrNameLst>
                                          <p:attrName>style.visibility</p:attrName>
                                        </p:attrNameLst>
                                      </p:cBhvr>
                                      <p:to>
                                        <p:strVal val="visible"/>
                                      </p:to>
                                    </p:set>
                                    <p:animEffect transition="in" filter="wipe(left)">
                                      <p:cBhvr>
                                        <p:cTn id="53" dur="500"/>
                                        <p:tgtEl>
                                          <p:spTgt spid="140"/>
                                        </p:tgtEl>
                                      </p:cBhvr>
                                    </p:animEffect>
                                  </p:childTnLst>
                                </p:cTn>
                              </p:par>
                            </p:childTnLst>
                          </p:cTn>
                        </p:par>
                        <p:par>
                          <p:cTn id="54" fill="hold">
                            <p:stCondLst>
                              <p:cond delay="5500"/>
                            </p:stCondLst>
                            <p:childTnLst>
                              <p:par>
                                <p:cTn id="55" presetID="22" presetClass="entr" presetSubtype="8" fill="hold" grpId="0" nodeType="afterEffect">
                                  <p:stCondLst>
                                    <p:cond delay="0"/>
                                  </p:stCondLst>
                                  <p:childTnLst>
                                    <p:set>
                                      <p:cBhvr>
                                        <p:cTn id="56" dur="1" fill="hold">
                                          <p:stCondLst>
                                            <p:cond delay="0"/>
                                          </p:stCondLst>
                                        </p:cTn>
                                        <p:tgtEl>
                                          <p:spTgt spid="104"/>
                                        </p:tgtEl>
                                        <p:attrNameLst>
                                          <p:attrName>style.visibility</p:attrName>
                                        </p:attrNameLst>
                                      </p:cBhvr>
                                      <p:to>
                                        <p:strVal val="visible"/>
                                      </p:to>
                                    </p:set>
                                    <p:animEffect transition="in" filter="wipe(left)">
                                      <p:cBhvr>
                                        <p:cTn id="57" dur="500"/>
                                        <p:tgtEl>
                                          <p:spTgt spid="104"/>
                                        </p:tgtEl>
                                      </p:cBhvr>
                                    </p:animEffect>
                                  </p:childTnLst>
                                </p:cTn>
                              </p:par>
                            </p:childTnLst>
                          </p:cTn>
                        </p:par>
                        <p:par>
                          <p:cTn id="58" fill="hold">
                            <p:stCondLst>
                              <p:cond delay="6000"/>
                            </p:stCondLst>
                            <p:childTnLst>
                              <p:par>
                                <p:cTn id="59" presetID="53" presetClass="entr" presetSubtype="16" fill="hold" grpId="0" nodeType="afterEffect">
                                  <p:stCondLst>
                                    <p:cond delay="0"/>
                                  </p:stCondLst>
                                  <p:childTnLst>
                                    <p:set>
                                      <p:cBhvr>
                                        <p:cTn id="60" dur="1" fill="hold">
                                          <p:stCondLst>
                                            <p:cond delay="0"/>
                                          </p:stCondLst>
                                        </p:cTn>
                                        <p:tgtEl>
                                          <p:spTgt spid="101"/>
                                        </p:tgtEl>
                                        <p:attrNameLst>
                                          <p:attrName>style.visibility</p:attrName>
                                        </p:attrNameLst>
                                      </p:cBhvr>
                                      <p:to>
                                        <p:strVal val="visible"/>
                                      </p:to>
                                    </p:set>
                                    <p:anim calcmode="lin" valueType="num">
                                      <p:cBhvr>
                                        <p:cTn id="61" dur="500" fill="hold"/>
                                        <p:tgtEl>
                                          <p:spTgt spid="101"/>
                                        </p:tgtEl>
                                        <p:attrNameLst>
                                          <p:attrName>ppt_w</p:attrName>
                                        </p:attrNameLst>
                                      </p:cBhvr>
                                      <p:tavLst>
                                        <p:tav tm="0">
                                          <p:val>
                                            <p:fltVal val="0"/>
                                          </p:val>
                                        </p:tav>
                                        <p:tav tm="100000">
                                          <p:val>
                                            <p:strVal val="#ppt_w"/>
                                          </p:val>
                                        </p:tav>
                                      </p:tavLst>
                                    </p:anim>
                                    <p:anim calcmode="lin" valueType="num">
                                      <p:cBhvr>
                                        <p:cTn id="62" dur="500" fill="hold"/>
                                        <p:tgtEl>
                                          <p:spTgt spid="101"/>
                                        </p:tgtEl>
                                        <p:attrNameLst>
                                          <p:attrName>ppt_h</p:attrName>
                                        </p:attrNameLst>
                                      </p:cBhvr>
                                      <p:tavLst>
                                        <p:tav tm="0">
                                          <p:val>
                                            <p:fltVal val="0"/>
                                          </p:val>
                                        </p:tav>
                                        <p:tav tm="100000">
                                          <p:val>
                                            <p:strVal val="#ppt_h"/>
                                          </p:val>
                                        </p:tav>
                                      </p:tavLst>
                                    </p:anim>
                                    <p:animEffect transition="in" filter="fade">
                                      <p:cBhvr>
                                        <p:cTn id="63" dur="500"/>
                                        <p:tgtEl>
                                          <p:spTgt spid="101"/>
                                        </p:tgtEl>
                                      </p:cBhvr>
                                    </p:animEffect>
                                  </p:childTnLst>
                                </p:cTn>
                              </p:par>
                            </p:childTnLst>
                          </p:cTn>
                        </p:par>
                        <p:par>
                          <p:cTn id="64" fill="hold">
                            <p:stCondLst>
                              <p:cond delay="6500"/>
                            </p:stCondLst>
                            <p:childTnLst>
                              <p:par>
                                <p:cTn id="65" presetID="53" presetClass="entr" presetSubtype="16" fill="hold" nodeType="afterEffect">
                                  <p:stCondLst>
                                    <p:cond delay="0"/>
                                  </p:stCondLst>
                                  <p:childTnLst>
                                    <p:set>
                                      <p:cBhvr>
                                        <p:cTn id="66" dur="1" fill="hold">
                                          <p:stCondLst>
                                            <p:cond delay="0"/>
                                          </p:stCondLst>
                                        </p:cTn>
                                        <p:tgtEl>
                                          <p:spTgt spid="165"/>
                                        </p:tgtEl>
                                        <p:attrNameLst>
                                          <p:attrName>style.visibility</p:attrName>
                                        </p:attrNameLst>
                                      </p:cBhvr>
                                      <p:to>
                                        <p:strVal val="visible"/>
                                      </p:to>
                                    </p:set>
                                    <p:anim calcmode="lin" valueType="num">
                                      <p:cBhvr>
                                        <p:cTn id="67" dur="500" fill="hold"/>
                                        <p:tgtEl>
                                          <p:spTgt spid="165"/>
                                        </p:tgtEl>
                                        <p:attrNameLst>
                                          <p:attrName>ppt_w</p:attrName>
                                        </p:attrNameLst>
                                      </p:cBhvr>
                                      <p:tavLst>
                                        <p:tav tm="0">
                                          <p:val>
                                            <p:fltVal val="0"/>
                                          </p:val>
                                        </p:tav>
                                        <p:tav tm="100000">
                                          <p:val>
                                            <p:strVal val="#ppt_w"/>
                                          </p:val>
                                        </p:tav>
                                      </p:tavLst>
                                    </p:anim>
                                    <p:anim calcmode="lin" valueType="num">
                                      <p:cBhvr>
                                        <p:cTn id="68" dur="500" fill="hold"/>
                                        <p:tgtEl>
                                          <p:spTgt spid="165"/>
                                        </p:tgtEl>
                                        <p:attrNameLst>
                                          <p:attrName>ppt_h</p:attrName>
                                        </p:attrNameLst>
                                      </p:cBhvr>
                                      <p:tavLst>
                                        <p:tav tm="0">
                                          <p:val>
                                            <p:fltVal val="0"/>
                                          </p:val>
                                        </p:tav>
                                        <p:tav tm="100000">
                                          <p:val>
                                            <p:strVal val="#ppt_h"/>
                                          </p:val>
                                        </p:tav>
                                      </p:tavLst>
                                    </p:anim>
                                    <p:animEffect transition="in" filter="fade">
                                      <p:cBhvr>
                                        <p:cTn id="69" dur="500"/>
                                        <p:tgtEl>
                                          <p:spTgt spid="165"/>
                                        </p:tgtEl>
                                      </p:cBhvr>
                                    </p:animEffect>
                                  </p:childTnLst>
                                </p:cTn>
                              </p:par>
                            </p:childTnLst>
                          </p:cTn>
                        </p:par>
                        <p:par>
                          <p:cTn id="70" fill="hold">
                            <p:stCondLst>
                              <p:cond delay="7000"/>
                            </p:stCondLst>
                            <p:childTnLst>
                              <p:par>
                                <p:cTn id="71" presetID="22" presetClass="entr" presetSubtype="1" fill="hold" nodeType="afterEffect">
                                  <p:stCondLst>
                                    <p:cond delay="0"/>
                                  </p:stCondLst>
                                  <p:childTnLst>
                                    <p:set>
                                      <p:cBhvr>
                                        <p:cTn id="72" dur="1" fill="hold">
                                          <p:stCondLst>
                                            <p:cond delay="0"/>
                                          </p:stCondLst>
                                        </p:cTn>
                                        <p:tgtEl>
                                          <p:spTgt spid="108"/>
                                        </p:tgtEl>
                                        <p:attrNameLst>
                                          <p:attrName>style.visibility</p:attrName>
                                        </p:attrNameLst>
                                      </p:cBhvr>
                                      <p:to>
                                        <p:strVal val="visible"/>
                                      </p:to>
                                    </p:set>
                                    <p:animEffect transition="in" filter="wipe(up)">
                                      <p:cBhvr>
                                        <p:cTn id="73" dur="500"/>
                                        <p:tgtEl>
                                          <p:spTgt spid="108"/>
                                        </p:tgtEl>
                                      </p:cBhvr>
                                    </p:animEffect>
                                  </p:childTnLst>
                                </p:cTn>
                              </p:par>
                            </p:childTnLst>
                          </p:cTn>
                        </p:par>
                        <p:par>
                          <p:cTn id="74" fill="hold">
                            <p:stCondLst>
                              <p:cond delay="7500"/>
                            </p:stCondLst>
                            <p:childTnLst>
                              <p:par>
                                <p:cTn id="75" presetID="22" presetClass="entr" presetSubtype="1" fill="hold" grpId="0" nodeType="afterEffect">
                                  <p:stCondLst>
                                    <p:cond delay="0"/>
                                  </p:stCondLst>
                                  <p:childTnLst>
                                    <p:set>
                                      <p:cBhvr>
                                        <p:cTn id="76" dur="1" fill="hold">
                                          <p:stCondLst>
                                            <p:cond delay="0"/>
                                          </p:stCondLst>
                                        </p:cTn>
                                        <p:tgtEl>
                                          <p:spTgt spid="109"/>
                                        </p:tgtEl>
                                        <p:attrNameLst>
                                          <p:attrName>style.visibility</p:attrName>
                                        </p:attrNameLst>
                                      </p:cBhvr>
                                      <p:to>
                                        <p:strVal val="visible"/>
                                      </p:to>
                                    </p:set>
                                    <p:animEffect transition="in" filter="wipe(up)">
                                      <p:cBhvr>
                                        <p:cTn id="77" dur="500"/>
                                        <p:tgtEl>
                                          <p:spTgt spid="109"/>
                                        </p:tgtEl>
                                      </p:cBhvr>
                                    </p:animEffect>
                                  </p:childTnLst>
                                </p:cTn>
                              </p:par>
                            </p:childTnLst>
                          </p:cTn>
                        </p:par>
                        <p:par>
                          <p:cTn id="78" fill="hold">
                            <p:stCondLst>
                              <p:cond delay="8000"/>
                            </p:stCondLst>
                            <p:childTnLst>
                              <p:par>
                                <p:cTn id="79" presetID="22" presetClass="entr" presetSubtype="1" fill="hold" grpId="0" nodeType="afterEffect">
                                  <p:stCondLst>
                                    <p:cond delay="0"/>
                                  </p:stCondLst>
                                  <p:childTnLst>
                                    <p:set>
                                      <p:cBhvr>
                                        <p:cTn id="80" dur="1" fill="hold">
                                          <p:stCondLst>
                                            <p:cond delay="0"/>
                                          </p:stCondLst>
                                        </p:cTn>
                                        <p:tgtEl>
                                          <p:spTgt spid="123"/>
                                        </p:tgtEl>
                                        <p:attrNameLst>
                                          <p:attrName>style.visibility</p:attrName>
                                        </p:attrNameLst>
                                      </p:cBhvr>
                                      <p:to>
                                        <p:strVal val="visible"/>
                                      </p:to>
                                    </p:set>
                                    <p:animEffect transition="in" filter="wipe(up)">
                                      <p:cBhvr>
                                        <p:cTn id="81" dur="500"/>
                                        <p:tgtEl>
                                          <p:spTgt spid="123"/>
                                        </p:tgtEl>
                                      </p:cBhvr>
                                    </p:animEffect>
                                  </p:childTnLst>
                                </p:cTn>
                              </p:par>
                            </p:childTnLst>
                          </p:cTn>
                        </p:par>
                        <p:par>
                          <p:cTn id="82" fill="hold">
                            <p:stCondLst>
                              <p:cond delay="8500"/>
                            </p:stCondLst>
                            <p:childTnLst>
                              <p:par>
                                <p:cTn id="83" presetID="22" presetClass="entr" presetSubtype="8" fill="hold" grpId="0" nodeType="afterEffect">
                                  <p:stCondLst>
                                    <p:cond delay="0"/>
                                  </p:stCondLst>
                                  <p:childTnLst>
                                    <p:set>
                                      <p:cBhvr>
                                        <p:cTn id="84" dur="1" fill="hold">
                                          <p:stCondLst>
                                            <p:cond delay="0"/>
                                          </p:stCondLst>
                                        </p:cTn>
                                        <p:tgtEl>
                                          <p:spTgt spid="106"/>
                                        </p:tgtEl>
                                        <p:attrNameLst>
                                          <p:attrName>style.visibility</p:attrName>
                                        </p:attrNameLst>
                                      </p:cBhvr>
                                      <p:to>
                                        <p:strVal val="visible"/>
                                      </p:to>
                                    </p:set>
                                    <p:animEffect transition="in" filter="wipe(left)">
                                      <p:cBhvr>
                                        <p:cTn id="85" dur="500"/>
                                        <p:tgtEl>
                                          <p:spTgt spid="106"/>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119"/>
                                        </p:tgtEl>
                                        <p:attrNameLst>
                                          <p:attrName>style.visibility</p:attrName>
                                        </p:attrNameLst>
                                      </p:cBhvr>
                                      <p:to>
                                        <p:strVal val="visible"/>
                                      </p:to>
                                    </p:set>
                                    <p:animEffect transition="in" filter="wipe(left)">
                                      <p:cBhvr>
                                        <p:cTn id="88" dur="500"/>
                                        <p:tgtEl>
                                          <p:spTgt spid="119"/>
                                        </p:tgtEl>
                                      </p:cBhvr>
                                    </p:animEffect>
                                  </p:childTnLst>
                                </p:cTn>
                              </p:par>
                            </p:childTnLst>
                          </p:cTn>
                        </p:par>
                        <p:par>
                          <p:cTn id="89" fill="hold">
                            <p:stCondLst>
                              <p:cond delay="9000"/>
                            </p:stCondLst>
                            <p:childTnLst>
                              <p:par>
                                <p:cTn id="90" presetID="22" presetClass="entr" presetSubtype="8" fill="hold" grpId="0" nodeType="afterEffect">
                                  <p:stCondLst>
                                    <p:cond delay="0"/>
                                  </p:stCondLst>
                                  <p:childTnLst>
                                    <p:set>
                                      <p:cBhvr>
                                        <p:cTn id="91" dur="1" fill="hold">
                                          <p:stCondLst>
                                            <p:cond delay="0"/>
                                          </p:stCondLst>
                                        </p:cTn>
                                        <p:tgtEl>
                                          <p:spTgt spid="144"/>
                                        </p:tgtEl>
                                        <p:attrNameLst>
                                          <p:attrName>style.visibility</p:attrName>
                                        </p:attrNameLst>
                                      </p:cBhvr>
                                      <p:to>
                                        <p:strVal val="visible"/>
                                      </p:to>
                                    </p:set>
                                    <p:animEffect transition="in" filter="wipe(left)">
                                      <p:cBhvr>
                                        <p:cTn id="92" dur="500"/>
                                        <p:tgtEl>
                                          <p:spTgt spid="144"/>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47"/>
                                        </p:tgtEl>
                                        <p:attrNameLst>
                                          <p:attrName>style.visibility</p:attrName>
                                        </p:attrNameLst>
                                      </p:cBhvr>
                                      <p:to>
                                        <p:strVal val="visible"/>
                                      </p:to>
                                    </p:set>
                                    <p:animEffect transition="in" filter="wipe(left)">
                                      <p:cBhvr>
                                        <p:cTn id="95" dur="500"/>
                                        <p:tgtEl>
                                          <p:spTgt spid="147"/>
                                        </p:tgtEl>
                                      </p:cBhvr>
                                    </p:animEffect>
                                  </p:childTnLst>
                                </p:cTn>
                              </p:par>
                            </p:childTnLst>
                          </p:cTn>
                        </p:par>
                        <p:par>
                          <p:cTn id="96" fill="hold">
                            <p:stCondLst>
                              <p:cond delay="9500"/>
                            </p:stCondLst>
                            <p:childTnLst>
                              <p:par>
                                <p:cTn id="97" presetID="22" presetClass="entr" presetSubtype="8" fill="hold" grpId="0" nodeType="afterEffect">
                                  <p:stCondLst>
                                    <p:cond delay="0"/>
                                  </p:stCondLst>
                                  <p:childTnLst>
                                    <p:set>
                                      <p:cBhvr>
                                        <p:cTn id="98" dur="1" fill="hold">
                                          <p:stCondLst>
                                            <p:cond delay="0"/>
                                          </p:stCondLst>
                                        </p:cTn>
                                        <p:tgtEl>
                                          <p:spTgt spid="143"/>
                                        </p:tgtEl>
                                        <p:attrNameLst>
                                          <p:attrName>style.visibility</p:attrName>
                                        </p:attrNameLst>
                                      </p:cBhvr>
                                      <p:to>
                                        <p:strVal val="visible"/>
                                      </p:to>
                                    </p:set>
                                    <p:animEffect transition="in" filter="wipe(left)">
                                      <p:cBhvr>
                                        <p:cTn id="99" dur="500"/>
                                        <p:tgtEl>
                                          <p:spTgt spid="143"/>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146"/>
                                        </p:tgtEl>
                                        <p:attrNameLst>
                                          <p:attrName>style.visibility</p:attrName>
                                        </p:attrNameLst>
                                      </p:cBhvr>
                                      <p:to>
                                        <p:strVal val="visible"/>
                                      </p:to>
                                    </p:set>
                                    <p:animEffect transition="in" filter="wipe(left)">
                                      <p:cBhvr>
                                        <p:cTn id="102" dur="500"/>
                                        <p:tgtEl>
                                          <p:spTgt spid="146"/>
                                        </p:tgtEl>
                                      </p:cBhvr>
                                    </p:animEffect>
                                  </p:childTnLst>
                                </p:cTn>
                              </p:par>
                            </p:childTnLst>
                          </p:cTn>
                        </p:par>
                        <p:par>
                          <p:cTn id="103" fill="hold">
                            <p:stCondLst>
                              <p:cond delay="10000"/>
                            </p:stCondLst>
                            <p:childTnLst>
                              <p:par>
                                <p:cTn id="104" presetID="22" presetClass="entr" presetSubtype="8" fill="hold" nodeType="afterEffect">
                                  <p:stCondLst>
                                    <p:cond delay="0"/>
                                  </p:stCondLst>
                                  <p:childTnLst>
                                    <p:set>
                                      <p:cBhvr>
                                        <p:cTn id="105" dur="1" fill="hold">
                                          <p:stCondLst>
                                            <p:cond delay="0"/>
                                          </p:stCondLst>
                                        </p:cTn>
                                        <p:tgtEl>
                                          <p:spTgt spid="129"/>
                                        </p:tgtEl>
                                        <p:attrNameLst>
                                          <p:attrName>style.visibility</p:attrName>
                                        </p:attrNameLst>
                                      </p:cBhvr>
                                      <p:to>
                                        <p:strVal val="visible"/>
                                      </p:to>
                                    </p:set>
                                    <p:animEffect transition="in" filter="wipe(left)">
                                      <p:cBhvr>
                                        <p:cTn id="106" dur="500"/>
                                        <p:tgtEl>
                                          <p:spTgt spid="129"/>
                                        </p:tgtEl>
                                      </p:cBhvr>
                                    </p:animEffect>
                                  </p:childTnLst>
                                </p:cTn>
                              </p:par>
                            </p:childTnLst>
                          </p:cTn>
                        </p:par>
                        <p:par>
                          <p:cTn id="107" fill="hold">
                            <p:stCondLst>
                              <p:cond delay="10500"/>
                            </p:stCondLst>
                            <p:childTnLst>
                              <p:par>
                                <p:cTn id="108" presetID="22" presetClass="entr" presetSubtype="8" fill="hold" grpId="0" nodeType="afterEffect">
                                  <p:stCondLst>
                                    <p:cond delay="0"/>
                                  </p:stCondLst>
                                  <p:childTnLst>
                                    <p:set>
                                      <p:cBhvr>
                                        <p:cTn id="109" dur="1" fill="hold">
                                          <p:stCondLst>
                                            <p:cond delay="0"/>
                                          </p:stCondLst>
                                        </p:cTn>
                                        <p:tgtEl>
                                          <p:spTgt spid="131"/>
                                        </p:tgtEl>
                                        <p:attrNameLst>
                                          <p:attrName>style.visibility</p:attrName>
                                        </p:attrNameLst>
                                      </p:cBhvr>
                                      <p:to>
                                        <p:strVal val="visible"/>
                                      </p:to>
                                    </p:set>
                                    <p:animEffect transition="in" filter="wipe(left)">
                                      <p:cBhvr>
                                        <p:cTn id="110" dur="500"/>
                                        <p:tgtEl>
                                          <p:spTgt spid="131"/>
                                        </p:tgtEl>
                                      </p:cBhvr>
                                    </p:animEffect>
                                  </p:childTnLst>
                                </p:cTn>
                              </p:par>
                            </p:childTnLst>
                          </p:cTn>
                        </p:par>
                        <p:par>
                          <p:cTn id="111" fill="hold">
                            <p:stCondLst>
                              <p:cond delay="11000"/>
                            </p:stCondLst>
                            <p:childTnLst>
                              <p:par>
                                <p:cTn id="112" presetID="53" presetClass="entr" presetSubtype="16" fill="hold" grpId="0" nodeType="afterEffect">
                                  <p:stCondLst>
                                    <p:cond delay="0"/>
                                  </p:stCondLst>
                                  <p:childTnLst>
                                    <p:set>
                                      <p:cBhvr>
                                        <p:cTn id="113" dur="1" fill="hold">
                                          <p:stCondLst>
                                            <p:cond delay="0"/>
                                          </p:stCondLst>
                                        </p:cTn>
                                        <p:tgtEl>
                                          <p:spTgt spid="130"/>
                                        </p:tgtEl>
                                        <p:attrNameLst>
                                          <p:attrName>style.visibility</p:attrName>
                                        </p:attrNameLst>
                                      </p:cBhvr>
                                      <p:to>
                                        <p:strVal val="visible"/>
                                      </p:to>
                                    </p:set>
                                    <p:anim calcmode="lin" valueType="num">
                                      <p:cBhvr>
                                        <p:cTn id="114" dur="500" fill="hold"/>
                                        <p:tgtEl>
                                          <p:spTgt spid="130"/>
                                        </p:tgtEl>
                                        <p:attrNameLst>
                                          <p:attrName>ppt_w</p:attrName>
                                        </p:attrNameLst>
                                      </p:cBhvr>
                                      <p:tavLst>
                                        <p:tav tm="0">
                                          <p:val>
                                            <p:fltVal val="0"/>
                                          </p:val>
                                        </p:tav>
                                        <p:tav tm="100000">
                                          <p:val>
                                            <p:strVal val="#ppt_w"/>
                                          </p:val>
                                        </p:tav>
                                      </p:tavLst>
                                    </p:anim>
                                    <p:anim calcmode="lin" valueType="num">
                                      <p:cBhvr>
                                        <p:cTn id="115" dur="500" fill="hold"/>
                                        <p:tgtEl>
                                          <p:spTgt spid="130"/>
                                        </p:tgtEl>
                                        <p:attrNameLst>
                                          <p:attrName>ppt_h</p:attrName>
                                        </p:attrNameLst>
                                      </p:cBhvr>
                                      <p:tavLst>
                                        <p:tav tm="0">
                                          <p:val>
                                            <p:fltVal val="0"/>
                                          </p:val>
                                        </p:tav>
                                        <p:tav tm="100000">
                                          <p:val>
                                            <p:strVal val="#ppt_h"/>
                                          </p:val>
                                        </p:tav>
                                      </p:tavLst>
                                    </p:anim>
                                    <p:animEffect transition="in" filter="fade">
                                      <p:cBhvr>
                                        <p:cTn id="116" dur="500"/>
                                        <p:tgtEl>
                                          <p:spTgt spid="130"/>
                                        </p:tgtEl>
                                      </p:cBhvr>
                                    </p:animEffect>
                                  </p:childTnLst>
                                </p:cTn>
                              </p:par>
                            </p:childTnLst>
                          </p:cTn>
                        </p:par>
                        <p:par>
                          <p:cTn id="117" fill="hold">
                            <p:stCondLst>
                              <p:cond delay="11500"/>
                            </p:stCondLst>
                            <p:childTnLst>
                              <p:par>
                                <p:cTn id="118" presetID="53" presetClass="entr" presetSubtype="16" fill="hold" nodeType="afterEffect">
                                  <p:stCondLst>
                                    <p:cond delay="0"/>
                                  </p:stCondLst>
                                  <p:childTnLst>
                                    <p:set>
                                      <p:cBhvr>
                                        <p:cTn id="119" dur="1" fill="hold">
                                          <p:stCondLst>
                                            <p:cond delay="0"/>
                                          </p:stCondLst>
                                        </p:cTn>
                                        <p:tgtEl>
                                          <p:spTgt spid="157"/>
                                        </p:tgtEl>
                                        <p:attrNameLst>
                                          <p:attrName>style.visibility</p:attrName>
                                        </p:attrNameLst>
                                      </p:cBhvr>
                                      <p:to>
                                        <p:strVal val="visible"/>
                                      </p:to>
                                    </p:set>
                                    <p:anim calcmode="lin" valueType="num">
                                      <p:cBhvr>
                                        <p:cTn id="120" dur="500" fill="hold"/>
                                        <p:tgtEl>
                                          <p:spTgt spid="157"/>
                                        </p:tgtEl>
                                        <p:attrNameLst>
                                          <p:attrName>ppt_w</p:attrName>
                                        </p:attrNameLst>
                                      </p:cBhvr>
                                      <p:tavLst>
                                        <p:tav tm="0">
                                          <p:val>
                                            <p:fltVal val="0"/>
                                          </p:val>
                                        </p:tav>
                                        <p:tav tm="100000">
                                          <p:val>
                                            <p:strVal val="#ppt_w"/>
                                          </p:val>
                                        </p:tav>
                                      </p:tavLst>
                                    </p:anim>
                                    <p:anim calcmode="lin" valueType="num">
                                      <p:cBhvr>
                                        <p:cTn id="121" dur="500" fill="hold"/>
                                        <p:tgtEl>
                                          <p:spTgt spid="157"/>
                                        </p:tgtEl>
                                        <p:attrNameLst>
                                          <p:attrName>ppt_h</p:attrName>
                                        </p:attrNameLst>
                                      </p:cBhvr>
                                      <p:tavLst>
                                        <p:tav tm="0">
                                          <p:val>
                                            <p:fltVal val="0"/>
                                          </p:val>
                                        </p:tav>
                                        <p:tav tm="100000">
                                          <p:val>
                                            <p:strVal val="#ppt_h"/>
                                          </p:val>
                                        </p:tav>
                                      </p:tavLst>
                                    </p:anim>
                                    <p:animEffect transition="in" filter="fade">
                                      <p:cBhvr>
                                        <p:cTn id="122" dur="500"/>
                                        <p:tgtEl>
                                          <p:spTgt spid="157"/>
                                        </p:tgtEl>
                                      </p:cBhvr>
                                    </p:animEffect>
                                  </p:childTnLst>
                                </p:cTn>
                              </p:par>
                            </p:childTnLst>
                          </p:cTn>
                        </p:par>
                        <p:par>
                          <p:cTn id="123" fill="hold">
                            <p:stCondLst>
                              <p:cond delay="12000"/>
                            </p:stCondLst>
                            <p:childTnLst>
                              <p:par>
                                <p:cTn id="124" presetID="22" presetClass="entr" presetSubtype="4" fill="hold" nodeType="afterEffect">
                                  <p:stCondLst>
                                    <p:cond delay="0"/>
                                  </p:stCondLst>
                                  <p:childTnLst>
                                    <p:set>
                                      <p:cBhvr>
                                        <p:cTn id="125" dur="1" fill="hold">
                                          <p:stCondLst>
                                            <p:cond delay="0"/>
                                          </p:stCondLst>
                                        </p:cTn>
                                        <p:tgtEl>
                                          <p:spTgt spid="116"/>
                                        </p:tgtEl>
                                        <p:attrNameLst>
                                          <p:attrName>style.visibility</p:attrName>
                                        </p:attrNameLst>
                                      </p:cBhvr>
                                      <p:to>
                                        <p:strVal val="visible"/>
                                      </p:to>
                                    </p:set>
                                    <p:animEffect transition="in" filter="wipe(down)">
                                      <p:cBhvr>
                                        <p:cTn id="126" dur="500"/>
                                        <p:tgtEl>
                                          <p:spTgt spid="116"/>
                                        </p:tgtEl>
                                      </p:cBhvr>
                                    </p:animEffect>
                                  </p:childTnLst>
                                </p:cTn>
                              </p:par>
                            </p:childTnLst>
                          </p:cTn>
                        </p:par>
                        <p:par>
                          <p:cTn id="127" fill="hold">
                            <p:stCondLst>
                              <p:cond delay="12500"/>
                            </p:stCondLst>
                            <p:childTnLst>
                              <p:par>
                                <p:cTn id="128" presetID="22" presetClass="entr" presetSubtype="8" fill="hold" grpId="0" nodeType="afterEffect">
                                  <p:stCondLst>
                                    <p:cond delay="0"/>
                                  </p:stCondLst>
                                  <p:childTnLst>
                                    <p:set>
                                      <p:cBhvr>
                                        <p:cTn id="129" dur="1" fill="hold">
                                          <p:stCondLst>
                                            <p:cond delay="0"/>
                                          </p:stCondLst>
                                        </p:cTn>
                                        <p:tgtEl>
                                          <p:spTgt spid="122"/>
                                        </p:tgtEl>
                                        <p:attrNameLst>
                                          <p:attrName>style.visibility</p:attrName>
                                        </p:attrNameLst>
                                      </p:cBhvr>
                                      <p:to>
                                        <p:strVal val="visible"/>
                                      </p:to>
                                    </p:set>
                                    <p:animEffect transition="in" filter="wipe(left)">
                                      <p:cBhvr>
                                        <p:cTn id="130" dur="500"/>
                                        <p:tgtEl>
                                          <p:spTgt spid="122"/>
                                        </p:tgtEl>
                                      </p:cBhvr>
                                    </p:animEffect>
                                  </p:childTnLst>
                                </p:cTn>
                              </p:par>
                            </p:childTnLst>
                          </p:cTn>
                        </p:par>
                        <p:par>
                          <p:cTn id="131" fill="hold">
                            <p:stCondLst>
                              <p:cond delay="13000"/>
                            </p:stCondLst>
                            <p:childTnLst>
                              <p:par>
                                <p:cTn id="132" presetID="22" presetClass="entr" presetSubtype="4" fill="hold" grpId="0" nodeType="afterEffect">
                                  <p:stCondLst>
                                    <p:cond delay="0"/>
                                  </p:stCondLst>
                                  <p:childTnLst>
                                    <p:set>
                                      <p:cBhvr>
                                        <p:cTn id="133" dur="1" fill="hold">
                                          <p:stCondLst>
                                            <p:cond delay="0"/>
                                          </p:stCondLst>
                                        </p:cTn>
                                        <p:tgtEl>
                                          <p:spTgt spid="117"/>
                                        </p:tgtEl>
                                        <p:attrNameLst>
                                          <p:attrName>style.visibility</p:attrName>
                                        </p:attrNameLst>
                                      </p:cBhvr>
                                      <p:to>
                                        <p:strVal val="visible"/>
                                      </p:to>
                                    </p:set>
                                    <p:animEffect transition="in" filter="wipe(down)">
                                      <p:cBhvr>
                                        <p:cTn id="134" dur="500"/>
                                        <p:tgtEl>
                                          <p:spTgt spid="117"/>
                                        </p:tgtEl>
                                      </p:cBhvr>
                                    </p:animEffect>
                                  </p:childTnLst>
                                </p:cTn>
                              </p:par>
                            </p:childTnLst>
                          </p:cTn>
                        </p:par>
                        <p:par>
                          <p:cTn id="135" fill="hold">
                            <p:stCondLst>
                              <p:cond delay="13500"/>
                            </p:stCondLst>
                            <p:childTnLst>
                              <p:par>
                                <p:cTn id="136" presetID="22" presetClass="entr" presetSubtype="8" fill="hold" grpId="0" nodeType="afterEffect">
                                  <p:stCondLst>
                                    <p:cond delay="0"/>
                                  </p:stCondLst>
                                  <p:childTnLst>
                                    <p:set>
                                      <p:cBhvr>
                                        <p:cTn id="137" dur="1" fill="hold">
                                          <p:stCondLst>
                                            <p:cond delay="0"/>
                                          </p:stCondLst>
                                        </p:cTn>
                                        <p:tgtEl>
                                          <p:spTgt spid="110"/>
                                        </p:tgtEl>
                                        <p:attrNameLst>
                                          <p:attrName>style.visibility</p:attrName>
                                        </p:attrNameLst>
                                      </p:cBhvr>
                                      <p:to>
                                        <p:strVal val="visible"/>
                                      </p:to>
                                    </p:set>
                                    <p:animEffect transition="in" filter="wipe(left)">
                                      <p:cBhvr>
                                        <p:cTn id="138" dur="500"/>
                                        <p:tgtEl>
                                          <p:spTgt spid="110"/>
                                        </p:tgtEl>
                                      </p:cBhvr>
                                    </p:animEffect>
                                  </p:childTnLst>
                                </p:cTn>
                              </p:par>
                            </p:childTnLst>
                          </p:cTn>
                        </p:par>
                        <p:par>
                          <p:cTn id="139" fill="hold">
                            <p:stCondLst>
                              <p:cond delay="14000"/>
                            </p:stCondLst>
                            <p:childTnLst>
                              <p:par>
                                <p:cTn id="140" presetID="22" presetClass="entr" presetSubtype="8" fill="hold" grpId="0" nodeType="afterEffect">
                                  <p:stCondLst>
                                    <p:cond delay="0"/>
                                  </p:stCondLst>
                                  <p:childTnLst>
                                    <p:set>
                                      <p:cBhvr>
                                        <p:cTn id="141" dur="1" fill="hold">
                                          <p:stCondLst>
                                            <p:cond delay="0"/>
                                          </p:stCondLst>
                                        </p:cTn>
                                        <p:tgtEl>
                                          <p:spTgt spid="138"/>
                                        </p:tgtEl>
                                        <p:attrNameLst>
                                          <p:attrName>style.visibility</p:attrName>
                                        </p:attrNameLst>
                                      </p:cBhvr>
                                      <p:to>
                                        <p:strVal val="visible"/>
                                      </p:to>
                                    </p:set>
                                    <p:animEffect transition="in" filter="wipe(left)">
                                      <p:cBhvr>
                                        <p:cTn id="142" dur="500"/>
                                        <p:tgtEl>
                                          <p:spTgt spid="138"/>
                                        </p:tgtEl>
                                      </p:cBhvr>
                                    </p:animEffect>
                                  </p:childTnLst>
                                </p:cTn>
                              </p:par>
                            </p:childTnLst>
                          </p:cTn>
                        </p:par>
                        <p:par>
                          <p:cTn id="143" fill="hold">
                            <p:stCondLst>
                              <p:cond delay="14500"/>
                            </p:stCondLst>
                            <p:childTnLst>
                              <p:par>
                                <p:cTn id="144" presetID="22" presetClass="entr" presetSubtype="8" fill="hold" grpId="0" nodeType="afterEffect">
                                  <p:stCondLst>
                                    <p:cond delay="0"/>
                                  </p:stCondLst>
                                  <p:childTnLst>
                                    <p:set>
                                      <p:cBhvr>
                                        <p:cTn id="145" dur="1" fill="hold">
                                          <p:stCondLst>
                                            <p:cond delay="0"/>
                                          </p:stCondLst>
                                        </p:cTn>
                                        <p:tgtEl>
                                          <p:spTgt spid="137"/>
                                        </p:tgtEl>
                                        <p:attrNameLst>
                                          <p:attrName>style.visibility</p:attrName>
                                        </p:attrNameLst>
                                      </p:cBhvr>
                                      <p:to>
                                        <p:strVal val="visible"/>
                                      </p:to>
                                    </p:set>
                                    <p:animEffect transition="in" filter="wipe(left)">
                                      <p:cBhvr>
                                        <p:cTn id="146" dur="500"/>
                                        <p:tgtEl>
                                          <p:spTgt spid="137"/>
                                        </p:tgtEl>
                                      </p:cBhvr>
                                    </p:animEffect>
                                  </p:childTnLst>
                                </p:cTn>
                              </p:par>
                            </p:childTnLst>
                          </p:cTn>
                        </p:par>
                        <p:par>
                          <p:cTn id="147" fill="hold">
                            <p:stCondLst>
                              <p:cond delay="15000"/>
                            </p:stCondLst>
                            <p:childTnLst>
                              <p:par>
                                <p:cTn id="148" presetID="22" presetClass="entr" presetSubtype="8" fill="hold" grpId="0" nodeType="afterEffect">
                                  <p:stCondLst>
                                    <p:cond delay="0"/>
                                  </p:stCondLst>
                                  <p:childTnLst>
                                    <p:set>
                                      <p:cBhvr>
                                        <p:cTn id="149" dur="1" fill="hold">
                                          <p:stCondLst>
                                            <p:cond delay="0"/>
                                          </p:stCondLst>
                                        </p:cTn>
                                        <p:tgtEl>
                                          <p:spTgt spid="127"/>
                                        </p:tgtEl>
                                        <p:attrNameLst>
                                          <p:attrName>style.visibility</p:attrName>
                                        </p:attrNameLst>
                                      </p:cBhvr>
                                      <p:to>
                                        <p:strVal val="visible"/>
                                      </p:to>
                                    </p:set>
                                    <p:animEffect transition="in" filter="wipe(left)">
                                      <p:cBhvr>
                                        <p:cTn id="150" dur="500"/>
                                        <p:tgtEl>
                                          <p:spTgt spid="127"/>
                                        </p:tgtEl>
                                      </p:cBhvr>
                                    </p:animEffect>
                                  </p:childTnLst>
                                </p:cTn>
                              </p:par>
                            </p:childTnLst>
                          </p:cTn>
                        </p:par>
                        <p:par>
                          <p:cTn id="151" fill="hold">
                            <p:stCondLst>
                              <p:cond delay="15500"/>
                            </p:stCondLst>
                            <p:childTnLst>
                              <p:par>
                                <p:cTn id="152" presetID="53" presetClass="entr" presetSubtype="16" fill="hold" grpId="0" nodeType="afterEffect">
                                  <p:stCondLst>
                                    <p:cond delay="0"/>
                                  </p:stCondLst>
                                  <p:childTnLst>
                                    <p:set>
                                      <p:cBhvr>
                                        <p:cTn id="153" dur="1" fill="hold">
                                          <p:stCondLst>
                                            <p:cond delay="0"/>
                                          </p:stCondLst>
                                        </p:cTn>
                                        <p:tgtEl>
                                          <p:spTgt spid="118"/>
                                        </p:tgtEl>
                                        <p:attrNameLst>
                                          <p:attrName>style.visibility</p:attrName>
                                        </p:attrNameLst>
                                      </p:cBhvr>
                                      <p:to>
                                        <p:strVal val="visible"/>
                                      </p:to>
                                    </p:set>
                                    <p:anim calcmode="lin" valueType="num">
                                      <p:cBhvr>
                                        <p:cTn id="154" dur="500" fill="hold"/>
                                        <p:tgtEl>
                                          <p:spTgt spid="118"/>
                                        </p:tgtEl>
                                        <p:attrNameLst>
                                          <p:attrName>ppt_w</p:attrName>
                                        </p:attrNameLst>
                                      </p:cBhvr>
                                      <p:tavLst>
                                        <p:tav tm="0">
                                          <p:val>
                                            <p:fltVal val="0"/>
                                          </p:val>
                                        </p:tav>
                                        <p:tav tm="100000">
                                          <p:val>
                                            <p:strVal val="#ppt_w"/>
                                          </p:val>
                                        </p:tav>
                                      </p:tavLst>
                                    </p:anim>
                                    <p:anim calcmode="lin" valueType="num">
                                      <p:cBhvr>
                                        <p:cTn id="155" dur="500" fill="hold"/>
                                        <p:tgtEl>
                                          <p:spTgt spid="118"/>
                                        </p:tgtEl>
                                        <p:attrNameLst>
                                          <p:attrName>ppt_h</p:attrName>
                                        </p:attrNameLst>
                                      </p:cBhvr>
                                      <p:tavLst>
                                        <p:tav tm="0">
                                          <p:val>
                                            <p:fltVal val="0"/>
                                          </p:val>
                                        </p:tav>
                                        <p:tav tm="100000">
                                          <p:val>
                                            <p:strVal val="#ppt_h"/>
                                          </p:val>
                                        </p:tav>
                                      </p:tavLst>
                                    </p:anim>
                                    <p:animEffect transition="in" filter="fade">
                                      <p:cBhvr>
                                        <p:cTn id="156" dur="500"/>
                                        <p:tgtEl>
                                          <p:spTgt spid="118"/>
                                        </p:tgtEl>
                                      </p:cBhvr>
                                    </p:animEffect>
                                  </p:childTnLst>
                                </p:cTn>
                              </p:par>
                            </p:childTnLst>
                          </p:cTn>
                        </p:par>
                        <p:par>
                          <p:cTn id="157" fill="hold">
                            <p:stCondLst>
                              <p:cond delay="16000"/>
                            </p:stCondLst>
                            <p:childTnLst>
                              <p:par>
                                <p:cTn id="158" presetID="53" presetClass="entr" presetSubtype="16" fill="hold" nodeType="afterEffect">
                                  <p:stCondLst>
                                    <p:cond delay="0"/>
                                  </p:stCondLst>
                                  <p:childTnLst>
                                    <p:set>
                                      <p:cBhvr>
                                        <p:cTn id="159" dur="1" fill="hold">
                                          <p:stCondLst>
                                            <p:cond delay="0"/>
                                          </p:stCondLst>
                                        </p:cTn>
                                        <p:tgtEl>
                                          <p:spTgt spid="151"/>
                                        </p:tgtEl>
                                        <p:attrNameLst>
                                          <p:attrName>style.visibility</p:attrName>
                                        </p:attrNameLst>
                                      </p:cBhvr>
                                      <p:to>
                                        <p:strVal val="visible"/>
                                      </p:to>
                                    </p:set>
                                    <p:anim calcmode="lin" valueType="num">
                                      <p:cBhvr>
                                        <p:cTn id="160" dur="500" fill="hold"/>
                                        <p:tgtEl>
                                          <p:spTgt spid="151"/>
                                        </p:tgtEl>
                                        <p:attrNameLst>
                                          <p:attrName>ppt_w</p:attrName>
                                        </p:attrNameLst>
                                      </p:cBhvr>
                                      <p:tavLst>
                                        <p:tav tm="0">
                                          <p:val>
                                            <p:fltVal val="0"/>
                                          </p:val>
                                        </p:tav>
                                        <p:tav tm="100000">
                                          <p:val>
                                            <p:strVal val="#ppt_w"/>
                                          </p:val>
                                        </p:tav>
                                      </p:tavLst>
                                    </p:anim>
                                    <p:anim calcmode="lin" valueType="num">
                                      <p:cBhvr>
                                        <p:cTn id="161" dur="500" fill="hold"/>
                                        <p:tgtEl>
                                          <p:spTgt spid="151"/>
                                        </p:tgtEl>
                                        <p:attrNameLst>
                                          <p:attrName>ppt_h</p:attrName>
                                        </p:attrNameLst>
                                      </p:cBhvr>
                                      <p:tavLst>
                                        <p:tav tm="0">
                                          <p:val>
                                            <p:fltVal val="0"/>
                                          </p:val>
                                        </p:tav>
                                        <p:tav tm="100000">
                                          <p:val>
                                            <p:strVal val="#ppt_h"/>
                                          </p:val>
                                        </p:tav>
                                      </p:tavLst>
                                    </p:anim>
                                    <p:animEffect transition="in" filter="fade">
                                      <p:cBhvr>
                                        <p:cTn id="162" dur="500"/>
                                        <p:tgtEl>
                                          <p:spTgt spid="151"/>
                                        </p:tgtEl>
                                      </p:cBhvr>
                                    </p:animEffect>
                                  </p:childTnLst>
                                </p:cTn>
                              </p:par>
                            </p:childTnLst>
                          </p:cTn>
                        </p:par>
                        <p:par>
                          <p:cTn id="163" fill="hold">
                            <p:stCondLst>
                              <p:cond delay="16500"/>
                            </p:stCondLst>
                            <p:childTnLst>
                              <p:par>
                                <p:cTn id="164" presetID="22" presetClass="entr" presetSubtype="1" fill="hold" grpId="0" nodeType="afterEffect">
                                  <p:stCondLst>
                                    <p:cond delay="0"/>
                                  </p:stCondLst>
                                  <p:childTnLst>
                                    <p:set>
                                      <p:cBhvr>
                                        <p:cTn id="165" dur="1" fill="hold">
                                          <p:stCondLst>
                                            <p:cond delay="0"/>
                                          </p:stCondLst>
                                        </p:cTn>
                                        <p:tgtEl>
                                          <p:spTgt spid="132"/>
                                        </p:tgtEl>
                                        <p:attrNameLst>
                                          <p:attrName>style.visibility</p:attrName>
                                        </p:attrNameLst>
                                      </p:cBhvr>
                                      <p:to>
                                        <p:strVal val="visible"/>
                                      </p:to>
                                    </p:set>
                                    <p:animEffect transition="in" filter="wipe(up)">
                                      <p:cBhvr>
                                        <p:cTn id="166" dur="500"/>
                                        <p:tgtEl>
                                          <p:spTgt spid="132"/>
                                        </p:tgtEl>
                                      </p:cBhvr>
                                    </p:animEffect>
                                  </p:childTnLst>
                                </p:cTn>
                              </p:par>
                            </p:childTnLst>
                          </p:cTn>
                        </p:par>
                        <p:par>
                          <p:cTn id="167" fill="hold">
                            <p:stCondLst>
                              <p:cond delay="17000"/>
                            </p:stCondLst>
                            <p:childTnLst>
                              <p:par>
                                <p:cTn id="168" presetID="53" presetClass="entr" presetSubtype="16" fill="hold" grpId="0" nodeType="afterEffect">
                                  <p:stCondLst>
                                    <p:cond delay="0"/>
                                  </p:stCondLst>
                                  <p:childTnLst>
                                    <p:set>
                                      <p:cBhvr>
                                        <p:cTn id="169" dur="1" fill="hold">
                                          <p:stCondLst>
                                            <p:cond delay="0"/>
                                          </p:stCondLst>
                                        </p:cTn>
                                        <p:tgtEl>
                                          <p:spTgt spid="133"/>
                                        </p:tgtEl>
                                        <p:attrNameLst>
                                          <p:attrName>style.visibility</p:attrName>
                                        </p:attrNameLst>
                                      </p:cBhvr>
                                      <p:to>
                                        <p:strVal val="visible"/>
                                      </p:to>
                                    </p:set>
                                    <p:anim calcmode="lin" valueType="num">
                                      <p:cBhvr>
                                        <p:cTn id="170" dur="500" fill="hold"/>
                                        <p:tgtEl>
                                          <p:spTgt spid="133"/>
                                        </p:tgtEl>
                                        <p:attrNameLst>
                                          <p:attrName>ppt_w</p:attrName>
                                        </p:attrNameLst>
                                      </p:cBhvr>
                                      <p:tavLst>
                                        <p:tav tm="0">
                                          <p:val>
                                            <p:fltVal val="0"/>
                                          </p:val>
                                        </p:tav>
                                        <p:tav tm="100000">
                                          <p:val>
                                            <p:strVal val="#ppt_w"/>
                                          </p:val>
                                        </p:tav>
                                      </p:tavLst>
                                    </p:anim>
                                    <p:anim calcmode="lin" valueType="num">
                                      <p:cBhvr>
                                        <p:cTn id="171" dur="500" fill="hold"/>
                                        <p:tgtEl>
                                          <p:spTgt spid="133"/>
                                        </p:tgtEl>
                                        <p:attrNameLst>
                                          <p:attrName>ppt_h</p:attrName>
                                        </p:attrNameLst>
                                      </p:cBhvr>
                                      <p:tavLst>
                                        <p:tav tm="0">
                                          <p:val>
                                            <p:fltVal val="0"/>
                                          </p:val>
                                        </p:tav>
                                        <p:tav tm="100000">
                                          <p:val>
                                            <p:strVal val="#ppt_h"/>
                                          </p:val>
                                        </p:tav>
                                      </p:tavLst>
                                    </p:anim>
                                    <p:animEffect transition="in" filter="fade">
                                      <p:cBhvr>
                                        <p:cTn id="172" dur="500"/>
                                        <p:tgtEl>
                                          <p:spTgt spid="133"/>
                                        </p:tgtEl>
                                      </p:cBhvr>
                                    </p:animEffect>
                                  </p:childTnLst>
                                </p:cTn>
                              </p:par>
                            </p:childTnLst>
                          </p:cTn>
                        </p:par>
                        <p:par>
                          <p:cTn id="173" fill="hold">
                            <p:stCondLst>
                              <p:cond delay="17500"/>
                            </p:stCondLst>
                            <p:childTnLst>
                              <p:par>
                                <p:cTn id="174" presetID="53" presetClass="entr" presetSubtype="16" fill="hold" grpId="0" nodeType="afterEffect">
                                  <p:stCondLst>
                                    <p:cond delay="0"/>
                                  </p:stCondLst>
                                  <p:childTnLst>
                                    <p:set>
                                      <p:cBhvr>
                                        <p:cTn id="175" dur="1" fill="hold">
                                          <p:stCondLst>
                                            <p:cond delay="0"/>
                                          </p:stCondLst>
                                        </p:cTn>
                                        <p:tgtEl>
                                          <p:spTgt spid="134"/>
                                        </p:tgtEl>
                                        <p:attrNameLst>
                                          <p:attrName>style.visibility</p:attrName>
                                        </p:attrNameLst>
                                      </p:cBhvr>
                                      <p:to>
                                        <p:strVal val="visible"/>
                                      </p:to>
                                    </p:set>
                                    <p:anim calcmode="lin" valueType="num">
                                      <p:cBhvr>
                                        <p:cTn id="176" dur="500" fill="hold"/>
                                        <p:tgtEl>
                                          <p:spTgt spid="134"/>
                                        </p:tgtEl>
                                        <p:attrNameLst>
                                          <p:attrName>ppt_w</p:attrName>
                                        </p:attrNameLst>
                                      </p:cBhvr>
                                      <p:tavLst>
                                        <p:tav tm="0">
                                          <p:val>
                                            <p:fltVal val="0"/>
                                          </p:val>
                                        </p:tav>
                                        <p:tav tm="100000">
                                          <p:val>
                                            <p:strVal val="#ppt_w"/>
                                          </p:val>
                                        </p:tav>
                                      </p:tavLst>
                                    </p:anim>
                                    <p:anim calcmode="lin" valueType="num">
                                      <p:cBhvr>
                                        <p:cTn id="177" dur="500" fill="hold"/>
                                        <p:tgtEl>
                                          <p:spTgt spid="134"/>
                                        </p:tgtEl>
                                        <p:attrNameLst>
                                          <p:attrName>ppt_h</p:attrName>
                                        </p:attrNameLst>
                                      </p:cBhvr>
                                      <p:tavLst>
                                        <p:tav tm="0">
                                          <p:val>
                                            <p:fltVal val="0"/>
                                          </p:val>
                                        </p:tav>
                                        <p:tav tm="100000">
                                          <p:val>
                                            <p:strVal val="#ppt_h"/>
                                          </p:val>
                                        </p:tav>
                                      </p:tavLst>
                                    </p:anim>
                                    <p:animEffect transition="in" filter="fade">
                                      <p:cBhvr>
                                        <p:cTn id="178" dur="500"/>
                                        <p:tgtEl>
                                          <p:spTgt spid="134"/>
                                        </p:tgtEl>
                                      </p:cBhvr>
                                    </p:animEffect>
                                  </p:childTnLst>
                                </p:cTn>
                              </p:par>
                            </p:childTnLst>
                          </p:cTn>
                        </p:par>
                        <p:par>
                          <p:cTn id="179" fill="hold">
                            <p:stCondLst>
                              <p:cond delay="18000"/>
                            </p:stCondLst>
                            <p:childTnLst>
                              <p:par>
                                <p:cTn id="180" presetID="22" presetClass="entr" presetSubtype="8" fill="hold" grpId="0" nodeType="afterEffect">
                                  <p:stCondLst>
                                    <p:cond delay="0"/>
                                  </p:stCondLst>
                                  <p:childTnLst>
                                    <p:set>
                                      <p:cBhvr>
                                        <p:cTn id="181" dur="1" fill="hold">
                                          <p:stCondLst>
                                            <p:cond delay="0"/>
                                          </p:stCondLst>
                                        </p:cTn>
                                        <p:tgtEl>
                                          <p:spTgt spid="136"/>
                                        </p:tgtEl>
                                        <p:attrNameLst>
                                          <p:attrName>style.visibility</p:attrName>
                                        </p:attrNameLst>
                                      </p:cBhvr>
                                      <p:to>
                                        <p:strVal val="visible"/>
                                      </p:to>
                                    </p:set>
                                    <p:animEffect transition="in" filter="wipe(left)">
                                      <p:cBhvr>
                                        <p:cTn id="182" dur="500"/>
                                        <p:tgtEl>
                                          <p:spTgt spid="136"/>
                                        </p:tgtEl>
                                      </p:cBhvr>
                                    </p:animEffect>
                                  </p:childTnLst>
                                </p:cTn>
                              </p:par>
                            </p:childTnLst>
                          </p:cTn>
                        </p:par>
                        <p:par>
                          <p:cTn id="183" fill="hold">
                            <p:stCondLst>
                              <p:cond delay="18500"/>
                            </p:stCondLst>
                            <p:childTnLst>
                              <p:par>
                                <p:cTn id="184" presetID="22" presetClass="entr" presetSubtype="1" fill="hold" grpId="0" nodeType="afterEffect">
                                  <p:stCondLst>
                                    <p:cond delay="0"/>
                                  </p:stCondLst>
                                  <p:childTnLst>
                                    <p:set>
                                      <p:cBhvr>
                                        <p:cTn id="185" dur="1" fill="hold">
                                          <p:stCondLst>
                                            <p:cond delay="0"/>
                                          </p:stCondLst>
                                        </p:cTn>
                                        <p:tgtEl>
                                          <p:spTgt spid="135"/>
                                        </p:tgtEl>
                                        <p:attrNameLst>
                                          <p:attrName>style.visibility</p:attrName>
                                        </p:attrNameLst>
                                      </p:cBhvr>
                                      <p:to>
                                        <p:strVal val="visible"/>
                                      </p:to>
                                    </p:set>
                                    <p:animEffect transition="in" filter="wipe(up)">
                                      <p:cBhvr>
                                        <p:cTn id="186"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5" grpId="0"/>
      <p:bldP spid="99" grpId="0" animBg="1"/>
      <p:bldP spid="100" grpId="0" animBg="1"/>
      <p:bldP spid="101" grpId="0" animBg="1"/>
      <p:bldP spid="102" grpId="0" animBg="1"/>
      <p:bldP spid="104" grpId="0" animBg="1"/>
      <p:bldP spid="106" grpId="0" animBg="1"/>
      <p:bldP spid="109" grpId="0" animBg="1"/>
      <p:bldP spid="110" grpId="0" animBg="1"/>
      <p:bldP spid="117" grpId="0" animBg="1"/>
      <p:bldP spid="118" grpId="0" animBg="1"/>
      <p:bldP spid="122" grpId="0" animBg="1"/>
      <p:bldP spid="123" grpId="0" animBg="1"/>
      <p:bldP spid="127" grpId="0" animBg="1"/>
      <p:bldP spid="130" grpId="0" animBg="1"/>
      <p:bldP spid="131" grpId="0" animBg="1"/>
      <p:bldP spid="119" grpId="0" animBg="1"/>
      <p:bldP spid="132" grpId="0" animBg="1"/>
      <p:bldP spid="133" grpId="0" animBg="1"/>
      <p:bldP spid="134" grpId="0"/>
      <p:bldP spid="135" grpId="0"/>
      <p:bldP spid="136" grpId="0"/>
      <p:bldP spid="137" grpId="0"/>
      <p:bldP spid="138" grpId="0"/>
      <p:bldP spid="140" grpId="0"/>
      <p:bldP spid="141" grpId="0"/>
      <p:bldP spid="143" grpId="0"/>
      <p:bldP spid="144" grpId="0"/>
      <p:bldP spid="146" grpId="0"/>
      <p:bldP spid="14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Freeform 4">
            <a:extLst>
              <a:ext uri="{FF2B5EF4-FFF2-40B4-BE49-F238E27FC236}">
                <a16:creationId xmlns:a16="http://schemas.microsoft.com/office/drawing/2014/main" id="{4AC0283E-F1AE-4B29-B960-0668CA820385}"/>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77" name="Group 76">
            <a:extLst>
              <a:ext uri="{FF2B5EF4-FFF2-40B4-BE49-F238E27FC236}">
                <a16:creationId xmlns:a16="http://schemas.microsoft.com/office/drawing/2014/main" id="{095C6BB5-29F9-4E4A-BEA1-B49AD98CA16D}"/>
              </a:ext>
            </a:extLst>
          </p:cNvPr>
          <p:cNvGrpSpPr/>
          <p:nvPr/>
        </p:nvGrpSpPr>
        <p:grpSpPr>
          <a:xfrm>
            <a:off x="494834" y="494834"/>
            <a:ext cx="203798" cy="203798"/>
            <a:chOff x="606723" y="3429000"/>
            <a:chExt cx="575952" cy="575952"/>
          </a:xfrm>
        </p:grpSpPr>
        <p:sp>
          <p:nvSpPr>
            <p:cNvPr id="78" name="Oval 77">
              <a:extLst>
                <a:ext uri="{FF2B5EF4-FFF2-40B4-BE49-F238E27FC236}">
                  <a16:creationId xmlns:a16="http://schemas.microsoft.com/office/drawing/2014/main" id="{E238E13F-4881-4777-B4A6-E6433BDC79C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Graphic 17" descr="Coins with solid fill">
              <a:extLst>
                <a:ext uri="{FF2B5EF4-FFF2-40B4-BE49-F238E27FC236}">
                  <a16:creationId xmlns:a16="http://schemas.microsoft.com/office/drawing/2014/main" id="{6106E216-6EBB-4DB6-B7D7-6BE4273E22E2}"/>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80" name="Graphic 4">
            <a:extLst>
              <a:ext uri="{FF2B5EF4-FFF2-40B4-BE49-F238E27FC236}">
                <a16:creationId xmlns:a16="http://schemas.microsoft.com/office/drawing/2014/main" id="{01088886-2337-42F3-99B3-0F19751279EC}"/>
              </a:ext>
            </a:extLst>
          </p:cNvPr>
          <p:cNvGrpSpPr>
            <a:grpSpLocks noChangeAspect="1"/>
          </p:cNvGrpSpPr>
          <p:nvPr/>
        </p:nvGrpSpPr>
        <p:grpSpPr>
          <a:xfrm>
            <a:off x="811258" y="514437"/>
            <a:ext cx="842000" cy="164592"/>
            <a:chOff x="5238750" y="3262312"/>
            <a:chExt cx="1715262" cy="335295"/>
          </a:xfrm>
          <a:solidFill>
            <a:schemeClr val="tx1"/>
          </a:solidFill>
        </p:grpSpPr>
        <p:sp>
          <p:nvSpPr>
            <p:cNvPr id="81" name="Freeform: Shape 80">
              <a:extLst>
                <a:ext uri="{FF2B5EF4-FFF2-40B4-BE49-F238E27FC236}">
                  <a16:creationId xmlns:a16="http://schemas.microsoft.com/office/drawing/2014/main" id="{71F45DFE-3571-4480-94F8-E0B2B9575B0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82" name="Freeform: Shape 81">
              <a:extLst>
                <a:ext uri="{FF2B5EF4-FFF2-40B4-BE49-F238E27FC236}">
                  <a16:creationId xmlns:a16="http://schemas.microsoft.com/office/drawing/2014/main" id="{0D7DEB55-5650-46D1-B5C7-9B76DE65D79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117" name="Freeform: Shape 116">
              <a:extLst>
                <a:ext uri="{FF2B5EF4-FFF2-40B4-BE49-F238E27FC236}">
                  <a16:creationId xmlns:a16="http://schemas.microsoft.com/office/drawing/2014/main" id="{69585160-BA37-4C8B-9B49-DEAD01CB2409}"/>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118" name="Freeform: Shape 117">
              <a:extLst>
                <a:ext uri="{FF2B5EF4-FFF2-40B4-BE49-F238E27FC236}">
                  <a16:creationId xmlns:a16="http://schemas.microsoft.com/office/drawing/2014/main" id="{2B1A29E3-0B4E-494D-89D3-7F623CAF924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119" name="Freeform: Shape 118">
              <a:extLst>
                <a:ext uri="{FF2B5EF4-FFF2-40B4-BE49-F238E27FC236}">
                  <a16:creationId xmlns:a16="http://schemas.microsoft.com/office/drawing/2014/main" id="{66D07748-ABFD-49D5-9337-4D3AB075A165}"/>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120" name="Freeform: Shape 119">
              <a:extLst>
                <a:ext uri="{FF2B5EF4-FFF2-40B4-BE49-F238E27FC236}">
                  <a16:creationId xmlns:a16="http://schemas.microsoft.com/office/drawing/2014/main" id="{65B87281-E02E-4B2D-85E5-A6C73195BDAD}"/>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121" name="Freeform: Shape 120">
              <a:extLst>
                <a:ext uri="{FF2B5EF4-FFF2-40B4-BE49-F238E27FC236}">
                  <a16:creationId xmlns:a16="http://schemas.microsoft.com/office/drawing/2014/main" id="{2FD47947-1C19-47D7-BFB0-47C5900923A3}"/>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17" name="Rectangle: Rounded Corners 40">
            <a:extLst>
              <a:ext uri="{FF2B5EF4-FFF2-40B4-BE49-F238E27FC236}">
                <a16:creationId xmlns:a16="http://schemas.microsoft.com/office/drawing/2014/main" id="{CC5410FE-68A2-402D-AC0E-75B4207FA59E}"/>
              </a:ext>
            </a:extLst>
          </p:cNvPr>
          <p:cNvSpPr/>
          <p:nvPr/>
        </p:nvSpPr>
        <p:spPr>
          <a:xfrm>
            <a:off x="6403361" y="2519668"/>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20" name="Arrow: Bent 44">
            <a:extLst>
              <a:ext uri="{FF2B5EF4-FFF2-40B4-BE49-F238E27FC236}">
                <a16:creationId xmlns:a16="http://schemas.microsoft.com/office/drawing/2014/main" id="{A439FBED-F974-45AD-B9B7-515EA1AF70B9}"/>
              </a:ext>
            </a:extLst>
          </p:cNvPr>
          <p:cNvSpPr/>
          <p:nvPr/>
        </p:nvSpPr>
        <p:spPr>
          <a:xfrm>
            <a:off x="3386908" y="3031550"/>
            <a:ext cx="820770" cy="876103"/>
          </a:xfrm>
          <a:prstGeom prst="bentArrow">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solidFill>
              <a:latin typeface="Lato" charset="0"/>
              <a:ea typeface="Lato" charset="0"/>
              <a:cs typeface="Lato" charset="0"/>
            </a:endParaRPr>
          </a:p>
        </p:txBody>
      </p:sp>
      <p:sp>
        <p:nvSpPr>
          <p:cNvPr id="21" name="Arrow: Bent 45">
            <a:extLst>
              <a:ext uri="{FF2B5EF4-FFF2-40B4-BE49-F238E27FC236}">
                <a16:creationId xmlns:a16="http://schemas.microsoft.com/office/drawing/2014/main" id="{84800597-3B6F-43C3-9EB9-98DB73C8FC4E}"/>
              </a:ext>
            </a:extLst>
          </p:cNvPr>
          <p:cNvSpPr/>
          <p:nvPr/>
        </p:nvSpPr>
        <p:spPr>
          <a:xfrm flipH="1">
            <a:off x="7984323" y="3031549"/>
            <a:ext cx="820770" cy="876103"/>
          </a:xfrm>
          <a:prstGeom prst="bentArrow">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solidFill>
              <a:latin typeface="Lato" charset="0"/>
              <a:ea typeface="Lato" charset="0"/>
              <a:cs typeface="Lato" charset="0"/>
            </a:endParaRPr>
          </a:p>
        </p:txBody>
      </p:sp>
      <p:sp>
        <p:nvSpPr>
          <p:cNvPr id="24" name="Rectangle: Rounded Corners 40">
            <a:extLst>
              <a:ext uri="{FF2B5EF4-FFF2-40B4-BE49-F238E27FC236}">
                <a16:creationId xmlns:a16="http://schemas.microsoft.com/office/drawing/2014/main" id="{744ED247-2F6E-46BE-8F67-F9E1C88142C5}"/>
              </a:ext>
            </a:extLst>
          </p:cNvPr>
          <p:cNvSpPr/>
          <p:nvPr/>
        </p:nvSpPr>
        <p:spPr>
          <a:xfrm>
            <a:off x="4573279" y="2514600"/>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26" name="Rectangle: Rounded Corners 40">
            <a:extLst>
              <a:ext uri="{FF2B5EF4-FFF2-40B4-BE49-F238E27FC236}">
                <a16:creationId xmlns:a16="http://schemas.microsoft.com/office/drawing/2014/main" id="{00A63626-1127-4F77-A67C-4C4B785F514E}"/>
              </a:ext>
            </a:extLst>
          </p:cNvPr>
          <p:cNvSpPr/>
          <p:nvPr/>
        </p:nvSpPr>
        <p:spPr>
          <a:xfrm>
            <a:off x="3356640" y="4347210"/>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27" name="Rectangle: Rounded Corners 40">
            <a:extLst>
              <a:ext uri="{FF2B5EF4-FFF2-40B4-BE49-F238E27FC236}">
                <a16:creationId xmlns:a16="http://schemas.microsoft.com/office/drawing/2014/main" id="{7AE79C94-D075-4836-9A79-239CFE50CF51}"/>
              </a:ext>
            </a:extLst>
          </p:cNvPr>
          <p:cNvSpPr/>
          <p:nvPr/>
        </p:nvSpPr>
        <p:spPr>
          <a:xfrm>
            <a:off x="1829774" y="4347210"/>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28" name="Rectangle: Rounded Corners 40">
            <a:extLst>
              <a:ext uri="{FF2B5EF4-FFF2-40B4-BE49-F238E27FC236}">
                <a16:creationId xmlns:a16="http://schemas.microsoft.com/office/drawing/2014/main" id="{1ECE75A3-56B6-42EF-9B6D-A6156BE8D4F6}"/>
              </a:ext>
            </a:extLst>
          </p:cNvPr>
          <p:cNvSpPr/>
          <p:nvPr/>
        </p:nvSpPr>
        <p:spPr>
          <a:xfrm>
            <a:off x="9145589" y="4347210"/>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29" name="Rectangle: Rounded Corners 40">
            <a:extLst>
              <a:ext uri="{FF2B5EF4-FFF2-40B4-BE49-F238E27FC236}">
                <a16:creationId xmlns:a16="http://schemas.microsoft.com/office/drawing/2014/main" id="{ACFAEC19-90E8-4604-B924-0D680611B807}"/>
              </a:ext>
            </a:extLst>
          </p:cNvPr>
          <p:cNvSpPr/>
          <p:nvPr/>
        </p:nvSpPr>
        <p:spPr>
          <a:xfrm>
            <a:off x="7618723" y="4347210"/>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30" name="TextBox 29">
            <a:extLst>
              <a:ext uri="{FF2B5EF4-FFF2-40B4-BE49-F238E27FC236}">
                <a16:creationId xmlns:a16="http://schemas.microsoft.com/office/drawing/2014/main" id="{94E4CF70-2F0A-4447-AE34-50F4EE1DAFBC}"/>
              </a:ext>
            </a:extLst>
          </p:cNvPr>
          <p:cNvSpPr txBox="1"/>
          <p:nvPr/>
        </p:nvSpPr>
        <p:spPr>
          <a:xfrm>
            <a:off x="9040428" y="2864567"/>
            <a:ext cx="2333700" cy="611578"/>
          </a:xfrm>
          <a:prstGeom prst="rect">
            <a:avLst/>
          </a:prstGeom>
          <a:noFill/>
        </p:spPr>
        <p:txBody>
          <a:bodyPr wrap="square" rtlCol="0">
            <a:spAutoFit/>
          </a:bodyPr>
          <a:lstStyle/>
          <a:p>
            <a:pPr>
              <a:lnSpc>
                <a:spcPct val="150000"/>
              </a:lnSpc>
            </a:pPr>
            <a:r>
              <a:rPr lang="en-US" sz="1200" dirty="0"/>
              <a:t>A wonderful serenity has taken possession of spring which</a:t>
            </a:r>
          </a:p>
        </p:txBody>
      </p:sp>
      <p:sp>
        <p:nvSpPr>
          <p:cNvPr id="31" name="TextBox 30">
            <a:extLst>
              <a:ext uri="{FF2B5EF4-FFF2-40B4-BE49-F238E27FC236}">
                <a16:creationId xmlns:a16="http://schemas.microsoft.com/office/drawing/2014/main" id="{54ECB201-B6B8-468D-9ADE-87A42A44CBDD}"/>
              </a:ext>
            </a:extLst>
          </p:cNvPr>
          <p:cNvSpPr txBox="1"/>
          <p:nvPr/>
        </p:nvSpPr>
        <p:spPr>
          <a:xfrm>
            <a:off x="9040427" y="1963040"/>
            <a:ext cx="2552684" cy="707886"/>
          </a:xfrm>
          <a:prstGeom prst="rect">
            <a:avLst/>
          </a:prstGeom>
          <a:noFill/>
        </p:spPr>
        <p:txBody>
          <a:bodyPr wrap="square" rtlCol="0">
            <a:spAutoFit/>
          </a:bodyPr>
          <a:lstStyle/>
          <a:p>
            <a:r>
              <a:rPr lang="en-US" sz="4000" b="1" dirty="0">
                <a:solidFill>
                  <a:schemeClr val="accent1"/>
                </a:solidFill>
                <a:latin typeface="+mj-lt"/>
              </a:rPr>
              <a:t>812.7K</a:t>
            </a:r>
          </a:p>
        </p:txBody>
      </p:sp>
      <p:sp>
        <p:nvSpPr>
          <p:cNvPr id="32" name="TextBox 31">
            <a:extLst>
              <a:ext uri="{FF2B5EF4-FFF2-40B4-BE49-F238E27FC236}">
                <a16:creationId xmlns:a16="http://schemas.microsoft.com/office/drawing/2014/main" id="{6A8C4AC6-7B7E-48B6-BF60-979C5718A6CC}"/>
              </a:ext>
            </a:extLst>
          </p:cNvPr>
          <p:cNvSpPr txBox="1"/>
          <p:nvPr/>
        </p:nvSpPr>
        <p:spPr>
          <a:xfrm>
            <a:off x="9040427" y="2563593"/>
            <a:ext cx="2099922" cy="369332"/>
          </a:xfrm>
          <a:prstGeom prst="rect">
            <a:avLst/>
          </a:prstGeom>
          <a:noFill/>
        </p:spPr>
        <p:txBody>
          <a:bodyPr wrap="square" rtlCol="0" anchor="ctr">
            <a:spAutoFit/>
          </a:bodyPr>
          <a:lstStyle/>
          <a:p>
            <a:r>
              <a:rPr lang="en-US" b="1" dirty="0">
                <a:solidFill>
                  <a:schemeClr val="accent1"/>
                </a:solidFill>
                <a:latin typeface="+mj-lt"/>
              </a:rPr>
              <a:t>Description</a:t>
            </a:r>
          </a:p>
        </p:txBody>
      </p:sp>
      <p:sp>
        <p:nvSpPr>
          <p:cNvPr id="34" name="TextBox 33">
            <a:extLst>
              <a:ext uri="{FF2B5EF4-FFF2-40B4-BE49-F238E27FC236}">
                <a16:creationId xmlns:a16="http://schemas.microsoft.com/office/drawing/2014/main" id="{1D46DDC4-C271-4138-9CF8-6F2D5E18DF86}"/>
              </a:ext>
            </a:extLst>
          </p:cNvPr>
          <p:cNvSpPr txBox="1"/>
          <p:nvPr/>
        </p:nvSpPr>
        <p:spPr>
          <a:xfrm>
            <a:off x="820772" y="2864567"/>
            <a:ext cx="2333700" cy="611578"/>
          </a:xfrm>
          <a:prstGeom prst="rect">
            <a:avLst/>
          </a:prstGeom>
          <a:noFill/>
        </p:spPr>
        <p:txBody>
          <a:bodyPr wrap="square" rtlCol="0">
            <a:spAutoFit/>
          </a:bodyPr>
          <a:lstStyle/>
          <a:p>
            <a:pPr algn="r">
              <a:lnSpc>
                <a:spcPct val="150000"/>
              </a:lnSpc>
            </a:pPr>
            <a:r>
              <a:rPr lang="en-US" sz="1200" dirty="0"/>
              <a:t>A wonderful serenity has taken possession of spring which</a:t>
            </a:r>
          </a:p>
        </p:txBody>
      </p:sp>
      <p:sp>
        <p:nvSpPr>
          <p:cNvPr id="35" name="TextBox 34">
            <a:extLst>
              <a:ext uri="{FF2B5EF4-FFF2-40B4-BE49-F238E27FC236}">
                <a16:creationId xmlns:a16="http://schemas.microsoft.com/office/drawing/2014/main" id="{3FB2A817-1D82-4142-A425-0D2F683C5B34}"/>
              </a:ext>
            </a:extLst>
          </p:cNvPr>
          <p:cNvSpPr txBox="1"/>
          <p:nvPr/>
        </p:nvSpPr>
        <p:spPr>
          <a:xfrm>
            <a:off x="601788" y="1963040"/>
            <a:ext cx="2552684" cy="707886"/>
          </a:xfrm>
          <a:prstGeom prst="rect">
            <a:avLst/>
          </a:prstGeom>
          <a:noFill/>
        </p:spPr>
        <p:txBody>
          <a:bodyPr wrap="square" rtlCol="0">
            <a:spAutoFit/>
          </a:bodyPr>
          <a:lstStyle/>
          <a:p>
            <a:pPr algn="r"/>
            <a:r>
              <a:rPr lang="en-US" sz="4000" b="1" dirty="0">
                <a:solidFill>
                  <a:schemeClr val="accent1"/>
                </a:solidFill>
                <a:latin typeface="+mj-lt"/>
              </a:rPr>
              <a:t>657.3K</a:t>
            </a:r>
          </a:p>
        </p:txBody>
      </p:sp>
      <p:sp>
        <p:nvSpPr>
          <p:cNvPr id="47" name="TextBox 46">
            <a:extLst>
              <a:ext uri="{FF2B5EF4-FFF2-40B4-BE49-F238E27FC236}">
                <a16:creationId xmlns:a16="http://schemas.microsoft.com/office/drawing/2014/main" id="{53623E0F-ADE3-4913-B495-3DA427068A4A}"/>
              </a:ext>
            </a:extLst>
          </p:cNvPr>
          <p:cNvSpPr txBox="1"/>
          <p:nvPr/>
        </p:nvSpPr>
        <p:spPr>
          <a:xfrm>
            <a:off x="1054550" y="2563593"/>
            <a:ext cx="2099922" cy="369332"/>
          </a:xfrm>
          <a:prstGeom prst="rect">
            <a:avLst/>
          </a:prstGeom>
          <a:noFill/>
        </p:spPr>
        <p:txBody>
          <a:bodyPr wrap="square" rtlCol="0" anchor="ctr">
            <a:spAutoFit/>
          </a:bodyPr>
          <a:lstStyle/>
          <a:p>
            <a:pPr algn="r"/>
            <a:r>
              <a:rPr lang="en-US" b="1" dirty="0">
                <a:solidFill>
                  <a:schemeClr val="accent1"/>
                </a:solidFill>
                <a:latin typeface="+mj-lt"/>
              </a:rPr>
              <a:t>Description</a:t>
            </a:r>
          </a:p>
        </p:txBody>
      </p:sp>
      <p:sp>
        <p:nvSpPr>
          <p:cNvPr id="49" name="TextBox 48">
            <a:extLst>
              <a:ext uri="{FF2B5EF4-FFF2-40B4-BE49-F238E27FC236}">
                <a16:creationId xmlns:a16="http://schemas.microsoft.com/office/drawing/2014/main" id="{52C2F177-6DBF-4C11-9873-89F831AF7A7E}"/>
              </a:ext>
            </a:extLst>
          </p:cNvPr>
          <p:cNvSpPr txBox="1"/>
          <p:nvPr/>
        </p:nvSpPr>
        <p:spPr>
          <a:xfrm>
            <a:off x="4734723" y="4511240"/>
            <a:ext cx="2581094" cy="888577"/>
          </a:xfrm>
          <a:prstGeom prst="rect">
            <a:avLst/>
          </a:prstGeom>
          <a:noFill/>
        </p:spPr>
        <p:txBody>
          <a:bodyPr wrap="square" rtlCol="0" anchor="t">
            <a:spAutoFit/>
          </a:bodyPr>
          <a:lstStyle/>
          <a:p>
            <a:pPr algn="ctr">
              <a:lnSpc>
                <a:spcPct val="150000"/>
              </a:lnSpc>
            </a:pPr>
            <a:r>
              <a:rPr lang="en-US" sz="1200" dirty="0"/>
              <a:t>A wonderful serenity has taken possession of my entire soul like these sweet mornings</a:t>
            </a:r>
          </a:p>
        </p:txBody>
      </p:sp>
      <p:grpSp>
        <p:nvGrpSpPr>
          <p:cNvPr id="83" name="Group 82">
            <a:extLst>
              <a:ext uri="{FF2B5EF4-FFF2-40B4-BE49-F238E27FC236}">
                <a16:creationId xmlns:a16="http://schemas.microsoft.com/office/drawing/2014/main" id="{096806B5-41BD-405E-9796-67E4B2402599}"/>
              </a:ext>
            </a:extLst>
          </p:cNvPr>
          <p:cNvGrpSpPr>
            <a:grpSpLocks noChangeAspect="1"/>
          </p:cNvGrpSpPr>
          <p:nvPr/>
        </p:nvGrpSpPr>
        <p:grpSpPr>
          <a:xfrm>
            <a:off x="2255213" y="4775056"/>
            <a:ext cx="365760" cy="360947"/>
            <a:chOff x="299436" y="5382476"/>
            <a:chExt cx="723900" cy="714375"/>
          </a:xfrm>
          <a:solidFill>
            <a:schemeClr val="bg2"/>
          </a:solidFill>
        </p:grpSpPr>
        <p:sp>
          <p:nvSpPr>
            <p:cNvPr id="84" name="Freeform: Shape 83">
              <a:extLst>
                <a:ext uri="{FF2B5EF4-FFF2-40B4-BE49-F238E27FC236}">
                  <a16:creationId xmlns:a16="http://schemas.microsoft.com/office/drawing/2014/main" id="{C25763F5-2C3C-4985-912B-9723866DDC75}"/>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a:p>
          </p:txBody>
        </p:sp>
        <p:sp>
          <p:nvSpPr>
            <p:cNvPr id="85" name="Freeform: Shape 84">
              <a:extLst>
                <a:ext uri="{FF2B5EF4-FFF2-40B4-BE49-F238E27FC236}">
                  <a16:creationId xmlns:a16="http://schemas.microsoft.com/office/drawing/2014/main" id="{E53923A6-E8DA-4B20-B316-E12A6DBD4E2D}"/>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01C02952-FFC3-445B-89C4-4F44496ACF09}"/>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sp>
          <p:nvSpPr>
            <p:cNvPr id="87" name="Freeform: Shape 86">
              <a:extLst>
                <a:ext uri="{FF2B5EF4-FFF2-40B4-BE49-F238E27FC236}">
                  <a16:creationId xmlns:a16="http://schemas.microsoft.com/office/drawing/2014/main" id="{AA0B20FF-0C53-485E-8BEC-0CDAEA1C069C}"/>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88" name="Freeform: Shape 87">
              <a:extLst>
                <a:ext uri="{FF2B5EF4-FFF2-40B4-BE49-F238E27FC236}">
                  <a16:creationId xmlns:a16="http://schemas.microsoft.com/office/drawing/2014/main" id="{0D27DCF2-11E8-4BFA-8129-71F560384FEF}"/>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grpSp>
      <p:grpSp>
        <p:nvGrpSpPr>
          <p:cNvPr id="89" name="Group 88">
            <a:extLst>
              <a:ext uri="{FF2B5EF4-FFF2-40B4-BE49-F238E27FC236}">
                <a16:creationId xmlns:a16="http://schemas.microsoft.com/office/drawing/2014/main" id="{3C34A82D-BDC2-420C-982E-5D4FE1001A41}"/>
              </a:ext>
            </a:extLst>
          </p:cNvPr>
          <p:cNvGrpSpPr>
            <a:grpSpLocks noChangeAspect="1"/>
          </p:cNvGrpSpPr>
          <p:nvPr/>
        </p:nvGrpSpPr>
        <p:grpSpPr>
          <a:xfrm>
            <a:off x="8044162" y="4803429"/>
            <a:ext cx="365760" cy="304200"/>
            <a:chOff x="-776215" y="3626524"/>
            <a:chExt cx="799958" cy="665320"/>
          </a:xfrm>
          <a:solidFill>
            <a:schemeClr val="bg2"/>
          </a:solidFill>
        </p:grpSpPr>
        <p:sp>
          <p:nvSpPr>
            <p:cNvPr id="90" name="Freeform: Shape 89">
              <a:extLst>
                <a:ext uri="{FF2B5EF4-FFF2-40B4-BE49-F238E27FC236}">
                  <a16:creationId xmlns:a16="http://schemas.microsoft.com/office/drawing/2014/main" id="{6F98A22C-8575-43C0-B960-F3413795A0CF}"/>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A0DA1AB1-AA0C-4C11-8C60-21FEB8049232}"/>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C1797E5A-9399-4EC9-952F-1157DF20ABBA}"/>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7F58F40E-F1C2-434F-9C23-FC77B4311588}"/>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0C549530-B7FC-4329-AEAF-A01C0B5157EB}"/>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95" name="Group 94">
            <a:extLst>
              <a:ext uri="{FF2B5EF4-FFF2-40B4-BE49-F238E27FC236}">
                <a16:creationId xmlns:a16="http://schemas.microsoft.com/office/drawing/2014/main" id="{490FE018-AFF2-4FF2-9C98-5B194895BE73}"/>
              </a:ext>
            </a:extLst>
          </p:cNvPr>
          <p:cNvGrpSpPr>
            <a:grpSpLocks noChangeAspect="1"/>
          </p:cNvGrpSpPr>
          <p:nvPr/>
        </p:nvGrpSpPr>
        <p:grpSpPr>
          <a:xfrm>
            <a:off x="6828800" y="2969110"/>
            <a:ext cx="365760" cy="317755"/>
            <a:chOff x="-474040" y="6113577"/>
            <a:chExt cx="762000" cy="661987"/>
          </a:xfrm>
          <a:solidFill>
            <a:schemeClr val="bg2"/>
          </a:solidFill>
        </p:grpSpPr>
        <p:sp>
          <p:nvSpPr>
            <p:cNvPr id="96" name="Freeform: Shape 95">
              <a:extLst>
                <a:ext uri="{FF2B5EF4-FFF2-40B4-BE49-F238E27FC236}">
                  <a16:creationId xmlns:a16="http://schemas.microsoft.com/office/drawing/2014/main" id="{4AF480C5-877F-4081-985B-7ACB15F24526}"/>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EEE2FC84-AAE4-4486-AE36-8496440B04C4}"/>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98" name="Group 97">
            <a:extLst>
              <a:ext uri="{FF2B5EF4-FFF2-40B4-BE49-F238E27FC236}">
                <a16:creationId xmlns:a16="http://schemas.microsoft.com/office/drawing/2014/main" id="{4D935856-7F00-4D0D-BA48-CF577503837F}"/>
              </a:ext>
            </a:extLst>
          </p:cNvPr>
          <p:cNvGrpSpPr>
            <a:grpSpLocks noChangeAspect="1"/>
          </p:cNvGrpSpPr>
          <p:nvPr/>
        </p:nvGrpSpPr>
        <p:grpSpPr>
          <a:xfrm>
            <a:off x="3782079" y="4827056"/>
            <a:ext cx="365760" cy="256947"/>
            <a:chOff x="1418602" y="6135827"/>
            <a:chExt cx="761999" cy="535304"/>
          </a:xfrm>
          <a:solidFill>
            <a:schemeClr val="bg2"/>
          </a:solidFill>
        </p:grpSpPr>
        <p:sp>
          <p:nvSpPr>
            <p:cNvPr id="99" name="Freeform: Shape 98">
              <a:extLst>
                <a:ext uri="{FF2B5EF4-FFF2-40B4-BE49-F238E27FC236}">
                  <a16:creationId xmlns:a16="http://schemas.microsoft.com/office/drawing/2014/main" id="{668BB550-373D-4DDB-8350-6AAE2F3459F1}"/>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100" name="Freeform: Shape 99">
              <a:extLst>
                <a:ext uri="{FF2B5EF4-FFF2-40B4-BE49-F238E27FC236}">
                  <a16:creationId xmlns:a16="http://schemas.microsoft.com/office/drawing/2014/main" id="{71B707AC-23EA-4528-B86C-1F05F1A57E4B}"/>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01" name="Freeform: Shape 100">
              <a:extLst>
                <a:ext uri="{FF2B5EF4-FFF2-40B4-BE49-F238E27FC236}">
                  <a16:creationId xmlns:a16="http://schemas.microsoft.com/office/drawing/2014/main" id="{E7AA19D2-6832-4E2E-9ED6-CE93E6C1CA49}"/>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02" name="Freeform: Shape 101">
              <a:extLst>
                <a:ext uri="{FF2B5EF4-FFF2-40B4-BE49-F238E27FC236}">
                  <a16:creationId xmlns:a16="http://schemas.microsoft.com/office/drawing/2014/main" id="{25BFF3FE-EB05-4BF5-9EBA-00A19A9D7BC6}"/>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103" name="Freeform: Shape 102">
              <a:extLst>
                <a:ext uri="{FF2B5EF4-FFF2-40B4-BE49-F238E27FC236}">
                  <a16:creationId xmlns:a16="http://schemas.microsoft.com/office/drawing/2014/main" id="{825E4E55-4BEA-479C-B999-8ED5F81ADDA6}"/>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104" name="Freeform: Shape 103">
              <a:extLst>
                <a:ext uri="{FF2B5EF4-FFF2-40B4-BE49-F238E27FC236}">
                  <a16:creationId xmlns:a16="http://schemas.microsoft.com/office/drawing/2014/main" id="{9A1A3426-4EA2-466C-BFBD-9F366AA2EC5E}"/>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105" name="Freeform: Shape 104">
              <a:extLst>
                <a:ext uri="{FF2B5EF4-FFF2-40B4-BE49-F238E27FC236}">
                  <a16:creationId xmlns:a16="http://schemas.microsoft.com/office/drawing/2014/main" id="{560D6CD3-C006-4060-924A-A5330903419D}"/>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106" name="Group 105">
            <a:extLst>
              <a:ext uri="{FF2B5EF4-FFF2-40B4-BE49-F238E27FC236}">
                <a16:creationId xmlns:a16="http://schemas.microsoft.com/office/drawing/2014/main" id="{58D21A77-C1B0-4870-A77E-57D724A917C6}"/>
              </a:ext>
            </a:extLst>
          </p:cNvPr>
          <p:cNvGrpSpPr>
            <a:grpSpLocks noChangeAspect="1"/>
          </p:cNvGrpSpPr>
          <p:nvPr/>
        </p:nvGrpSpPr>
        <p:grpSpPr>
          <a:xfrm>
            <a:off x="5015154" y="2940039"/>
            <a:ext cx="332888" cy="365760"/>
            <a:chOff x="8180808" y="4049595"/>
            <a:chExt cx="693515" cy="761999"/>
          </a:xfrm>
          <a:solidFill>
            <a:schemeClr val="bg2"/>
          </a:solidFill>
        </p:grpSpPr>
        <p:sp>
          <p:nvSpPr>
            <p:cNvPr id="107" name="Freeform: Shape 106">
              <a:extLst>
                <a:ext uri="{FF2B5EF4-FFF2-40B4-BE49-F238E27FC236}">
                  <a16:creationId xmlns:a16="http://schemas.microsoft.com/office/drawing/2014/main" id="{335498CD-1B22-4BD6-85EF-13E61B06ECE1}"/>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08" name="Freeform: Shape 107">
              <a:extLst>
                <a:ext uri="{FF2B5EF4-FFF2-40B4-BE49-F238E27FC236}">
                  <a16:creationId xmlns:a16="http://schemas.microsoft.com/office/drawing/2014/main" id="{BA3EBD88-0E65-4896-BA7F-7AAF4AF4A7E9}"/>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09" name="Freeform: Shape 108">
              <a:extLst>
                <a:ext uri="{FF2B5EF4-FFF2-40B4-BE49-F238E27FC236}">
                  <a16:creationId xmlns:a16="http://schemas.microsoft.com/office/drawing/2014/main" id="{9BC8F546-318F-4597-8FFF-C8EA265A4C21}"/>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110" name="Freeform: Shape 109">
              <a:extLst>
                <a:ext uri="{FF2B5EF4-FFF2-40B4-BE49-F238E27FC236}">
                  <a16:creationId xmlns:a16="http://schemas.microsoft.com/office/drawing/2014/main" id="{41509ED8-4F5B-4667-81C6-55C4BB4AC6FB}"/>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111" name="Freeform: Shape 110">
              <a:extLst>
                <a:ext uri="{FF2B5EF4-FFF2-40B4-BE49-F238E27FC236}">
                  <a16:creationId xmlns:a16="http://schemas.microsoft.com/office/drawing/2014/main" id="{1944D527-6D2A-4765-8A24-F47A5950C3DB}"/>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112" name="Freeform: Shape 111">
              <a:extLst>
                <a:ext uri="{FF2B5EF4-FFF2-40B4-BE49-F238E27FC236}">
                  <a16:creationId xmlns:a16="http://schemas.microsoft.com/office/drawing/2014/main" id="{8AC447D5-5E1A-4021-A76A-D2B7100325B5}"/>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113" name="Freeform: Shape 112">
              <a:extLst>
                <a:ext uri="{FF2B5EF4-FFF2-40B4-BE49-F238E27FC236}">
                  <a16:creationId xmlns:a16="http://schemas.microsoft.com/office/drawing/2014/main" id="{248FA4EF-E4FD-469A-8183-8B91F5D7C9A9}"/>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114" name="Group 113">
            <a:extLst>
              <a:ext uri="{FF2B5EF4-FFF2-40B4-BE49-F238E27FC236}">
                <a16:creationId xmlns:a16="http://schemas.microsoft.com/office/drawing/2014/main" id="{CFC38175-C53A-4AE7-8FA3-877233E89A99}"/>
              </a:ext>
            </a:extLst>
          </p:cNvPr>
          <p:cNvGrpSpPr>
            <a:grpSpLocks noChangeAspect="1"/>
          </p:cNvGrpSpPr>
          <p:nvPr/>
        </p:nvGrpSpPr>
        <p:grpSpPr>
          <a:xfrm>
            <a:off x="9581188" y="4772649"/>
            <a:ext cx="345440" cy="365760"/>
            <a:chOff x="925835" y="4788379"/>
            <a:chExt cx="538748" cy="570439"/>
          </a:xfrm>
          <a:solidFill>
            <a:schemeClr val="bg2"/>
          </a:solidFill>
        </p:grpSpPr>
        <p:sp>
          <p:nvSpPr>
            <p:cNvPr id="115" name="Graphic 36" descr="Inbox Check with solid fill">
              <a:extLst>
                <a:ext uri="{FF2B5EF4-FFF2-40B4-BE49-F238E27FC236}">
                  <a16:creationId xmlns:a16="http://schemas.microsoft.com/office/drawing/2014/main" id="{72CA8E79-96AE-46CD-9066-6AC9C5E66694}"/>
                </a:ext>
              </a:extLst>
            </p:cNvPr>
            <p:cNvSpPr/>
            <p:nvPr/>
          </p:nvSpPr>
          <p:spPr>
            <a:xfrm>
              <a:off x="925835" y="4978525"/>
              <a:ext cx="538748" cy="380293"/>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a:p>
          </p:txBody>
        </p:sp>
        <p:sp>
          <p:nvSpPr>
            <p:cNvPr id="116" name="Graphic 36" descr="Inbox Check with solid fill">
              <a:extLst>
                <a:ext uri="{FF2B5EF4-FFF2-40B4-BE49-F238E27FC236}">
                  <a16:creationId xmlns:a16="http://schemas.microsoft.com/office/drawing/2014/main" id="{D25F1092-EBBD-4474-903B-A328DA32E8DD}"/>
                </a:ext>
              </a:extLst>
            </p:cNvPr>
            <p:cNvSpPr/>
            <p:nvPr/>
          </p:nvSpPr>
          <p:spPr>
            <a:xfrm>
              <a:off x="1163518" y="4788379"/>
              <a:ext cx="301065" cy="301065"/>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a:p>
          </p:txBody>
        </p:sp>
      </p:grpSp>
      <p:sp>
        <p:nvSpPr>
          <p:cNvPr id="7" name="Title 6">
            <a:extLst>
              <a:ext uri="{FF2B5EF4-FFF2-40B4-BE49-F238E27FC236}">
                <a16:creationId xmlns:a16="http://schemas.microsoft.com/office/drawing/2014/main" id="{43666A80-0FFE-4F42-86DF-0AF904B7A7CC}"/>
              </a:ext>
            </a:extLst>
          </p:cNvPr>
          <p:cNvSpPr>
            <a:spLocks noGrp="1"/>
          </p:cNvSpPr>
          <p:nvPr>
            <p:ph type="title"/>
          </p:nvPr>
        </p:nvSpPr>
        <p:spPr>
          <a:xfrm>
            <a:off x="1793289" y="580843"/>
            <a:ext cx="8605422" cy="768096"/>
          </a:xfrm>
        </p:spPr>
        <p:txBody>
          <a:bodyPr/>
          <a:lstStyle/>
          <a:p>
            <a:r>
              <a:rPr lang="en-US" sz="4400" b="1" dirty="0">
                <a:latin typeface="+mj-lt"/>
              </a:rPr>
              <a:t>Creative Infographic</a:t>
            </a:r>
            <a:endParaRPr lang="en-ID" dirty="0"/>
          </a:p>
        </p:txBody>
      </p:sp>
    </p:spTree>
    <p:extLst>
      <p:ext uri="{BB962C8B-B14F-4D97-AF65-F5344CB8AC3E}">
        <p14:creationId xmlns:p14="http://schemas.microsoft.com/office/powerpoint/2010/main" val="20650734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fade">
                                      <p:cBhvr>
                                        <p:cTn id="7" dur="500"/>
                                        <p:tgtEl>
                                          <p:spTgt spid="7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77"/>
                                        </p:tgtEl>
                                        <p:attrNameLst>
                                          <p:attrName>style.visibility</p:attrName>
                                        </p:attrNameLst>
                                      </p:cBhvr>
                                      <p:to>
                                        <p:strVal val="visible"/>
                                      </p:to>
                                    </p:set>
                                    <p:anim calcmode="lin" valueType="num">
                                      <p:cBhvr>
                                        <p:cTn id="11" dur="500" fill="hold"/>
                                        <p:tgtEl>
                                          <p:spTgt spid="77"/>
                                        </p:tgtEl>
                                        <p:attrNameLst>
                                          <p:attrName>ppt_w</p:attrName>
                                        </p:attrNameLst>
                                      </p:cBhvr>
                                      <p:tavLst>
                                        <p:tav tm="0">
                                          <p:val>
                                            <p:fltVal val="0"/>
                                          </p:val>
                                        </p:tav>
                                        <p:tav tm="100000">
                                          <p:val>
                                            <p:strVal val="#ppt_w"/>
                                          </p:val>
                                        </p:tav>
                                      </p:tavLst>
                                    </p:anim>
                                    <p:anim calcmode="lin" valueType="num">
                                      <p:cBhvr>
                                        <p:cTn id="12" dur="500" fill="hold"/>
                                        <p:tgtEl>
                                          <p:spTgt spid="77"/>
                                        </p:tgtEl>
                                        <p:attrNameLst>
                                          <p:attrName>ppt_h</p:attrName>
                                        </p:attrNameLst>
                                      </p:cBhvr>
                                      <p:tavLst>
                                        <p:tav tm="0">
                                          <p:val>
                                            <p:fltVal val="0"/>
                                          </p:val>
                                        </p:tav>
                                        <p:tav tm="100000">
                                          <p:val>
                                            <p:strVal val="#ppt_h"/>
                                          </p:val>
                                        </p:tav>
                                      </p:tavLst>
                                    </p:anim>
                                    <p:animEffect transition="in" filter="fade">
                                      <p:cBhvr>
                                        <p:cTn id="13" dur="500"/>
                                        <p:tgtEl>
                                          <p:spTgt spid="7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0"/>
                                        </p:tgtEl>
                                        <p:attrNameLst>
                                          <p:attrName>style.visibility</p:attrName>
                                        </p:attrNameLst>
                                      </p:cBhvr>
                                      <p:to>
                                        <p:strVal val="visible"/>
                                      </p:to>
                                    </p:set>
                                    <p:animEffect transition="in" filter="wipe(left)">
                                      <p:cBhvr>
                                        <p:cTn id="17" dur="500"/>
                                        <p:tgtEl>
                                          <p:spTgt spid="8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7"/>
                                        </p:tgtEl>
                                        <p:attrNameLst>
                                          <p:attrName>style.visibility</p:attrName>
                                        </p:attrNameLst>
                                      </p:cBhvr>
                                      <p:to>
                                        <p:strVal val="visible"/>
                                      </p:to>
                                    </p:set>
                                    <p:anim calcmode="lin" valueType="num">
                                      <p:cBhvr>
                                        <p:cTn id="25" dur="500" fill="hold"/>
                                        <p:tgtEl>
                                          <p:spTgt spid="27"/>
                                        </p:tgtEl>
                                        <p:attrNameLst>
                                          <p:attrName>ppt_w</p:attrName>
                                        </p:attrNameLst>
                                      </p:cBhvr>
                                      <p:tavLst>
                                        <p:tav tm="0">
                                          <p:val>
                                            <p:fltVal val="0"/>
                                          </p:val>
                                        </p:tav>
                                        <p:tav tm="100000">
                                          <p:val>
                                            <p:strVal val="#ppt_w"/>
                                          </p:val>
                                        </p:tav>
                                      </p:tavLst>
                                    </p:anim>
                                    <p:anim calcmode="lin" valueType="num">
                                      <p:cBhvr>
                                        <p:cTn id="26" dur="500" fill="hold"/>
                                        <p:tgtEl>
                                          <p:spTgt spid="27"/>
                                        </p:tgtEl>
                                        <p:attrNameLst>
                                          <p:attrName>ppt_h</p:attrName>
                                        </p:attrNameLst>
                                      </p:cBhvr>
                                      <p:tavLst>
                                        <p:tav tm="0">
                                          <p:val>
                                            <p:fltVal val="0"/>
                                          </p:val>
                                        </p:tav>
                                        <p:tav tm="100000">
                                          <p:val>
                                            <p:strVal val="#ppt_h"/>
                                          </p:val>
                                        </p:tav>
                                      </p:tavLst>
                                    </p:anim>
                                    <p:animEffect transition="in" filter="fade">
                                      <p:cBhvr>
                                        <p:cTn id="27" dur="500"/>
                                        <p:tgtEl>
                                          <p:spTgt spid="27"/>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26"/>
                                        </p:tgtEl>
                                        <p:attrNameLst>
                                          <p:attrName>style.visibility</p:attrName>
                                        </p:attrNameLst>
                                      </p:cBhvr>
                                      <p:to>
                                        <p:strVal val="visible"/>
                                      </p:to>
                                    </p:set>
                                    <p:anim calcmode="lin" valueType="num">
                                      <p:cBhvr>
                                        <p:cTn id="30" dur="500" fill="hold"/>
                                        <p:tgtEl>
                                          <p:spTgt spid="26"/>
                                        </p:tgtEl>
                                        <p:attrNameLst>
                                          <p:attrName>ppt_w</p:attrName>
                                        </p:attrNameLst>
                                      </p:cBhvr>
                                      <p:tavLst>
                                        <p:tav tm="0">
                                          <p:val>
                                            <p:fltVal val="0"/>
                                          </p:val>
                                        </p:tav>
                                        <p:tav tm="100000">
                                          <p:val>
                                            <p:strVal val="#ppt_w"/>
                                          </p:val>
                                        </p:tav>
                                      </p:tavLst>
                                    </p:anim>
                                    <p:anim calcmode="lin" valueType="num">
                                      <p:cBhvr>
                                        <p:cTn id="31" dur="500" fill="hold"/>
                                        <p:tgtEl>
                                          <p:spTgt spid="26"/>
                                        </p:tgtEl>
                                        <p:attrNameLst>
                                          <p:attrName>ppt_h</p:attrName>
                                        </p:attrNameLst>
                                      </p:cBhvr>
                                      <p:tavLst>
                                        <p:tav tm="0">
                                          <p:val>
                                            <p:fltVal val="0"/>
                                          </p:val>
                                        </p:tav>
                                        <p:tav tm="100000">
                                          <p:val>
                                            <p:strVal val="#ppt_h"/>
                                          </p:val>
                                        </p:tav>
                                      </p:tavLst>
                                    </p:anim>
                                    <p:animEffect transition="in" filter="fade">
                                      <p:cBhvr>
                                        <p:cTn id="32" dur="500"/>
                                        <p:tgtEl>
                                          <p:spTgt spid="26"/>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p:cTn id="35" dur="500" fill="hold"/>
                                        <p:tgtEl>
                                          <p:spTgt spid="24"/>
                                        </p:tgtEl>
                                        <p:attrNameLst>
                                          <p:attrName>ppt_w</p:attrName>
                                        </p:attrNameLst>
                                      </p:cBhvr>
                                      <p:tavLst>
                                        <p:tav tm="0">
                                          <p:val>
                                            <p:fltVal val="0"/>
                                          </p:val>
                                        </p:tav>
                                        <p:tav tm="100000">
                                          <p:val>
                                            <p:strVal val="#ppt_w"/>
                                          </p:val>
                                        </p:tav>
                                      </p:tavLst>
                                    </p:anim>
                                    <p:anim calcmode="lin" valueType="num">
                                      <p:cBhvr>
                                        <p:cTn id="36" dur="500" fill="hold"/>
                                        <p:tgtEl>
                                          <p:spTgt spid="24"/>
                                        </p:tgtEl>
                                        <p:attrNameLst>
                                          <p:attrName>ppt_h</p:attrName>
                                        </p:attrNameLst>
                                      </p:cBhvr>
                                      <p:tavLst>
                                        <p:tav tm="0">
                                          <p:val>
                                            <p:fltVal val="0"/>
                                          </p:val>
                                        </p:tav>
                                        <p:tav tm="100000">
                                          <p:val>
                                            <p:strVal val="#ppt_h"/>
                                          </p:val>
                                        </p:tav>
                                      </p:tavLst>
                                    </p:anim>
                                    <p:animEffect transition="in" filter="fade">
                                      <p:cBhvr>
                                        <p:cTn id="37" dur="500"/>
                                        <p:tgtEl>
                                          <p:spTgt spid="24"/>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animEffect transition="in" filter="fade">
                                      <p:cBhvr>
                                        <p:cTn id="42" dur="500"/>
                                        <p:tgtEl>
                                          <p:spTgt spid="17"/>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500" fill="hold"/>
                                        <p:tgtEl>
                                          <p:spTgt spid="29"/>
                                        </p:tgtEl>
                                        <p:attrNameLst>
                                          <p:attrName>ppt_w</p:attrName>
                                        </p:attrNameLst>
                                      </p:cBhvr>
                                      <p:tavLst>
                                        <p:tav tm="0">
                                          <p:val>
                                            <p:fltVal val="0"/>
                                          </p:val>
                                        </p:tav>
                                        <p:tav tm="100000">
                                          <p:val>
                                            <p:strVal val="#ppt_w"/>
                                          </p:val>
                                        </p:tav>
                                      </p:tavLst>
                                    </p:anim>
                                    <p:anim calcmode="lin" valueType="num">
                                      <p:cBhvr>
                                        <p:cTn id="46" dur="500" fill="hold"/>
                                        <p:tgtEl>
                                          <p:spTgt spid="29"/>
                                        </p:tgtEl>
                                        <p:attrNameLst>
                                          <p:attrName>ppt_h</p:attrName>
                                        </p:attrNameLst>
                                      </p:cBhvr>
                                      <p:tavLst>
                                        <p:tav tm="0">
                                          <p:val>
                                            <p:fltVal val="0"/>
                                          </p:val>
                                        </p:tav>
                                        <p:tav tm="100000">
                                          <p:val>
                                            <p:strVal val="#ppt_h"/>
                                          </p:val>
                                        </p:tav>
                                      </p:tavLst>
                                    </p:anim>
                                    <p:animEffect transition="in" filter="fade">
                                      <p:cBhvr>
                                        <p:cTn id="47" dur="500"/>
                                        <p:tgtEl>
                                          <p:spTgt spid="29"/>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8"/>
                                        </p:tgtEl>
                                        <p:attrNameLst>
                                          <p:attrName>style.visibility</p:attrName>
                                        </p:attrNameLst>
                                      </p:cBhvr>
                                      <p:to>
                                        <p:strVal val="visible"/>
                                      </p:to>
                                    </p:set>
                                    <p:anim calcmode="lin" valueType="num">
                                      <p:cBhvr>
                                        <p:cTn id="50" dur="500" fill="hold"/>
                                        <p:tgtEl>
                                          <p:spTgt spid="28"/>
                                        </p:tgtEl>
                                        <p:attrNameLst>
                                          <p:attrName>ppt_w</p:attrName>
                                        </p:attrNameLst>
                                      </p:cBhvr>
                                      <p:tavLst>
                                        <p:tav tm="0">
                                          <p:val>
                                            <p:fltVal val="0"/>
                                          </p:val>
                                        </p:tav>
                                        <p:tav tm="100000">
                                          <p:val>
                                            <p:strVal val="#ppt_w"/>
                                          </p:val>
                                        </p:tav>
                                      </p:tavLst>
                                    </p:anim>
                                    <p:anim calcmode="lin" valueType="num">
                                      <p:cBhvr>
                                        <p:cTn id="51" dur="500" fill="hold"/>
                                        <p:tgtEl>
                                          <p:spTgt spid="28"/>
                                        </p:tgtEl>
                                        <p:attrNameLst>
                                          <p:attrName>ppt_h</p:attrName>
                                        </p:attrNameLst>
                                      </p:cBhvr>
                                      <p:tavLst>
                                        <p:tav tm="0">
                                          <p:val>
                                            <p:fltVal val="0"/>
                                          </p:val>
                                        </p:tav>
                                        <p:tav tm="100000">
                                          <p:val>
                                            <p:strVal val="#ppt_h"/>
                                          </p:val>
                                        </p:tav>
                                      </p:tavLst>
                                    </p:anim>
                                    <p:animEffect transition="in" filter="fade">
                                      <p:cBhvr>
                                        <p:cTn id="52" dur="500"/>
                                        <p:tgtEl>
                                          <p:spTgt spid="28"/>
                                        </p:tgtEl>
                                      </p:cBhvr>
                                    </p:animEffect>
                                  </p:childTnLst>
                                </p:cTn>
                              </p:par>
                            </p:childTnLst>
                          </p:cTn>
                        </p:par>
                        <p:par>
                          <p:cTn id="53" fill="hold">
                            <p:stCondLst>
                              <p:cond delay="2500"/>
                            </p:stCondLst>
                            <p:childTnLst>
                              <p:par>
                                <p:cTn id="54" presetID="53" presetClass="entr" presetSubtype="16" fill="hold" nodeType="afterEffect">
                                  <p:stCondLst>
                                    <p:cond delay="0"/>
                                  </p:stCondLst>
                                  <p:childTnLst>
                                    <p:set>
                                      <p:cBhvr>
                                        <p:cTn id="55" dur="1" fill="hold">
                                          <p:stCondLst>
                                            <p:cond delay="0"/>
                                          </p:stCondLst>
                                        </p:cTn>
                                        <p:tgtEl>
                                          <p:spTgt spid="83"/>
                                        </p:tgtEl>
                                        <p:attrNameLst>
                                          <p:attrName>style.visibility</p:attrName>
                                        </p:attrNameLst>
                                      </p:cBhvr>
                                      <p:to>
                                        <p:strVal val="visible"/>
                                      </p:to>
                                    </p:set>
                                    <p:anim calcmode="lin" valueType="num">
                                      <p:cBhvr>
                                        <p:cTn id="56" dur="500" fill="hold"/>
                                        <p:tgtEl>
                                          <p:spTgt spid="83"/>
                                        </p:tgtEl>
                                        <p:attrNameLst>
                                          <p:attrName>ppt_w</p:attrName>
                                        </p:attrNameLst>
                                      </p:cBhvr>
                                      <p:tavLst>
                                        <p:tav tm="0">
                                          <p:val>
                                            <p:fltVal val="0"/>
                                          </p:val>
                                        </p:tav>
                                        <p:tav tm="100000">
                                          <p:val>
                                            <p:strVal val="#ppt_w"/>
                                          </p:val>
                                        </p:tav>
                                      </p:tavLst>
                                    </p:anim>
                                    <p:anim calcmode="lin" valueType="num">
                                      <p:cBhvr>
                                        <p:cTn id="57" dur="500" fill="hold"/>
                                        <p:tgtEl>
                                          <p:spTgt spid="83"/>
                                        </p:tgtEl>
                                        <p:attrNameLst>
                                          <p:attrName>ppt_h</p:attrName>
                                        </p:attrNameLst>
                                      </p:cBhvr>
                                      <p:tavLst>
                                        <p:tav tm="0">
                                          <p:val>
                                            <p:fltVal val="0"/>
                                          </p:val>
                                        </p:tav>
                                        <p:tav tm="100000">
                                          <p:val>
                                            <p:strVal val="#ppt_h"/>
                                          </p:val>
                                        </p:tav>
                                      </p:tavLst>
                                    </p:anim>
                                    <p:animEffect transition="in" filter="fade">
                                      <p:cBhvr>
                                        <p:cTn id="58" dur="500"/>
                                        <p:tgtEl>
                                          <p:spTgt spid="83"/>
                                        </p:tgtEl>
                                      </p:cBhvr>
                                    </p:animEffect>
                                  </p:childTnLst>
                                </p:cTn>
                              </p:par>
                              <p:par>
                                <p:cTn id="59" presetID="53" presetClass="entr" presetSubtype="16" fill="hold" nodeType="withEffect">
                                  <p:stCondLst>
                                    <p:cond delay="0"/>
                                  </p:stCondLst>
                                  <p:childTnLst>
                                    <p:set>
                                      <p:cBhvr>
                                        <p:cTn id="60" dur="1" fill="hold">
                                          <p:stCondLst>
                                            <p:cond delay="0"/>
                                          </p:stCondLst>
                                        </p:cTn>
                                        <p:tgtEl>
                                          <p:spTgt spid="98"/>
                                        </p:tgtEl>
                                        <p:attrNameLst>
                                          <p:attrName>style.visibility</p:attrName>
                                        </p:attrNameLst>
                                      </p:cBhvr>
                                      <p:to>
                                        <p:strVal val="visible"/>
                                      </p:to>
                                    </p:set>
                                    <p:anim calcmode="lin" valueType="num">
                                      <p:cBhvr>
                                        <p:cTn id="61" dur="500" fill="hold"/>
                                        <p:tgtEl>
                                          <p:spTgt spid="98"/>
                                        </p:tgtEl>
                                        <p:attrNameLst>
                                          <p:attrName>ppt_w</p:attrName>
                                        </p:attrNameLst>
                                      </p:cBhvr>
                                      <p:tavLst>
                                        <p:tav tm="0">
                                          <p:val>
                                            <p:fltVal val="0"/>
                                          </p:val>
                                        </p:tav>
                                        <p:tav tm="100000">
                                          <p:val>
                                            <p:strVal val="#ppt_w"/>
                                          </p:val>
                                        </p:tav>
                                      </p:tavLst>
                                    </p:anim>
                                    <p:anim calcmode="lin" valueType="num">
                                      <p:cBhvr>
                                        <p:cTn id="62" dur="500" fill="hold"/>
                                        <p:tgtEl>
                                          <p:spTgt spid="98"/>
                                        </p:tgtEl>
                                        <p:attrNameLst>
                                          <p:attrName>ppt_h</p:attrName>
                                        </p:attrNameLst>
                                      </p:cBhvr>
                                      <p:tavLst>
                                        <p:tav tm="0">
                                          <p:val>
                                            <p:fltVal val="0"/>
                                          </p:val>
                                        </p:tav>
                                        <p:tav tm="100000">
                                          <p:val>
                                            <p:strVal val="#ppt_h"/>
                                          </p:val>
                                        </p:tav>
                                      </p:tavLst>
                                    </p:anim>
                                    <p:animEffect transition="in" filter="fade">
                                      <p:cBhvr>
                                        <p:cTn id="63" dur="500"/>
                                        <p:tgtEl>
                                          <p:spTgt spid="98"/>
                                        </p:tgtEl>
                                      </p:cBhvr>
                                    </p:animEffect>
                                  </p:childTnLst>
                                </p:cTn>
                              </p:par>
                              <p:par>
                                <p:cTn id="64" presetID="53" presetClass="entr" presetSubtype="16" fill="hold" nodeType="withEffect">
                                  <p:stCondLst>
                                    <p:cond delay="0"/>
                                  </p:stCondLst>
                                  <p:childTnLst>
                                    <p:set>
                                      <p:cBhvr>
                                        <p:cTn id="65" dur="1" fill="hold">
                                          <p:stCondLst>
                                            <p:cond delay="0"/>
                                          </p:stCondLst>
                                        </p:cTn>
                                        <p:tgtEl>
                                          <p:spTgt spid="106"/>
                                        </p:tgtEl>
                                        <p:attrNameLst>
                                          <p:attrName>style.visibility</p:attrName>
                                        </p:attrNameLst>
                                      </p:cBhvr>
                                      <p:to>
                                        <p:strVal val="visible"/>
                                      </p:to>
                                    </p:set>
                                    <p:anim calcmode="lin" valueType="num">
                                      <p:cBhvr>
                                        <p:cTn id="66" dur="500" fill="hold"/>
                                        <p:tgtEl>
                                          <p:spTgt spid="106"/>
                                        </p:tgtEl>
                                        <p:attrNameLst>
                                          <p:attrName>ppt_w</p:attrName>
                                        </p:attrNameLst>
                                      </p:cBhvr>
                                      <p:tavLst>
                                        <p:tav tm="0">
                                          <p:val>
                                            <p:fltVal val="0"/>
                                          </p:val>
                                        </p:tav>
                                        <p:tav tm="100000">
                                          <p:val>
                                            <p:strVal val="#ppt_w"/>
                                          </p:val>
                                        </p:tav>
                                      </p:tavLst>
                                    </p:anim>
                                    <p:anim calcmode="lin" valueType="num">
                                      <p:cBhvr>
                                        <p:cTn id="67" dur="500" fill="hold"/>
                                        <p:tgtEl>
                                          <p:spTgt spid="106"/>
                                        </p:tgtEl>
                                        <p:attrNameLst>
                                          <p:attrName>ppt_h</p:attrName>
                                        </p:attrNameLst>
                                      </p:cBhvr>
                                      <p:tavLst>
                                        <p:tav tm="0">
                                          <p:val>
                                            <p:fltVal val="0"/>
                                          </p:val>
                                        </p:tav>
                                        <p:tav tm="100000">
                                          <p:val>
                                            <p:strVal val="#ppt_h"/>
                                          </p:val>
                                        </p:tav>
                                      </p:tavLst>
                                    </p:anim>
                                    <p:animEffect transition="in" filter="fade">
                                      <p:cBhvr>
                                        <p:cTn id="68" dur="500"/>
                                        <p:tgtEl>
                                          <p:spTgt spid="106"/>
                                        </p:tgtEl>
                                      </p:cBhvr>
                                    </p:animEffect>
                                  </p:childTnLst>
                                </p:cTn>
                              </p:par>
                              <p:par>
                                <p:cTn id="69" presetID="53" presetClass="entr" presetSubtype="16" fill="hold" nodeType="withEffect">
                                  <p:stCondLst>
                                    <p:cond delay="0"/>
                                  </p:stCondLst>
                                  <p:childTnLst>
                                    <p:set>
                                      <p:cBhvr>
                                        <p:cTn id="70" dur="1" fill="hold">
                                          <p:stCondLst>
                                            <p:cond delay="0"/>
                                          </p:stCondLst>
                                        </p:cTn>
                                        <p:tgtEl>
                                          <p:spTgt spid="95"/>
                                        </p:tgtEl>
                                        <p:attrNameLst>
                                          <p:attrName>style.visibility</p:attrName>
                                        </p:attrNameLst>
                                      </p:cBhvr>
                                      <p:to>
                                        <p:strVal val="visible"/>
                                      </p:to>
                                    </p:set>
                                    <p:anim calcmode="lin" valueType="num">
                                      <p:cBhvr>
                                        <p:cTn id="71" dur="500" fill="hold"/>
                                        <p:tgtEl>
                                          <p:spTgt spid="95"/>
                                        </p:tgtEl>
                                        <p:attrNameLst>
                                          <p:attrName>ppt_w</p:attrName>
                                        </p:attrNameLst>
                                      </p:cBhvr>
                                      <p:tavLst>
                                        <p:tav tm="0">
                                          <p:val>
                                            <p:fltVal val="0"/>
                                          </p:val>
                                        </p:tav>
                                        <p:tav tm="100000">
                                          <p:val>
                                            <p:strVal val="#ppt_w"/>
                                          </p:val>
                                        </p:tav>
                                      </p:tavLst>
                                    </p:anim>
                                    <p:anim calcmode="lin" valueType="num">
                                      <p:cBhvr>
                                        <p:cTn id="72" dur="500" fill="hold"/>
                                        <p:tgtEl>
                                          <p:spTgt spid="95"/>
                                        </p:tgtEl>
                                        <p:attrNameLst>
                                          <p:attrName>ppt_h</p:attrName>
                                        </p:attrNameLst>
                                      </p:cBhvr>
                                      <p:tavLst>
                                        <p:tav tm="0">
                                          <p:val>
                                            <p:fltVal val="0"/>
                                          </p:val>
                                        </p:tav>
                                        <p:tav tm="100000">
                                          <p:val>
                                            <p:strVal val="#ppt_h"/>
                                          </p:val>
                                        </p:tav>
                                      </p:tavLst>
                                    </p:anim>
                                    <p:animEffect transition="in" filter="fade">
                                      <p:cBhvr>
                                        <p:cTn id="73" dur="500"/>
                                        <p:tgtEl>
                                          <p:spTgt spid="95"/>
                                        </p:tgtEl>
                                      </p:cBhvr>
                                    </p:animEffect>
                                  </p:childTnLst>
                                </p:cTn>
                              </p:par>
                              <p:par>
                                <p:cTn id="74" presetID="53" presetClass="entr" presetSubtype="16" fill="hold" nodeType="withEffect">
                                  <p:stCondLst>
                                    <p:cond delay="0"/>
                                  </p:stCondLst>
                                  <p:childTnLst>
                                    <p:set>
                                      <p:cBhvr>
                                        <p:cTn id="75" dur="1" fill="hold">
                                          <p:stCondLst>
                                            <p:cond delay="0"/>
                                          </p:stCondLst>
                                        </p:cTn>
                                        <p:tgtEl>
                                          <p:spTgt spid="89"/>
                                        </p:tgtEl>
                                        <p:attrNameLst>
                                          <p:attrName>style.visibility</p:attrName>
                                        </p:attrNameLst>
                                      </p:cBhvr>
                                      <p:to>
                                        <p:strVal val="visible"/>
                                      </p:to>
                                    </p:set>
                                    <p:anim calcmode="lin" valueType="num">
                                      <p:cBhvr>
                                        <p:cTn id="76" dur="500" fill="hold"/>
                                        <p:tgtEl>
                                          <p:spTgt spid="89"/>
                                        </p:tgtEl>
                                        <p:attrNameLst>
                                          <p:attrName>ppt_w</p:attrName>
                                        </p:attrNameLst>
                                      </p:cBhvr>
                                      <p:tavLst>
                                        <p:tav tm="0">
                                          <p:val>
                                            <p:fltVal val="0"/>
                                          </p:val>
                                        </p:tav>
                                        <p:tav tm="100000">
                                          <p:val>
                                            <p:strVal val="#ppt_w"/>
                                          </p:val>
                                        </p:tav>
                                      </p:tavLst>
                                    </p:anim>
                                    <p:anim calcmode="lin" valueType="num">
                                      <p:cBhvr>
                                        <p:cTn id="77" dur="500" fill="hold"/>
                                        <p:tgtEl>
                                          <p:spTgt spid="89"/>
                                        </p:tgtEl>
                                        <p:attrNameLst>
                                          <p:attrName>ppt_h</p:attrName>
                                        </p:attrNameLst>
                                      </p:cBhvr>
                                      <p:tavLst>
                                        <p:tav tm="0">
                                          <p:val>
                                            <p:fltVal val="0"/>
                                          </p:val>
                                        </p:tav>
                                        <p:tav tm="100000">
                                          <p:val>
                                            <p:strVal val="#ppt_h"/>
                                          </p:val>
                                        </p:tav>
                                      </p:tavLst>
                                    </p:anim>
                                    <p:animEffect transition="in" filter="fade">
                                      <p:cBhvr>
                                        <p:cTn id="78" dur="500"/>
                                        <p:tgtEl>
                                          <p:spTgt spid="89"/>
                                        </p:tgtEl>
                                      </p:cBhvr>
                                    </p:animEffect>
                                  </p:childTnLst>
                                </p:cTn>
                              </p:par>
                              <p:par>
                                <p:cTn id="79" presetID="53" presetClass="entr" presetSubtype="16" fill="hold" nodeType="withEffect">
                                  <p:stCondLst>
                                    <p:cond delay="0"/>
                                  </p:stCondLst>
                                  <p:childTnLst>
                                    <p:set>
                                      <p:cBhvr>
                                        <p:cTn id="80" dur="1" fill="hold">
                                          <p:stCondLst>
                                            <p:cond delay="0"/>
                                          </p:stCondLst>
                                        </p:cTn>
                                        <p:tgtEl>
                                          <p:spTgt spid="114"/>
                                        </p:tgtEl>
                                        <p:attrNameLst>
                                          <p:attrName>style.visibility</p:attrName>
                                        </p:attrNameLst>
                                      </p:cBhvr>
                                      <p:to>
                                        <p:strVal val="visible"/>
                                      </p:to>
                                    </p:set>
                                    <p:anim calcmode="lin" valueType="num">
                                      <p:cBhvr>
                                        <p:cTn id="81" dur="500" fill="hold"/>
                                        <p:tgtEl>
                                          <p:spTgt spid="114"/>
                                        </p:tgtEl>
                                        <p:attrNameLst>
                                          <p:attrName>ppt_w</p:attrName>
                                        </p:attrNameLst>
                                      </p:cBhvr>
                                      <p:tavLst>
                                        <p:tav tm="0">
                                          <p:val>
                                            <p:fltVal val="0"/>
                                          </p:val>
                                        </p:tav>
                                        <p:tav tm="100000">
                                          <p:val>
                                            <p:strVal val="#ppt_w"/>
                                          </p:val>
                                        </p:tav>
                                      </p:tavLst>
                                    </p:anim>
                                    <p:anim calcmode="lin" valueType="num">
                                      <p:cBhvr>
                                        <p:cTn id="82" dur="500" fill="hold"/>
                                        <p:tgtEl>
                                          <p:spTgt spid="114"/>
                                        </p:tgtEl>
                                        <p:attrNameLst>
                                          <p:attrName>ppt_h</p:attrName>
                                        </p:attrNameLst>
                                      </p:cBhvr>
                                      <p:tavLst>
                                        <p:tav tm="0">
                                          <p:val>
                                            <p:fltVal val="0"/>
                                          </p:val>
                                        </p:tav>
                                        <p:tav tm="100000">
                                          <p:val>
                                            <p:strVal val="#ppt_h"/>
                                          </p:val>
                                        </p:tav>
                                      </p:tavLst>
                                    </p:anim>
                                    <p:animEffect transition="in" filter="fade">
                                      <p:cBhvr>
                                        <p:cTn id="83" dur="500"/>
                                        <p:tgtEl>
                                          <p:spTgt spid="114"/>
                                        </p:tgtEl>
                                      </p:cBhvr>
                                    </p:animEffect>
                                  </p:childTnLst>
                                </p:cTn>
                              </p:par>
                            </p:childTnLst>
                          </p:cTn>
                        </p:par>
                        <p:par>
                          <p:cTn id="84" fill="hold">
                            <p:stCondLst>
                              <p:cond delay="3000"/>
                            </p:stCondLst>
                            <p:childTnLst>
                              <p:par>
                                <p:cTn id="85" presetID="22" presetClass="entr" presetSubtype="8" fill="hold" grpId="0" nodeType="after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wipe(left)">
                                      <p:cBhvr>
                                        <p:cTn id="87" dur="500"/>
                                        <p:tgtEl>
                                          <p:spTgt spid="20"/>
                                        </p:tgtEl>
                                      </p:cBhvr>
                                    </p:animEffect>
                                  </p:childTnLst>
                                </p:cTn>
                              </p:par>
                              <p:par>
                                <p:cTn id="88" presetID="22" presetClass="entr" presetSubtype="2" fill="hold" grpId="0" nodeType="withEffect">
                                  <p:stCondLst>
                                    <p:cond delay="0"/>
                                  </p:stCondLst>
                                  <p:childTnLst>
                                    <p:set>
                                      <p:cBhvr>
                                        <p:cTn id="89" dur="1" fill="hold">
                                          <p:stCondLst>
                                            <p:cond delay="0"/>
                                          </p:stCondLst>
                                        </p:cTn>
                                        <p:tgtEl>
                                          <p:spTgt spid="21"/>
                                        </p:tgtEl>
                                        <p:attrNameLst>
                                          <p:attrName>style.visibility</p:attrName>
                                        </p:attrNameLst>
                                      </p:cBhvr>
                                      <p:to>
                                        <p:strVal val="visible"/>
                                      </p:to>
                                    </p:set>
                                    <p:animEffect transition="in" filter="wipe(right)">
                                      <p:cBhvr>
                                        <p:cTn id="90" dur="500"/>
                                        <p:tgtEl>
                                          <p:spTgt spid="21"/>
                                        </p:tgtEl>
                                      </p:cBhvr>
                                    </p:animEffect>
                                  </p:childTnLst>
                                </p:cTn>
                              </p:par>
                            </p:childTnLst>
                          </p:cTn>
                        </p:par>
                        <p:par>
                          <p:cTn id="91" fill="hold">
                            <p:stCondLst>
                              <p:cond delay="3500"/>
                            </p:stCondLst>
                            <p:childTnLst>
                              <p:par>
                                <p:cTn id="92" presetID="22" presetClass="entr" presetSubtype="2" fill="hold" grpId="0" nodeType="afterEffect">
                                  <p:stCondLst>
                                    <p:cond delay="0"/>
                                  </p:stCondLst>
                                  <p:childTnLst>
                                    <p:set>
                                      <p:cBhvr>
                                        <p:cTn id="93" dur="1" fill="hold">
                                          <p:stCondLst>
                                            <p:cond delay="0"/>
                                          </p:stCondLst>
                                        </p:cTn>
                                        <p:tgtEl>
                                          <p:spTgt spid="35"/>
                                        </p:tgtEl>
                                        <p:attrNameLst>
                                          <p:attrName>style.visibility</p:attrName>
                                        </p:attrNameLst>
                                      </p:cBhvr>
                                      <p:to>
                                        <p:strVal val="visible"/>
                                      </p:to>
                                    </p:set>
                                    <p:animEffect transition="in" filter="wipe(right)">
                                      <p:cBhvr>
                                        <p:cTn id="94" dur="500"/>
                                        <p:tgtEl>
                                          <p:spTgt spid="35"/>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31"/>
                                        </p:tgtEl>
                                        <p:attrNameLst>
                                          <p:attrName>style.visibility</p:attrName>
                                        </p:attrNameLst>
                                      </p:cBhvr>
                                      <p:to>
                                        <p:strVal val="visible"/>
                                      </p:to>
                                    </p:set>
                                    <p:animEffect transition="in" filter="wipe(left)">
                                      <p:cBhvr>
                                        <p:cTn id="97" dur="500"/>
                                        <p:tgtEl>
                                          <p:spTgt spid="31"/>
                                        </p:tgtEl>
                                      </p:cBhvr>
                                    </p:animEffect>
                                  </p:childTnLst>
                                </p:cTn>
                              </p:par>
                            </p:childTnLst>
                          </p:cTn>
                        </p:par>
                        <p:par>
                          <p:cTn id="98" fill="hold">
                            <p:stCondLst>
                              <p:cond delay="4000"/>
                            </p:stCondLst>
                            <p:childTnLst>
                              <p:par>
                                <p:cTn id="99" presetID="22" presetClass="entr" presetSubtype="2" fill="hold" grpId="0" nodeType="afterEffect">
                                  <p:stCondLst>
                                    <p:cond delay="0"/>
                                  </p:stCondLst>
                                  <p:childTnLst>
                                    <p:set>
                                      <p:cBhvr>
                                        <p:cTn id="100" dur="1" fill="hold">
                                          <p:stCondLst>
                                            <p:cond delay="0"/>
                                          </p:stCondLst>
                                        </p:cTn>
                                        <p:tgtEl>
                                          <p:spTgt spid="47"/>
                                        </p:tgtEl>
                                        <p:attrNameLst>
                                          <p:attrName>style.visibility</p:attrName>
                                        </p:attrNameLst>
                                      </p:cBhvr>
                                      <p:to>
                                        <p:strVal val="visible"/>
                                      </p:to>
                                    </p:set>
                                    <p:animEffect transition="in" filter="wipe(right)">
                                      <p:cBhvr>
                                        <p:cTn id="101" dur="500"/>
                                        <p:tgtEl>
                                          <p:spTgt spid="47"/>
                                        </p:tgtEl>
                                      </p:cBhvr>
                                    </p:animEffect>
                                  </p:childTnLst>
                                </p:cTn>
                              </p:par>
                              <p:par>
                                <p:cTn id="102" presetID="22" presetClass="entr" presetSubtype="8" fill="hold" grpId="0" nodeType="withEffect">
                                  <p:stCondLst>
                                    <p:cond delay="0"/>
                                  </p:stCondLst>
                                  <p:childTnLst>
                                    <p:set>
                                      <p:cBhvr>
                                        <p:cTn id="103" dur="1" fill="hold">
                                          <p:stCondLst>
                                            <p:cond delay="0"/>
                                          </p:stCondLst>
                                        </p:cTn>
                                        <p:tgtEl>
                                          <p:spTgt spid="32"/>
                                        </p:tgtEl>
                                        <p:attrNameLst>
                                          <p:attrName>style.visibility</p:attrName>
                                        </p:attrNameLst>
                                      </p:cBhvr>
                                      <p:to>
                                        <p:strVal val="visible"/>
                                      </p:to>
                                    </p:set>
                                    <p:animEffect transition="in" filter="wipe(left)">
                                      <p:cBhvr>
                                        <p:cTn id="104" dur="500"/>
                                        <p:tgtEl>
                                          <p:spTgt spid="32"/>
                                        </p:tgtEl>
                                      </p:cBhvr>
                                    </p:animEffect>
                                  </p:childTnLst>
                                </p:cTn>
                              </p:par>
                            </p:childTnLst>
                          </p:cTn>
                        </p:par>
                        <p:par>
                          <p:cTn id="105" fill="hold">
                            <p:stCondLst>
                              <p:cond delay="4500"/>
                            </p:stCondLst>
                            <p:childTnLst>
                              <p:par>
                                <p:cTn id="106" presetID="22" presetClass="entr" presetSubtype="2" fill="hold" grpId="0" nodeType="afterEffect">
                                  <p:stCondLst>
                                    <p:cond delay="0"/>
                                  </p:stCondLst>
                                  <p:childTnLst>
                                    <p:set>
                                      <p:cBhvr>
                                        <p:cTn id="107" dur="1" fill="hold">
                                          <p:stCondLst>
                                            <p:cond delay="0"/>
                                          </p:stCondLst>
                                        </p:cTn>
                                        <p:tgtEl>
                                          <p:spTgt spid="34"/>
                                        </p:tgtEl>
                                        <p:attrNameLst>
                                          <p:attrName>style.visibility</p:attrName>
                                        </p:attrNameLst>
                                      </p:cBhvr>
                                      <p:to>
                                        <p:strVal val="visible"/>
                                      </p:to>
                                    </p:set>
                                    <p:animEffect transition="in" filter="wipe(right)">
                                      <p:cBhvr>
                                        <p:cTn id="108" dur="500"/>
                                        <p:tgtEl>
                                          <p:spTgt spid="34"/>
                                        </p:tgtEl>
                                      </p:cBhvr>
                                    </p:animEffect>
                                  </p:childTnLst>
                                </p:cTn>
                              </p:par>
                              <p:par>
                                <p:cTn id="109" presetID="22" presetClass="entr" presetSubtype="8" fill="hold" grpId="0" nodeType="withEffect">
                                  <p:stCondLst>
                                    <p:cond delay="0"/>
                                  </p:stCondLst>
                                  <p:childTnLst>
                                    <p:set>
                                      <p:cBhvr>
                                        <p:cTn id="110" dur="1" fill="hold">
                                          <p:stCondLst>
                                            <p:cond delay="0"/>
                                          </p:stCondLst>
                                        </p:cTn>
                                        <p:tgtEl>
                                          <p:spTgt spid="30"/>
                                        </p:tgtEl>
                                        <p:attrNameLst>
                                          <p:attrName>style.visibility</p:attrName>
                                        </p:attrNameLst>
                                      </p:cBhvr>
                                      <p:to>
                                        <p:strVal val="visible"/>
                                      </p:to>
                                    </p:set>
                                    <p:animEffect transition="in" filter="wipe(left)">
                                      <p:cBhvr>
                                        <p:cTn id="111" dur="500"/>
                                        <p:tgtEl>
                                          <p:spTgt spid="30"/>
                                        </p:tgtEl>
                                      </p:cBhvr>
                                    </p:animEffect>
                                  </p:childTnLst>
                                </p:cTn>
                              </p:par>
                            </p:childTnLst>
                          </p:cTn>
                        </p:par>
                        <p:par>
                          <p:cTn id="112" fill="hold">
                            <p:stCondLst>
                              <p:cond delay="5000"/>
                            </p:stCondLst>
                            <p:childTnLst>
                              <p:par>
                                <p:cTn id="113" presetID="22" presetClass="entr" presetSubtype="1" fill="hold" grpId="0" nodeType="afterEffect">
                                  <p:stCondLst>
                                    <p:cond delay="0"/>
                                  </p:stCondLst>
                                  <p:childTnLst>
                                    <p:set>
                                      <p:cBhvr>
                                        <p:cTn id="114" dur="1" fill="hold">
                                          <p:stCondLst>
                                            <p:cond delay="0"/>
                                          </p:stCondLst>
                                        </p:cTn>
                                        <p:tgtEl>
                                          <p:spTgt spid="49"/>
                                        </p:tgtEl>
                                        <p:attrNameLst>
                                          <p:attrName>style.visibility</p:attrName>
                                        </p:attrNameLst>
                                      </p:cBhvr>
                                      <p:to>
                                        <p:strVal val="visible"/>
                                      </p:to>
                                    </p:set>
                                    <p:animEffect transition="in" filter="wipe(up)">
                                      <p:cBhvr>
                                        <p:cTn id="115"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17" grpId="0" animBg="1"/>
      <p:bldP spid="20" grpId="0" animBg="1"/>
      <p:bldP spid="21" grpId="0" animBg="1"/>
      <p:bldP spid="24" grpId="0" animBg="1"/>
      <p:bldP spid="26" grpId="0" animBg="1"/>
      <p:bldP spid="27" grpId="0" animBg="1"/>
      <p:bldP spid="28" grpId="0" animBg="1"/>
      <p:bldP spid="29" grpId="0" animBg="1"/>
      <p:bldP spid="30" grpId="0"/>
      <p:bldP spid="31" grpId="0"/>
      <p:bldP spid="32" grpId="0"/>
      <p:bldP spid="34" grpId="0"/>
      <p:bldP spid="35" grpId="0"/>
      <p:bldP spid="47" grpId="0"/>
      <p:bldP spid="49" grpId="0"/>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Freeform 4">
            <a:extLst>
              <a:ext uri="{FF2B5EF4-FFF2-40B4-BE49-F238E27FC236}">
                <a16:creationId xmlns:a16="http://schemas.microsoft.com/office/drawing/2014/main" id="{0757DD63-8BD8-4078-B894-571D6593DA1D}"/>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aphicFrame>
        <p:nvGraphicFramePr>
          <p:cNvPr id="61" name="Chart 60">
            <a:extLst>
              <a:ext uri="{FF2B5EF4-FFF2-40B4-BE49-F238E27FC236}">
                <a16:creationId xmlns:a16="http://schemas.microsoft.com/office/drawing/2014/main" id="{905459B7-C497-47E4-BD4F-88C572F56E0E}"/>
              </a:ext>
            </a:extLst>
          </p:cNvPr>
          <p:cNvGraphicFramePr/>
          <p:nvPr>
            <p:extLst>
              <p:ext uri="{D42A27DB-BD31-4B8C-83A1-F6EECF244321}">
                <p14:modId xmlns:p14="http://schemas.microsoft.com/office/powerpoint/2010/main" val="3966768374"/>
              </p:ext>
            </p:extLst>
          </p:nvPr>
        </p:nvGraphicFramePr>
        <p:xfrm>
          <a:off x="1110610" y="1716843"/>
          <a:ext cx="9970780" cy="3138355"/>
        </p:xfrm>
        <a:graphic>
          <a:graphicData uri="http://schemas.openxmlformats.org/drawingml/2006/chart">
            <c:chart xmlns:c="http://schemas.openxmlformats.org/drawingml/2006/chart" xmlns:r="http://schemas.openxmlformats.org/officeDocument/2006/relationships" r:id="rId2"/>
          </a:graphicData>
        </a:graphic>
      </p:graphicFrame>
      <p:sp>
        <p:nvSpPr>
          <p:cNvPr id="62" name="TextBox 61">
            <a:extLst>
              <a:ext uri="{FF2B5EF4-FFF2-40B4-BE49-F238E27FC236}">
                <a16:creationId xmlns:a16="http://schemas.microsoft.com/office/drawing/2014/main" id="{A90209FC-0E9C-4A0D-B86D-4939C68AFA37}"/>
              </a:ext>
            </a:extLst>
          </p:cNvPr>
          <p:cNvSpPr txBox="1"/>
          <p:nvPr/>
        </p:nvSpPr>
        <p:spPr>
          <a:xfrm>
            <a:off x="2858209" y="5161745"/>
            <a:ext cx="5347667" cy="893834"/>
          </a:xfrm>
          <a:prstGeom prst="rect">
            <a:avLst/>
          </a:prstGeom>
          <a:noFill/>
        </p:spPr>
        <p:txBody>
          <a:bodyPr wrap="square" rtlCol="0" anchor="ctr">
            <a:spAutoFit/>
          </a:bodyPr>
          <a:lstStyle/>
          <a:p>
            <a:pPr algn="just">
              <a:lnSpc>
                <a:spcPct val="150000"/>
              </a:lnSpc>
            </a:pPr>
            <a:r>
              <a:rPr lang="en-US" sz="1200" dirty="0"/>
              <a:t>A wonderful serenity has taken possession of my entire soul, like these sweet mornings of spring which I enjoy with my whole heart alone and feel the charm of existence in this spot, which was created</a:t>
            </a:r>
          </a:p>
        </p:txBody>
      </p:sp>
      <p:sp>
        <p:nvSpPr>
          <p:cNvPr id="63" name="TextBox 62">
            <a:extLst>
              <a:ext uri="{FF2B5EF4-FFF2-40B4-BE49-F238E27FC236}">
                <a16:creationId xmlns:a16="http://schemas.microsoft.com/office/drawing/2014/main" id="{47E57338-2E36-4D24-BF1F-E7045BB899E4}"/>
              </a:ext>
            </a:extLst>
          </p:cNvPr>
          <p:cNvSpPr txBox="1"/>
          <p:nvPr/>
        </p:nvSpPr>
        <p:spPr>
          <a:xfrm>
            <a:off x="1216425" y="5806262"/>
            <a:ext cx="1400878" cy="276999"/>
          </a:xfrm>
          <a:prstGeom prst="rect">
            <a:avLst/>
          </a:prstGeom>
          <a:noFill/>
        </p:spPr>
        <p:txBody>
          <a:bodyPr wrap="square" rtlCol="0" anchor="ctr">
            <a:spAutoFit/>
          </a:bodyPr>
          <a:lstStyle/>
          <a:p>
            <a:r>
              <a:rPr lang="en-US" sz="1200" dirty="0"/>
              <a:t>Description</a:t>
            </a:r>
            <a:endParaRPr lang="en-ID" sz="1200" dirty="0"/>
          </a:p>
        </p:txBody>
      </p:sp>
      <p:sp>
        <p:nvSpPr>
          <p:cNvPr id="64" name="TextBox 63">
            <a:extLst>
              <a:ext uri="{FF2B5EF4-FFF2-40B4-BE49-F238E27FC236}">
                <a16:creationId xmlns:a16="http://schemas.microsoft.com/office/drawing/2014/main" id="{381F08EB-3195-47BB-8A94-D1F3257AE278}"/>
              </a:ext>
            </a:extLst>
          </p:cNvPr>
          <p:cNvSpPr txBox="1"/>
          <p:nvPr/>
        </p:nvSpPr>
        <p:spPr>
          <a:xfrm>
            <a:off x="1216424" y="5101162"/>
            <a:ext cx="2119231" cy="769441"/>
          </a:xfrm>
          <a:prstGeom prst="rect">
            <a:avLst/>
          </a:prstGeom>
          <a:noFill/>
        </p:spPr>
        <p:txBody>
          <a:bodyPr wrap="square" rtlCol="0" anchor="ctr">
            <a:spAutoFit/>
          </a:bodyPr>
          <a:lstStyle/>
          <a:p>
            <a:r>
              <a:rPr lang="en-US" sz="4400" b="1" dirty="0">
                <a:solidFill>
                  <a:schemeClr val="accent1"/>
                </a:solidFill>
                <a:latin typeface="+mj-lt"/>
              </a:rPr>
              <a:t>2,321</a:t>
            </a:r>
            <a:endParaRPr lang="en-ID" sz="4400" b="1" dirty="0">
              <a:solidFill>
                <a:schemeClr val="accent1"/>
              </a:solidFill>
              <a:latin typeface="+mj-lt"/>
            </a:endParaRPr>
          </a:p>
        </p:txBody>
      </p:sp>
      <p:sp>
        <p:nvSpPr>
          <p:cNvPr id="65" name="Rectangle: Rounded Corners 64">
            <a:extLst>
              <a:ext uri="{FF2B5EF4-FFF2-40B4-BE49-F238E27FC236}">
                <a16:creationId xmlns:a16="http://schemas.microsoft.com/office/drawing/2014/main" id="{1E392E39-37CE-4CBD-A554-E3CAFB98E169}"/>
              </a:ext>
            </a:extLst>
          </p:cNvPr>
          <p:cNvSpPr/>
          <p:nvPr/>
        </p:nvSpPr>
        <p:spPr>
          <a:xfrm>
            <a:off x="8848078" y="5258413"/>
            <a:ext cx="600722" cy="605328"/>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Rounded Corners 65">
            <a:extLst>
              <a:ext uri="{FF2B5EF4-FFF2-40B4-BE49-F238E27FC236}">
                <a16:creationId xmlns:a16="http://schemas.microsoft.com/office/drawing/2014/main" id="{4519129C-A725-4071-90F3-A3A69294013B}"/>
              </a:ext>
            </a:extLst>
          </p:cNvPr>
          <p:cNvSpPr/>
          <p:nvPr/>
        </p:nvSpPr>
        <p:spPr>
          <a:xfrm>
            <a:off x="9747655" y="5263442"/>
            <a:ext cx="600722" cy="605328"/>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a:extLst>
              <a:ext uri="{FF2B5EF4-FFF2-40B4-BE49-F238E27FC236}">
                <a16:creationId xmlns:a16="http://schemas.microsoft.com/office/drawing/2014/main" id="{316D58C6-29C3-449A-ACFA-3C33AA0A69E8}"/>
              </a:ext>
            </a:extLst>
          </p:cNvPr>
          <p:cNvSpPr txBox="1"/>
          <p:nvPr/>
        </p:nvSpPr>
        <p:spPr>
          <a:xfrm>
            <a:off x="8448000" y="5942258"/>
            <a:ext cx="1400878" cy="261610"/>
          </a:xfrm>
          <a:prstGeom prst="rect">
            <a:avLst/>
          </a:prstGeom>
          <a:noFill/>
        </p:spPr>
        <p:txBody>
          <a:bodyPr wrap="square" rtlCol="0" anchor="ctr">
            <a:spAutoFit/>
          </a:bodyPr>
          <a:lstStyle/>
          <a:p>
            <a:pPr algn="ctr"/>
            <a:r>
              <a:rPr lang="en-US" sz="1050" dirty="0"/>
              <a:t>Description</a:t>
            </a:r>
            <a:endParaRPr lang="en-ID" sz="1050" dirty="0"/>
          </a:p>
        </p:txBody>
      </p:sp>
      <p:sp>
        <p:nvSpPr>
          <p:cNvPr id="68" name="TextBox 67">
            <a:extLst>
              <a:ext uri="{FF2B5EF4-FFF2-40B4-BE49-F238E27FC236}">
                <a16:creationId xmlns:a16="http://schemas.microsoft.com/office/drawing/2014/main" id="{FDAD51FC-B930-4AB9-9156-CAC62E220C94}"/>
              </a:ext>
            </a:extLst>
          </p:cNvPr>
          <p:cNvSpPr txBox="1"/>
          <p:nvPr/>
        </p:nvSpPr>
        <p:spPr>
          <a:xfrm>
            <a:off x="9362400" y="5942258"/>
            <a:ext cx="1400878" cy="261610"/>
          </a:xfrm>
          <a:prstGeom prst="rect">
            <a:avLst/>
          </a:prstGeom>
          <a:noFill/>
        </p:spPr>
        <p:txBody>
          <a:bodyPr wrap="square" rtlCol="0" anchor="ctr">
            <a:spAutoFit/>
          </a:bodyPr>
          <a:lstStyle/>
          <a:p>
            <a:pPr algn="ctr"/>
            <a:r>
              <a:rPr lang="en-US" sz="1050" dirty="0"/>
              <a:t>Description</a:t>
            </a:r>
            <a:endParaRPr lang="en-ID" sz="1050" dirty="0"/>
          </a:p>
        </p:txBody>
      </p:sp>
      <p:grpSp>
        <p:nvGrpSpPr>
          <p:cNvPr id="69" name="Group 68">
            <a:extLst>
              <a:ext uri="{FF2B5EF4-FFF2-40B4-BE49-F238E27FC236}">
                <a16:creationId xmlns:a16="http://schemas.microsoft.com/office/drawing/2014/main" id="{A47C787D-3ED9-4563-8F28-9F45202B5BD6}"/>
              </a:ext>
            </a:extLst>
          </p:cNvPr>
          <p:cNvGrpSpPr>
            <a:grpSpLocks noChangeAspect="1"/>
          </p:cNvGrpSpPr>
          <p:nvPr/>
        </p:nvGrpSpPr>
        <p:grpSpPr>
          <a:xfrm>
            <a:off x="9024995" y="5474358"/>
            <a:ext cx="246888" cy="173439"/>
            <a:chOff x="1418602" y="6135827"/>
            <a:chExt cx="761999" cy="535304"/>
          </a:xfrm>
          <a:solidFill>
            <a:schemeClr val="bg2"/>
          </a:solidFill>
        </p:grpSpPr>
        <p:sp>
          <p:nvSpPr>
            <p:cNvPr id="70" name="Freeform: Shape 69">
              <a:extLst>
                <a:ext uri="{FF2B5EF4-FFF2-40B4-BE49-F238E27FC236}">
                  <a16:creationId xmlns:a16="http://schemas.microsoft.com/office/drawing/2014/main" id="{3B1EC3C7-4AB7-45B7-8925-974C5B39F547}"/>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FEF912D7-D1D4-473C-88C6-5888B844C985}"/>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CF9AE7F9-25CF-4359-AC97-B6BFD2386611}"/>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B932DCC2-9E37-425A-9A7D-8CF1992A8459}"/>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2A2414D7-0386-4738-BE96-F07E22A98A8F}"/>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75" name="Freeform: Shape 74">
              <a:extLst>
                <a:ext uri="{FF2B5EF4-FFF2-40B4-BE49-F238E27FC236}">
                  <a16:creationId xmlns:a16="http://schemas.microsoft.com/office/drawing/2014/main" id="{AFB8BAE7-6452-436A-BECC-13545C43CE30}"/>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76" name="Freeform: Shape 75">
              <a:extLst>
                <a:ext uri="{FF2B5EF4-FFF2-40B4-BE49-F238E27FC236}">
                  <a16:creationId xmlns:a16="http://schemas.microsoft.com/office/drawing/2014/main" id="{9BFBC444-338A-44EC-89FB-4AA4A32F3050}"/>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77" name="Group 76">
            <a:extLst>
              <a:ext uri="{FF2B5EF4-FFF2-40B4-BE49-F238E27FC236}">
                <a16:creationId xmlns:a16="http://schemas.microsoft.com/office/drawing/2014/main" id="{66500E85-A1FF-4E82-A31B-C700C01C0B39}"/>
              </a:ext>
            </a:extLst>
          </p:cNvPr>
          <p:cNvGrpSpPr>
            <a:grpSpLocks noChangeAspect="1"/>
          </p:cNvGrpSpPr>
          <p:nvPr/>
        </p:nvGrpSpPr>
        <p:grpSpPr>
          <a:xfrm>
            <a:off x="9935667" y="5442662"/>
            <a:ext cx="224699" cy="246888"/>
            <a:chOff x="8180808" y="4049595"/>
            <a:chExt cx="693515" cy="761999"/>
          </a:xfrm>
          <a:solidFill>
            <a:schemeClr val="bg2"/>
          </a:solidFill>
        </p:grpSpPr>
        <p:sp>
          <p:nvSpPr>
            <p:cNvPr id="78" name="Freeform: Shape 77">
              <a:extLst>
                <a:ext uri="{FF2B5EF4-FFF2-40B4-BE49-F238E27FC236}">
                  <a16:creationId xmlns:a16="http://schemas.microsoft.com/office/drawing/2014/main" id="{1765E22B-FAA5-4A92-9D1E-8A6B930F798C}"/>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59F73182-567F-45FC-9E89-DBF5D2BB3044}"/>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1FAD0196-84C8-4BFC-9F19-7382672CFB8E}"/>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AACFA71A-D6F5-4ABA-A647-53EDE17B2314}"/>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82" name="Freeform: Shape 81">
              <a:extLst>
                <a:ext uri="{FF2B5EF4-FFF2-40B4-BE49-F238E27FC236}">
                  <a16:creationId xmlns:a16="http://schemas.microsoft.com/office/drawing/2014/main" id="{E90AE71F-96E7-4D1D-88DD-D61941FAD947}"/>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83" name="Freeform: Shape 82">
              <a:extLst>
                <a:ext uri="{FF2B5EF4-FFF2-40B4-BE49-F238E27FC236}">
                  <a16:creationId xmlns:a16="http://schemas.microsoft.com/office/drawing/2014/main" id="{C3A94D44-A72B-4481-A75B-702A3E62537E}"/>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84" name="Freeform: Shape 83">
              <a:extLst>
                <a:ext uri="{FF2B5EF4-FFF2-40B4-BE49-F238E27FC236}">
                  <a16:creationId xmlns:a16="http://schemas.microsoft.com/office/drawing/2014/main" id="{CA74B2C6-B602-4466-BE7A-6D5B4519EA63}"/>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4" name="Title 3">
            <a:extLst>
              <a:ext uri="{FF2B5EF4-FFF2-40B4-BE49-F238E27FC236}">
                <a16:creationId xmlns:a16="http://schemas.microsoft.com/office/drawing/2014/main" id="{39A626B1-DA35-4A58-AF08-A71170D107F7}"/>
              </a:ext>
            </a:extLst>
          </p:cNvPr>
          <p:cNvSpPr>
            <a:spLocks noGrp="1"/>
          </p:cNvSpPr>
          <p:nvPr>
            <p:ph type="title"/>
          </p:nvPr>
        </p:nvSpPr>
        <p:spPr/>
        <p:txBody>
          <a:bodyPr/>
          <a:lstStyle/>
          <a:p>
            <a:r>
              <a:rPr lang="en-US" sz="4400" b="1" dirty="0">
                <a:latin typeface="+mj-lt"/>
              </a:rPr>
              <a:t>Our Chart Data</a:t>
            </a:r>
            <a:endParaRPr lang="en-ID" dirty="0"/>
          </a:p>
        </p:txBody>
      </p:sp>
      <p:grpSp>
        <p:nvGrpSpPr>
          <p:cNvPr id="52" name="Group 51">
            <a:extLst>
              <a:ext uri="{FF2B5EF4-FFF2-40B4-BE49-F238E27FC236}">
                <a16:creationId xmlns:a16="http://schemas.microsoft.com/office/drawing/2014/main" id="{8A53A32C-6DE1-494F-8409-280537AD2BEE}"/>
              </a:ext>
            </a:extLst>
          </p:cNvPr>
          <p:cNvGrpSpPr/>
          <p:nvPr/>
        </p:nvGrpSpPr>
        <p:grpSpPr>
          <a:xfrm>
            <a:off x="494834" y="494834"/>
            <a:ext cx="203798" cy="203798"/>
            <a:chOff x="606723" y="3429000"/>
            <a:chExt cx="575952" cy="575952"/>
          </a:xfrm>
        </p:grpSpPr>
        <p:sp>
          <p:nvSpPr>
            <p:cNvPr id="53" name="Oval 52">
              <a:extLst>
                <a:ext uri="{FF2B5EF4-FFF2-40B4-BE49-F238E27FC236}">
                  <a16:creationId xmlns:a16="http://schemas.microsoft.com/office/drawing/2014/main" id="{2DE149F8-E373-4B13-988D-603BFEB57FC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Graphic 17" descr="Coins with solid fill">
              <a:extLst>
                <a:ext uri="{FF2B5EF4-FFF2-40B4-BE49-F238E27FC236}">
                  <a16:creationId xmlns:a16="http://schemas.microsoft.com/office/drawing/2014/main" id="{12A0A3D9-84BB-46D7-9032-928BC6F847AD}"/>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55" name="Graphic 4">
            <a:extLst>
              <a:ext uri="{FF2B5EF4-FFF2-40B4-BE49-F238E27FC236}">
                <a16:creationId xmlns:a16="http://schemas.microsoft.com/office/drawing/2014/main" id="{269FF2CF-6856-4A06-B074-AA2C5FE0EEE8}"/>
              </a:ext>
            </a:extLst>
          </p:cNvPr>
          <p:cNvGrpSpPr>
            <a:grpSpLocks noChangeAspect="1"/>
          </p:cNvGrpSpPr>
          <p:nvPr/>
        </p:nvGrpSpPr>
        <p:grpSpPr>
          <a:xfrm>
            <a:off x="811258" y="514437"/>
            <a:ext cx="842000" cy="164592"/>
            <a:chOff x="5238750" y="3262312"/>
            <a:chExt cx="1715262" cy="335295"/>
          </a:xfrm>
          <a:solidFill>
            <a:schemeClr val="tx1"/>
          </a:solidFill>
        </p:grpSpPr>
        <p:sp>
          <p:nvSpPr>
            <p:cNvPr id="56" name="Freeform: Shape 55">
              <a:extLst>
                <a:ext uri="{FF2B5EF4-FFF2-40B4-BE49-F238E27FC236}">
                  <a16:creationId xmlns:a16="http://schemas.microsoft.com/office/drawing/2014/main" id="{14511824-7D66-493D-96DC-4A65FB3BEBF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5ACE904C-9E9B-49B3-9488-8445BAA9C6E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B68E2FCF-BD82-4AAC-AF06-F67E2A97E2F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ADA74CD2-2F53-46B2-BE80-8296F4739B30}"/>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E4FE4A81-4C03-46E3-B054-C80B17817FE2}"/>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85" name="Freeform: Shape 84">
              <a:extLst>
                <a:ext uri="{FF2B5EF4-FFF2-40B4-BE49-F238E27FC236}">
                  <a16:creationId xmlns:a16="http://schemas.microsoft.com/office/drawing/2014/main" id="{3644E5EB-84F5-4205-8483-570985FE4BC0}"/>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0091C810-CDFC-4597-AD89-BE7F91A6A97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30940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500"/>
                                        <p:tgtEl>
                                          <p:spTgt spid="5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 calcmode="lin" valueType="num">
                                      <p:cBhvr>
                                        <p:cTn id="11" dur="500" fill="hold"/>
                                        <p:tgtEl>
                                          <p:spTgt spid="52"/>
                                        </p:tgtEl>
                                        <p:attrNameLst>
                                          <p:attrName>ppt_w</p:attrName>
                                        </p:attrNameLst>
                                      </p:cBhvr>
                                      <p:tavLst>
                                        <p:tav tm="0">
                                          <p:val>
                                            <p:fltVal val="0"/>
                                          </p:val>
                                        </p:tav>
                                        <p:tav tm="100000">
                                          <p:val>
                                            <p:strVal val="#ppt_w"/>
                                          </p:val>
                                        </p:tav>
                                      </p:tavLst>
                                    </p:anim>
                                    <p:anim calcmode="lin" valueType="num">
                                      <p:cBhvr>
                                        <p:cTn id="12" dur="500" fill="hold"/>
                                        <p:tgtEl>
                                          <p:spTgt spid="52"/>
                                        </p:tgtEl>
                                        <p:attrNameLst>
                                          <p:attrName>ppt_h</p:attrName>
                                        </p:attrNameLst>
                                      </p:cBhvr>
                                      <p:tavLst>
                                        <p:tav tm="0">
                                          <p:val>
                                            <p:fltVal val="0"/>
                                          </p:val>
                                        </p:tav>
                                        <p:tav tm="100000">
                                          <p:val>
                                            <p:strVal val="#ppt_h"/>
                                          </p:val>
                                        </p:tav>
                                      </p:tavLst>
                                    </p:anim>
                                    <p:animEffect transition="in" filter="fade">
                                      <p:cBhvr>
                                        <p:cTn id="13" dur="500"/>
                                        <p:tgtEl>
                                          <p:spTgt spid="5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wipe(left)">
                                      <p:cBhvr>
                                        <p:cTn id="17" dur="500"/>
                                        <p:tgtEl>
                                          <p:spTgt spid="55"/>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61"/>
                                        </p:tgtEl>
                                        <p:attrNameLst>
                                          <p:attrName>style.visibility</p:attrName>
                                        </p:attrNameLst>
                                      </p:cBhvr>
                                      <p:to>
                                        <p:strVal val="visible"/>
                                      </p:to>
                                    </p:set>
                                    <p:animEffect transition="in" filter="wipe(down)">
                                      <p:cBhvr>
                                        <p:cTn id="25" dur="500"/>
                                        <p:tgtEl>
                                          <p:spTgt spid="61"/>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64"/>
                                        </p:tgtEl>
                                        <p:attrNameLst>
                                          <p:attrName>style.visibility</p:attrName>
                                        </p:attrNameLst>
                                      </p:cBhvr>
                                      <p:to>
                                        <p:strVal val="visible"/>
                                      </p:to>
                                    </p:set>
                                    <p:animEffect transition="in" filter="wipe(left)">
                                      <p:cBhvr>
                                        <p:cTn id="29" dur="500"/>
                                        <p:tgtEl>
                                          <p:spTgt spid="6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63"/>
                                        </p:tgtEl>
                                        <p:attrNameLst>
                                          <p:attrName>style.visibility</p:attrName>
                                        </p:attrNameLst>
                                      </p:cBhvr>
                                      <p:to>
                                        <p:strVal val="visible"/>
                                      </p:to>
                                    </p:set>
                                    <p:animEffect transition="in" filter="wipe(left)">
                                      <p:cBhvr>
                                        <p:cTn id="33" dur="500"/>
                                        <p:tgtEl>
                                          <p:spTgt spid="63"/>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62"/>
                                        </p:tgtEl>
                                        <p:attrNameLst>
                                          <p:attrName>style.visibility</p:attrName>
                                        </p:attrNameLst>
                                      </p:cBhvr>
                                      <p:to>
                                        <p:strVal val="visible"/>
                                      </p:to>
                                    </p:set>
                                    <p:animEffect transition="in" filter="wipe(up)">
                                      <p:cBhvr>
                                        <p:cTn id="37" dur="500"/>
                                        <p:tgtEl>
                                          <p:spTgt spid="62"/>
                                        </p:tgtEl>
                                      </p:cBhvr>
                                    </p:animEffect>
                                  </p:childTnLst>
                                </p:cTn>
                              </p:par>
                            </p:childTnLst>
                          </p:cTn>
                        </p:par>
                        <p:par>
                          <p:cTn id="38" fill="hold">
                            <p:stCondLst>
                              <p:cond delay="4000"/>
                            </p:stCondLst>
                            <p:childTnLst>
                              <p:par>
                                <p:cTn id="39" presetID="53" presetClass="entr" presetSubtype="16" fill="hold" grpId="0" nodeType="afterEffect">
                                  <p:stCondLst>
                                    <p:cond delay="0"/>
                                  </p:stCondLst>
                                  <p:childTnLst>
                                    <p:set>
                                      <p:cBhvr>
                                        <p:cTn id="40" dur="1" fill="hold">
                                          <p:stCondLst>
                                            <p:cond delay="0"/>
                                          </p:stCondLst>
                                        </p:cTn>
                                        <p:tgtEl>
                                          <p:spTgt spid="65"/>
                                        </p:tgtEl>
                                        <p:attrNameLst>
                                          <p:attrName>style.visibility</p:attrName>
                                        </p:attrNameLst>
                                      </p:cBhvr>
                                      <p:to>
                                        <p:strVal val="visible"/>
                                      </p:to>
                                    </p:set>
                                    <p:anim calcmode="lin" valueType="num">
                                      <p:cBhvr>
                                        <p:cTn id="41" dur="500" fill="hold"/>
                                        <p:tgtEl>
                                          <p:spTgt spid="65"/>
                                        </p:tgtEl>
                                        <p:attrNameLst>
                                          <p:attrName>ppt_w</p:attrName>
                                        </p:attrNameLst>
                                      </p:cBhvr>
                                      <p:tavLst>
                                        <p:tav tm="0">
                                          <p:val>
                                            <p:fltVal val="0"/>
                                          </p:val>
                                        </p:tav>
                                        <p:tav tm="100000">
                                          <p:val>
                                            <p:strVal val="#ppt_w"/>
                                          </p:val>
                                        </p:tav>
                                      </p:tavLst>
                                    </p:anim>
                                    <p:anim calcmode="lin" valueType="num">
                                      <p:cBhvr>
                                        <p:cTn id="42" dur="500" fill="hold"/>
                                        <p:tgtEl>
                                          <p:spTgt spid="65"/>
                                        </p:tgtEl>
                                        <p:attrNameLst>
                                          <p:attrName>ppt_h</p:attrName>
                                        </p:attrNameLst>
                                      </p:cBhvr>
                                      <p:tavLst>
                                        <p:tav tm="0">
                                          <p:val>
                                            <p:fltVal val="0"/>
                                          </p:val>
                                        </p:tav>
                                        <p:tav tm="100000">
                                          <p:val>
                                            <p:strVal val="#ppt_h"/>
                                          </p:val>
                                        </p:tav>
                                      </p:tavLst>
                                    </p:anim>
                                    <p:animEffect transition="in" filter="fade">
                                      <p:cBhvr>
                                        <p:cTn id="43" dur="500"/>
                                        <p:tgtEl>
                                          <p:spTgt spid="65"/>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66"/>
                                        </p:tgtEl>
                                        <p:attrNameLst>
                                          <p:attrName>style.visibility</p:attrName>
                                        </p:attrNameLst>
                                      </p:cBhvr>
                                      <p:to>
                                        <p:strVal val="visible"/>
                                      </p:to>
                                    </p:set>
                                    <p:anim calcmode="lin" valueType="num">
                                      <p:cBhvr>
                                        <p:cTn id="46" dur="500" fill="hold"/>
                                        <p:tgtEl>
                                          <p:spTgt spid="66"/>
                                        </p:tgtEl>
                                        <p:attrNameLst>
                                          <p:attrName>ppt_w</p:attrName>
                                        </p:attrNameLst>
                                      </p:cBhvr>
                                      <p:tavLst>
                                        <p:tav tm="0">
                                          <p:val>
                                            <p:fltVal val="0"/>
                                          </p:val>
                                        </p:tav>
                                        <p:tav tm="100000">
                                          <p:val>
                                            <p:strVal val="#ppt_w"/>
                                          </p:val>
                                        </p:tav>
                                      </p:tavLst>
                                    </p:anim>
                                    <p:anim calcmode="lin" valueType="num">
                                      <p:cBhvr>
                                        <p:cTn id="47" dur="500" fill="hold"/>
                                        <p:tgtEl>
                                          <p:spTgt spid="66"/>
                                        </p:tgtEl>
                                        <p:attrNameLst>
                                          <p:attrName>ppt_h</p:attrName>
                                        </p:attrNameLst>
                                      </p:cBhvr>
                                      <p:tavLst>
                                        <p:tav tm="0">
                                          <p:val>
                                            <p:fltVal val="0"/>
                                          </p:val>
                                        </p:tav>
                                        <p:tav tm="100000">
                                          <p:val>
                                            <p:strVal val="#ppt_h"/>
                                          </p:val>
                                        </p:tav>
                                      </p:tavLst>
                                    </p:anim>
                                    <p:animEffect transition="in" filter="fade">
                                      <p:cBhvr>
                                        <p:cTn id="48" dur="500"/>
                                        <p:tgtEl>
                                          <p:spTgt spid="66"/>
                                        </p:tgtEl>
                                      </p:cBhvr>
                                    </p:animEffect>
                                  </p:childTnLst>
                                </p:cTn>
                              </p:par>
                            </p:childTnLst>
                          </p:cTn>
                        </p:par>
                        <p:par>
                          <p:cTn id="49" fill="hold">
                            <p:stCondLst>
                              <p:cond delay="4500"/>
                            </p:stCondLst>
                            <p:childTnLst>
                              <p:par>
                                <p:cTn id="50" presetID="53" presetClass="entr" presetSubtype="16" fill="hold" nodeType="afterEffect">
                                  <p:stCondLst>
                                    <p:cond delay="0"/>
                                  </p:stCondLst>
                                  <p:childTnLst>
                                    <p:set>
                                      <p:cBhvr>
                                        <p:cTn id="51" dur="1" fill="hold">
                                          <p:stCondLst>
                                            <p:cond delay="0"/>
                                          </p:stCondLst>
                                        </p:cTn>
                                        <p:tgtEl>
                                          <p:spTgt spid="69"/>
                                        </p:tgtEl>
                                        <p:attrNameLst>
                                          <p:attrName>style.visibility</p:attrName>
                                        </p:attrNameLst>
                                      </p:cBhvr>
                                      <p:to>
                                        <p:strVal val="visible"/>
                                      </p:to>
                                    </p:set>
                                    <p:anim calcmode="lin" valueType="num">
                                      <p:cBhvr>
                                        <p:cTn id="52" dur="500" fill="hold"/>
                                        <p:tgtEl>
                                          <p:spTgt spid="69"/>
                                        </p:tgtEl>
                                        <p:attrNameLst>
                                          <p:attrName>ppt_w</p:attrName>
                                        </p:attrNameLst>
                                      </p:cBhvr>
                                      <p:tavLst>
                                        <p:tav tm="0">
                                          <p:val>
                                            <p:fltVal val="0"/>
                                          </p:val>
                                        </p:tav>
                                        <p:tav tm="100000">
                                          <p:val>
                                            <p:strVal val="#ppt_w"/>
                                          </p:val>
                                        </p:tav>
                                      </p:tavLst>
                                    </p:anim>
                                    <p:anim calcmode="lin" valueType="num">
                                      <p:cBhvr>
                                        <p:cTn id="53" dur="500" fill="hold"/>
                                        <p:tgtEl>
                                          <p:spTgt spid="69"/>
                                        </p:tgtEl>
                                        <p:attrNameLst>
                                          <p:attrName>ppt_h</p:attrName>
                                        </p:attrNameLst>
                                      </p:cBhvr>
                                      <p:tavLst>
                                        <p:tav tm="0">
                                          <p:val>
                                            <p:fltVal val="0"/>
                                          </p:val>
                                        </p:tav>
                                        <p:tav tm="100000">
                                          <p:val>
                                            <p:strVal val="#ppt_h"/>
                                          </p:val>
                                        </p:tav>
                                      </p:tavLst>
                                    </p:anim>
                                    <p:animEffect transition="in" filter="fade">
                                      <p:cBhvr>
                                        <p:cTn id="54" dur="500"/>
                                        <p:tgtEl>
                                          <p:spTgt spid="69"/>
                                        </p:tgtEl>
                                      </p:cBhvr>
                                    </p:animEffect>
                                  </p:childTnLst>
                                </p:cTn>
                              </p:par>
                              <p:par>
                                <p:cTn id="55" presetID="53" presetClass="entr" presetSubtype="16" fill="hold" nodeType="withEffect">
                                  <p:stCondLst>
                                    <p:cond delay="0"/>
                                  </p:stCondLst>
                                  <p:childTnLst>
                                    <p:set>
                                      <p:cBhvr>
                                        <p:cTn id="56" dur="1" fill="hold">
                                          <p:stCondLst>
                                            <p:cond delay="0"/>
                                          </p:stCondLst>
                                        </p:cTn>
                                        <p:tgtEl>
                                          <p:spTgt spid="77"/>
                                        </p:tgtEl>
                                        <p:attrNameLst>
                                          <p:attrName>style.visibility</p:attrName>
                                        </p:attrNameLst>
                                      </p:cBhvr>
                                      <p:to>
                                        <p:strVal val="visible"/>
                                      </p:to>
                                    </p:set>
                                    <p:anim calcmode="lin" valueType="num">
                                      <p:cBhvr>
                                        <p:cTn id="57" dur="500" fill="hold"/>
                                        <p:tgtEl>
                                          <p:spTgt spid="77"/>
                                        </p:tgtEl>
                                        <p:attrNameLst>
                                          <p:attrName>ppt_w</p:attrName>
                                        </p:attrNameLst>
                                      </p:cBhvr>
                                      <p:tavLst>
                                        <p:tav tm="0">
                                          <p:val>
                                            <p:fltVal val="0"/>
                                          </p:val>
                                        </p:tav>
                                        <p:tav tm="100000">
                                          <p:val>
                                            <p:strVal val="#ppt_w"/>
                                          </p:val>
                                        </p:tav>
                                      </p:tavLst>
                                    </p:anim>
                                    <p:anim calcmode="lin" valueType="num">
                                      <p:cBhvr>
                                        <p:cTn id="58" dur="500" fill="hold"/>
                                        <p:tgtEl>
                                          <p:spTgt spid="77"/>
                                        </p:tgtEl>
                                        <p:attrNameLst>
                                          <p:attrName>ppt_h</p:attrName>
                                        </p:attrNameLst>
                                      </p:cBhvr>
                                      <p:tavLst>
                                        <p:tav tm="0">
                                          <p:val>
                                            <p:fltVal val="0"/>
                                          </p:val>
                                        </p:tav>
                                        <p:tav tm="100000">
                                          <p:val>
                                            <p:strVal val="#ppt_h"/>
                                          </p:val>
                                        </p:tav>
                                      </p:tavLst>
                                    </p:anim>
                                    <p:animEffect transition="in" filter="fade">
                                      <p:cBhvr>
                                        <p:cTn id="59" dur="500"/>
                                        <p:tgtEl>
                                          <p:spTgt spid="77"/>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67"/>
                                        </p:tgtEl>
                                        <p:attrNameLst>
                                          <p:attrName>style.visibility</p:attrName>
                                        </p:attrNameLst>
                                      </p:cBhvr>
                                      <p:to>
                                        <p:strVal val="visible"/>
                                      </p:to>
                                    </p:set>
                                    <p:animEffect transition="in" filter="wipe(left)">
                                      <p:cBhvr>
                                        <p:cTn id="63" dur="500"/>
                                        <p:tgtEl>
                                          <p:spTgt spid="67"/>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68"/>
                                        </p:tgtEl>
                                        <p:attrNameLst>
                                          <p:attrName>style.visibility</p:attrName>
                                        </p:attrNameLst>
                                      </p:cBhvr>
                                      <p:to>
                                        <p:strVal val="visible"/>
                                      </p:to>
                                    </p:set>
                                    <p:animEffect transition="in" filter="wipe(left)">
                                      <p:cBhvr>
                                        <p:cTn id="6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Graphic spid="61" grpId="0">
        <p:bldAsOne/>
      </p:bldGraphic>
      <p:bldP spid="62" grpId="0"/>
      <p:bldP spid="63" grpId="0"/>
      <p:bldP spid="64" grpId="0"/>
      <p:bldP spid="65" grpId="0" animBg="1"/>
      <p:bldP spid="66" grpId="0" animBg="1"/>
      <p:bldP spid="67" grpId="0"/>
      <p:bldP spid="68" grpId="0"/>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Freeform 4">
            <a:extLst>
              <a:ext uri="{FF2B5EF4-FFF2-40B4-BE49-F238E27FC236}">
                <a16:creationId xmlns:a16="http://schemas.microsoft.com/office/drawing/2014/main" id="{ED1F423E-5DC8-442F-AB0F-9014B8A5AA91}"/>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aphicFrame>
        <p:nvGraphicFramePr>
          <p:cNvPr id="104" name="Chart 103">
            <a:extLst>
              <a:ext uri="{FF2B5EF4-FFF2-40B4-BE49-F238E27FC236}">
                <a16:creationId xmlns:a16="http://schemas.microsoft.com/office/drawing/2014/main" id="{4ED91AC0-ED51-4C2A-828F-DE16F2600195}"/>
              </a:ext>
            </a:extLst>
          </p:cNvPr>
          <p:cNvGraphicFramePr/>
          <p:nvPr>
            <p:extLst>
              <p:ext uri="{D42A27DB-BD31-4B8C-83A1-F6EECF244321}">
                <p14:modId xmlns:p14="http://schemas.microsoft.com/office/powerpoint/2010/main" val="3886831347"/>
              </p:ext>
            </p:extLst>
          </p:nvPr>
        </p:nvGraphicFramePr>
        <p:xfrm>
          <a:off x="451801" y="389466"/>
          <a:ext cx="5520267" cy="5418667"/>
        </p:xfrm>
        <a:graphic>
          <a:graphicData uri="http://schemas.openxmlformats.org/drawingml/2006/chart">
            <c:chart xmlns:c="http://schemas.openxmlformats.org/drawingml/2006/chart" xmlns:r="http://schemas.openxmlformats.org/officeDocument/2006/relationships" r:id="rId2"/>
          </a:graphicData>
        </a:graphic>
      </p:graphicFrame>
      <p:sp>
        <p:nvSpPr>
          <p:cNvPr id="103" name="Freeform: Shape 102">
            <a:extLst>
              <a:ext uri="{FF2B5EF4-FFF2-40B4-BE49-F238E27FC236}">
                <a16:creationId xmlns:a16="http://schemas.microsoft.com/office/drawing/2014/main" id="{8D99655F-85CA-4789-A503-CA69C1E0E971}"/>
              </a:ext>
            </a:extLst>
          </p:cNvPr>
          <p:cNvSpPr/>
          <p:nvPr/>
        </p:nvSpPr>
        <p:spPr>
          <a:xfrm>
            <a:off x="4886634" y="4501688"/>
            <a:ext cx="914400" cy="711535"/>
          </a:xfrm>
          <a:custGeom>
            <a:avLst/>
            <a:gdLst>
              <a:gd name="connsiteX0" fmla="*/ 210377 w 914400"/>
              <a:gd name="connsiteY0" fmla="*/ 0 h 711535"/>
              <a:gd name="connsiteX1" fmla="*/ 267731 w 914400"/>
              <a:gd name="connsiteY1" fmla="*/ 98887 h 711535"/>
              <a:gd name="connsiteX2" fmla="*/ 812290 w 914400"/>
              <a:gd name="connsiteY2" fmla="*/ 98887 h 711535"/>
              <a:gd name="connsiteX3" fmla="*/ 914400 w 914400"/>
              <a:gd name="connsiteY3" fmla="*/ 200997 h 711535"/>
              <a:gd name="connsiteX4" fmla="*/ 914400 w 914400"/>
              <a:gd name="connsiteY4" fmla="*/ 609425 h 711535"/>
              <a:gd name="connsiteX5" fmla="*/ 812290 w 914400"/>
              <a:gd name="connsiteY5" fmla="*/ 711535 h 711535"/>
              <a:gd name="connsiteX6" fmla="*/ 102110 w 914400"/>
              <a:gd name="connsiteY6" fmla="*/ 711535 h 711535"/>
              <a:gd name="connsiteX7" fmla="*/ 0 w 914400"/>
              <a:gd name="connsiteY7" fmla="*/ 609425 h 711535"/>
              <a:gd name="connsiteX8" fmla="*/ 0 w 914400"/>
              <a:gd name="connsiteY8" fmla="*/ 200997 h 711535"/>
              <a:gd name="connsiteX9" fmla="*/ 102110 w 914400"/>
              <a:gd name="connsiteY9" fmla="*/ 98887 h 711535"/>
              <a:gd name="connsiteX10" fmla="*/ 153023 w 914400"/>
              <a:gd name="connsiteY10" fmla="*/ 98887 h 711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4400" h="711535">
                <a:moveTo>
                  <a:pt x="210377" y="0"/>
                </a:moveTo>
                <a:lnTo>
                  <a:pt x="267731" y="98887"/>
                </a:lnTo>
                <a:lnTo>
                  <a:pt x="812290" y="98887"/>
                </a:lnTo>
                <a:cubicBezTo>
                  <a:pt x="868684" y="98887"/>
                  <a:pt x="914400" y="144603"/>
                  <a:pt x="914400" y="200997"/>
                </a:cubicBezTo>
                <a:lnTo>
                  <a:pt x="914400" y="609425"/>
                </a:lnTo>
                <a:cubicBezTo>
                  <a:pt x="914400" y="665819"/>
                  <a:pt x="868684" y="711535"/>
                  <a:pt x="812290" y="711535"/>
                </a:cubicBezTo>
                <a:lnTo>
                  <a:pt x="102110" y="711535"/>
                </a:lnTo>
                <a:cubicBezTo>
                  <a:pt x="45716" y="711535"/>
                  <a:pt x="0" y="665819"/>
                  <a:pt x="0" y="609425"/>
                </a:cubicBezTo>
                <a:lnTo>
                  <a:pt x="0" y="200997"/>
                </a:lnTo>
                <a:cubicBezTo>
                  <a:pt x="0" y="144603"/>
                  <a:pt x="45716" y="98887"/>
                  <a:pt x="102110" y="98887"/>
                </a:cubicBezTo>
                <a:lnTo>
                  <a:pt x="153023" y="98887"/>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05" name="Freeform: Shape 104">
            <a:extLst>
              <a:ext uri="{FF2B5EF4-FFF2-40B4-BE49-F238E27FC236}">
                <a16:creationId xmlns:a16="http://schemas.microsoft.com/office/drawing/2014/main" id="{BA6B210B-CAF8-49F3-B5AB-A3B52C6C3656}"/>
              </a:ext>
            </a:extLst>
          </p:cNvPr>
          <p:cNvSpPr/>
          <p:nvPr/>
        </p:nvSpPr>
        <p:spPr>
          <a:xfrm>
            <a:off x="971414" y="1633477"/>
            <a:ext cx="914400" cy="706112"/>
          </a:xfrm>
          <a:custGeom>
            <a:avLst/>
            <a:gdLst>
              <a:gd name="connsiteX0" fmla="*/ 101602 w 914400"/>
              <a:gd name="connsiteY0" fmla="*/ 0 h 706112"/>
              <a:gd name="connsiteX1" fmla="*/ 812798 w 914400"/>
              <a:gd name="connsiteY1" fmla="*/ 0 h 706112"/>
              <a:gd name="connsiteX2" fmla="*/ 914400 w 914400"/>
              <a:gd name="connsiteY2" fmla="*/ 101602 h 706112"/>
              <a:gd name="connsiteX3" fmla="*/ 914400 w 914400"/>
              <a:gd name="connsiteY3" fmla="*/ 507998 h 706112"/>
              <a:gd name="connsiteX4" fmla="*/ 812798 w 914400"/>
              <a:gd name="connsiteY4" fmla="*/ 609600 h 706112"/>
              <a:gd name="connsiteX5" fmla="*/ 746468 w 914400"/>
              <a:gd name="connsiteY5" fmla="*/ 609600 h 706112"/>
              <a:gd name="connsiteX6" fmla="*/ 690491 w 914400"/>
              <a:gd name="connsiteY6" fmla="*/ 706112 h 706112"/>
              <a:gd name="connsiteX7" fmla="*/ 634514 w 914400"/>
              <a:gd name="connsiteY7" fmla="*/ 609600 h 706112"/>
              <a:gd name="connsiteX8" fmla="*/ 101602 w 914400"/>
              <a:gd name="connsiteY8" fmla="*/ 609600 h 706112"/>
              <a:gd name="connsiteX9" fmla="*/ 0 w 914400"/>
              <a:gd name="connsiteY9" fmla="*/ 507998 h 706112"/>
              <a:gd name="connsiteX10" fmla="*/ 0 w 914400"/>
              <a:gd name="connsiteY10" fmla="*/ 101602 h 706112"/>
              <a:gd name="connsiteX11" fmla="*/ 101602 w 914400"/>
              <a:gd name="connsiteY11" fmla="*/ 0 h 706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14400" h="706112">
                <a:moveTo>
                  <a:pt x="101602" y="0"/>
                </a:moveTo>
                <a:lnTo>
                  <a:pt x="812798" y="0"/>
                </a:lnTo>
                <a:cubicBezTo>
                  <a:pt x="868911" y="0"/>
                  <a:pt x="914400" y="45489"/>
                  <a:pt x="914400" y="101602"/>
                </a:cubicBezTo>
                <a:lnTo>
                  <a:pt x="914400" y="507998"/>
                </a:lnTo>
                <a:cubicBezTo>
                  <a:pt x="914400" y="564111"/>
                  <a:pt x="868911" y="609600"/>
                  <a:pt x="812798" y="609600"/>
                </a:cubicBezTo>
                <a:lnTo>
                  <a:pt x="746468" y="609600"/>
                </a:lnTo>
                <a:lnTo>
                  <a:pt x="690491" y="706112"/>
                </a:lnTo>
                <a:lnTo>
                  <a:pt x="634514" y="609600"/>
                </a:lnTo>
                <a:lnTo>
                  <a:pt x="101602" y="609600"/>
                </a:lnTo>
                <a:cubicBezTo>
                  <a:pt x="45489" y="609600"/>
                  <a:pt x="0" y="564111"/>
                  <a:pt x="0" y="507998"/>
                </a:cubicBezTo>
                <a:lnTo>
                  <a:pt x="0" y="101602"/>
                </a:lnTo>
                <a:cubicBezTo>
                  <a:pt x="0" y="45489"/>
                  <a:pt x="45489" y="0"/>
                  <a:pt x="101602" y="0"/>
                </a:cubicBezTo>
                <a:close/>
              </a:path>
            </a:pathLst>
          </a:custGeom>
          <a:solidFill>
            <a:schemeClr val="accent1"/>
          </a:solidFill>
          <a:ln>
            <a:noFill/>
          </a:ln>
          <a:effectLst>
            <a:outerShdw blurRad="1143000" dist="50800" dir="5400000" algn="ctr" rotWithShape="0">
              <a:srgbClr val="000000">
                <a:alpha val="16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6" name="TextBox 105">
            <a:extLst>
              <a:ext uri="{FF2B5EF4-FFF2-40B4-BE49-F238E27FC236}">
                <a16:creationId xmlns:a16="http://schemas.microsoft.com/office/drawing/2014/main" id="{5FD2C828-B4EC-4434-BC13-CAC4C0990722}"/>
              </a:ext>
            </a:extLst>
          </p:cNvPr>
          <p:cNvSpPr txBox="1"/>
          <p:nvPr/>
        </p:nvSpPr>
        <p:spPr>
          <a:xfrm>
            <a:off x="971414" y="1753611"/>
            <a:ext cx="914401" cy="369332"/>
          </a:xfrm>
          <a:prstGeom prst="rect">
            <a:avLst/>
          </a:prstGeom>
          <a:noFill/>
        </p:spPr>
        <p:txBody>
          <a:bodyPr wrap="square" rtlCol="0">
            <a:spAutoFit/>
          </a:bodyPr>
          <a:lstStyle/>
          <a:p>
            <a:pPr algn="ctr"/>
            <a:r>
              <a:rPr lang="en-US" b="1" dirty="0">
                <a:solidFill>
                  <a:schemeClr val="bg2"/>
                </a:solidFill>
                <a:latin typeface="+mj-lt"/>
              </a:rPr>
              <a:t>28%</a:t>
            </a:r>
            <a:endParaRPr lang="en-ID" b="1" dirty="0">
              <a:solidFill>
                <a:schemeClr val="bg2"/>
              </a:solidFill>
              <a:latin typeface="+mj-lt"/>
            </a:endParaRPr>
          </a:p>
        </p:txBody>
      </p:sp>
      <p:sp>
        <p:nvSpPr>
          <p:cNvPr id="107" name="TextBox 106">
            <a:extLst>
              <a:ext uri="{FF2B5EF4-FFF2-40B4-BE49-F238E27FC236}">
                <a16:creationId xmlns:a16="http://schemas.microsoft.com/office/drawing/2014/main" id="{84ECF95B-77FC-4260-98ED-FDCDCEE2C742}"/>
              </a:ext>
            </a:extLst>
          </p:cNvPr>
          <p:cNvSpPr txBox="1"/>
          <p:nvPr/>
        </p:nvSpPr>
        <p:spPr>
          <a:xfrm>
            <a:off x="4886635" y="4722233"/>
            <a:ext cx="914400" cy="369332"/>
          </a:xfrm>
          <a:prstGeom prst="rect">
            <a:avLst/>
          </a:prstGeom>
          <a:noFill/>
        </p:spPr>
        <p:txBody>
          <a:bodyPr wrap="square" rtlCol="0">
            <a:spAutoFit/>
          </a:bodyPr>
          <a:lstStyle/>
          <a:p>
            <a:pPr algn="ctr"/>
            <a:r>
              <a:rPr lang="en-US" b="1" dirty="0">
                <a:solidFill>
                  <a:schemeClr val="bg2"/>
                </a:solidFill>
                <a:latin typeface="+mj-lt"/>
              </a:rPr>
              <a:t>72%</a:t>
            </a:r>
            <a:endParaRPr lang="en-ID" b="1" dirty="0">
              <a:solidFill>
                <a:schemeClr val="bg2"/>
              </a:solidFill>
              <a:latin typeface="+mj-lt"/>
            </a:endParaRPr>
          </a:p>
        </p:txBody>
      </p:sp>
      <p:sp>
        <p:nvSpPr>
          <p:cNvPr id="108" name="TextBox 107">
            <a:extLst>
              <a:ext uri="{FF2B5EF4-FFF2-40B4-BE49-F238E27FC236}">
                <a16:creationId xmlns:a16="http://schemas.microsoft.com/office/drawing/2014/main" id="{BF04E2EC-080F-4BFA-97A6-5A84FA234CB4}"/>
              </a:ext>
            </a:extLst>
          </p:cNvPr>
          <p:cNvSpPr txBox="1"/>
          <p:nvPr/>
        </p:nvSpPr>
        <p:spPr>
          <a:xfrm>
            <a:off x="1208735" y="5563429"/>
            <a:ext cx="4184255" cy="616836"/>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a:t>
            </a:r>
          </a:p>
        </p:txBody>
      </p:sp>
      <p:cxnSp>
        <p:nvCxnSpPr>
          <p:cNvPr id="113" name="Straight Connector 112">
            <a:extLst>
              <a:ext uri="{FF2B5EF4-FFF2-40B4-BE49-F238E27FC236}">
                <a16:creationId xmlns:a16="http://schemas.microsoft.com/office/drawing/2014/main" id="{64D9B267-7AAB-47F9-9CAE-1B858459E95C}"/>
              </a:ext>
            </a:extLst>
          </p:cNvPr>
          <p:cNvCxnSpPr>
            <a:cxnSpLocks/>
          </p:cNvCxnSpPr>
          <p:nvPr/>
        </p:nvCxnSpPr>
        <p:spPr>
          <a:xfrm>
            <a:off x="6442584" y="1953908"/>
            <a:ext cx="0" cy="389627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graphicFrame>
        <p:nvGraphicFramePr>
          <p:cNvPr id="109" name="Chart 108">
            <a:extLst>
              <a:ext uri="{FF2B5EF4-FFF2-40B4-BE49-F238E27FC236}">
                <a16:creationId xmlns:a16="http://schemas.microsoft.com/office/drawing/2014/main" id="{65F89D3A-48B8-427A-A827-8E78710B83AF}"/>
              </a:ext>
            </a:extLst>
          </p:cNvPr>
          <p:cNvGraphicFramePr/>
          <p:nvPr>
            <p:extLst>
              <p:ext uri="{D42A27DB-BD31-4B8C-83A1-F6EECF244321}">
                <p14:modId xmlns:p14="http://schemas.microsoft.com/office/powerpoint/2010/main" val="907618269"/>
              </p:ext>
            </p:extLst>
          </p:nvPr>
        </p:nvGraphicFramePr>
        <p:xfrm>
          <a:off x="7205254" y="1905000"/>
          <a:ext cx="3768054" cy="1914975"/>
        </p:xfrm>
        <a:graphic>
          <a:graphicData uri="http://schemas.openxmlformats.org/drawingml/2006/chart">
            <c:chart xmlns:c="http://schemas.openxmlformats.org/drawingml/2006/chart" xmlns:r="http://schemas.openxmlformats.org/officeDocument/2006/relationships" r:id="rId3"/>
          </a:graphicData>
        </a:graphic>
      </p:graphicFrame>
      <p:sp>
        <p:nvSpPr>
          <p:cNvPr id="110" name="TextBox 109">
            <a:extLst>
              <a:ext uri="{FF2B5EF4-FFF2-40B4-BE49-F238E27FC236}">
                <a16:creationId xmlns:a16="http://schemas.microsoft.com/office/drawing/2014/main" id="{1AC4FB57-06C2-4D6A-A234-E8D500E7CFAC}"/>
              </a:ext>
            </a:extLst>
          </p:cNvPr>
          <p:cNvSpPr txBox="1"/>
          <p:nvPr/>
        </p:nvSpPr>
        <p:spPr>
          <a:xfrm>
            <a:off x="7370008" y="4066512"/>
            <a:ext cx="2395429" cy="769441"/>
          </a:xfrm>
          <a:prstGeom prst="rect">
            <a:avLst/>
          </a:prstGeom>
          <a:noFill/>
        </p:spPr>
        <p:txBody>
          <a:bodyPr wrap="square" rtlCol="0" anchor="ctr">
            <a:spAutoFit/>
          </a:bodyPr>
          <a:lstStyle/>
          <a:p>
            <a:r>
              <a:rPr lang="en-US" sz="4400" b="1" dirty="0">
                <a:solidFill>
                  <a:schemeClr val="accent1"/>
                </a:solidFill>
                <a:latin typeface="+mj-lt"/>
              </a:rPr>
              <a:t>28,78%</a:t>
            </a:r>
          </a:p>
        </p:txBody>
      </p:sp>
      <p:sp>
        <p:nvSpPr>
          <p:cNvPr id="111" name="TextBox 110">
            <a:extLst>
              <a:ext uri="{FF2B5EF4-FFF2-40B4-BE49-F238E27FC236}">
                <a16:creationId xmlns:a16="http://schemas.microsoft.com/office/drawing/2014/main" id="{B3D66479-6C47-4822-9E39-FFA0324F30F8}"/>
              </a:ext>
            </a:extLst>
          </p:cNvPr>
          <p:cNvSpPr txBox="1"/>
          <p:nvPr/>
        </p:nvSpPr>
        <p:spPr>
          <a:xfrm>
            <a:off x="9463510" y="4312733"/>
            <a:ext cx="1269502" cy="276999"/>
          </a:xfrm>
          <a:prstGeom prst="rect">
            <a:avLst/>
          </a:prstGeom>
          <a:noFill/>
        </p:spPr>
        <p:txBody>
          <a:bodyPr wrap="square" rtlCol="0" anchor="ctr">
            <a:spAutoFit/>
          </a:bodyPr>
          <a:lstStyle/>
          <a:p>
            <a:r>
              <a:rPr lang="en-US" sz="1200" dirty="0">
                <a:solidFill>
                  <a:schemeClr val="accent1"/>
                </a:solidFill>
              </a:rPr>
              <a:t>Description</a:t>
            </a:r>
            <a:endParaRPr lang="en-ID" sz="1200" dirty="0">
              <a:solidFill>
                <a:schemeClr val="accent1"/>
              </a:solidFill>
            </a:endParaRPr>
          </a:p>
        </p:txBody>
      </p:sp>
      <p:sp>
        <p:nvSpPr>
          <p:cNvPr id="112" name="TextBox 111">
            <a:extLst>
              <a:ext uri="{FF2B5EF4-FFF2-40B4-BE49-F238E27FC236}">
                <a16:creationId xmlns:a16="http://schemas.microsoft.com/office/drawing/2014/main" id="{BBC3BF9C-9B76-4FEE-A8EC-EB2F8E527009}"/>
              </a:ext>
            </a:extLst>
          </p:cNvPr>
          <p:cNvSpPr txBox="1"/>
          <p:nvPr/>
        </p:nvSpPr>
        <p:spPr>
          <a:xfrm>
            <a:off x="7370008" y="4815456"/>
            <a:ext cx="3768053" cy="616836"/>
          </a:xfrm>
          <a:prstGeom prst="rect">
            <a:avLst/>
          </a:prstGeom>
          <a:noFill/>
        </p:spPr>
        <p:txBody>
          <a:bodyPr wrap="square" rtlCol="0" anchor="t">
            <a:spAutoFit/>
          </a:bodyPr>
          <a:lstStyle/>
          <a:p>
            <a:pPr>
              <a:lnSpc>
                <a:spcPct val="150000"/>
              </a:lnSpc>
            </a:pPr>
            <a:r>
              <a:rPr lang="en-US" sz="1200" dirty="0"/>
              <a:t>A wonderful serenity has taken possession entire soul, like these sweet mornings of spring which</a:t>
            </a:r>
          </a:p>
        </p:txBody>
      </p:sp>
      <p:sp>
        <p:nvSpPr>
          <p:cNvPr id="114" name="TextBox 113">
            <a:extLst>
              <a:ext uri="{FF2B5EF4-FFF2-40B4-BE49-F238E27FC236}">
                <a16:creationId xmlns:a16="http://schemas.microsoft.com/office/drawing/2014/main" id="{496F200D-D169-4D7D-BD93-1495C25189DD}"/>
              </a:ext>
            </a:extLst>
          </p:cNvPr>
          <p:cNvSpPr txBox="1"/>
          <p:nvPr/>
        </p:nvSpPr>
        <p:spPr>
          <a:xfrm>
            <a:off x="7370008" y="5508235"/>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8" name="Title 7">
            <a:extLst>
              <a:ext uri="{FF2B5EF4-FFF2-40B4-BE49-F238E27FC236}">
                <a16:creationId xmlns:a16="http://schemas.microsoft.com/office/drawing/2014/main" id="{F89BD809-C821-462B-8C95-6368140646E0}"/>
              </a:ext>
            </a:extLst>
          </p:cNvPr>
          <p:cNvSpPr>
            <a:spLocks noGrp="1"/>
          </p:cNvSpPr>
          <p:nvPr>
            <p:ph type="title"/>
          </p:nvPr>
        </p:nvSpPr>
        <p:spPr/>
        <p:txBody>
          <a:bodyPr/>
          <a:lstStyle/>
          <a:p>
            <a:r>
              <a:rPr lang="en-US" sz="4400" b="1" dirty="0">
                <a:latin typeface="+mj-lt"/>
              </a:rPr>
              <a:t>Our Chart Data</a:t>
            </a:r>
            <a:endParaRPr lang="en-ID" dirty="0"/>
          </a:p>
        </p:txBody>
      </p:sp>
      <p:grpSp>
        <p:nvGrpSpPr>
          <p:cNvPr id="41" name="Group 40">
            <a:extLst>
              <a:ext uri="{FF2B5EF4-FFF2-40B4-BE49-F238E27FC236}">
                <a16:creationId xmlns:a16="http://schemas.microsoft.com/office/drawing/2014/main" id="{D6E7F2E9-CF5E-4C6A-8CA3-B10AC964DAE2}"/>
              </a:ext>
            </a:extLst>
          </p:cNvPr>
          <p:cNvGrpSpPr/>
          <p:nvPr/>
        </p:nvGrpSpPr>
        <p:grpSpPr>
          <a:xfrm>
            <a:off x="494834" y="494834"/>
            <a:ext cx="203798" cy="203798"/>
            <a:chOff x="606723" y="3429000"/>
            <a:chExt cx="575952" cy="575952"/>
          </a:xfrm>
        </p:grpSpPr>
        <p:sp>
          <p:nvSpPr>
            <p:cNvPr id="42" name="Oval 41">
              <a:extLst>
                <a:ext uri="{FF2B5EF4-FFF2-40B4-BE49-F238E27FC236}">
                  <a16:creationId xmlns:a16="http://schemas.microsoft.com/office/drawing/2014/main" id="{AE344FDD-8884-4C6B-9111-08CEF2F5ED9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Graphic 17" descr="Coins with solid fill">
              <a:extLst>
                <a:ext uri="{FF2B5EF4-FFF2-40B4-BE49-F238E27FC236}">
                  <a16:creationId xmlns:a16="http://schemas.microsoft.com/office/drawing/2014/main" id="{668EC9AF-2BC5-418A-9323-436AF546D6E8}"/>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44" name="Graphic 4">
            <a:extLst>
              <a:ext uri="{FF2B5EF4-FFF2-40B4-BE49-F238E27FC236}">
                <a16:creationId xmlns:a16="http://schemas.microsoft.com/office/drawing/2014/main" id="{E25335EA-1FA4-4C7C-8287-5B604D012F27}"/>
              </a:ext>
            </a:extLst>
          </p:cNvPr>
          <p:cNvGrpSpPr>
            <a:grpSpLocks noChangeAspect="1"/>
          </p:cNvGrpSpPr>
          <p:nvPr/>
        </p:nvGrpSpPr>
        <p:grpSpPr>
          <a:xfrm>
            <a:off x="811258" y="514437"/>
            <a:ext cx="842000" cy="164592"/>
            <a:chOff x="5238750" y="3262312"/>
            <a:chExt cx="1715262" cy="335295"/>
          </a:xfrm>
          <a:solidFill>
            <a:schemeClr val="tx1"/>
          </a:solidFill>
        </p:grpSpPr>
        <p:sp>
          <p:nvSpPr>
            <p:cNvPr id="45" name="Freeform: Shape 44">
              <a:extLst>
                <a:ext uri="{FF2B5EF4-FFF2-40B4-BE49-F238E27FC236}">
                  <a16:creationId xmlns:a16="http://schemas.microsoft.com/office/drawing/2014/main" id="{2C06E6F4-2D16-44B1-B829-CFE87DA2939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563067F2-CF7E-4443-BCC8-5D7CC5EBA2E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E478B199-A709-4731-9095-A5F088468BE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B04C88F2-1904-40C8-8DA2-E9797AEA0E58}"/>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B0424900-3948-4727-8981-CF509AC8EDBF}"/>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4A873884-F3F4-4BE3-A858-DE6038CF0D1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5F905A35-CC17-41D6-A898-64087D43237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407828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p:cTn id="11" dur="500" fill="hold"/>
                                        <p:tgtEl>
                                          <p:spTgt spid="41"/>
                                        </p:tgtEl>
                                        <p:attrNameLst>
                                          <p:attrName>ppt_w</p:attrName>
                                        </p:attrNameLst>
                                      </p:cBhvr>
                                      <p:tavLst>
                                        <p:tav tm="0">
                                          <p:val>
                                            <p:fltVal val="0"/>
                                          </p:val>
                                        </p:tav>
                                        <p:tav tm="100000">
                                          <p:val>
                                            <p:strVal val="#ppt_w"/>
                                          </p:val>
                                        </p:tav>
                                      </p:tavLst>
                                    </p:anim>
                                    <p:anim calcmode="lin" valueType="num">
                                      <p:cBhvr>
                                        <p:cTn id="12" dur="500" fill="hold"/>
                                        <p:tgtEl>
                                          <p:spTgt spid="41"/>
                                        </p:tgtEl>
                                        <p:attrNameLst>
                                          <p:attrName>ppt_h</p:attrName>
                                        </p:attrNameLst>
                                      </p:cBhvr>
                                      <p:tavLst>
                                        <p:tav tm="0">
                                          <p:val>
                                            <p:fltVal val="0"/>
                                          </p:val>
                                        </p:tav>
                                        <p:tav tm="100000">
                                          <p:val>
                                            <p:strVal val="#ppt_h"/>
                                          </p:val>
                                        </p:tav>
                                      </p:tavLst>
                                    </p:anim>
                                    <p:animEffect transition="in" filter="fade">
                                      <p:cBhvr>
                                        <p:cTn id="13" dur="500"/>
                                        <p:tgtEl>
                                          <p:spTgt spid="4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500"/>
                                        <p:tgtEl>
                                          <p:spTgt spid="4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04"/>
                                        </p:tgtEl>
                                        <p:attrNameLst>
                                          <p:attrName>style.visibility</p:attrName>
                                        </p:attrNameLst>
                                      </p:cBhvr>
                                      <p:to>
                                        <p:strVal val="visible"/>
                                      </p:to>
                                    </p:set>
                                    <p:anim calcmode="lin" valueType="num">
                                      <p:cBhvr>
                                        <p:cTn id="25" dur="500" fill="hold"/>
                                        <p:tgtEl>
                                          <p:spTgt spid="104"/>
                                        </p:tgtEl>
                                        <p:attrNameLst>
                                          <p:attrName>ppt_w</p:attrName>
                                        </p:attrNameLst>
                                      </p:cBhvr>
                                      <p:tavLst>
                                        <p:tav tm="0">
                                          <p:val>
                                            <p:fltVal val="0"/>
                                          </p:val>
                                        </p:tav>
                                        <p:tav tm="100000">
                                          <p:val>
                                            <p:strVal val="#ppt_w"/>
                                          </p:val>
                                        </p:tav>
                                      </p:tavLst>
                                    </p:anim>
                                    <p:anim calcmode="lin" valueType="num">
                                      <p:cBhvr>
                                        <p:cTn id="26" dur="500" fill="hold"/>
                                        <p:tgtEl>
                                          <p:spTgt spid="104"/>
                                        </p:tgtEl>
                                        <p:attrNameLst>
                                          <p:attrName>ppt_h</p:attrName>
                                        </p:attrNameLst>
                                      </p:cBhvr>
                                      <p:tavLst>
                                        <p:tav tm="0">
                                          <p:val>
                                            <p:fltVal val="0"/>
                                          </p:val>
                                        </p:tav>
                                        <p:tav tm="100000">
                                          <p:val>
                                            <p:strVal val="#ppt_h"/>
                                          </p:val>
                                        </p:tav>
                                      </p:tavLst>
                                    </p:anim>
                                    <p:animEffect transition="in" filter="fade">
                                      <p:cBhvr>
                                        <p:cTn id="27" dur="500"/>
                                        <p:tgtEl>
                                          <p:spTgt spid="104"/>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05"/>
                                        </p:tgtEl>
                                        <p:attrNameLst>
                                          <p:attrName>style.visibility</p:attrName>
                                        </p:attrNameLst>
                                      </p:cBhvr>
                                      <p:to>
                                        <p:strVal val="visible"/>
                                      </p:to>
                                    </p:set>
                                    <p:anim calcmode="lin" valueType="num">
                                      <p:cBhvr>
                                        <p:cTn id="31" dur="500" fill="hold"/>
                                        <p:tgtEl>
                                          <p:spTgt spid="105"/>
                                        </p:tgtEl>
                                        <p:attrNameLst>
                                          <p:attrName>ppt_w</p:attrName>
                                        </p:attrNameLst>
                                      </p:cBhvr>
                                      <p:tavLst>
                                        <p:tav tm="0">
                                          <p:val>
                                            <p:fltVal val="0"/>
                                          </p:val>
                                        </p:tav>
                                        <p:tav tm="100000">
                                          <p:val>
                                            <p:strVal val="#ppt_w"/>
                                          </p:val>
                                        </p:tav>
                                      </p:tavLst>
                                    </p:anim>
                                    <p:anim calcmode="lin" valueType="num">
                                      <p:cBhvr>
                                        <p:cTn id="32" dur="500" fill="hold"/>
                                        <p:tgtEl>
                                          <p:spTgt spid="105"/>
                                        </p:tgtEl>
                                        <p:attrNameLst>
                                          <p:attrName>ppt_h</p:attrName>
                                        </p:attrNameLst>
                                      </p:cBhvr>
                                      <p:tavLst>
                                        <p:tav tm="0">
                                          <p:val>
                                            <p:fltVal val="0"/>
                                          </p:val>
                                        </p:tav>
                                        <p:tav tm="100000">
                                          <p:val>
                                            <p:strVal val="#ppt_h"/>
                                          </p:val>
                                        </p:tav>
                                      </p:tavLst>
                                    </p:anim>
                                    <p:animEffect transition="in" filter="fade">
                                      <p:cBhvr>
                                        <p:cTn id="33" dur="500"/>
                                        <p:tgtEl>
                                          <p:spTgt spid="105"/>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03"/>
                                        </p:tgtEl>
                                        <p:attrNameLst>
                                          <p:attrName>style.visibility</p:attrName>
                                        </p:attrNameLst>
                                      </p:cBhvr>
                                      <p:to>
                                        <p:strVal val="visible"/>
                                      </p:to>
                                    </p:set>
                                    <p:anim calcmode="lin" valueType="num">
                                      <p:cBhvr>
                                        <p:cTn id="36" dur="500" fill="hold"/>
                                        <p:tgtEl>
                                          <p:spTgt spid="103"/>
                                        </p:tgtEl>
                                        <p:attrNameLst>
                                          <p:attrName>ppt_w</p:attrName>
                                        </p:attrNameLst>
                                      </p:cBhvr>
                                      <p:tavLst>
                                        <p:tav tm="0">
                                          <p:val>
                                            <p:fltVal val="0"/>
                                          </p:val>
                                        </p:tav>
                                        <p:tav tm="100000">
                                          <p:val>
                                            <p:strVal val="#ppt_w"/>
                                          </p:val>
                                        </p:tav>
                                      </p:tavLst>
                                    </p:anim>
                                    <p:anim calcmode="lin" valueType="num">
                                      <p:cBhvr>
                                        <p:cTn id="37" dur="500" fill="hold"/>
                                        <p:tgtEl>
                                          <p:spTgt spid="103"/>
                                        </p:tgtEl>
                                        <p:attrNameLst>
                                          <p:attrName>ppt_h</p:attrName>
                                        </p:attrNameLst>
                                      </p:cBhvr>
                                      <p:tavLst>
                                        <p:tav tm="0">
                                          <p:val>
                                            <p:fltVal val="0"/>
                                          </p:val>
                                        </p:tav>
                                        <p:tav tm="100000">
                                          <p:val>
                                            <p:strVal val="#ppt_h"/>
                                          </p:val>
                                        </p:tav>
                                      </p:tavLst>
                                    </p:anim>
                                    <p:animEffect transition="in" filter="fade">
                                      <p:cBhvr>
                                        <p:cTn id="38" dur="500"/>
                                        <p:tgtEl>
                                          <p:spTgt spid="103"/>
                                        </p:tgtEl>
                                      </p:cBhvr>
                                    </p:animEffect>
                                  </p:childTnLst>
                                </p:cTn>
                              </p:par>
                            </p:childTnLst>
                          </p:cTn>
                        </p:par>
                        <p:par>
                          <p:cTn id="39" fill="hold">
                            <p:stCondLst>
                              <p:cond delay="3000"/>
                            </p:stCondLst>
                            <p:childTnLst>
                              <p:par>
                                <p:cTn id="40" presetID="53" presetClass="entr" presetSubtype="16" fill="hold" grpId="0" nodeType="afterEffect">
                                  <p:stCondLst>
                                    <p:cond delay="0"/>
                                  </p:stCondLst>
                                  <p:childTnLst>
                                    <p:set>
                                      <p:cBhvr>
                                        <p:cTn id="41" dur="1" fill="hold">
                                          <p:stCondLst>
                                            <p:cond delay="0"/>
                                          </p:stCondLst>
                                        </p:cTn>
                                        <p:tgtEl>
                                          <p:spTgt spid="106"/>
                                        </p:tgtEl>
                                        <p:attrNameLst>
                                          <p:attrName>style.visibility</p:attrName>
                                        </p:attrNameLst>
                                      </p:cBhvr>
                                      <p:to>
                                        <p:strVal val="visible"/>
                                      </p:to>
                                    </p:set>
                                    <p:anim calcmode="lin" valueType="num">
                                      <p:cBhvr>
                                        <p:cTn id="42" dur="500" fill="hold"/>
                                        <p:tgtEl>
                                          <p:spTgt spid="106"/>
                                        </p:tgtEl>
                                        <p:attrNameLst>
                                          <p:attrName>ppt_w</p:attrName>
                                        </p:attrNameLst>
                                      </p:cBhvr>
                                      <p:tavLst>
                                        <p:tav tm="0">
                                          <p:val>
                                            <p:fltVal val="0"/>
                                          </p:val>
                                        </p:tav>
                                        <p:tav tm="100000">
                                          <p:val>
                                            <p:strVal val="#ppt_w"/>
                                          </p:val>
                                        </p:tav>
                                      </p:tavLst>
                                    </p:anim>
                                    <p:anim calcmode="lin" valueType="num">
                                      <p:cBhvr>
                                        <p:cTn id="43" dur="500" fill="hold"/>
                                        <p:tgtEl>
                                          <p:spTgt spid="106"/>
                                        </p:tgtEl>
                                        <p:attrNameLst>
                                          <p:attrName>ppt_h</p:attrName>
                                        </p:attrNameLst>
                                      </p:cBhvr>
                                      <p:tavLst>
                                        <p:tav tm="0">
                                          <p:val>
                                            <p:fltVal val="0"/>
                                          </p:val>
                                        </p:tav>
                                        <p:tav tm="100000">
                                          <p:val>
                                            <p:strVal val="#ppt_h"/>
                                          </p:val>
                                        </p:tav>
                                      </p:tavLst>
                                    </p:anim>
                                    <p:animEffect transition="in" filter="fade">
                                      <p:cBhvr>
                                        <p:cTn id="44" dur="500"/>
                                        <p:tgtEl>
                                          <p:spTgt spid="106"/>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07"/>
                                        </p:tgtEl>
                                        <p:attrNameLst>
                                          <p:attrName>style.visibility</p:attrName>
                                        </p:attrNameLst>
                                      </p:cBhvr>
                                      <p:to>
                                        <p:strVal val="visible"/>
                                      </p:to>
                                    </p:set>
                                    <p:anim calcmode="lin" valueType="num">
                                      <p:cBhvr>
                                        <p:cTn id="47" dur="500" fill="hold"/>
                                        <p:tgtEl>
                                          <p:spTgt spid="107"/>
                                        </p:tgtEl>
                                        <p:attrNameLst>
                                          <p:attrName>ppt_w</p:attrName>
                                        </p:attrNameLst>
                                      </p:cBhvr>
                                      <p:tavLst>
                                        <p:tav tm="0">
                                          <p:val>
                                            <p:fltVal val="0"/>
                                          </p:val>
                                        </p:tav>
                                        <p:tav tm="100000">
                                          <p:val>
                                            <p:strVal val="#ppt_w"/>
                                          </p:val>
                                        </p:tav>
                                      </p:tavLst>
                                    </p:anim>
                                    <p:anim calcmode="lin" valueType="num">
                                      <p:cBhvr>
                                        <p:cTn id="48" dur="500" fill="hold"/>
                                        <p:tgtEl>
                                          <p:spTgt spid="107"/>
                                        </p:tgtEl>
                                        <p:attrNameLst>
                                          <p:attrName>ppt_h</p:attrName>
                                        </p:attrNameLst>
                                      </p:cBhvr>
                                      <p:tavLst>
                                        <p:tav tm="0">
                                          <p:val>
                                            <p:fltVal val="0"/>
                                          </p:val>
                                        </p:tav>
                                        <p:tav tm="100000">
                                          <p:val>
                                            <p:strVal val="#ppt_h"/>
                                          </p:val>
                                        </p:tav>
                                      </p:tavLst>
                                    </p:anim>
                                    <p:animEffect transition="in" filter="fade">
                                      <p:cBhvr>
                                        <p:cTn id="49" dur="500"/>
                                        <p:tgtEl>
                                          <p:spTgt spid="107"/>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108"/>
                                        </p:tgtEl>
                                        <p:attrNameLst>
                                          <p:attrName>style.visibility</p:attrName>
                                        </p:attrNameLst>
                                      </p:cBhvr>
                                      <p:to>
                                        <p:strVal val="visible"/>
                                      </p:to>
                                    </p:set>
                                    <p:animEffect transition="in" filter="wipe(left)">
                                      <p:cBhvr>
                                        <p:cTn id="53" dur="500"/>
                                        <p:tgtEl>
                                          <p:spTgt spid="108"/>
                                        </p:tgtEl>
                                      </p:cBhvr>
                                    </p:animEffect>
                                  </p:childTnLst>
                                </p:cTn>
                              </p:par>
                            </p:childTnLst>
                          </p:cTn>
                        </p:par>
                        <p:par>
                          <p:cTn id="54" fill="hold">
                            <p:stCondLst>
                              <p:cond delay="4000"/>
                            </p:stCondLst>
                            <p:childTnLst>
                              <p:par>
                                <p:cTn id="55" presetID="22" presetClass="entr" presetSubtype="1" fill="hold" nodeType="afterEffect">
                                  <p:stCondLst>
                                    <p:cond delay="0"/>
                                  </p:stCondLst>
                                  <p:childTnLst>
                                    <p:set>
                                      <p:cBhvr>
                                        <p:cTn id="56" dur="1" fill="hold">
                                          <p:stCondLst>
                                            <p:cond delay="0"/>
                                          </p:stCondLst>
                                        </p:cTn>
                                        <p:tgtEl>
                                          <p:spTgt spid="113"/>
                                        </p:tgtEl>
                                        <p:attrNameLst>
                                          <p:attrName>style.visibility</p:attrName>
                                        </p:attrNameLst>
                                      </p:cBhvr>
                                      <p:to>
                                        <p:strVal val="visible"/>
                                      </p:to>
                                    </p:set>
                                    <p:animEffect transition="in" filter="wipe(up)">
                                      <p:cBhvr>
                                        <p:cTn id="57" dur="500"/>
                                        <p:tgtEl>
                                          <p:spTgt spid="113"/>
                                        </p:tgtEl>
                                      </p:cBhvr>
                                    </p:animEffect>
                                  </p:childTnLst>
                                </p:cTn>
                              </p:par>
                            </p:childTnLst>
                          </p:cTn>
                        </p:par>
                        <p:par>
                          <p:cTn id="58" fill="hold">
                            <p:stCondLst>
                              <p:cond delay="4500"/>
                            </p:stCondLst>
                            <p:childTnLst>
                              <p:par>
                                <p:cTn id="59" presetID="22" presetClass="entr" presetSubtype="4" fill="hold" grpId="0" nodeType="afterEffect">
                                  <p:stCondLst>
                                    <p:cond delay="0"/>
                                  </p:stCondLst>
                                  <p:childTnLst>
                                    <p:set>
                                      <p:cBhvr>
                                        <p:cTn id="60" dur="1" fill="hold">
                                          <p:stCondLst>
                                            <p:cond delay="0"/>
                                          </p:stCondLst>
                                        </p:cTn>
                                        <p:tgtEl>
                                          <p:spTgt spid="109"/>
                                        </p:tgtEl>
                                        <p:attrNameLst>
                                          <p:attrName>style.visibility</p:attrName>
                                        </p:attrNameLst>
                                      </p:cBhvr>
                                      <p:to>
                                        <p:strVal val="visible"/>
                                      </p:to>
                                    </p:set>
                                    <p:animEffect transition="in" filter="wipe(down)">
                                      <p:cBhvr>
                                        <p:cTn id="61" dur="500"/>
                                        <p:tgtEl>
                                          <p:spTgt spid="109"/>
                                        </p:tgtEl>
                                      </p:cBhvr>
                                    </p:animEffect>
                                  </p:childTnLst>
                                </p:cTn>
                              </p:par>
                            </p:childTnLst>
                          </p:cTn>
                        </p:par>
                        <p:par>
                          <p:cTn id="62" fill="hold">
                            <p:stCondLst>
                              <p:cond delay="5000"/>
                            </p:stCondLst>
                            <p:childTnLst>
                              <p:par>
                                <p:cTn id="63" presetID="22" presetClass="entr" presetSubtype="8" fill="hold" grpId="0" nodeType="afterEffect">
                                  <p:stCondLst>
                                    <p:cond delay="0"/>
                                  </p:stCondLst>
                                  <p:childTnLst>
                                    <p:set>
                                      <p:cBhvr>
                                        <p:cTn id="64" dur="1" fill="hold">
                                          <p:stCondLst>
                                            <p:cond delay="0"/>
                                          </p:stCondLst>
                                        </p:cTn>
                                        <p:tgtEl>
                                          <p:spTgt spid="110"/>
                                        </p:tgtEl>
                                        <p:attrNameLst>
                                          <p:attrName>style.visibility</p:attrName>
                                        </p:attrNameLst>
                                      </p:cBhvr>
                                      <p:to>
                                        <p:strVal val="visible"/>
                                      </p:to>
                                    </p:set>
                                    <p:animEffect transition="in" filter="wipe(left)">
                                      <p:cBhvr>
                                        <p:cTn id="65" dur="500"/>
                                        <p:tgtEl>
                                          <p:spTgt spid="110"/>
                                        </p:tgtEl>
                                      </p:cBhvr>
                                    </p:animEffect>
                                  </p:childTnLst>
                                </p:cTn>
                              </p:par>
                            </p:childTnLst>
                          </p:cTn>
                        </p:par>
                        <p:par>
                          <p:cTn id="66" fill="hold">
                            <p:stCondLst>
                              <p:cond delay="5500"/>
                            </p:stCondLst>
                            <p:childTnLst>
                              <p:par>
                                <p:cTn id="67" presetID="22" presetClass="entr" presetSubtype="8" fill="hold" grpId="0" nodeType="afterEffect">
                                  <p:stCondLst>
                                    <p:cond delay="0"/>
                                  </p:stCondLst>
                                  <p:childTnLst>
                                    <p:set>
                                      <p:cBhvr>
                                        <p:cTn id="68" dur="1" fill="hold">
                                          <p:stCondLst>
                                            <p:cond delay="0"/>
                                          </p:stCondLst>
                                        </p:cTn>
                                        <p:tgtEl>
                                          <p:spTgt spid="111"/>
                                        </p:tgtEl>
                                        <p:attrNameLst>
                                          <p:attrName>style.visibility</p:attrName>
                                        </p:attrNameLst>
                                      </p:cBhvr>
                                      <p:to>
                                        <p:strVal val="visible"/>
                                      </p:to>
                                    </p:set>
                                    <p:animEffect transition="in" filter="wipe(left)">
                                      <p:cBhvr>
                                        <p:cTn id="69" dur="500"/>
                                        <p:tgtEl>
                                          <p:spTgt spid="111"/>
                                        </p:tgtEl>
                                      </p:cBhvr>
                                    </p:animEffect>
                                  </p:childTnLst>
                                </p:cTn>
                              </p:par>
                            </p:childTnLst>
                          </p:cTn>
                        </p:par>
                        <p:par>
                          <p:cTn id="70" fill="hold">
                            <p:stCondLst>
                              <p:cond delay="6000"/>
                            </p:stCondLst>
                            <p:childTnLst>
                              <p:par>
                                <p:cTn id="71" presetID="22" presetClass="entr" presetSubtype="8" fill="hold" grpId="0" nodeType="afterEffect">
                                  <p:stCondLst>
                                    <p:cond delay="0"/>
                                  </p:stCondLst>
                                  <p:childTnLst>
                                    <p:set>
                                      <p:cBhvr>
                                        <p:cTn id="72" dur="1" fill="hold">
                                          <p:stCondLst>
                                            <p:cond delay="0"/>
                                          </p:stCondLst>
                                        </p:cTn>
                                        <p:tgtEl>
                                          <p:spTgt spid="112"/>
                                        </p:tgtEl>
                                        <p:attrNameLst>
                                          <p:attrName>style.visibility</p:attrName>
                                        </p:attrNameLst>
                                      </p:cBhvr>
                                      <p:to>
                                        <p:strVal val="visible"/>
                                      </p:to>
                                    </p:set>
                                    <p:animEffect transition="in" filter="wipe(left)">
                                      <p:cBhvr>
                                        <p:cTn id="73" dur="500"/>
                                        <p:tgtEl>
                                          <p:spTgt spid="112"/>
                                        </p:tgtEl>
                                      </p:cBhvr>
                                    </p:animEffect>
                                  </p:childTnLst>
                                </p:cTn>
                              </p:par>
                            </p:childTnLst>
                          </p:cTn>
                        </p:par>
                        <p:par>
                          <p:cTn id="74" fill="hold">
                            <p:stCondLst>
                              <p:cond delay="6500"/>
                            </p:stCondLst>
                            <p:childTnLst>
                              <p:par>
                                <p:cTn id="75" presetID="22" presetClass="entr" presetSubtype="8" fill="hold" grpId="0" nodeType="afterEffect">
                                  <p:stCondLst>
                                    <p:cond delay="0"/>
                                  </p:stCondLst>
                                  <p:childTnLst>
                                    <p:set>
                                      <p:cBhvr>
                                        <p:cTn id="76" dur="1" fill="hold">
                                          <p:stCondLst>
                                            <p:cond delay="0"/>
                                          </p:stCondLst>
                                        </p:cTn>
                                        <p:tgtEl>
                                          <p:spTgt spid="114"/>
                                        </p:tgtEl>
                                        <p:attrNameLst>
                                          <p:attrName>style.visibility</p:attrName>
                                        </p:attrNameLst>
                                      </p:cBhvr>
                                      <p:to>
                                        <p:strVal val="visible"/>
                                      </p:to>
                                    </p:set>
                                    <p:animEffect transition="in" filter="wipe(left)">
                                      <p:cBhvr>
                                        <p:cTn id="77" dur="5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Graphic spid="104" grpId="0">
        <p:bldAsOne/>
      </p:bldGraphic>
      <p:bldP spid="103" grpId="0" animBg="1"/>
      <p:bldP spid="105" grpId="0" animBg="1"/>
      <p:bldP spid="106" grpId="0"/>
      <p:bldP spid="107" grpId="0"/>
      <p:bldP spid="108" grpId="0"/>
      <p:bldGraphic spid="109" grpId="0">
        <p:bldAsOne/>
      </p:bldGraphic>
      <p:bldP spid="110" grpId="0"/>
      <p:bldP spid="111" grpId="0"/>
      <p:bldP spid="112" grpId="0"/>
      <p:bldP spid="114"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3" name="Freeform 4">
            <a:extLst>
              <a:ext uri="{FF2B5EF4-FFF2-40B4-BE49-F238E27FC236}">
                <a16:creationId xmlns:a16="http://schemas.microsoft.com/office/drawing/2014/main" id="{8F67B9E9-BFB0-4140-8AAD-E2C44413697C}"/>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974" name="Group 973">
            <a:extLst>
              <a:ext uri="{FF2B5EF4-FFF2-40B4-BE49-F238E27FC236}">
                <a16:creationId xmlns:a16="http://schemas.microsoft.com/office/drawing/2014/main" id="{D2255801-BF9D-40A8-A159-30D341E42CD1}"/>
              </a:ext>
            </a:extLst>
          </p:cNvPr>
          <p:cNvGrpSpPr/>
          <p:nvPr/>
        </p:nvGrpSpPr>
        <p:grpSpPr>
          <a:xfrm>
            <a:off x="494834" y="494834"/>
            <a:ext cx="203798" cy="203798"/>
            <a:chOff x="606723" y="3429000"/>
            <a:chExt cx="575952" cy="575952"/>
          </a:xfrm>
        </p:grpSpPr>
        <p:sp>
          <p:nvSpPr>
            <p:cNvPr id="975" name="Oval 974">
              <a:extLst>
                <a:ext uri="{FF2B5EF4-FFF2-40B4-BE49-F238E27FC236}">
                  <a16:creationId xmlns:a16="http://schemas.microsoft.com/office/drawing/2014/main" id="{7DBD3789-D4B2-4264-981B-61F1F8C23167}"/>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6" name="Graphic 17" descr="Coins with solid fill">
              <a:extLst>
                <a:ext uri="{FF2B5EF4-FFF2-40B4-BE49-F238E27FC236}">
                  <a16:creationId xmlns:a16="http://schemas.microsoft.com/office/drawing/2014/main" id="{9C8EEE86-34C9-471C-BDAA-0B8B3557A58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977" name="Graphic 4">
            <a:extLst>
              <a:ext uri="{FF2B5EF4-FFF2-40B4-BE49-F238E27FC236}">
                <a16:creationId xmlns:a16="http://schemas.microsoft.com/office/drawing/2014/main" id="{E8467B33-9FA3-4064-8374-1AB2F4A199C0}"/>
              </a:ext>
            </a:extLst>
          </p:cNvPr>
          <p:cNvGrpSpPr>
            <a:grpSpLocks noChangeAspect="1"/>
          </p:cNvGrpSpPr>
          <p:nvPr/>
        </p:nvGrpSpPr>
        <p:grpSpPr>
          <a:xfrm>
            <a:off x="811258" y="514437"/>
            <a:ext cx="842000" cy="164592"/>
            <a:chOff x="5238750" y="3262312"/>
            <a:chExt cx="1715262" cy="335295"/>
          </a:xfrm>
          <a:solidFill>
            <a:schemeClr val="tx1"/>
          </a:solidFill>
        </p:grpSpPr>
        <p:sp>
          <p:nvSpPr>
            <p:cNvPr id="978" name="Freeform: Shape 977">
              <a:extLst>
                <a:ext uri="{FF2B5EF4-FFF2-40B4-BE49-F238E27FC236}">
                  <a16:creationId xmlns:a16="http://schemas.microsoft.com/office/drawing/2014/main" id="{127CF93C-085C-4C27-A76C-4812B602C55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979" name="Freeform: Shape 978">
              <a:extLst>
                <a:ext uri="{FF2B5EF4-FFF2-40B4-BE49-F238E27FC236}">
                  <a16:creationId xmlns:a16="http://schemas.microsoft.com/office/drawing/2014/main" id="{1BE94DE4-DBA6-4792-A234-F8729687440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80" name="Freeform: Shape 979">
              <a:extLst>
                <a:ext uri="{FF2B5EF4-FFF2-40B4-BE49-F238E27FC236}">
                  <a16:creationId xmlns:a16="http://schemas.microsoft.com/office/drawing/2014/main" id="{C98B4013-3C09-46A8-90A1-1F601E70957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81" name="Freeform: Shape 980">
              <a:extLst>
                <a:ext uri="{FF2B5EF4-FFF2-40B4-BE49-F238E27FC236}">
                  <a16:creationId xmlns:a16="http://schemas.microsoft.com/office/drawing/2014/main" id="{2CA840C1-45C3-4811-B8E6-7417F79C674E}"/>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82" name="Freeform: Shape 981">
              <a:extLst>
                <a:ext uri="{FF2B5EF4-FFF2-40B4-BE49-F238E27FC236}">
                  <a16:creationId xmlns:a16="http://schemas.microsoft.com/office/drawing/2014/main" id="{3A8BC20C-530C-4B39-8327-D28979FC75E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83" name="Freeform: Shape 982">
              <a:extLst>
                <a:ext uri="{FF2B5EF4-FFF2-40B4-BE49-F238E27FC236}">
                  <a16:creationId xmlns:a16="http://schemas.microsoft.com/office/drawing/2014/main" id="{02CBB2DE-9B7E-49BC-9804-5E3E8E990DD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84" name="Freeform: Shape 983">
              <a:extLst>
                <a:ext uri="{FF2B5EF4-FFF2-40B4-BE49-F238E27FC236}">
                  <a16:creationId xmlns:a16="http://schemas.microsoft.com/office/drawing/2014/main" id="{E8D06905-B9D5-4C1C-B911-64538402B4AA}"/>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grpSp>
        <p:nvGrpSpPr>
          <p:cNvPr id="480" name="Group 479">
            <a:extLst>
              <a:ext uri="{FF2B5EF4-FFF2-40B4-BE49-F238E27FC236}">
                <a16:creationId xmlns:a16="http://schemas.microsoft.com/office/drawing/2014/main" id="{917FDF7B-5368-4555-A4A0-21CDBBF33B1C}"/>
              </a:ext>
            </a:extLst>
          </p:cNvPr>
          <p:cNvGrpSpPr/>
          <p:nvPr/>
        </p:nvGrpSpPr>
        <p:grpSpPr>
          <a:xfrm>
            <a:off x="274591" y="2116457"/>
            <a:ext cx="6275405" cy="3691741"/>
            <a:chOff x="3551238" y="4219575"/>
            <a:chExt cx="3605213" cy="2120901"/>
          </a:xfrm>
          <a:solidFill>
            <a:schemeClr val="bg2">
              <a:lumMod val="85000"/>
              <a:alpha val="50000"/>
            </a:schemeClr>
          </a:solidFill>
        </p:grpSpPr>
        <p:grpSp>
          <p:nvGrpSpPr>
            <p:cNvPr id="481" name="Group 412">
              <a:extLst>
                <a:ext uri="{FF2B5EF4-FFF2-40B4-BE49-F238E27FC236}">
                  <a16:creationId xmlns:a16="http://schemas.microsoft.com/office/drawing/2014/main" id="{0B9D176D-78CD-4785-BD67-30CE362673F1}"/>
                </a:ext>
              </a:extLst>
            </p:cNvPr>
            <p:cNvGrpSpPr>
              <a:grpSpLocks/>
            </p:cNvGrpSpPr>
            <p:nvPr/>
          </p:nvGrpSpPr>
          <p:grpSpPr bwMode="auto">
            <a:xfrm>
              <a:off x="3551238" y="4219575"/>
              <a:ext cx="3605213" cy="2120901"/>
              <a:chOff x="2237" y="2658"/>
              <a:chExt cx="2271" cy="1336"/>
            </a:xfrm>
            <a:grpFill/>
          </p:grpSpPr>
          <p:sp>
            <p:nvSpPr>
              <p:cNvPr id="714" name="Freeform 212">
                <a:extLst>
                  <a:ext uri="{FF2B5EF4-FFF2-40B4-BE49-F238E27FC236}">
                    <a16:creationId xmlns:a16="http://schemas.microsoft.com/office/drawing/2014/main" id="{763EC530-743A-4856-B240-5575528E04B3}"/>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15" name="Freeform 213">
                <a:extLst>
                  <a:ext uri="{FF2B5EF4-FFF2-40B4-BE49-F238E27FC236}">
                    <a16:creationId xmlns:a16="http://schemas.microsoft.com/office/drawing/2014/main" id="{35F8FA10-CD8E-450A-BA54-7D84E3AE511C}"/>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6" name="Oval 214">
                <a:extLst>
                  <a:ext uri="{FF2B5EF4-FFF2-40B4-BE49-F238E27FC236}">
                    <a16:creationId xmlns:a16="http://schemas.microsoft.com/office/drawing/2014/main" id="{611C85C7-70A6-44A8-A2CF-23DEFEB1BD88}"/>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7" name="Freeform 215">
                <a:extLst>
                  <a:ext uri="{FF2B5EF4-FFF2-40B4-BE49-F238E27FC236}">
                    <a16:creationId xmlns:a16="http://schemas.microsoft.com/office/drawing/2014/main" id="{623315D4-B139-4F2F-A468-FF1198FB49B0}"/>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8" name="Freeform 216">
                <a:extLst>
                  <a:ext uri="{FF2B5EF4-FFF2-40B4-BE49-F238E27FC236}">
                    <a16:creationId xmlns:a16="http://schemas.microsoft.com/office/drawing/2014/main" id="{6C6A556C-A891-4933-A83B-19B58C4B6CBB}"/>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9" name="Freeform 217">
                <a:extLst>
                  <a:ext uri="{FF2B5EF4-FFF2-40B4-BE49-F238E27FC236}">
                    <a16:creationId xmlns:a16="http://schemas.microsoft.com/office/drawing/2014/main" id="{1D11B1A8-C810-44B5-9740-821A23BB50A6}"/>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0" name="Oval 218">
                <a:extLst>
                  <a:ext uri="{FF2B5EF4-FFF2-40B4-BE49-F238E27FC236}">
                    <a16:creationId xmlns:a16="http://schemas.microsoft.com/office/drawing/2014/main" id="{A1D1B904-1DB5-47B6-880C-A7E6A19573EC}"/>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1" name="Freeform 219">
                <a:extLst>
                  <a:ext uri="{FF2B5EF4-FFF2-40B4-BE49-F238E27FC236}">
                    <a16:creationId xmlns:a16="http://schemas.microsoft.com/office/drawing/2014/main" id="{CDB2ABD4-4E03-4912-89DE-70331AD1D574}"/>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2" name="Freeform 220">
                <a:extLst>
                  <a:ext uri="{FF2B5EF4-FFF2-40B4-BE49-F238E27FC236}">
                    <a16:creationId xmlns:a16="http://schemas.microsoft.com/office/drawing/2014/main" id="{A613E5CF-C701-453B-A0E5-8AE833E848C0}"/>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3" name="Freeform 221">
                <a:extLst>
                  <a:ext uri="{FF2B5EF4-FFF2-40B4-BE49-F238E27FC236}">
                    <a16:creationId xmlns:a16="http://schemas.microsoft.com/office/drawing/2014/main" id="{B2363BAC-5F48-414B-AE0F-1CE23FC6B905}"/>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4" name="Freeform 222">
                <a:extLst>
                  <a:ext uri="{FF2B5EF4-FFF2-40B4-BE49-F238E27FC236}">
                    <a16:creationId xmlns:a16="http://schemas.microsoft.com/office/drawing/2014/main" id="{0F474FA4-4891-4804-BBAA-76B83E25DFB9}"/>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5" name="Freeform 223">
                <a:extLst>
                  <a:ext uri="{FF2B5EF4-FFF2-40B4-BE49-F238E27FC236}">
                    <a16:creationId xmlns:a16="http://schemas.microsoft.com/office/drawing/2014/main" id="{BB40B65D-6FAA-409D-AA5C-272CD06DEA3D}"/>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26" name="Freeform 224">
                <a:extLst>
                  <a:ext uri="{FF2B5EF4-FFF2-40B4-BE49-F238E27FC236}">
                    <a16:creationId xmlns:a16="http://schemas.microsoft.com/office/drawing/2014/main" id="{0FB0E8B3-62E8-4FEC-9E55-182338C575CE}"/>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7" name="Freeform 225">
                <a:extLst>
                  <a:ext uri="{FF2B5EF4-FFF2-40B4-BE49-F238E27FC236}">
                    <a16:creationId xmlns:a16="http://schemas.microsoft.com/office/drawing/2014/main" id="{C1F19DDD-39F6-48D4-AE55-E3C28E9D9FAE}"/>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8" name="Freeform 226">
                <a:extLst>
                  <a:ext uri="{FF2B5EF4-FFF2-40B4-BE49-F238E27FC236}">
                    <a16:creationId xmlns:a16="http://schemas.microsoft.com/office/drawing/2014/main" id="{07380AC2-6414-4D6B-9F38-991901E84E00}"/>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9" name="Freeform 227">
                <a:extLst>
                  <a:ext uri="{FF2B5EF4-FFF2-40B4-BE49-F238E27FC236}">
                    <a16:creationId xmlns:a16="http://schemas.microsoft.com/office/drawing/2014/main" id="{40422AE5-2F08-4D7A-9433-9E0CB430BB4C}"/>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0" name="Freeform 228">
                <a:extLst>
                  <a:ext uri="{FF2B5EF4-FFF2-40B4-BE49-F238E27FC236}">
                    <a16:creationId xmlns:a16="http://schemas.microsoft.com/office/drawing/2014/main" id="{BC5FA862-8B9B-480D-B1AB-1F5A91881D47}"/>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1" name="Oval 229">
                <a:extLst>
                  <a:ext uri="{FF2B5EF4-FFF2-40B4-BE49-F238E27FC236}">
                    <a16:creationId xmlns:a16="http://schemas.microsoft.com/office/drawing/2014/main" id="{9F5301A2-B6C3-49F3-ABCF-B36113D3A008}"/>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2" name="Freeform 230">
                <a:extLst>
                  <a:ext uri="{FF2B5EF4-FFF2-40B4-BE49-F238E27FC236}">
                    <a16:creationId xmlns:a16="http://schemas.microsoft.com/office/drawing/2014/main" id="{25698578-5A6E-4779-A4FF-FFBBB0C8A136}"/>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33" name="Freeform 231">
                <a:extLst>
                  <a:ext uri="{FF2B5EF4-FFF2-40B4-BE49-F238E27FC236}">
                    <a16:creationId xmlns:a16="http://schemas.microsoft.com/office/drawing/2014/main" id="{1C12E3BE-2EC6-4263-BD30-578883CC15EE}"/>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4" name="Freeform 232">
                <a:extLst>
                  <a:ext uri="{FF2B5EF4-FFF2-40B4-BE49-F238E27FC236}">
                    <a16:creationId xmlns:a16="http://schemas.microsoft.com/office/drawing/2014/main" id="{4C687BAE-3D9F-4FFF-BDC8-DB1864589E11}"/>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5" name="Freeform 233">
                <a:extLst>
                  <a:ext uri="{FF2B5EF4-FFF2-40B4-BE49-F238E27FC236}">
                    <a16:creationId xmlns:a16="http://schemas.microsoft.com/office/drawing/2014/main" id="{8DEB2A2C-1B5B-41D2-9F3E-E1C602412FA5}"/>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6" name="Freeform 234">
                <a:extLst>
                  <a:ext uri="{FF2B5EF4-FFF2-40B4-BE49-F238E27FC236}">
                    <a16:creationId xmlns:a16="http://schemas.microsoft.com/office/drawing/2014/main" id="{A5D1C5C2-6215-4E21-9BA2-C059E7F525DA}"/>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7" name="Oval 235">
                <a:extLst>
                  <a:ext uri="{FF2B5EF4-FFF2-40B4-BE49-F238E27FC236}">
                    <a16:creationId xmlns:a16="http://schemas.microsoft.com/office/drawing/2014/main" id="{78CC7D93-1907-4604-8723-B0E81596DD3A}"/>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8" name="Freeform 236">
                <a:extLst>
                  <a:ext uri="{FF2B5EF4-FFF2-40B4-BE49-F238E27FC236}">
                    <a16:creationId xmlns:a16="http://schemas.microsoft.com/office/drawing/2014/main" id="{36118542-E61B-4989-8575-C95903241EB5}"/>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9" name="Freeform 237">
                <a:extLst>
                  <a:ext uri="{FF2B5EF4-FFF2-40B4-BE49-F238E27FC236}">
                    <a16:creationId xmlns:a16="http://schemas.microsoft.com/office/drawing/2014/main" id="{FC799D3E-CA1A-4D24-B64C-8F9D8ED56E38}"/>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0" name="Freeform 238">
                <a:extLst>
                  <a:ext uri="{FF2B5EF4-FFF2-40B4-BE49-F238E27FC236}">
                    <a16:creationId xmlns:a16="http://schemas.microsoft.com/office/drawing/2014/main" id="{E9A375B4-FB76-4DDD-92D0-AC2B03D5F18B}"/>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1" name="Freeform 239">
                <a:extLst>
                  <a:ext uri="{FF2B5EF4-FFF2-40B4-BE49-F238E27FC236}">
                    <a16:creationId xmlns:a16="http://schemas.microsoft.com/office/drawing/2014/main" id="{89A17600-CC3F-42E7-8D1F-DD2267B77053}"/>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2" name="Freeform 240">
                <a:extLst>
                  <a:ext uri="{FF2B5EF4-FFF2-40B4-BE49-F238E27FC236}">
                    <a16:creationId xmlns:a16="http://schemas.microsoft.com/office/drawing/2014/main" id="{47C809FC-5016-4D55-A5A8-35D6B703570B}"/>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3" name="Freeform 241">
                <a:extLst>
                  <a:ext uri="{FF2B5EF4-FFF2-40B4-BE49-F238E27FC236}">
                    <a16:creationId xmlns:a16="http://schemas.microsoft.com/office/drawing/2014/main" id="{E46FD34C-8FC2-4415-8461-BABD439CDF35}"/>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4" name="Freeform 242">
                <a:extLst>
                  <a:ext uri="{FF2B5EF4-FFF2-40B4-BE49-F238E27FC236}">
                    <a16:creationId xmlns:a16="http://schemas.microsoft.com/office/drawing/2014/main" id="{F3833B5E-E5C1-41FC-85CB-96B18F232F25}"/>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5" name="Freeform 243">
                <a:extLst>
                  <a:ext uri="{FF2B5EF4-FFF2-40B4-BE49-F238E27FC236}">
                    <a16:creationId xmlns:a16="http://schemas.microsoft.com/office/drawing/2014/main" id="{EBBE9DCB-E728-4ED1-8CBA-E710DD0F1EC7}"/>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6" name="Freeform 244">
                <a:extLst>
                  <a:ext uri="{FF2B5EF4-FFF2-40B4-BE49-F238E27FC236}">
                    <a16:creationId xmlns:a16="http://schemas.microsoft.com/office/drawing/2014/main" id="{A07D00C1-AB5A-479B-B95D-C2A8ED5A7D6F}"/>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7" name="Freeform 245">
                <a:extLst>
                  <a:ext uri="{FF2B5EF4-FFF2-40B4-BE49-F238E27FC236}">
                    <a16:creationId xmlns:a16="http://schemas.microsoft.com/office/drawing/2014/main" id="{298F20F7-36E8-4D54-A413-894BCA28FF25}"/>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8" name="Freeform 246">
                <a:extLst>
                  <a:ext uri="{FF2B5EF4-FFF2-40B4-BE49-F238E27FC236}">
                    <a16:creationId xmlns:a16="http://schemas.microsoft.com/office/drawing/2014/main" id="{BD123AE6-733B-4683-8626-653C0FD1FA19}"/>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9" name="Freeform 247">
                <a:extLst>
                  <a:ext uri="{FF2B5EF4-FFF2-40B4-BE49-F238E27FC236}">
                    <a16:creationId xmlns:a16="http://schemas.microsoft.com/office/drawing/2014/main" id="{843AF9B7-894F-4085-855F-375DE6C1645F}"/>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0" name="Freeform 248">
                <a:extLst>
                  <a:ext uri="{FF2B5EF4-FFF2-40B4-BE49-F238E27FC236}">
                    <a16:creationId xmlns:a16="http://schemas.microsoft.com/office/drawing/2014/main" id="{40646824-3C07-4CA6-859C-6A1ABD452501}"/>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1" name="Freeform 249">
                <a:extLst>
                  <a:ext uri="{FF2B5EF4-FFF2-40B4-BE49-F238E27FC236}">
                    <a16:creationId xmlns:a16="http://schemas.microsoft.com/office/drawing/2014/main" id="{FCB4CF04-6CF5-469B-96A1-09A2DA7600B8}"/>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2" name="Freeform 250">
                <a:extLst>
                  <a:ext uri="{FF2B5EF4-FFF2-40B4-BE49-F238E27FC236}">
                    <a16:creationId xmlns:a16="http://schemas.microsoft.com/office/drawing/2014/main" id="{11C2D497-3537-46A4-AC67-2473B2BE725D}"/>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3" name="Freeform 251">
                <a:extLst>
                  <a:ext uri="{FF2B5EF4-FFF2-40B4-BE49-F238E27FC236}">
                    <a16:creationId xmlns:a16="http://schemas.microsoft.com/office/drawing/2014/main" id="{6C1F0C5B-4FA5-4D4C-B63F-ED4652D64665}"/>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4" name="Freeform 252">
                <a:extLst>
                  <a:ext uri="{FF2B5EF4-FFF2-40B4-BE49-F238E27FC236}">
                    <a16:creationId xmlns:a16="http://schemas.microsoft.com/office/drawing/2014/main" id="{399C630E-4AF4-45BA-BDBC-0BA276951DB9}"/>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5" name="Freeform 253">
                <a:extLst>
                  <a:ext uri="{FF2B5EF4-FFF2-40B4-BE49-F238E27FC236}">
                    <a16:creationId xmlns:a16="http://schemas.microsoft.com/office/drawing/2014/main" id="{25E0D66F-CB21-4FDD-A4E2-5908CA55A00C}"/>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6" name="Freeform 254">
                <a:extLst>
                  <a:ext uri="{FF2B5EF4-FFF2-40B4-BE49-F238E27FC236}">
                    <a16:creationId xmlns:a16="http://schemas.microsoft.com/office/drawing/2014/main" id="{4ECD6A9C-A3DB-41B5-9A8E-CC4E664BE092}"/>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7" name="Freeform 255">
                <a:extLst>
                  <a:ext uri="{FF2B5EF4-FFF2-40B4-BE49-F238E27FC236}">
                    <a16:creationId xmlns:a16="http://schemas.microsoft.com/office/drawing/2014/main" id="{5EDEE07C-C529-471E-8400-356719EE5C8C}"/>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8" name="Freeform 256">
                <a:extLst>
                  <a:ext uri="{FF2B5EF4-FFF2-40B4-BE49-F238E27FC236}">
                    <a16:creationId xmlns:a16="http://schemas.microsoft.com/office/drawing/2014/main" id="{A9ECE221-1EB2-469F-AE20-6078A551820F}"/>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9" name="Freeform 257">
                <a:extLst>
                  <a:ext uri="{FF2B5EF4-FFF2-40B4-BE49-F238E27FC236}">
                    <a16:creationId xmlns:a16="http://schemas.microsoft.com/office/drawing/2014/main" id="{A43E36AD-2536-4EE3-8AA4-FD5DCB3B1E6D}"/>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0" name="Freeform 258">
                <a:extLst>
                  <a:ext uri="{FF2B5EF4-FFF2-40B4-BE49-F238E27FC236}">
                    <a16:creationId xmlns:a16="http://schemas.microsoft.com/office/drawing/2014/main" id="{E04E4DEF-5081-4B5C-9BD8-305CBB7FB21A}"/>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1" name="Freeform 259">
                <a:extLst>
                  <a:ext uri="{FF2B5EF4-FFF2-40B4-BE49-F238E27FC236}">
                    <a16:creationId xmlns:a16="http://schemas.microsoft.com/office/drawing/2014/main" id="{66262055-856B-45BE-8D4E-ACFCF70F028F}"/>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2" name="Freeform 260">
                <a:extLst>
                  <a:ext uri="{FF2B5EF4-FFF2-40B4-BE49-F238E27FC236}">
                    <a16:creationId xmlns:a16="http://schemas.microsoft.com/office/drawing/2014/main" id="{AFD67898-41CD-49B2-B548-060E922D85F3}"/>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3" name="Freeform 261">
                <a:extLst>
                  <a:ext uri="{FF2B5EF4-FFF2-40B4-BE49-F238E27FC236}">
                    <a16:creationId xmlns:a16="http://schemas.microsoft.com/office/drawing/2014/main" id="{C4E80988-F069-4AF7-BFA9-F4E56825CC25}"/>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4" name="Freeform 262">
                <a:extLst>
                  <a:ext uri="{FF2B5EF4-FFF2-40B4-BE49-F238E27FC236}">
                    <a16:creationId xmlns:a16="http://schemas.microsoft.com/office/drawing/2014/main" id="{849A0CD1-3C2A-4E32-BA7E-4617E9FB961B}"/>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5" name="Freeform 263">
                <a:extLst>
                  <a:ext uri="{FF2B5EF4-FFF2-40B4-BE49-F238E27FC236}">
                    <a16:creationId xmlns:a16="http://schemas.microsoft.com/office/drawing/2014/main" id="{DC86A91C-675B-4E8E-A40B-C64EBBAA2B80}"/>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6" name="Freeform 264">
                <a:extLst>
                  <a:ext uri="{FF2B5EF4-FFF2-40B4-BE49-F238E27FC236}">
                    <a16:creationId xmlns:a16="http://schemas.microsoft.com/office/drawing/2014/main" id="{DA2C57A0-9C29-419E-B629-2D455E11BBC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7" name="Freeform 265">
                <a:extLst>
                  <a:ext uri="{FF2B5EF4-FFF2-40B4-BE49-F238E27FC236}">
                    <a16:creationId xmlns:a16="http://schemas.microsoft.com/office/drawing/2014/main" id="{DAF28C52-A15D-4B42-A4D0-0546E12C362E}"/>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8" name="Freeform 266">
                <a:extLst>
                  <a:ext uri="{FF2B5EF4-FFF2-40B4-BE49-F238E27FC236}">
                    <a16:creationId xmlns:a16="http://schemas.microsoft.com/office/drawing/2014/main" id="{13DF208A-73AA-4ED3-AE54-878AD19948D7}"/>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9" name="Freeform 267">
                <a:extLst>
                  <a:ext uri="{FF2B5EF4-FFF2-40B4-BE49-F238E27FC236}">
                    <a16:creationId xmlns:a16="http://schemas.microsoft.com/office/drawing/2014/main" id="{DE284C70-0A64-4A80-A7EC-3A9D28372EC8}"/>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0" name="Freeform 268">
                <a:extLst>
                  <a:ext uri="{FF2B5EF4-FFF2-40B4-BE49-F238E27FC236}">
                    <a16:creationId xmlns:a16="http://schemas.microsoft.com/office/drawing/2014/main" id="{639FC3DA-8D2E-4D8A-A447-7523872454E0}"/>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1" name="Freeform 269">
                <a:extLst>
                  <a:ext uri="{FF2B5EF4-FFF2-40B4-BE49-F238E27FC236}">
                    <a16:creationId xmlns:a16="http://schemas.microsoft.com/office/drawing/2014/main" id="{296E4040-2EF4-4DF1-8E88-5E25506637DF}"/>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2" name="Freeform 270">
                <a:extLst>
                  <a:ext uri="{FF2B5EF4-FFF2-40B4-BE49-F238E27FC236}">
                    <a16:creationId xmlns:a16="http://schemas.microsoft.com/office/drawing/2014/main" id="{BD2636F1-34CA-4E87-BFCB-41B55A9FC607}"/>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3" name="Freeform 271">
                <a:extLst>
                  <a:ext uri="{FF2B5EF4-FFF2-40B4-BE49-F238E27FC236}">
                    <a16:creationId xmlns:a16="http://schemas.microsoft.com/office/drawing/2014/main" id="{F91D1476-7FBE-4654-A068-003936EA3B83}"/>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4" name="Freeform 272">
                <a:extLst>
                  <a:ext uri="{FF2B5EF4-FFF2-40B4-BE49-F238E27FC236}">
                    <a16:creationId xmlns:a16="http://schemas.microsoft.com/office/drawing/2014/main" id="{113A8879-EA45-466C-A6D8-676E84368C0E}"/>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5" name="Freeform 273">
                <a:extLst>
                  <a:ext uri="{FF2B5EF4-FFF2-40B4-BE49-F238E27FC236}">
                    <a16:creationId xmlns:a16="http://schemas.microsoft.com/office/drawing/2014/main" id="{5F1D20BE-F918-486E-8236-356E94843E8B}"/>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6" name="Freeform 274">
                <a:extLst>
                  <a:ext uri="{FF2B5EF4-FFF2-40B4-BE49-F238E27FC236}">
                    <a16:creationId xmlns:a16="http://schemas.microsoft.com/office/drawing/2014/main" id="{20449DFF-D1FA-4E84-BA19-8C880006045F}"/>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7" name="Freeform 275">
                <a:extLst>
                  <a:ext uri="{FF2B5EF4-FFF2-40B4-BE49-F238E27FC236}">
                    <a16:creationId xmlns:a16="http://schemas.microsoft.com/office/drawing/2014/main" id="{2A674682-D6B7-4EB0-BC59-FF1678E71BA2}"/>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8" name="Freeform 276">
                <a:extLst>
                  <a:ext uri="{FF2B5EF4-FFF2-40B4-BE49-F238E27FC236}">
                    <a16:creationId xmlns:a16="http://schemas.microsoft.com/office/drawing/2014/main" id="{254E295B-673B-40D4-B366-8B0EF6984542}"/>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9" name="Freeform 277">
                <a:extLst>
                  <a:ext uri="{FF2B5EF4-FFF2-40B4-BE49-F238E27FC236}">
                    <a16:creationId xmlns:a16="http://schemas.microsoft.com/office/drawing/2014/main" id="{B0DE5FD9-9035-43C2-B266-235F0D00A781}"/>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0" name="Freeform 278">
                <a:extLst>
                  <a:ext uri="{FF2B5EF4-FFF2-40B4-BE49-F238E27FC236}">
                    <a16:creationId xmlns:a16="http://schemas.microsoft.com/office/drawing/2014/main" id="{F9AFFE07-0F59-4890-BA14-0863C9C8526A}"/>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1" name="Freeform 279">
                <a:extLst>
                  <a:ext uri="{FF2B5EF4-FFF2-40B4-BE49-F238E27FC236}">
                    <a16:creationId xmlns:a16="http://schemas.microsoft.com/office/drawing/2014/main" id="{01683EFF-A3A1-4DC5-B3F0-B6A70B711250}"/>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2" name="Freeform 280">
                <a:extLst>
                  <a:ext uri="{FF2B5EF4-FFF2-40B4-BE49-F238E27FC236}">
                    <a16:creationId xmlns:a16="http://schemas.microsoft.com/office/drawing/2014/main" id="{892FAE4A-CB6F-4F8C-8764-E323466074D0}"/>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3" name="Freeform 281">
                <a:extLst>
                  <a:ext uri="{FF2B5EF4-FFF2-40B4-BE49-F238E27FC236}">
                    <a16:creationId xmlns:a16="http://schemas.microsoft.com/office/drawing/2014/main" id="{21A4705E-FE58-44A9-9D38-74193983ACF4}"/>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4" name="Freeform 282">
                <a:extLst>
                  <a:ext uri="{FF2B5EF4-FFF2-40B4-BE49-F238E27FC236}">
                    <a16:creationId xmlns:a16="http://schemas.microsoft.com/office/drawing/2014/main" id="{87445241-218F-49C0-A996-EBF87A41E3CE}"/>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5" name="Freeform 283">
                <a:extLst>
                  <a:ext uri="{FF2B5EF4-FFF2-40B4-BE49-F238E27FC236}">
                    <a16:creationId xmlns:a16="http://schemas.microsoft.com/office/drawing/2014/main" id="{81C4E19E-E22B-4121-AA92-C0C1AE7E6D18}"/>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6" name="Freeform 284">
                <a:extLst>
                  <a:ext uri="{FF2B5EF4-FFF2-40B4-BE49-F238E27FC236}">
                    <a16:creationId xmlns:a16="http://schemas.microsoft.com/office/drawing/2014/main" id="{83DE2B4A-1507-407C-8C66-613F20645B5D}"/>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7" name="Freeform 285">
                <a:extLst>
                  <a:ext uri="{FF2B5EF4-FFF2-40B4-BE49-F238E27FC236}">
                    <a16:creationId xmlns:a16="http://schemas.microsoft.com/office/drawing/2014/main" id="{E3136168-FDDD-4100-9643-8A69B4BFEAA5}"/>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8" name="Freeform 286">
                <a:extLst>
                  <a:ext uri="{FF2B5EF4-FFF2-40B4-BE49-F238E27FC236}">
                    <a16:creationId xmlns:a16="http://schemas.microsoft.com/office/drawing/2014/main" id="{460B9645-18EB-4032-8860-B91FC2662E36}"/>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9" name="Freeform 287">
                <a:extLst>
                  <a:ext uri="{FF2B5EF4-FFF2-40B4-BE49-F238E27FC236}">
                    <a16:creationId xmlns:a16="http://schemas.microsoft.com/office/drawing/2014/main" id="{4D2931FA-C895-463A-8EEC-3C8D53DD6D8F}"/>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0" name="Freeform 288">
                <a:extLst>
                  <a:ext uri="{FF2B5EF4-FFF2-40B4-BE49-F238E27FC236}">
                    <a16:creationId xmlns:a16="http://schemas.microsoft.com/office/drawing/2014/main" id="{FECF67CD-F4AC-49F1-BF1D-77A60B66A561}"/>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1" name="Freeform 289">
                <a:extLst>
                  <a:ext uri="{FF2B5EF4-FFF2-40B4-BE49-F238E27FC236}">
                    <a16:creationId xmlns:a16="http://schemas.microsoft.com/office/drawing/2014/main" id="{F659FB87-2700-43D0-B3D9-3AF5A782EF74}"/>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2" name="Freeform 290">
                <a:extLst>
                  <a:ext uri="{FF2B5EF4-FFF2-40B4-BE49-F238E27FC236}">
                    <a16:creationId xmlns:a16="http://schemas.microsoft.com/office/drawing/2014/main" id="{8B30F94A-ED93-4D04-855E-FC86B2DAE37B}"/>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3" name="Freeform 291">
                <a:extLst>
                  <a:ext uri="{FF2B5EF4-FFF2-40B4-BE49-F238E27FC236}">
                    <a16:creationId xmlns:a16="http://schemas.microsoft.com/office/drawing/2014/main" id="{43CB6C9E-D120-403D-8D3A-1C921F5100D0}"/>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4" name="Freeform 292">
                <a:extLst>
                  <a:ext uri="{FF2B5EF4-FFF2-40B4-BE49-F238E27FC236}">
                    <a16:creationId xmlns:a16="http://schemas.microsoft.com/office/drawing/2014/main" id="{01D45292-8121-4D41-AAB4-F63B7216E3F1}"/>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5" name="Freeform 293">
                <a:extLst>
                  <a:ext uri="{FF2B5EF4-FFF2-40B4-BE49-F238E27FC236}">
                    <a16:creationId xmlns:a16="http://schemas.microsoft.com/office/drawing/2014/main" id="{F153E514-FFE9-4BA1-872C-0E0CC046EF6F}"/>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6" name="Freeform 294">
                <a:extLst>
                  <a:ext uri="{FF2B5EF4-FFF2-40B4-BE49-F238E27FC236}">
                    <a16:creationId xmlns:a16="http://schemas.microsoft.com/office/drawing/2014/main" id="{C26B6E22-22E4-470B-97D0-EF37CE6EAD4C}"/>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7" name="Freeform 295">
                <a:extLst>
                  <a:ext uri="{FF2B5EF4-FFF2-40B4-BE49-F238E27FC236}">
                    <a16:creationId xmlns:a16="http://schemas.microsoft.com/office/drawing/2014/main" id="{D7981872-01DE-4A63-BE4F-B0B1C9383BEC}"/>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8" name="Oval 296">
                <a:extLst>
                  <a:ext uri="{FF2B5EF4-FFF2-40B4-BE49-F238E27FC236}">
                    <a16:creationId xmlns:a16="http://schemas.microsoft.com/office/drawing/2014/main" id="{26133A07-9026-4A32-8A98-6ADC022B23B8}"/>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9" name="Freeform 297">
                <a:extLst>
                  <a:ext uri="{FF2B5EF4-FFF2-40B4-BE49-F238E27FC236}">
                    <a16:creationId xmlns:a16="http://schemas.microsoft.com/office/drawing/2014/main" id="{E69E3358-118A-4C37-9C00-20F65A45DAAC}"/>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0" name="Freeform 298">
                <a:extLst>
                  <a:ext uri="{FF2B5EF4-FFF2-40B4-BE49-F238E27FC236}">
                    <a16:creationId xmlns:a16="http://schemas.microsoft.com/office/drawing/2014/main" id="{3B2386E7-B0EF-4A5A-BD36-C5158A7CB800}"/>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1" name="Freeform 299">
                <a:extLst>
                  <a:ext uri="{FF2B5EF4-FFF2-40B4-BE49-F238E27FC236}">
                    <a16:creationId xmlns:a16="http://schemas.microsoft.com/office/drawing/2014/main" id="{D81BA510-9134-4821-97C2-DAD82641A1B7}"/>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2" name="Freeform 300">
                <a:extLst>
                  <a:ext uri="{FF2B5EF4-FFF2-40B4-BE49-F238E27FC236}">
                    <a16:creationId xmlns:a16="http://schemas.microsoft.com/office/drawing/2014/main" id="{2DF6DEBA-A0E4-4532-9180-EE6D7F691899}"/>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3" name="Freeform 301">
                <a:extLst>
                  <a:ext uri="{FF2B5EF4-FFF2-40B4-BE49-F238E27FC236}">
                    <a16:creationId xmlns:a16="http://schemas.microsoft.com/office/drawing/2014/main" id="{14B7F0AF-EFFE-42FE-A89F-596978A4C10E}"/>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4" name="Freeform 302">
                <a:extLst>
                  <a:ext uri="{FF2B5EF4-FFF2-40B4-BE49-F238E27FC236}">
                    <a16:creationId xmlns:a16="http://schemas.microsoft.com/office/drawing/2014/main" id="{9802BD1E-FACC-4331-A118-EBFB1D5FD147}"/>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5" name="Freeform 303">
                <a:extLst>
                  <a:ext uri="{FF2B5EF4-FFF2-40B4-BE49-F238E27FC236}">
                    <a16:creationId xmlns:a16="http://schemas.microsoft.com/office/drawing/2014/main" id="{B5DC971C-2606-45D5-9D22-75A0DD566BC5}"/>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6" name="Freeform 304">
                <a:extLst>
                  <a:ext uri="{FF2B5EF4-FFF2-40B4-BE49-F238E27FC236}">
                    <a16:creationId xmlns:a16="http://schemas.microsoft.com/office/drawing/2014/main" id="{4ADCD442-868A-44D3-8B8F-19C780CA95E4}"/>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7" name="Freeform 305">
                <a:extLst>
                  <a:ext uri="{FF2B5EF4-FFF2-40B4-BE49-F238E27FC236}">
                    <a16:creationId xmlns:a16="http://schemas.microsoft.com/office/drawing/2014/main" id="{4F696D5D-8D4B-4B17-A44A-C1B09D52C7FF}"/>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8" name="Freeform 306">
                <a:extLst>
                  <a:ext uri="{FF2B5EF4-FFF2-40B4-BE49-F238E27FC236}">
                    <a16:creationId xmlns:a16="http://schemas.microsoft.com/office/drawing/2014/main" id="{84670225-A402-43EF-AC02-D6C1F5C287B0}"/>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9" name="Freeform 307">
                <a:extLst>
                  <a:ext uri="{FF2B5EF4-FFF2-40B4-BE49-F238E27FC236}">
                    <a16:creationId xmlns:a16="http://schemas.microsoft.com/office/drawing/2014/main" id="{5E175526-CC4E-450E-B52B-0EBD6E55FB0A}"/>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0" name="Freeform 308">
                <a:extLst>
                  <a:ext uri="{FF2B5EF4-FFF2-40B4-BE49-F238E27FC236}">
                    <a16:creationId xmlns:a16="http://schemas.microsoft.com/office/drawing/2014/main" id="{9E1876C4-FFB6-43F8-BF33-B8052A4E0B60}"/>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1" name="Freeform 309">
                <a:extLst>
                  <a:ext uri="{FF2B5EF4-FFF2-40B4-BE49-F238E27FC236}">
                    <a16:creationId xmlns:a16="http://schemas.microsoft.com/office/drawing/2014/main" id="{2F00FE23-C25A-470C-B2EC-706CCF5486BA}"/>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2" name="Freeform 310">
                <a:extLst>
                  <a:ext uri="{FF2B5EF4-FFF2-40B4-BE49-F238E27FC236}">
                    <a16:creationId xmlns:a16="http://schemas.microsoft.com/office/drawing/2014/main" id="{31F27992-FA2C-4E3A-ACD5-C77A59F7E2C2}"/>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3" name="Freeform 311">
                <a:extLst>
                  <a:ext uri="{FF2B5EF4-FFF2-40B4-BE49-F238E27FC236}">
                    <a16:creationId xmlns:a16="http://schemas.microsoft.com/office/drawing/2014/main" id="{EB4465CD-1ADE-495F-BE9A-F940E1FC211C}"/>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4" name="Freeform 312">
                <a:extLst>
                  <a:ext uri="{FF2B5EF4-FFF2-40B4-BE49-F238E27FC236}">
                    <a16:creationId xmlns:a16="http://schemas.microsoft.com/office/drawing/2014/main" id="{236E7DB4-A04A-43EB-BBC3-F68FB75D09F0}"/>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5" name="Freeform 313">
                <a:extLst>
                  <a:ext uri="{FF2B5EF4-FFF2-40B4-BE49-F238E27FC236}">
                    <a16:creationId xmlns:a16="http://schemas.microsoft.com/office/drawing/2014/main" id="{B37EA830-E0E4-4536-82D9-DD7988766D88}"/>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6" name="Freeform 314">
                <a:extLst>
                  <a:ext uri="{FF2B5EF4-FFF2-40B4-BE49-F238E27FC236}">
                    <a16:creationId xmlns:a16="http://schemas.microsoft.com/office/drawing/2014/main" id="{D26A0B46-7A5A-4415-927C-6E1FD279D6A0}"/>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7" name="Freeform 315">
                <a:extLst>
                  <a:ext uri="{FF2B5EF4-FFF2-40B4-BE49-F238E27FC236}">
                    <a16:creationId xmlns:a16="http://schemas.microsoft.com/office/drawing/2014/main" id="{A81B945C-DDBF-4D69-8342-F2A2BDF98BCA}"/>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8" name="Freeform 316">
                <a:extLst>
                  <a:ext uri="{FF2B5EF4-FFF2-40B4-BE49-F238E27FC236}">
                    <a16:creationId xmlns:a16="http://schemas.microsoft.com/office/drawing/2014/main" id="{2666B1B5-187F-4BA1-8827-1F56C10D6662}"/>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9" name="Freeform 317">
                <a:extLst>
                  <a:ext uri="{FF2B5EF4-FFF2-40B4-BE49-F238E27FC236}">
                    <a16:creationId xmlns:a16="http://schemas.microsoft.com/office/drawing/2014/main" id="{43B779BF-4DAF-435C-9F8F-0E38B058739C}"/>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0" name="Freeform 318">
                <a:extLst>
                  <a:ext uri="{FF2B5EF4-FFF2-40B4-BE49-F238E27FC236}">
                    <a16:creationId xmlns:a16="http://schemas.microsoft.com/office/drawing/2014/main" id="{52EE1771-F766-4F67-93CA-44BD07DFB582}"/>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1" name="Freeform 319">
                <a:extLst>
                  <a:ext uri="{FF2B5EF4-FFF2-40B4-BE49-F238E27FC236}">
                    <a16:creationId xmlns:a16="http://schemas.microsoft.com/office/drawing/2014/main" id="{8FC98284-EB3D-423D-B427-14372A5EFE09}"/>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2" name="Freeform 320">
                <a:extLst>
                  <a:ext uri="{FF2B5EF4-FFF2-40B4-BE49-F238E27FC236}">
                    <a16:creationId xmlns:a16="http://schemas.microsoft.com/office/drawing/2014/main" id="{54A00CE5-8538-4691-8AB3-7653F6577C3C}"/>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3" name="Freeform 321">
                <a:extLst>
                  <a:ext uri="{FF2B5EF4-FFF2-40B4-BE49-F238E27FC236}">
                    <a16:creationId xmlns:a16="http://schemas.microsoft.com/office/drawing/2014/main" id="{3EF5F956-7758-4482-9DAD-7F596416D9F9}"/>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4" name="Freeform 322">
                <a:extLst>
                  <a:ext uri="{FF2B5EF4-FFF2-40B4-BE49-F238E27FC236}">
                    <a16:creationId xmlns:a16="http://schemas.microsoft.com/office/drawing/2014/main" id="{17AC6A05-2D25-489D-90B6-93EB2E238450}"/>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5" name="Freeform 323">
                <a:extLst>
                  <a:ext uri="{FF2B5EF4-FFF2-40B4-BE49-F238E27FC236}">
                    <a16:creationId xmlns:a16="http://schemas.microsoft.com/office/drawing/2014/main" id="{312C127D-1406-4516-B7FF-AE965D7A7FD8}"/>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6" name="Oval 324">
                <a:extLst>
                  <a:ext uri="{FF2B5EF4-FFF2-40B4-BE49-F238E27FC236}">
                    <a16:creationId xmlns:a16="http://schemas.microsoft.com/office/drawing/2014/main" id="{D4288056-A4BE-4214-A1AD-02CDBFBFB19E}"/>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7" name="Freeform 325">
                <a:extLst>
                  <a:ext uri="{FF2B5EF4-FFF2-40B4-BE49-F238E27FC236}">
                    <a16:creationId xmlns:a16="http://schemas.microsoft.com/office/drawing/2014/main" id="{2F789185-45DC-4C9E-80CA-A4BB53EDCBD5}"/>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8" name="Freeform 326">
                <a:extLst>
                  <a:ext uri="{FF2B5EF4-FFF2-40B4-BE49-F238E27FC236}">
                    <a16:creationId xmlns:a16="http://schemas.microsoft.com/office/drawing/2014/main" id="{79C8DF90-871C-437C-AA4F-254EFE29DDC3}"/>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9" name="Freeform 327">
                <a:extLst>
                  <a:ext uri="{FF2B5EF4-FFF2-40B4-BE49-F238E27FC236}">
                    <a16:creationId xmlns:a16="http://schemas.microsoft.com/office/drawing/2014/main" id="{09D0A653-9C10-4DAD-A783-CDEBB41C3DA8}"/>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0" name="Freeform 328">
                <a:extLst>
                  <a:ext uri="{FF2B5EF4-FFF2-40B4-BE49-F238E27FC236}">
                    <a16:creationId xmlns:a16="http://schemas.microsoft.com/office/drawing/2014/main" id="{69B064A4-55C4-4AF3-8C7B-A621B308E056}"/>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1" name="Freeform 329">
                <a:extLst>
                  <a:ext uri="{FF2B5EF4-FFF2-40B4-BE49-F238E27FC236}">
                    <a16:creationId xmlns:a16="http://schemas.microsoft.com/office/drawing/2014/main" id="{9657244B-8875-42D8-8138-462022460312}"/>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2" name="Freeform 330">
                <a:extLst>
                  <a:ext uri="{FF2B5EF4-FFF2-40B4-BE49-F238E27FC236}">
                    <a16:creationId xmlns:a16="http://schemas.microsoft.com/office/drawing/2014/main" id="{8104B91F-6ACE-482B-B91E-A5F42CB392F2}"/>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3" name="Freeform 331">
                <a:extLst>
                  <a:ext uri="{FF2B5EF4-FFF2-40B4-BE49-F238E27FC236}">
                    <a16:creationId xmlns:a16="http://schemas.microsoft.com/office/drawing/2014/main" id="{426059A3-E62B-49CB-90E4-DD5C5E1FF989}"/>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4" name="Freeform 332">
                <a:extLst>
                  <a:ext uri="{FF2B5EF4-FFF2-40B4-BE49-F238E27FC236}">
                    <a16:creationId xmlns:a16="http://schemas.microsoft.com/office/drawing/2014/main" id="{5BA17EC0-E03D-4187-8232-EDB51179F27E}"/>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5" name="Freeform 333">
                <a:extLst>
                  <a:ext uri="{FF2B5EF4-FFF2-40B4-BE49-F238E27FC236}">
                    <a16:creationId xmlns:a16="http://schemas.microsoft.com/office/drawing/2014/main" id="{274F743B-818E-4DC4-B25D-29EAD26E57DB}"/>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6" name="Freeform 334">
                <a:extLst>
                  <a:ext uri="{FF2B5EF4-FFF2-40B4-BE49-F238E27FC236}">
                    <a16:creationId xmlns:a16="http://schemas.microsoft.com/office/drawing/2014/main" id="{FB5E0687-8089-4263-843A-FEFD69C0E1BF}"/>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7" name="Freeform 335">
                <a:extLst>
                  <a:ext uri="{FF2B5EF4-FFF2-40B4-BE49-F238E27FC236}">
                    <a16:creationId xmlns:a16="http://schemas.microsoft.com/office/drawing/2014/main" id="{B125B026-58C5-49B8-92AD-376B62599B0B}"/>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8" name="Freeform 336">
                <a:extLst>
                  <a:ext uri="{FF2B5EF4-FFF2-40B4-BE49-F238E27FC236}">
                    <a16:creationId xmlns:a16="http://schemas.microsoft.com/office/drawing/2014/main" id="{C417A006-96D8-4E73-9428-22D74B56E738}"/>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9" name="Freeform 337">
                <a:extLst>
                  <a:ext uri="{FF2B5EF4-FFF2-40B4-BE49-F238E27FC236}">
                    <a16:creationId xmlns:a16="http://schemas.microsoft.com/office/drawing/2014/main" id="{BE56493D-2518-480B-9D98-46EF567725FA}"/>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0" name="Freeform 338">
                <a:extLst>
                  <a:ext uri="{FF2B5EF4-FFF2-40B4-BE49-F238E27FC236}">
                    <a16:creationId xmlns:a16="http://schemas.microsoft.com/office/drawing/2014/main" id="{91B09571-5DF6-4BDD-B81D-EA13F62AB27E}"/>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1" name="Freeform 339">
                <a:extLst>
                  <a:ext uri="{FF2B5EF4-FFF2-40B4-BE49-F238E27FC236}">
                    <a16:creationId xmlns:a16="http://schemas.microsoft.com/office/drawing/2014/main" id="{243B6B9D-7FF2-4994-A6C8-561F7CC082DE}"/>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2" name="Freeform 340">
                <a:extLst>
                  <a:ext uri="{FF2B5EF4-FFF2-40B4-BE49-F238E27FC236}">
                    <a16:creationId xmlns:a16="http://schemas.microsoft.com/office/drawing/2014/main" id="{FF7DDF11-5967-4966-95A5-2A1A7DFBE63A}"/>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3" name="Freeform 341">
                <a:extLst>
                  <a:ext uri="{FF2B5EF4-FFF2-40B4-BE49-F238E27FC236}">
                    <a16:creationId xmlns:a16="http://schemas.microsoft.com/office/drawing/2014/main" id="{F4AC40FB-6401-432A-9670-C64D46DF89BB}"/>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4" name="Freeform 342">
                <a:extLst>
                  <a:ext uri="{FF2B5EF4-FFF2-40B4-BE49-F238E27FC236}">
                    <a16:creationId xmlns:a16="http://schemas.microsoft.com/office/drawing/2014/main" id="{DF9A225E-C448-4C56-9994-52184B3FFBC4}"/>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5" name="Freeform 343">
                <a:extLst>
                  <a:ext uri="{FF2B5EF4-FFF2-40B4-BE49-F238E27FC236}">
                    <a16:creationId xmlns:a16="http://schemas.microsoft.com/office/drawing/2014/main" id="{2EBEB86C-CE6B-4585-BBE3-E52F71630C0F}"/>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6" name="Freeform 344">
                <a:extLst>
                  <a:ext uri="{FF2B5EF4-FFF2-40B4-BE49-F238E27FC236}">
                    <a16:creationId xmlns:a16="http://schemas.microsoft.com/office/drawing/2014/main" id="{DDFB6E8C-E2CC-4D55-A220-47FC3C8F8676}"/>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7" name="Freeform 345">
                <a:extLst>
                  <a:ext uri="{FF2B5EF4-FFF2-40B4-BE49-F238E27FC236}">
                    <a16:creationId xmlns:a16="http://schemas.microsoft.com/office/drawing/2014/main" id="{C6DD5342-E258-4D92-90ED-937061134ABD}"/>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8" name="Freeform 346">
                <a:extLst>
                  <a:ext uri="{FF2B5EF4-FFF2-40B4-BE49-F238E27FC236}">
                    <a16:creationId xmlns:a16="http://schemas.microsoft.com/office/drawing/2014/main" id="{0EA235FA-41BC-466C-B9CC-C26C9916730F}"/>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9" name="Freeform 347">
                <a:extLst>
                  <a:ext uri="{FF2B5EF4-FFF2-40B4-BE49-F238E27FC236}">
                    <a16:creationId xmlns:a16="http://schemas.microsoft.com/office/drawing/2014/main" id="{D4C645EA-6CB7-4E7D-886E-BF5574B1F877}"/>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0" name="Freeform 348">
                <a:extLst>
                  <a:ext uri="{FF2B5EF4-FFF2-40B4-BE49-F238E27FC236}">
                    <a16:creationId xmlns:a16="http://schemas.microsoft.com/office/drawing/2014/main" id="{8AFC0AAE-11C9-4E9D-82D5-8020CFBE8FF9}"/>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1" name="Freeform 349">
                <a:extLst>
                  <a:ext uri="{FF2B5EF4-FFF2-40B4-BE49-F238E27FC236}">
                    <a16:creationId xmlns:a16="http://schemas.microsoft.com/office/drawing/2014/main" id="{4F865D38-BF3B-4E2C-AB77-E8D3ECF81EC7}"/>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2" name="Freeform 350">
                <a:extLst>
                  <a:ext uri="{FF2B5EF4-FFF2-40B4-BE49-F238E27FC236}">
                    <a16:creationId xmlns:a16="http://schemas.microsoft.com/office/drawing/2014/main" id="{0E51EADF-3B3C-4C41-9A18-9D237C4A3B3E}"/>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3" name="Freeform 351">
                <a:extLst>
                  <a:ext uri="{FF2B5EF4-FFF2-40B4-BE49-F238E27FC236}">
                    <a16:creationId xmlns:a16="http://schemas.microsoft.com/office/drawing/2014/main" id="{BE8EEF77-55CE-45B9-9A74-AF052E82C796}"/>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4" name="Freeform 352">
                <a:extLst>
                  <a:ext uri="{FF2B5EF4-FFF2-40B4-BE49-F238E27FC236}">
                    <a16:creationId xmlns:a16="http://schemas.microsoft.com/office/drawing/2014/main" id="{DA2DC768-159E-46D5-951A-745ED302942C}"/>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5" name="Freeform 353">
                <a:extLst>
                  <a:ext uri="{FF2B5EF4-FFF2-40B4-BE49-F238E27FC236}">
                    <a16:creationId xmlns:a16="http://schemas.microsoft.com/office/drawing/2014/main" id="{D8EAA974-911B-42BB-BE2A-32E66D898F48}"/>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6" name="Freeform 354">
                <a:extLst>
                  <a:ext uri="{FF2B5EF4-FFF2-40B4-BE49-F238E27FC236}">
                    <a16:creationId xmlns:a16="http://schemas.microsoft.com/office/drawing/2014/main" id="{EDDDAF46-C892-46BB-A5FB-3D69298C5EC9}"/>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7" name="Freeform 355">
                <a:extLst>
                  <a:ext uri="{FF2B5EF4-FFF2-40B4-BE49-F238E27FC236}">
                    <a16:creationId xmlns:a16="http://schemas.microsoft.com/office/drawing/2014/main" id="{CBBB831A-FAE8-446B-B68F-3E5A081AB29B}"/>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8" name="Freeform 356">
                <a:extLst>
                  <a:ext uri="{FF2B5EF4-FFF2-40B4-BE49-F238E27FC236}">
                    <a16:creationId xmlns:a16="http://schemas.microsoft.com/office/drawing/2014/main" id="{D5DEC6FA-2F76-4F58-8291-3BC7E17882E7}"/>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9" name="Freeform 357">
                <a:extLst>
                  <a:ext uri="{FF2B5EF4-FFF2-40B4-BE49-F238E27FC236}">
                    <a16:creationId xmlns:a16="http://schemas.microsoft.com/office/drawing/2014/main" id="{C767EB7F-93A7-4910-B5B4-AB3A396D5F7C}"/>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0" name="Freeform 358">
                <a:extLst>
                  <a:ext uri="{FF2B5EF4-FFF2-40B4-BE49-F238E27FC236}">
                    <a16:creationId xmlns:a16="http://schemas.microsoft.com/office/drawing/2014/main" id="{71A6841C-4313-4954-9C50-5809DE401F36}"/>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1" name="Freeform 359">
                <a:extLst>
                  <a:ext uri="{FF2B5EF4-FFF2-40B4-BE49-F238E27FC236}">
                    <a16:creationId xmlns:a16="http://schemas.microsoft.com/office/drawing/2014/main" id="{887A844B-E457-4B76-BBA3-DE5257515133}"/>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2" name="Freeform 360">
                <a:extLst>
                  <a:ext uri="{FF2B5EF4-FFF2-40B4-BE49-F238E27FC236}">
                    <a16:creationId xmlns:a16="http://schemas.microsoft.com/office/drawing/2014/main" id="{E807685F-3997-4363-A203-AE6943956CBA}"/>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3" name="Freeform 361">
                <a:extLst>
                  <a:ext uri="{FF2B5EF4-FFF2-40B4-BE49-F238E27FC236}">
                    <a16:creationId xmlns:a16="http://schemas.microsoft.com/office/drawing/2014/main" id="{BE8E522D-E586-431E-8E0B-0D1B0955B2B9}"/>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4" name="Freeform 362">
                <a:extLst>
                  <a:ext uri="{FF2B5EF4-FFF2-40B4-BE49-F238E27FC236}">
                    <a16:creationId xmlns:a16="http://schemas.microsoft.com/office/drawing/2014/main" id="{6CBD40BE-E54B-46AF-AB75-4D72C127DB58}"/>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5" name="Freeform 363">
                <a:extLst>
                  <a:ext uri="{FF2B5EF4-FFF2-40B4-BE49-F238E27FC236}">
                    <a16:creationId xmlns:a16="http://schemas.microsoft.com/office/drawing/2014/main" id="{8823BFFA-98E9-43F1-8823-9FDA1679F2E1}"/>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6" name="Oval 364">
                <a:extLst>
                  <a:ext uri="{FF2B5EF4-FFF2-40B4-BE49-F238E27FC236}">
                    <a16:creationId xmlns:a16="http://schemas.microsoft.com/office/drawing/2014/main" id="{FCD06026-0FB8-48EC-88EF-0209FDF2F2B0}"/>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7" name="Freeform 365">
                <a:extLst>
                  <a:ext uri="{FF2B5EF4-FFF2-40B4-BE49-F238E27FC236}">
                    <a16:creationId xmlns:a16="http://schemas.microsoft.com/office/drawing/2014/main" id="{F0C0B312-E903-41C9-8F74-A15725E3F22E}"/>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8" name="Oval 366">
                <a:extLst>
                  <a:ext uri="{FF2B5EF4-FFF2-40B4-BE49-F238E27FC236}">
                    <a16:creationId xmlns:a16="http://schemas.microsoft.com/office/drawing/2014/main" id="{86301322-155C-4F8D-B729-DF0AF66953CF}"/>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9" name="Freeform 367">
                <a:extLst>
                  <a:ext uri="{FF2B5EF4-FFF2-40B4-BE49-F238E27FC236}">
                    <a16:creationId xmlns:a16="http://schemas.microsoft.com/office/drawing/2014/main" id="{4B7DEF27-B084-411B-BD90-E99164B95762}"/>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0" name="Freeform 368">
                <a:extLst>
                  <a:ext uri="{FF2B5EF4-FFF2-40B4-BE49-F238E27FC236}">
                    <a16:creationId xmlns:a16="http://schemas.microsoft.com/office/drawing/2014/main" id="{93F07E82-DDB8-4541-A873-3DC7A00DB06F}"/>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1" name="Freeform 369">
                <a:extLst>
                  <a:ext uri="{FF2B5EF4-FFF2-40B4-BE49-F238E27FC236}">
                    <a16:creationId xmlns:a16="http://schemas.microsoft.com/office/drawing/2014/main" id="{3FCB91AD-6A10-4C82-9569-C4B1ED0F7BF3}"/>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2" name="Freeform 370">
                <a:extLst>
                  <a:ext uri="{FF2B5EF4-FFF2-40B4-BE49-F238E27FC236}">
                    <a16:creationId xmlns:a16="http://schemas.microsoft.com/office/drawing/2014/main" id="{5659A0B1-2BE0-4211-8CEE-5B78ACE35D03}"/>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3" name="Freeform 371">
                <a:extLst>
                  <a:ext uri="{FF2B5EF4-FFF2-40B4-BE49-F238E27FC236}">
                    <a16:creationId xmlns:a16="http://schemas.microsoft.com/office/drawing/2014/main" id="{D9E76D9C-FAE4-4AB2-A9DB-E70751143F7A}"/>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4" name="Freeform 372">
                <a:extLst>
                  <a:ext uri="{FF2B5EF4-FFF2-40B4-BE49-F238E27FC236}">
                    <a16:creationId xmlns:a16="http://schemas.microsoft.com/office/drawing/2014/main" id="{479DE6D1-5715-4231-BE25-305AA8274046}"/>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5" name="Freeform 373">
                <a:extLst>
                  <a:ext uri="{FF2B5EF4-FFF2-40B4-BE49-F238E27FC236}">
                    <a16:creationId xmlns:a16="http://schemas.microsoft.com/office/drawing/2014/main" id="{E3B29AB9-6E3E-4205-AD7D-0D75515369ED}"/>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6" name="Freeform 374">
                <a:extLst>
                  <a:ext uri="{FF2B5EF4-FFF2-40B4-BE49-F238E27FC236}">
                    <a16:creationId xmlns:a16="http://schemas.microsoft.com/office/drawing/2014/main" id="{7775099A-986C-4751-8972-9A16BD570517}"/>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7" name="Freeform 375">
                <a:extLst>
                  <a:ext uri="{FF2B5EF4-FFF2-40B4-BE49-F238E27FC236}">
                    <a16:creationId xmlns:a16="http://schemas.microsoft.com/office/drawing/2014/main" id="{992CECE1-0484-44A8-BEF7-23DC0316574B}"/>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8" name="Oval 376">
                <a:extLst>
                  <a:ext uri="{FF2B5EF4-FFF2-40B4-BE49-F238E27FC236}">
                    <a16:creationId xmlns:a16="http://schemas.microsoft.com/office/drawing/2014/main" id="{06A8F1B1-08DF-44F6-9DC4-9C6C0B03AD1D}"/>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9" name="Freeform 377">
                <a:extLst>
                  <a:ext uri="{FF2B5EF4-FFF2-40B4-BE49-F238E27FC236}">
                    <a16:creationId xmlns:a16="http://schemas.microsoft.com/office/drawing/2014/main" id="{E39F958D-28DA-4A85-9DA4-6595DE989A05}"/>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0" name="Freeform 378">
                <a:extLst>
                  <a:ext uri="{FF2B5EF4-FFF2-40B4-BE49-F238E27FC236}">
                    <a16:creationId xmlns:a16="http://schemas.microsoft.com/office/drawing/2014/main" id="{5FD34217-7201-42E6-91BC-5461D78B5A7A}"/>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1" name="Freeform 379">
                <a:extLst>
                  <a:ext uri="{FF2B5EF4-FFF2-40B4-BE49-F238E27FC236}">
                    <a16:creationId xmlns:a16="http://schemas.microsoft.com/office/drawing/2014/main" id="{6DB3BFA3-E9F7-443A-8340-8C75CBFA64FF}"/>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2" name="Freeform 380">
                <a:extLst>
                  <a:ext uri="{FF2B5EF4-FFF2-40B4-BE49-F238E27FC236}">
                    <a16:creationId xmlns:a16="http://schemas.microsoft.com/office/drawing/2014/main" id="{6E48A7DE-A655-4DA1-A822-3D6E2EB541D1}"/>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3" name="Freeform 381">
                <a:extLst>
                  <a:ext uri="{FF2B5EF4-FFF2-40B4-BE49-F238E27FC236}">
                    <a16:creationId xmlns:a16="http://schemas.microsoft.com/office/drawing/2014/main" id="{5EFB2192-9824-4594-AA73-1764F4330AFF}"/>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4" name="Freeform 382">
                <a:extLst>
                  <a:ext uri="{FF2B5EF4-FFF2-40B4-BE49-F238E27FC236}">
                    <a16:creationId xmlns:a16="http://schemas.microsoft.com/office/drawing/2014/main" id="{ED99B2B7-6D78-4664-99D3-2DC41EAAAEEA}"/>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5" name="Freeform 383">
                <a:extLst>
                  <a:ext uri="{FF2B5EF4-FFF2-40B4-BE49-F238E27FC236}">
                    <a16:creationId xmlns:a16="http://schemas.microsoft.com/office/drawing/2014/main" id="{173B6EDF-8CB0-4628-B744-D0C556E3940B}"/>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6" name="Freeform 384">
                <a:extLst>
                  <a:ext uri="{FF2B5EF4-FFF2-40B4-BE49-F238E27FC236}">
                    <a16:creationId xmlns:a16="http://schemas.microsoft.com/office/drawing/2014/main" id="{FE2FEDAA-2512-4839-874F-AB76D7367219}"/>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7" name="Freeform 385">
                <a:extLst>
                  <a:ext uri="{FF2B5EF4-FFF2-40B4-BE49-F238E27FC236}">
                    <a16:creationId xmlns:a16="http://schemas.microsoft.com/office/drawing/2014/main" id="{0B69DBC5-AD31-41B5-9B32-6E2885C55ADC}"/>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8" name="Freeform 386">
                <a:extLst>
                  <a:ext uri="{FF2B5EF4-FFF2-40B4-BE49-F238E27FC236}">
                    <a16:creationId xmlns:a16="http://schemas.microsoft.com/office/drawing/2014/main" id="{F6D7D5EF-EE13-4F2D-A5BE-DF4072B87400}"/>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9" name="Freeform 387">
                <a:extLst>
                  <a:ext uri="{FF2B5EF4-FFF2-40B4-BE49-F238E27FC236}">
                    <a16:creationId xmlns:a16="http://schemas.microsoft.com/office/drawing/2014/main" id="{D6EF8538-64D7-4472-81CF-E237379D81AA}"/>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0" name="Freeform 388">
                <a:extLst>
                  <a:ext uri="{FF2B5EF4-FFF2-40B4-BE49-F238E27FC236}">
                    <a16:creationId xmlns:a16="http://schemas.microsoft.com/office/drawing/2014/main" id="{F5ED5DF4-F19B-4B53-B120-F3B98C8FAA72}"/>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1" name="Freeform 389">
                <a:extLst>
                  <a:ext uri="{FF2B5EF4-FFF2-40B4-BE49-F238E27FC236}">
                    <a16:creationId xmlns:a16="http://schemas.microsoft.com/office/drawing/2014/main" id="{511D60F8-9BF4-4A23-8A19-3D920173D1C3}"/>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2" name="Freeform 390">
                <a:extLst>
                  <a:ext uri="{FF2B5EF4-FFF2-40B4-BE49-F238E27FC236}">
                    <a16:creationId xmlns:a16="http://schemas.microsoft.com/office/drawing/2014/main" id="{481EA6AA-62E4-4709-90AB-BC0BD3F42746}"/>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3" name="Freeform 391">
                <a:extLst>
                  <a:ext uri="{FF2B5EF4-FFF2-40B4-BE49-F238E27FC236}">
                    <a16:creationId xmlns:a16="http://schemas.microsoft.com/office/drawing/2014/main" id="{889B94BB-C843-44FC-8949-F47F5B03C0A6}"/>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4" name="Freeform 392">
                <a:extLst>
                  <a:ext uri="{FF2B5EF4-FFF2-40B4-BE49-F238E27FC236}">
                    <a16:creationId xmlns:a16="http://schemas.microsoft.com/office/drawing/2014/main" id="{A285C843-2246-43B8-BAA6-612F0E606036}"/>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5" name="Freeform 393">
                <a:extLst>
                  <a:ext uri="{FF2B5EF4-FFF2-40B4-BE49-F238E27FC236}">
                    <a16:creationId xmlns:a16="http://schemas.microsoft.com/office/drawing/2014/main" id="{A3636649-62A5-4670-A28A-23E2B83EF03C}"/>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6" name="Freeform 394">
                <a:extLst>
                  <a:ext uri="{FF2B5EF4-FFF2-40B4-BE49-F238E27FC236}">
                    <a16:creationId xmlns:a16="http://schemas.microsoft.com/office/drawing/2014/main" id="{83A03A94-8C16-427B-8D48-CBA84436F4C0}"/>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7" name="Freeform 395">
                <a:extLst>
                  <a:ext uri="{FF2B5EF4-FFF2-40B4-BE49-F238E27FC236}">
                    <a16:creationId xmlns:a16="http://schemas.microsoft.com/office/drawing/2014/main" id="{1AC3EDBB-CC91-4637-BE7C-050AB4BE4821}"/>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8" name="Freeform 396">
                <a:extLst>
                  <a:ext uri="{FF2B5EF4-FFF2-40B4-BE49-F238E27FC236}">
                    <a16:creationId xmlns:a16="http://schemas.microsoft.com/office/drawing/2014/main" id="{9B040D22-E596-4860-8B1A-F9D1C5DDA7D1}"/>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9" name="Freeform 397">
                <a:extLst>
                  <a:ext uri="{FF2B5EF4-FFF2-40B4-BE49-F238E27FC236}">
                    <a16:creationId xmlns:a16="http://schemas.microsoft.com/office/drawing/2014/main" id="{606644B9-4E02-4147-A730-ED095591B85C}"/>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0" name="Freeform 398">
                <a:extLst>
                  <a:ext uri="{FF2B5EF4-FFF2-40B4-BE49-F238E27FC236}">
                    <a16:creationId xmlns:a16="http://schemas.microsoft.com/office/drawing/2014/main" id="{276C71AC-CE36-4C8D-93FD-FF6138B5E5DB}"/>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1" name="Freeform 399">
                <a:extLst>
                  <a:ext uri="{FF2B5EF4-FFF2-40B4-BE49-F238E27FC236}">
                    <a16:creationId xmlns:a16="http://schemas.microsoft.com/office/drawing/2014/main" id="{465A53C3-7E1E-4087-B7E5-2F180B7CAB35}"/>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2" name="Freeform 400">
                <a:extLst>
                  <a:ext uri="{FF2B5EF4-FFF2-40B4-BE49-F238E27FC236}">
                    <a16:creationId xmlns:a16="http://schemas.microsoft.com/office/drawing/2014/main" id="{EC05F025-473C-4628-9228-57E4D41A6EBC}"/>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3" name="Oval 401">
                <a:extLst>
                  <a:ext uri="{FF2B5EF4-FFF2-40B4-BE49-F238E27FC236}">
                    <a16:creationId xmlns:a16="http://schemas.microsoft.com/office/drawing/2014/main" id="{22A2627C-89ED-426C-AF80-7E3F7B247DB5}"/>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4" name="Oval 402">
                <a:extLst>
                  <a:ext uri="{FF2B5EF4-FFF2-40B4-BE49-F238E27FC236}">
                    <a16:creationId xmlns:a16="http://schemas.microsoft.com/office/drawing/2014/main" id="{BD40E164-C0FA-4965-8BF7-9A5638479330}"/>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5" name="Freeform 403">
                <a:extLst>
                  <a:ext uri="{FF2B5EF4-FFF2-40B4-BE49-F238E27FC236}">
                    <a16:creationId xmlns:a16="http://schemas.microsoft.com/office/drawing/2014/main" id="{2CBDB63C-FC38-41C4-ABDD-1C6C13E243C5}"/>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6" name="Freeform 404">
                <a:extLst>
                  <a:ext uri="{FF2B5EF4-FFF2-40B4-BE49-F238E27FC236}">
                    <a16:creationId xmlns:a16="http://schemas.microsoft.com/office/drawing/2014/main" id="{D15E99A9-0A24-48CA-9E2F-973C6C5B6BC6}"/>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7" name="Freeform 405">
                <a:extLst>
                  <a:ext uri="{FF2B5EF4-FFF2-40B4-BE49-F238E27FC236}">
                    <a16:creationId xmlns:a16="http://schemas.microsoft.com/office/drawing/2014/main" id="{21D1CC89-9F50-44D6-B396-E760B0221210}"/>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8" name="Freeform 406">
                <a:extLst>
                  <a:ext uri="{FF2B5EF4-FFF2-40B4-BE49-F238E27FC236}">
                    <a16:creationId xmlns:a16="http://schemas.microsoft.com/office/drawing/2014/main" id="{A81A6705-3A6E-4927-AB0D-1053B9AF5B32}"/>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9" name="Freeform 407">
                <a:extLst>
                  <a:ext uri="{FF2B5EF4-FFF2-40B4-BE49-F238E27FC236}">
                    <a16:creationId xmlns:a16="http://schemas.microsoft.com/office/drawing/2014/main" id="{BC531067-AA00-41E7-925C-559033B12B96}"/>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0" name="Freeform 408">
                <a:extLst>
                  <a:ext uri="{FF2B5EF4-FFF2-40B4-BE49-F238E27FC236}">
                    <a16:creationId xmlns:a16="http://schemas.microsoft.com/office/drawing/2014/main" id="{06A3B2A1-3B0C-4258-B072-C98AF1C2DA81}"/>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1" name="Freeform 409">
                <a:extLst>
                  <a:ext uri="{FF2B5EF4-FFF2-40B4-BE49-F238E27FC236}">
                    <a16:creationId xmlns:a16="http://schemas.microsoft.com/office/drawing/2014/main" id="{FBA9552F-4760-4A5B-AB6D-8FAD206BCCE9}"/>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2" name="Freeform 410">
                <a:extLst>
                  <a:ext uri="{FF2B5EF4-FFF2-40B4-BE49-F238E27FC236}">
                    <a16:creationId xmlns:a16="http://schemas.microsoft.com/office/drawing/2014/main" id="{9120B150-74E3-4328-AF84-06EE40691337}"/>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3" name="Freeform 411">
                <a:extLst>
                  <a:ext uri="{FF2B5EF4-FFF2-40B4-BE49-F238E27FC236}">
                    <a16:creationId xmlns:a16="http://schemas.microsoft.com/office/drawing/2014/main" id="{B22364CE-602D-46BB-8F93-CA02D68B09BD}"/>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82" name="Group 613">
              <a:extLst>
                <a:ext uri="{FF2B5EF4-FFF2-40B4-BE49-F238E27FC236}">
                  <a16:creationId xmlns:a16="http://schemas.microsoft.com/office/drawing/2014/main" id="{23CF9CA6-A880-45B2-BCB8-CB0F2022E9CC}"/>
                </a:ext>
              </a:extLst>
            </p:cNvPr>
            <p:cNvGrpSpPr>
              <a:grpSpLocks/>
            </p:cNvGrpSpPr>
            <p:nvPr/>
          </p:nvGrpSpPr>
          <p:grpSpPr bwMode="auto">
            <a:xfrm>
              <a:off x="3592513" y="4262438"/>
              <a:ext cx="3517900" cy="2060575"/>
              <a:chOff x="2263" y="2685"/>
              <a:chExt cx="2216" cy="1298"/>
            </a:xfrm>
            <a:grpFill/>
          </p:grpSpPr>
          <p:sp>
            <p:nvSpPr>
              <p:cNvPr id="514" name="Freeform 413">
                <a:extLst>
                  <a:ext uri="{FF2B5EF4-FFF2-40B4-BE49-F238E27FC236}">
                    <a16:creationId xmlns:a16="http://schemas.microsoft.com/office/drawing/2014/main" id="{A0853B95-7AE5-475E-8AED-F5C7153FCB29}"/>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5" name="Freeform 414">
                <a:extLst>
                  <a:ext uri="{FF2B5EF4-FFF2-40B4-BE49-F238E27FC236}">
                    <a16:creationId xmlns:a16="http://schemas.microsoft.com/office/drawing/2014/main" id="{CE0F270F-03A2-40D5-AAC8-2E9D30DA1BB7}"/>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6" name="Freeform 415">
                <a:extLst>
                  <a:ext uri="{FF2B5EF4-FFF2-40B4-BE49-F238E27FC236}">
                    <a16:creationId xmlns:a16="http://schemas.microsoft.com/office/drawing/2014/main" id="{BA50B4D0-53BC-4455-B9E4-07DD502962A4}"/>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7" name="Freeform 416">
                <a:extLst>
                  <a:ext uri="{FF2B5EF4-FFF2-40B4-BE49-F238E27FC236}">
                    <a16:creationId xmlns:a16="http://schemas.microsoft.com/office/drawing/2014/main" id="{34073829-C8E3-42D5-BB64-57EECBDB3395}"/>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8" name="Freeform 417">
                <a:extLst>
                  <a:ext uri="{FF2B5EF4-FFF2-40B4-BE49-F238E27FC236}">
                    <a16:creationId xmlns:a16="http://schemas.microsoft.com/office/drawing/2014/main" id="{EF01926C-900E-4D4F-8713-E114424FEECE}"/>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9" name="Freeform 418">
                <a:extLst>
                  <a:ext uri="{FF2B5EF4-FFF2-40B4-BE49-F238E27FC236}">
                    <a16:creationId xmlns:a16="http://schemas.microsoft.com/office/drawing/2014/main" id="{5DA3E470-431B-4164-AA85-A4ACA73883A7}"/>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0" name="Freeform 419">
                <a:extLst>
                  <a:ext uri="{FF2B5EF4-FFF2-40B4-BE49-F238E27FC236}">
                    <a16:creationId xmlns:a16="http://schemas.microsoft.com/office/drawing/2014/main" id="{EB657F7D-889E-4052-838D-99099049CF3B}"/>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1" name="Oval 420">
                <a:extLst>
                  <a:ext uri="{FF2B5EF4-FFF2-40B4-BE49-F238E27FC236}">
                    <a16:creationId xmlns:a16="http://schemas.microsoft.com/office/drawing/2014/main" id="{EA0D2D60-DF7D-434E-AF81-8F5D9BBBCFE7}"/>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2" name="Freeform 421">
                <a:extLst>
                  <a:ext uri="{FF2B5EF4-FFF2-40B4-BE49-F238E27FC236}">
                    <a16:creationId xmlns:a16="http://schemas.microsoft.com/office/drawing/2014/main" id="{25BFC461-1262-4EF7-A9B2-CC049746850C}"/>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3" name="Freeform 422">
                <a:extLst>
                  <a:ext uri="{FF2B5EF4-FFF2-40B4-BE49-F238E27FC236}">
                    <a16:creationId xmlns:a16="http://schemas.microsoft.com/office/drawing/2014/main" id="{108750BA-5DAE-48BF-8746-DE8FC518E5FE}"/>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4" name="Freeform 423">
                <a:extLst>
                  <a:ext uri="{FF2B5EF4-FFF2-40B4-BE49-F238E27FC236}">
                    <a16:creationId xmlns:a16="http://schemas.microsoft.com/office/drawing/2014/main" id="{8E3223CA-E8B4-4C6E-8DD9-15825CA32F17}"/>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5" name="Freeform 424">
                <a:extLst>
                  <a:ext uri="{FF2B5EF4-FFF2-40B4-BE49-F238E27FC236}">
                    <a16:creationId xmlns:a16="http://schemas.microsoft.com/office/drawing/2014/main" id="{AA44318F-2783-4379-9CFE-250C1F85E222}"/>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6" name="Freeform 425">
                <a:extLst>
                  <a:ext uri="{FF2B5EF4-FFF2-40B4-BE49-F238E27FC236}">
                    <a16:creationId xmlns:a16="http://schemas.microsoft.com/office/drawing/2014/main" id="{B5919427-5306-495E-BC91-BEA26A9A2872}"/>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7" name="Freeform 426">
                <a:extLst>
                  <a:ext uri="{FF2B5EF4-FFF2-40B4-BE49-F238E27FC236}">
                    <a16:creationId xmlns:a16="http://schemas.microsoft.com/office/drawing/2014/main" id="{4E2069AE-0962-40D8-97D0-5A154F1967B9}"/>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8" name="Freeform 427">
                <a:extLst>
                  <a:ext uri="{FF2B5EF4-FFF2-40B4-BE49-F238E27FC236}">
                    <a16:creationId xmlns:a16="http://schemas.microsoft.com/office/drawing/2014/main" id="{ED6C84E8-D0F4-4D97-B510-26846DA42D7D}"/>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9" name="Freeform 428">
                <a:extLst>
                  <a:ext uri="{FF2B5EF4-FFF2-40B4-BE49-F238E27FC236}">
                    <a16:creationId xmlns:a16="http://schemas.microsoft.com/office/drawing/2014/main" id="{A869AB4C-81B8-46E5-9214-16BCEF9EA2AE}"/>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0" name="Freeform 429">
                <a:extLst>
                  <a:ext uri="{FF2B5EF4-FFF2-40B4-BE49-F238E27FC236}">
                    <a16:creationId xmlns:a16="http://schemas.microsoft.com/office/drawing/2014/main" id="{4E2CDF38-5DA6-4EFE-9266-05BE7FB97E82}"/>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1" name="Freeform 430">
                <a:extLst>
                  <a:ext uri="{FF2B5EF4-FFF2-40B4-BE49-F238E27FC236}">
                    <a16:creationId xmlns:a16="http://schemas.microsoft.com/office/drawing/2014/main" id="{D0B5F676-A36D-47AE-9CA9-C6EB405F4C7A}"/>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2" name="Freeform 431">
                <a:extLst>
                  <a:ext uri="{FF2B5EF4-FFF2-40B4-BE49-F238E27FC236}">
                    <a16:creationId xmlns:a16="http://schemas.microsoft.com/office/drawing/2014/main" id="{73EC0354-1FA9-4947-B780-13F21204B7BE}"/>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3" name="Freeform 432">
                <a:extLst>
                  <a:ext uri="{FF2B5EF4-FFF2-40B4-BE49-F238E27FC236}">
                    <a16:creationId xmlns:a16="http://schemas.microsoft.com/office/drawing/2014/main" id="{01BBDA2F-9465-4253-9DD3-B063E4A81195}"/>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4" name="Freeform 433">
                <a:extLst>
                  <a:ext uri="{FF2B5EF4-FFF2-40B4-BE49-F238E27FC236}">
                    <a16:creationId xmlns:a16="http://schemas.microsoft.com/office/drawing/2014/main" id="{24015951-ADD6-4CF0-BBB8-68B93911706C}"/>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5" name="Freeform 434">
                <a:extLst>
                  <a:ext uri="{FF2B5EF4-FFF2-40B4-BE49-F238E27FC236}">
                    <a16:creationId xmlns:a16="http://schemas.microsoft.com/office/drawing/2014/main" id="{3D18230A-3EF5-443A-9332-E49071AF96A1}"/>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6" name="Freeform 435">
                <a:extLst>
                  <a:ext uri="{FF2B5EF4-FFF2-40B4-BE49-F238E27FC236}">
                    <a16:creationId xmlns:a16="http://schemas.microsoft.com/office/drawing/2014/main" id="{487298A9-B001-4914-9D7F-9E1079CA2B7E}"/>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7" name="Freeform 436">
                <a:extLst>
                  <a:ext uri="{FF2B5EF4-FFF2-40B4-BE49-F238E27FC236}">
                    <a16:creationId xmlns:a16="http://schemas.microsoft.com/office/drawing/2014/main" id="{BBF9C2FD-816E-4312-BBC3-C01BA9BE0428}"/>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8" name="Freeform 437">
                <a:extLst>
                  <a:ext uri="{FF2B5EF4-FFF2-40B4-BE49-F238E27FC236}">
                    <a16:creationId xmlns:a16="http://schemas.microsoft.com/office/drawing/2014/main" id="{21F341AD-1190-4DB5-B72E-7F7B2E986375}"/>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9" name="Freeform 438">
                <a:extLst>
                  <a:ext uri="{FF2B5EF4-FFF2-40B4-BE49-F238E27FC236}">
                    <a16:creationId xmlns:a16="http://schemas.microsoft.com/office/drawing/2014/main" id="{4CE2502B-C301-43CC-B64D-24D0F5E0B5CD}"/>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0" name="Freeform 439">
                <a:extLst>
                  <a:ext uri="{FF2B5EF4-FFF2-40B4-BE49-F238E27FC236}">
                    <a16:creationId xmlns:a16="http://schemas.microsoft.com/office/drawing/2014/main" id="{D1C03448-AA2A-452B-8AE8-D2813C531BF4}"/>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1" name="Oval 440">
                <a:extLst>
                  <a:ext uri="{FF2B5EF4-FFF2-40B4-BE49-F238E27FC236}">
                    <a16:creationId xmlns:a16="http://schemas.microsoft.com/office/drawing/2014/main" id="{C365F6C0-7FD7-40F6-8624-CD3359B3D3F7}"/>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2" name="Freeform 441">
                <a:extLst>
                  <a:ext uri="{FF2B5EF4-FFF2-40B4-BE49-F238E27FC236}">
                    <a16:creationId xmlns:a16="http://schemas.microsoft.com/office/drawing/2014/main" id="{3CF30CB1-A2ED-432B-A2D7-324901609FB9}"/>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3" name="Freeform 442">
                <a:extLst>
                  <a:ext uri="{FF2B5EF4-FFF2-40B4-BE49-F238E27FC236}">
                    <a16:creationId xmlns:a16="http://schemas.microsoft.com/office/drawing/2014/main" id="{2887B231-8738-43CA-935A-22BAE9500137}"/>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4" name="Freeform 443">
                <a:extLst>
                  <a:ext uri="{FF2B5EF4-FFF2-40B4-BE49-F238E27FC236}">
                    <a16:creationId xmlns:a16="http://schemas.microsoft.com/office/drawing/2014/main" id="{025D488F-5362-4759-8555-74AAC8DA28D7}"/>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5" name="Freeform 444">
                <a:extLst>
                  <a:ext uri="{FF2B5EF4-FFF2-40B4-BE49-F238E27FC236}">
                    <a16:creationId xmlns:a16="http://schemas.microsoft.com/office/drawing/2014/main" id="{09A54CEC-2CE0-4C8F-872E-9A85B4D46EBA}"/>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6" name="Oval 445">
                <a:extLst>
                  <a:ext uri="{FF2B5EF4-FFF2-40B4-BE49-F238E27FC236}">
                    <a16:creationId xmlns:a16="http://schemas.microsoft.com/office/drawing/2014/main" id="{B09840C1-C6A9-4880-8D2B-A7EE15CAEBCF}"/>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7" name="Freeform 446">
                <a:extLst>
                  <a:ext uri="{FF2B5EF4-FFF2-40B4-BE49-F238E27FC236}">
                    <a16:creationId xmlns:a16="http://schemas.microsoft.com/office/drawing/2014/main" id="{A0E1B5A3-D94D-4A64-8399-E715CCD48BFC}"/>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8" name="Freeform 447">
                <a:extLst>
                  <a:ext uri="{FF2B5EF4-FFF2-40B4-BE49-F238E27FC236}">
                    <a16:creationId xmlns:a16="http://schemas.microsoft.com/office/drawing/2014/main" id="{EFE80ED6-1A2E-4AA6-A4BB-58EA696CC23F}"/>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9" name="Freeform 448">
                <a:extLst>
                  <a:ext uri="{FF2B5EF4-FFF2-40B4-BE49-F238E27FC236}">
                    <a16:creationId xmlns:a16="http://schemas.microsoft.com/office/drawing/2014/main" id="{1BD02421-65D4-4656-8747-EFDB61A93BD2}"/>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0" name="Freeform 449">
                <a:extLst>
                  <a:ext uri="{FF2B5EF4-FFF2-40B4-BE49-F238E27FC236}">
                    <a16:creationId xmlns:a16="http://schemas.microsoft.com/office/drawing/2014/main" id="{28FF5BD5-E5FD-4DB6-B4D5-CA1AEEF7F191}"/>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1" name="Freeform 450">
                <a:extLst>
                  <a:ext uri="{FF2B5EF4-FFF2-40B4-BE49-F238E27FC236}">
                    <a16:creationId xmlns:a16="http://schemas.microsoft.com/office/drawing/2014/main" id="{93BCD469-1DB8-49FE-B447-20A0100A2A96}"/>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2" name="Freeform 451">
                <a:extLst>
                  <a:ext uri="{FF2B5EF4-FFF2-40B4-BE49-F238E27FC236}">
                    <a16:creationId xmlns:a16="http://schemas.microsoft.com/office/drawing/2014/main" id="{80C4172C-0B8B-4485-95F5-153E5CB41862}"/>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3" name="Freeform 452">
                <a:extLst>
                  <a:ext uri="{FF2B5EF4-FFF2-40B4-BE49-F238E27FC236}">
                    <a16:creationId xmlns:a16="http://schemas.microsoft.com/office/drawing/2014/main" id="{8890FB53-C282-4EDB-A94D-AFAB9FC37D95}"/>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4" name="Freeform 453">
                <a:extLst>
                  <a:ext uri="{FF2B5EF4-FFF2-40B4-BE49-F238E27FC236}">
                    <a16:creationId xmlns:a16="http://schemas.microsoft.com/office/drawing/2014/main" id="{5718C25C-CA79-4FCF-AC1D-86A6D4FB9789}"/>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5" name="Oval 454">
                <a:extLst>
                  <a:ext uri="{FF2B5EF4-FFF2-40B4-BE49-F238E27FC236}">
                    <a16:creationId xmlns:a16="http://schemas.microsoft.com/office/drawing/2014/main" id="{395881FD-BF98-4DEA-96C1-95B35A0EDD03}"/>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6" name="Freeform 455">
                <a:extLst>
                  <a:ext uri="{FF2B5EF4-FFF2-40B4-BE49-F238E27FC236}">
                    <a16:creationId xmlns:a16="http://schemas.microsoft.com/office/drawing/2014/main" id="{C2F0ACED-7601-4FC1-B01E-2563023B9821}"/>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7" name="Freeform 456">
                <a:extLst>
                  <a:ext uri="{FF2B5EF4-FFF2-40B4-BE49-F238E27FC236}">
                    <a16:creationId xmlns:a16="http://schemas.microsoft.com/office/drawing/2014/main" id="{B667B5FA-7E6A-4B80-9643-70910BE1C6DB}"/>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8" name="Freeform 457">
                <a:extLst>
                  <a:ext uri="{FF2B5EF4-FFF2-40B4-BE49-F238E27FC236}">
                    <a16:creationId xmlns:a16="http://schemas.microsoft.com/office/drawing/2014/main" id="{63C5AD6A-2BD7-44A5-804B-6838D4939030}"/>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9" name="Freeform 458">
                <a:extLst>
                  <a:ext uri="{FF2B5EF4-FFF2-40B4-BE49-F238E27FC236}">
                    <a16:creationId xmlns:a16="http://schemas.microsoft.com/office/drawing/2014/main" id="{519E11DD-DA7A-4BEC-BF81-361E7813F3BE}"/>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0" name="Freeform 459">
                <a:extLst>
                  <a:ext uri="{FF2B5EF4-FFF2-40B4-BE49-F238E27FC236}">
                    <a16:creationId xmlns:a16="http://schemas.microsoft.com/office/drawing/2014/main" id="{2BA8ED8A-811C-4C29-AB82-9F8915FB8CF1}"/>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1" name="Oval 460">
                <a:extLst>
                  <a:ext uri="{FF2B5EF4-FFF2-40B4-BE49-F238E27FC236}">
                    <a16:creationId xmlns:a16="http://schemas.microsoft.com/office/drawing/2014/main" id="{F348B309-E03F-4F97-9D1E-99526F4E5185}"/>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2" name="Freeform 461">
                <a:extLst>
                  <a:ext uri="{FF2B5EF4-FFF2-40B4-BE49-F238E27FC236}">
                    <a16:creationId xmlns:a16="http://schemas.microsoft.com/office/drawing/2014/main" id="{06CB9A49-48D0-470F-89E4-94CC8C4E4A2F}"/>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3" name="Freeform 462">
                <a:extLst>
                  <a:ext uri="{FF2B5EF4-FFF2-40B4-BE49-F238E27FC236}">
                    <a16:creationId xmlns:a16="http://schemas.microsoft.com/office/drawing/2014/main" id="{F2C7ADF6-13BC-4DC1-AFB8-2CB978CD0DF8}"/>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4" name="Freeform 463">
                <a:extLst>
                  <a:ext uri="{FF2B5EF4-FFF2-40B4-BE49-F238E27FC236}">
                    <a16:creationId xmlns:a16="http://schemas.microsoft.com/office/drawing/2014/main" id="{CF65F0BC-C9E2-4736-B660-3D059B10D596}"/>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5" name="Freeform 464">
                <a:extLst>
                  <a:ext uri="{FF2B5EF4-FFF2-40B4-BE49-F238E27FC236}">
                    <a16:creationId xmlns:a16="http://schemas.microsoft.com/office/drawing/2014/main" id="{8385D35A-E32B-40EF-8165-66298A61CEA5}"/>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6" name="Freeform 465">
                <a:extLst>
                  <a:ext uri="{FF2B5EF4-FFF2-40B4-BE49-F238E27FC236}">
                    <a16:creationId xmlns:a16="http://schemas.microsoft.com/office/drawing/2014/main" id="{A2304E4E-F8C1-4808-B9AF-02E02FE26AA7}"/>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7" name="Freeform 466">
                <a:extLst>
                  <a:ext uri="{FF2B5EF4-FFF2-40B4-BE49-F238E27FC236}">
                    <a16:creationId xmlns:a16="http://schemas.microsoft.com/office/drawing/2014/main" id="{20087B8A-1B34-4061-81D9-8FB63596A56D}"/>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8" name="Freeform 467">
                <a:extLst>
                  <a:ext uri="{FF2B5EF4-FFF2-40B4-BE49-F238E27FC236}">
                    <a16:creationId xmlns:a16="http://schemas.microsoft.com/office/drawing/2014/main" id="{A426FCF5-166E-4A31-A626-56D167856998}"/>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9" name="Freeform 468">
                <a:extLst>
                  <a:ext uri="{FF2B5EF4-FFF2-40B4-BE49-F238E27FC236}">
                    <a16:creationId xmlns:a16="http://schemas.microsoft.com/office/drawing/2014/main" id="{64E45DEF-D3AB-4A77-B497-812CA9D8A75D}"/>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0" name="Freeform 469">
                <a:extLst>
                  <a:ext uri="{FF2B5EF4-FFF2-40B4-BE49-F238E27FC236}">
                    <a16:creationId xmlns:a16="http://schemas.microsoft.com/office/drawing/2014/main" id="{9B0A914F-EFB9-412D-BBEE-2DAF8E3760FA}"/>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1" name="Freeform 470">
                <a:extLst>
                  <a:ext uri="{FF2B5EF4-FFF2-40B4-BE49-F238E27FC236}">
                    <a16:creationId xmlns:a16="http://schemas.microsoft.com/office/drawing/2014/main" id="{BDA7E0A4-F2BF-400D-AD5F-0658CE9A4F66}"/>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2" name="Freeform 471">
                <a:extLst>
                  <a:ext uri="{FF2B5EF4-FFF2-40B4-BE49-F238E27FC236}">
                    <a16:creationId xmlns:a16="http://schemas.microsoft.com/office/drawing/2014/main" id="{F58F166C-DFF4-4089-97BA-7E7B5ACBC018}"/>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3" name="Freeform 472">
                <a:extLst>
                  <a:ext uri="{FF2B5EF4-FFF2-40B4-BE49-F238E27FC236}">
                    <a16:creationId xmlns:a16="http://schemas.microsoft.com/office/drawing/2014/main" id="{1364E2D5-3A74-405C-BD52-7A2A7D303F2F}"/>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4" name="Freeform 473">
                <a:extLst>
                  <a:ext uri="{FF2B5EF4-FFF2-40B4-BE49-F238E27FC236}">
                    <a16:creationId xmlns:a16="http://schemas.microsoft.com/office/drawing/2014/main" id="{17108DDC-E948-441E-9774-9320322825A2}"/>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5" name="Freeform 474">
                <a:extLst>
                  <a:ext uri="{FF2B5EF4-FFF2-40B4-BE49-F238E27FC236}">
                    <a16:creationId xmlns:a16="http://schemas.microsoft.com/office/drawing/2014/main" id="{B8688D8E-C5E0-4252-8982-DF8224B916F2}"/>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6" name="Freeform 475">
                <a:extLst>
                  <a:ext uri="{FF2B5EF4-FFF2-40B4-BE49-F238E27FC236}">
                    <a16:creationId xmlns:a16="http://schemas.microsoft.com/office/drawing/2014/main" id="{ADD94827-5392-45D1-B292-9FDF179E1065}"/>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7" name="Freeform 476">
                <a:extLst>
                  <a:ext uri="{FF2B5EF4-FFF2-40B4-BE49-F238E27FC236}">
                    <a16:creationId xmlns:a16="http://schemas.microsoft.com/office/drawing/2014/main" id="{BF799CD4-74B3-4945-9307-CFE14860BCA5}"/>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8" name="Freeform 477">
                <a:extLst>
                  <a:ext uri="{FF2B5EF4-FFF2-40B4-BE49-F238E27FC236}">
                    <a16:creationId xmlns:a16="http://schemas.microsoft.com/office/drawing/2014/main" id="{2C47258F-7316-47ED-9794-ACD7E3CC5FAC}"/>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9" name="Freeform 478">
                <a:extLst>
                  <a:ext uri="{FF2B5EF4-FFF2-40B4-BE49-F238E27FC236}">
                    <a16:creationId xmlns:a16="http://schemas.microsoft.com/office/drawing/2014/main" id="{D3DAD879-9B2F-40DF-8CEE-11341F8A15BB}"/>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0" name="Freeform 479">
                <a:extLst>
                  <a:ext uri="{FF2B5EF4-FFF2-40B4-BE49-F238E27FC236}">
                    <a16:creationId xmlns:a16="http://schemas.microsoft.com/office/drawing/2014/main" id="{0C887104-E725-49F2-B6C7-E5487A8ED699}"/>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1" name="Freeform 480">
                <a:extLst>
                  <a:ext uri="{FF2B5EF4-FFF2-40B4-BE49-F238E27FC236}">
                    <a16:creationId xmlns:a16="http://schemas.microsoft.com/office/drawing/2014/main" id="{A3DD574C-3617-4CAD-9013-7B68B0EC6B13}"/>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2" name="Freeform 481">
                <a:extLst>
                  <a:ext uri="{FF2B5EF4-FFF2-40B4-BE49-F238E27FC236}">
                    <a16:creationId xmlns:a16="http://schemas.microsoft.com/office/drawing/2014/main" id="{D81A20E8-1339-4077-855F-891ABDC6938D}"/>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3" name="Freeform 482">
                <a:extLst>
                  <a:ext uri="{FF2B5EF4-FFF2-40B4-BE49-F238E27FC236}">
                    <a16:creationId xmlns:a16="http://schemas.microsoft.com/office/drawing/2014/main" id="{158310E3-6ED9-4CC4-8834-0F835C7CA51B}"/>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4" name="Freeform 483">
                <a:extLst>
                  <a:ext uri="{FF2B5EF4-FFF2-40B4-BE49-F238E27FC236}">
                    <a16:creationId xmlns:a16="http://schemas.microsoft.com/office/drawing/2014/main" id="{F55A18D1-A1B5-44BE-8CC8-EBBDB58850F4}"/>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5" name="Freeform 484">
                <a:extLst>
                  <a:ext uri="{FF2B5EF4-FFF2-40B4-BE49-F238E27FC236}">
                    <a16:creationId xmlns:a16="http://schemas.microsoft.com/office/drawing/2014/main" id="{B6F16530-3378-48BE-A7F0-288966126E70}"/>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6" name="Freeform 485">
                <a:extLst>
                  <a:ext uri="{FF2B5EF4-FFF2-40B4-BE49-F238E27FC236}">
                    <a16:creationId xmlns:a16="http://schemas.microsoft.com/office/drawing/2014/main" id="{472408AE-C38E-4CEA-945B-523AB8BDB043}"/>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7" name="Freeform 486">
                <a:extLst>
                  <a:ext uri="{FF2B5EF4-FFF2-40B4-BE49-F238E27FC236}">
                    <a16:creationId xmlns:a16="http://schemas.microsoft.com/office/drawing/2014/main" id="{3ACDA001-4225-47D8-B440-1587018AF035}"/>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8" name="Freeform 487">
                <a:extLst>
                  <a:ext uri="{FF2B5EF4-FFF2-40B4-BE49-F238E27FC236}">
                    <a16:creationId xmlns:a16="http://schemas.microsoft.com/office/drawing/2014/main" id="{43881D5C-0140-4583-BECB-60F9B5742DFB}"/>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9" name="Freeform 488">
                <a:extLst>
                  <a:ext uri="{FF2B5EF4-FFF2-40B4-BE49-F238E27FC236}">
                    <a16:creationId xmlns:a16="http://schemas.microsoft.com/office/drawing/2014/main" id="{C28A7FD8-04F5-4BBC-9A4B-38069FB3A799}"/>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0" name="Freeform 489">
                <a:extLst>
                  <a:ext uri="{FF2B5EF4-FFF2-40B4-BE49-F238E27FC236}">
                    <a16:creationId xmlns:a16="http://schemas.microsoft.com/office/drawing/2014/main" id="{4DA11615-76DE-4F35-A69F-D4B002ED044B}"/>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1" name="Freeform 490">
                <a:extLst>
                  <a:ext uri="{FF2B5EF4-FFF2-40B4-BE49-F238E27FC236}">
                    <a16:creationId xmlns:a16="http://schemas.microsoft.com/office/drawing/2014/main" id="{00DCBE12-F897-4E7B-8A1F-80366C96198E}"/>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2" name="Freeform 491">
                <a:extLst>
                  <a:ext uri="{FF2B5EF4-FFF2-40B4-BE49-F238E27FC236}">
                    <a16:creationId xmlns:a16="http://schemas.microsoft.com/office/drawing/2014/main" id="{B5234923-0A99-4EBC-BBA3-C5237B2AA1F5}"/>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3" name="Freeform 492">
                <a:extLst>
                  <a:ext uri="{FF2B5EF4-FFF2-40B4-BE49-F238E27FC236}">
                    <a16:creationId xmlns:a16="http://schemas.microsoft.com/office/drawing/2014/main" id="{3EFA6C03-139C-4903-AF28-7C987490744B}"/>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4" name="Freeform 493">
                <a:extLst>
                  <a:ext uri="{FF2B5EF4-FFF2-40B4-BE49-F238E27FC236}">
                    <a16:creationId xmlns:a16="http://schemas.microsoft.com/office/drawing/2014/main" id="{49281DC8-6FE5-4C75-9092-214056316DD6}"/>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5" name="Freeform 494">
                <a:extLst>
                  <a:ext uri="{FF2B5EF4-FFF2-40B4-BE49-F238E27FC236}">
                    <a16:creationId xmlns:a16="http://schemas.microsoft.com/office/drawing/2014/main" id="{2AB55E07-FFE2-4AAC-8561-982EE393CE48}"/>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6" name="Freeform 495">
                <a:extLst>
                  <a:ext uri="{FF2B5EF4-FFF2-40B4-BE49-F238E27FC236}">
                    <a16:creationId xmlns:a16="http://schemas.microsoft.com/office/drawing/2014/main" id="{8D76BE9F-F110-48E1-B260-ADEBCE417971}"/>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7" name="Freeform 496">
                <a:extLst>
                  <a:ext uri="{FF2B5EF4-FFF2-40B4-BE49-F238E27FC236}">
                    <a16:creationId xmlns:a16="http://schemas.microsoft.com/office/drawing/2014/main" id="{3FAD1275-F719-4166-BBD7-B3F9AD033226}"/>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8" name="Freeform 497">
                <a:extLst>
                  <a:ext uri="{FF2B5EF4-FFF2-40B4-BE49-F238E27FC236}">
                    <a16:creationId xmlns:a16="http://schemas.microsoft.com/office/drawing/2014/main" id="{167EBA3B-075A-427F-9457-A841D067EC86}"/>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9" name="Freeform 498">
                <a:extLst>
                  <a:ext uri="{FF2B5EF4-FFF2-40B4-BE49-F238E27FC236}">
                    <a16:creationId xmlns:a16="http://schemas.microsoft.com/office/drawing/2014/main" id="{A8283DF3-0FEC-4167-BF68-CF5ECE8B6FBA}"/>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0" name="Freeform 499">
                <a:extLst>
                  <a:ext uri="{FF2B5EF4-FFF2-40B4-BE49-F238E27FC236}">
                    <a16:creationId xmlns:a16="http://schemas.microsoft.com/office/drawing/2014/main" id="{6E54230A-5E13-4594-A48D-125B3DEAAC12}"/>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1" name="Freeform 500">
                <a:extLst>
                  <a:ext uri="{FF2B5EF4-FFF2-40B4-BE49-F238E27FC236}">
                    <a16:creationId xmlns:a16="http://schemas.microsoft.com/office/drawing/2014/main" id="{6AECB806-09DE-46F7-AE29-9FD3062DF23A}"/>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2" name="Freeform 501">
                <a:extLst>
                  <a:ext uri="{FF2B5EF4-FFF2-40B4-BE49-F238E27FC236}">
                    <a16:creationId xmlns:a16="http://schemas.microsoft.com/office/drawing/2014/main" id="{77A6C3BD-7FCA-4D30-918F-A2A27308C67E}"/>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3" name="Freeform 502">
                <a:extLst>
                  <a:ext uri="{FF2B5EF4-FFF2-40B4-BE49-F238E27FC236}">
                    <a16:creationId xmlns:a16="http://schemas.microsoft.com/office/drawing/2014/main" id="{FE35008D-6674-4445-AD9D-376F86797231}"/>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4" name="Freeform 503">
                <a:extLst>
                  <a:ext uri="{FF2B5EF4-FFF2-40B4-BE49-F238E27FC236}">
                    <a16:creationId xmlns:a16="http://schemas.microsoft.com/office/drawing/2014/main" id="{8175B9E6-FFDA-4802-A5E3-BFC8CB550730}"/>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5" name="Freeform 504">
                <a:extLst>
                  <a:ext uri="{FF2B5EF4-FFF2-40B4-BE49-F238E27FC236}">
                    <a16:creationId xmlns:a16="http://schemas.microsoft.com/office/drawing/2014/main" id="{FE24E7D9-0665-44C3-9D98-02007385C195}"/>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6" name="Freeform 505">
                <a:extLst>
                  <a:ext uri="{FF2B5EF4-FFF2-40B4-BE49-F238E27FC236}">
                    <a16:creationId xmlns:a16="http://schemas.microsoft.com/office/drawing/2014/main" id="{1B27BE02-3EF6-469E-A638-7E04E21BB3CF}"/>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7" name="Freeform 506">
                <a:extLst>
                  <a:ext uri="{FF2B5EF4-FFF2-40B4-BE49-F238E27FC236}">
                    <a16:creationId xmlns:a16="http://schemas.microsoft.com/office/drawing/2014/main" id="{75BC0C5A-5557-4909-B17A-FADB04ACF999}"/>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8" name="Freeform 507">
                <a:extLst>
                  <a:ext uri="{FF2B5EF4-FFF2-40B4-BE49-F238E27FC236}">
                    <a16:creationId xmlns:a16="http://schemas.microsoft.com/office/drawing/2014/main" id="{0B823063-E229-4D39-ACAA-733AC74E41CB}"/>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9" name="Freeform 508">
                <a:extLst>
                  <a:ext uri="{FF2B5EF4-FFF2-40B4-BE49-F238E27FC236}">
                    <a16:creationId xmlns:a16="http://schemas.microsoft.com/office/drawing/2014/main" id="{2834B5CA-1E8A-4D44-BA2A-87E8CA9F102D}"/>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0" name="Freeform 509">
                <a:extLst>
                  <a:ext uri="{FF2B5EF4-FFF2-40B4-BE49-F238E27FC236}">
                    <a16:creationId xmlns:a16="http://schemas.microsoft.com/office/drawing/2014/main" id="{8CE37EF2-2869-4681-BD74-CF7D49B76D47}"/>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1" name="Freeform 510">
                <a:extLst>
                  <a:ext uri="{FF2B5EF4-FFF2-40B4-BE49-F238E27FC236}">
                    <a16:creationId xmlns:a16="http://schemas.microsoft.com/office/drawing/2014/main" id="{FECD9BD6-A310-4A4B-A437-E37466C41F3C}"/>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2" name="Freeform 511">
                <a:extLst>
                  <a:ext uri="{FF2B5EF4-FFF2-40B4-BE49-F238E27FC236}">
                    <a16:creationId xmlns:a16="http://schemas.microsoft.com/office/drawing/2014/main" id="{E840746D-8709-4E7F-8DB2-79978153DED3}"/>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3" name="Freeform 512">
                <a:extLst>
                  <a:ext uri="{FF2B5EF4-FFF2-40B4-BE49-F238E27FC236}">
                    <a16:creationId xmlns:a16="http://schemas.microsoft.com/office/drawing/2014/main" id="{7015978F-9218-4716-BE1A-A9A2390D04F4}"/>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4" name="Freeform 513">
                <a:extLst>
                  <a:ext uri="{FF2B5EF4-FFF2-40B4-BE49-F238E27FC236}">
                    <a16:creationId xmlns:a16="http://schemas.microsoft.com/office/drawing/2014/main" id="{253DC063-E7E5-4861-99F1-E1700B6CCD37}"/>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5" name="Freeform 514">
                <a:extLst>
                  <a:ext uri="{FF2B5EF4-FFF2-40B4-BE49-F238E27FC236}">
                    <a16:creationId xmlns:a16="http://schemas.microsoft.com/office/drawing/2014/main" id="{378D9C11-B52B-4187-9445-9957958FDC86}"/>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6" name="Rectangle 515">
                <a:extLst>
                  <a:ext uri="{FF2B5EF4-FFF2-40B4-BE49-F238E27FC236}">
                    <a16:creationId xmlns:a16="http://schemas.microsoft.com/office/drawing/2014/main" id="{D6451400-4CAC-4CE3-A8EC-646AA392641B}"/>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7" name="Freeform 516">
                <a:extLst>
                  <a:ext uri="{FF2B5EF4-FFF2-40B4-BE49-F238E27FC236}">
                    <a16:creationId xmlns:a16="http://schemas.microsoft.com/office/drawing/2014/main" id="{D4596965-FBB4-4DA5-909A-7F28C23FCD5C}"/>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8" name="Freeform 517">
                <a:extLst>
                  <a:ext uri="{FF2B5EF4-FFF2-40B4-BE49-F238E27FC236}">
                    <a16:creationId xmlns:a16="http://schemas.microsoft.com/office/drawing/2014/main" id="{CEE1DE1D-533E-4974-AC5D-3A59F264B982}"/>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9" name="Freeform 518">
                <a:extLst>
                  <a:ext uri="{FF2B5EF4-FFF2-40B4-BE49-F238E27FC236}">
                    <a16:creationId xmlns:a16="http://schemas.microsoft.com/office/drawing/2014/main" id="{B9699555-D13D-4519-8775-42E53BD07066}"/>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0" name="Freeform 519">
                <a:extLst>
                  <a:ext uri="{FF2B5EF4-FFF2-40B4-BE49-F238E27FC236}">
                    <a16:creationId xmlns:a16="http://schemas.microsoft.com/office/drawing/2014/main" id="{2B77783C-D6F2-44E3-A584-63D58E583A78}"/>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1" name="Freeform 520">
                <a:extLst>
                  <a:ext uri="{FF2B5EF4-FFF2-40B4-BE49-F238E27FC236}">
                    <a16:creationId xmlns:a16="http://schemas.microsoft.com/office/drawing/2014/main" id="{4FB6779E-D1C9-4F04-8BA4-CD8607C11855}"/>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2" name="Freeform 521">
                <a:extLst>
                  <a:ext uri="{FF2B5EF4-FFF2-40B4-BE49-F238E27FC236}">
                    <a16:creationId xmlns:a16="http://schemas.microsoft.com/office/drawing/2014/main" id="{B8D2C132-0A9D-4C20-B61D-362DC25C2677}"/>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3" name="Freeform 522">
                <a:extLst>
                  <a:ext uri="{FF2B5EF4-FFF2-40B4-BE49-F238E27FC236}">
                    <a16:creationId xmlns:a16="http://schemas.microsoft.com/office/drawing/2014/main" id="{9E8590B2-765D-4104-AAC5-C355F2A6276B}"/>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4" name="Freeform 523">
                <a:extLst>
                  <a:ext uri="{FF2B5EF4-FFF2-40B4-BE49-F238E27FC236}">
                    <a16:creationId xmlns:a16="http://schemas.microsoft.com/office/drawing/2014/main" id="{85FF3B65-F5D6-4D76-959C-C39FF1786775}"/>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5" name="Rectangle 524">
                <a:extLst>
                  <a:ext uri="{FF2B5EF4-FFF2-40B4-BE49-F238E27FC236}">
                    <a16:creationId xmlns:a16="http://schemas.microsoft.com/office/drawing/2014/main" id="{9D5C1DB4-D345-4900-9EEB-0D5001A9CCD3}"/>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6" name="Freeform 525">
                <a:extLst>
                  <a:ext uri="{FF2B5EF4-FFF2-40B4-BE49-F238E27FC236}">
                    <a16:creationId xmlns:a16="http://schemas.microsoft.com/office/drawing/2014/main" id="{F3CF21C5-789C-4BA6-BA20-9BA860816AF9}"/>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7" name="Freeform 526">
                <a:extLst>
                  <a:ext uri="{FF2B5EF4-FFF2-40B4-BE49-F238E27FC236}">
                    <a16:creationId xmlns:a16="http://schemas.microsoft.com/office/drawing/2014/main" id="{4D94248B-AE28-423E-A2C1-034AE21A9A20}"/>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8" name="Freeform 527">
                <a:extLst>
                  <a:ext uri="{FF2B5EF4-FFF2-40B4-BE49-F238E27FC236}">
                    <a16:creationId xmlns:a16="http://schemas.microsoft.com/office/drawing/2014/main" id="{4D129E54-2315-4DFF-A253-DA18EE8B293D}"/>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9" name="Freeform 528">
                <a:extLst>
                  <a:ext uri="{FF2B5EF4-FFF2-40B4-BE49-F238E27FC236}">
                    <a16:creationId xmlns:a16="http://schemas.microsoft.com/office/drawing/2014/main" id="{6CBF0597-F77B-496A-B510-04891046C661}"/>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0" name="Freeform 529">
                <a:extLst>
                  <a:ext uri="{FF2B5EF4-FFF2-40B4-BE49-F238E27FC236}">
                    <a16:creationId xmlns:a16="http://schemas.microsoft.com/office/drawing/2014/main" id="{8B674B47-C740-4695-94DB-43C7FCF02E1F}"/>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1" name="Freeform 530">
                <a:extLst>
                  <a:ext uri="{FF2B5EF4-FFF2-40B4-BE49-F238E27FC236}">
                    <a16:creationId xmlns:a16="http://schemas.microsoft.com/office/drawing/2014/main" id="{637699C0-E963-48F3-B592-F663C9A0BF58}"/>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2" name="Freeform 531">
                <a:extLst>
                  <a:ext uri="{FF2B5EF4-FFF2-40B4-BE49-F238E27FC236}">
                    <a16:creationId xmlns:a16="http://schemas.microsoft.com/office/drawing/2014/main" id="{91B72373-08FC-49A6-8F7B-66AA546F1023}"/>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3" name="Freeform 532">
                <a:extLst>
                  <a:ext uri="{FF2B5EF4-FFF2-40B4-BE49-F238E27FC236}">
                    <a16:creationId xmlns:a16="http://schemas.microsoft.com/office/drawing/2014/main" id="{63557699-C01E-422C-AD18-36C87475662F}"/>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4" name="Freeform 533">
                <a:extLst>
                  <a:ext uri="{FF2B5EF4-FFF2-40B4-BE49-F238E27FC236}">
                    <a16:creationId xmlns:a16="http://schemas.microsoft.com/office/drawing/2014/main" id="{A83F912E-DE47-4738-A8FA-1FBA97264465}"/>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5" name="Freeform 534">
                <a:extLst>
                  <a:ext uri="{FF2B5EF4-FFF2-40B4-BE49-F238E27FC236}">
                    <a16:creationId xmlns:a16="http://schemas.microsoft.com/office/drawing/2014/main" id="{2C4E2E72-7BCF-4B3B-B7BD-6E99BF0E5366}"/>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6" name="Freeform 535">
                <a:extLst>
                  <a:ext uri="{FF2B5EF4-FFF2-40B4-BE49-F238E27FC236}">
                    <a16:creationId xmlns:a16="http://schemas.microsoft.com/office/drawing/2014/main" id="{162F82F0-62B2-4877-999A-35B3B19FB20E}"/>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7" name="Freeform 536">
                <a:extLst>
                  <a:ext uri="{FF2B5EF4-FFF2-40B4-BE49-F238E27FC236}">
                    <a16:creationId xmlns:a16="http://schemas.microsoft.com/office/drawing/2014/main" id="{71F94597-3921-4AD9-8580-2A2F5E651C14}"/>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8" name="Freeform 537">
                <a:extLst>
                  <a:ext uri="{FF2B5EF4-FFF2-40B4-BE49-F238E27FC236}">
                    <a16:creationId xmlns:a16="http://schemas.microsoft.com/office/drawing/2014/main" id="{32AEC4D1-8ADE-4478-BDC2-ECE8D5555C22}"/>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9" name="Freeform 538">
                <a:extLst>
                  <a:ext uri="{FF2B5EF4-FFF2-40B4-BE49-F238E27FC236}">
                    <a16:creationId xmlns:a16="http://schemas.microsoft.com/office/drawing/2014/main" id="{5F334B81-410A-4709-B170-87923D80795D}"/>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0" name="Freeform 539">
                <a:extLst>
                  <a:ext uri="{FF2B5EF4-FFF2-40B4-BE49-F238E27FC236}">
                    <a16:creationId xmlns:a16="http://schemas.microsoft.com/office/drawing/2014/main" id="{0EF60537-4B09-4A29-B0EC-060027D40F10}"/>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1" name="Freeform 540">
                <a:extLst>
                  <a:ext uri="{FF2B5EF4-FFF2-40B4-BE49-F238E27FC236}">
                    <a16:creationId xmlns:a16="http://schemas.microsoft.com/office/drawing/2014/main" id="{22BAE86B-5D30-43F5-9C48-1FDFFA45F11A}"/>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2" name="Freeform 541">
                <a:extLst>
                  <a:ext uri="{FF2B5EF4-FFF2-40B4-BE49-F238E27FC236}">
                    <a16:creationId xmlns:a16="http://schemas.microsoft.com/office/drawing/2014/main" id="{351441CA-0545-4721-82B0-691A480FA236}"/>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3" name="Freeform 542">
                <a:extLst>
                  <a:ext uri="{FF2B5EF4-FFF2-40B4-BE49-F238E27FC236}">
                    <a16:creationId xmlns:a16="http://schemas.microsoft.com/office/drawing/2014/main" id="{C39526B3-B7A4-4072-935C-2FB603B7C199}"/>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4" name="Freeform 543">
                <a:extLst>
                  <a:ext uri="{FF2B5EF4-FFF2-40B4-BE49-F238E27FC236}">
                    <a16:creationId xmlns:a16="http://schemas.microsoft.com/office/drawing/2014/main" id="{4E9FAADC-E9A5-476A-96F2-C1CB3DA59E25}"/>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5" name="Freeform 544">
                <a:extLst>
                  <a:ext uri="{FF2B5EF4-FFF2-40B4-BE49-F238E27FC236}">
                    <a16:creationId xmlns:a16="http://schemas.microsoft.com/office/drawing/2014/main" id="{2AB23118-F048-428A-8666-EDC3D7060C0F}"/>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6" name="Freeform 545">
                <a:extLst>
                  <a:ext uri="{FF2B5EF4-FFF2-40B4-BE49-F238E27FC236}">
                    <a16:creationId xmlns:a16="http://schemas.microsoft.com/office/drawing/2014/main" id="{098CF5E9-42B6-44C5-B0B1-7B12F20B556C}"/>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7" name="Freeform 546">
                <a:extLst>
                  <a:ext uri="{FF2B5EF4-FFF2-40B4-BE49-F238E27FC236}">
                    <a16:creationId xmlns:a16="http://schemas.microsoft.com/office/drawing/2014/main" id="{2C1B45DA-2E0D-4A0C-997C-1905B703E5D6}"/>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8" name="Rectangle 547">
                <a:extLst>
                  <a:ext uri="{FF2B5EF4-FFF2-40B4-BE49-F238E27FC236}">
                    <a16:creationId xmlns:a16="http://schemas.microsoft.com/office/drawing/2014/main" id="{B37DDD02-AB8B-4E54-B55C-ED94CDF9DB94}"/>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9" name="Freeform 548">
                <a:extLst>
                  <a:ext uri="{FF2B5EF4-FFF2-40B4-BE49-F238E27FC236}">
                    <a16:creationId xmlns:a16="http://schemas.microsoft.com/office/drawing/2014/main" id="{E6C6C4A8-7466-4A68-8AC1-138E77F5C88A}"/>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0" name="Freeform 549">
                <a:extLst>
                  <a:ext uri="{FF2B5EF4-FFF2-40B4-BE49-F238E27FC236}">
                    <a16:creationId xmlns:a16="http://schemas.microsoft.com/office/drawing/2014/main" id="{E97C1F0A-1CFF-470F-AC5D-0C47220743A8}"/>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1" name="Freeform 550">
                <a:extLst>
                  <a:ext uri="{FF2B5EF4-FFF2-40B4-BE49-F238E27FC236}">
                    <a16:creationId xmlns:a16="http://schemas.microsoft.com/office/drawing/2014/main" id="{ADC0D9D2-9EC4-41B1-9424-F6D86B157026}"/>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2" name="Freeform 551">
                <a:extLst>
                  <a:ext uri="{FF2B5EF4-FFF2-40B4-BE49-F238E27FC236}">
                    <a16:creationId xmlns:a16="http://schemas.microsoft.com/office/drawing/2014/main" id="{E3151299-97FC-4B53-B867-F1F25BEFD07F}"/>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3" name="Freeform 552">
                <a:extLst>
                  <a:ext uri="{FF2B5EF4-FFF2-40B4-BE49-F238E27FC236}">
                    <a16:creationId xmlns:a16="http://schemas.microsoft.com/office/drawing/2014/main" id="{9FC894BF-551F-4BA1-BD51-492194E5F57B}"/>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4" name="Freeform 553">
                <a:extLst>
                  <a:ext uri="{FF2B5EF4-FFF2-40B4-BE49-F238E27FC236}">
                    <a16:creationId xmlns:a16="http://schemas.microsoft.com/office/drawing/2014/main" id="{9EB257A9-ADFD-4A0B-A328-B6C330DD35C7}"/>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5" name="Freeform 554">
                <a:extLst>
                  <a:ext uri="{FF2B5EF4-FFF2-40B4-BE49-F238E27FC236}">
                    <a16:creationId xmlns:a16="http://schemas.microsoft.com/office/drawing/2014/main" id="{A57E7EAC-252F-4CBE-BA30-F7D2F381C1E1}"/>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6" name="Oval 555">
                <a:extLst>
                  <a:ext uri="{FF2B5EF4-FFF2-40B4-BE49-F238E27FC236}">
                    <a16:creationId xmlns:a16="http://schemas.microsoft.com/office/drawing/2014/main" id="{F51B4854-356A-4370-B22E-3B92FCA290E4}"/>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7" name="Freeform 556">
                <a:extLst>
                  <a:ext uri="{FF2B5EF4-FFF2-40B4-BE49-F238E27FC236}">
                    <a16:creationId xmlns:a16="http://schemas.microsoft.com/office/drawing/2014/main" id="{9557AE34-7912-4402-A0BE-92A95087750E}"/>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8" name="Freeform 557">
                <a:extLst>
                  <a:ext uri="{FF2B5EF4-FFF2-40B4-BE49-F238E27FC236}">
                    <a16:creationId xmlns:a16="http://schemas.microsoft.com/office/drawing/2014/main" id="{A3DB13B7-9370-4165-A677-FC59ECCDCD39}"/>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9" name="Freeform 558">
                <a:extLst>
                  <a:ext uri="{FF2B5EF4-FFF2-40B4-BE49-F238E27FC236}">
                    <a16:creationId xmlns:a16="http://schemas.microsoft.com/office/drawing/2014/main" id="{79273686-29C9-44CA-9E3E-3CD1D7C7B108}"/>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0" name="Freeform 559">
                <a:extLst>
                  <a:ext uri="{FF2B5EF4-FFF2-40B4-BE49-F238E27FC236}">
                    <a16:creationId xmlns:a16="http://schemas.microsoft.com/office/drawing/2014/main" id="{22F2DDB1-AAF4-48C4-AA94-927E5D30690D}"/>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1" name="Freeform 560">
                <a:extLst>
                  <a:ext uri="{FF2B5EF4-FFF2-40B4-BE49-F238E27FC236}">
                    <a16:creationId xmlns:a16="http://schemas.microsoft.com/office/drawing/2014/main" id="{4BAB1CC9-79CC-4268-9C86-26522E231381}"/>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2" name="Freeform 561">
                <a:extLst>
                  <a:ext uri="{FF2B5EF4-FFF2-40B4-BE49-F238E27FC236}">
                    <a16:creationId xmlns:a16="http://schemas.microsoft.com/office/drawing/2014/main" id="{B3C03634-A59A-496E-ABBE-CE2BB0475F28}"/>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3" name="Freeform 562">
                <a:extLst>
                  <a:ext uri="{FF2B5EF4-FFF2-40B4-BE49-F238E27FC236}">
                    <a16:creationId xmlns:a16="http://schemas.microsoft.com/office/drawing/2014/main" id="{C4865F57-EA3D-4EBB-BB83-00BBDCF714CA}"/>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4" name="Freeform 563">
                <a:extLst>
                  <a:ext uri="{FF2B5EF4-FFF2-40B4-BE49-F238E27FC236}">
                    <a16:creationId xmlns:a16="http://schemas.microsoft.com/office/drawing/2014/main" id="{9430F4BE-F7DE-4FEE-91BA-7D330EF975D3}"/>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5" name="Freeform 564">
                <a:extLst>
                  <a:ext uri="{FF2B5EF4-FFF2-40B4-BE49-F238E27FC236}">
                    <a16:creationId xmlns:a16="http://schemas.microsoft.com/office/drawing/2014/main" id="{7991018C-64CB-43FC-95D8-C208725B79B0}"/>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6" name="Freeform 565">
                <a:extLst>
                  <a:ext uri="{FF2B5EF4-FFF2-40B4-BE49-F238E27FC236}">
                    <a16:creationId xmlns:a16="http://schemas.microsoft.com/office/drawing/2014/main" id="{BA83CDB4-C0AC-490F-86EB-053AC3A0C268}"/>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7" name="Freeform 566">
                <a:extLst>
                  <a:ext uri="{FF2B5EF4-FFF2-40B4-BE49-F238E27FC236}">
                    <a16:creationId xmlns:a16="http://schemas.microsoft.com/office/drawing/2014/main" id="{334EE443-3E1E-4FE1-A914-E2EBDB0FB811}"/>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8" name="Freeform 567">
                <a:extLst>
                  <a:ext uri="{FF2B5EF4-FFF2-40B4-BE49-F238E27FC236}">
                    <a16:creationId xmlns:a16="http://schemas.microsoft.com/office/drawing/2014/main" id="{9892DED9-9E08-4503-9D80-06B6FF21E4CF}"/>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9" name="Freeform 568">
                <a:extLst>
                  <a:ext uri="{FF2B5EF4-FFF2-40B4-BE49-F238E27FC236}">
                    <a16:creationId xmlns:a16="http://schemas.microsoft.com/office/drawing/2014/main" id="{2DA3E7C3-E33B-4DC8-B38D-E73D6BEADF77}"/>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0" name="Freeform 569">
                <a:extLst>
                  <a:ext uri="{FF2B5EF4-FFF2-40B4-BE49-F238E27FC236}">
                    <a16:creationId xmlns:a16="http://schemas.microsoft.com/office/drawing/2014/main" id="{0495A043-74AB-4933-8F55-1AA5786B86CF}"/>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1" name="Freeform 570">
                <a:extLst>
                  <a:ext uri="{FF2B5EF4-FFF2-40B4-BE49-F238E27FC236}">
                    <a16:creationId xmlns:a16="http://schemas.microsoft.com/office/drawing/2014/main" id="{E5CD112B-6281-4CD2-ACD7-1ABA87343936}"/>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2" name="Freeform 571">
                <a:extLst>
                  <a:ext uri="{FF2B5EF4-FFF2-40B4-BE49-F238E27FC236}">
                    <a16:creationId xmlns:a16="http://schemas.microsoft.com/office/drawing/2014/main" id="{E04DD3D6-7E48-4F2A-85E1-75705641AB5C}"/>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3" name="Freeform 572">
                <a:extLst>
                  <a:ext uri="{FF2B5EF4-FFF2-40B4-BE49-F238E27FC236}">
                    <a16:creationId xmlns:a16="http://schemas.microsoft.com/office/drawing/2014/main" id="{8D899D84-1C8C-48A5-BCD2-3C81C47D5CF8}"/>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4" name="Freeform 573">
                <a:extLst>
                  <a:ext uri="{FF2B5EF4-FFF2-40B4-BE49-F238E27FC236}">
                    <a16:creationId xmlns:a16="http://schemas.microsoft.com/office/drawing/2014/main" id="{062DDAD6-684C-4BEB-B546-0CCED4B1B3C7}"/>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5" name="Freeform 574">
                <a:extLst>
                  <a:ext uri="{FF2B5EF4-FFF2-40B4-BE49-F238E27FC236}">
                    <a16:creationId xmlns:a16="http://schemas.microsoft.com/office/drawing/2014/main" id="{4A7DF19E-A169-4CA3-855E-893D4B162E32}"/>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6" name="Freeform 575">
                <a:extLst>
                  <a:ext uri="{FF2B5EF4-FFF2-40B4-BE49-F238E27FC236}">
                    <a16:creationId xmlns:a16="http://schemas.microsoft.com/office/drawing/2014/main" id="{B04BE655-10C2-4C86-B86C-184FA14196E3}"/>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7" name="Freeform 576">
                <a:extLst>
                  <a:ext uri="{FF2B5EF4-FFF2-40B4-BE49-F238E27FC236}">
                    <a16:creationId xmlns:a16="http://schemas.microsoft.com/office/drawing/2014/main" id="{3E8D54F9-EFCB-48EB-94D9-9ECEEEBF8C0B}"/>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8" name="Freeform 577">
                <a:extLst>
                  <a:ext uri="{FF2B5EF4-FFF2-40B4-BE49-F238E27FC236}">
                    <a16:creationId xmlns:a16="http://schemas.microsoft.com/office/drawing/2014/main" id="{A0FEB7EE-53E9-4508-AC53-56C19B194C93}"/>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9" name="Freeform 578">
                <a:extLst>
                  <a:ext uri="{FF2B5EF4-FFF2-40B4-BE49-F238E27FC236}">
                    <a16:creationId xmlns:a16="http://schemas.microsoft.com/office/drawing/2014/main" id="{55A9C760-D4AE-43AA-A7D5-B0208392AA43}"/>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0" name="Freeform 579">
                <a:extLst>
                  <a:ext uri="{FF2B5EF4-FFF2-40B4-BE49-F238E27FC236}">
                    <a16:creationId xmlns:a16="http://schemas.microsoft.com/office/drawing/2014/main" id="{8D486CD8-5E44-4F15-B101-F34CB7C978E7}"/>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1" name="Freeform 580">
                <a:extLst>
                  <a:ext uri="{FF2B5EF4-FFF2-40B4-BE49-F238E27FC236}">
                    <a16:creationId xmlns:a16="http://schemas.microsoft.com/office/drawing/2014/main" id="{5CF00F33-D851-4C21-BAC7-693B45A6F6F0}"/>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2" name="Freeform 581">
                <a:extLst>
                  <a:ext uri="{FF2B5EF4-FFF2-40B4-BE49-F238E27FC236}">
                    <a16:creationId xmlns:a16="http://schemas.microsoft.com/office/drawing/2014/main" id="{B47B59ED-B613-4E10-BA4F-11D528A2E126}"/>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3" name="Freeform 582">
                <a:extLst>
                  <a:ext uri="{FF2B5EF4-FFF2-40B4-BE49-F238E27FC236}">
                    <a16:creationId xmlns:a16="http://schemas.microsoft.com/office/drawing/2014/main" id="{5754AA5E-F101-4A4E-88EE-0F260A8000AB}"/>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4" name="Freeform 583">
                <a:extLst>
                  <a:ext uri="{FF2B5EF4-FFF2-40B4-BE49-F238E27FC236}">
                    <a16:creationId xmlns:a16="http://schemas.microsoft.com/office/drawing/2014/main" id="{DF4A1971-41FB-44F3-A1C7-094272A4FF6A}"/>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5" name="Freeform 584">
                <a:extLst>
                  <a:ext uri="{FF2B5EF4-FFF2-40B4-BE49-F238E27FC236}">
                    <a16:creationId xmlns:a16="http://schemas.microsoft.com/office/drawing/2014/main" id="{6E95CD45-2F08-467E-BA94-3423919BF247}"/>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6" name="Freeform 585">
                <a:extLst>
                  <a:ext uri="{FF2B5EF4-FFF2-40B4-BE49-F238E27FC236}">
                    <a16:creationId xmlns:a16="http://schemas.microsoft.com/office/drawing/2014/main" id="{5562C51F-F461-4146-873C-3A9EF840954A}"/>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7" name="Freeform 586">
                <a:extLst>
                  <a:ext uri="{FF2B5EF4-FFF2-40B4-BE49-F238E27FC236}">
                    <a16:creationId xmlns:a16="http://schemas.microsoft.com/office/drawing/2014/main" id="{45B868FA-59A1-493D-AF46-D8E86DBAA780}"/>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8" name="Freeform 587">
                <a:extLst>
                  <a:ext uri="{FF2B5EF4-FFF2-40B4-BE49-F238E27FC236}">
                    <a16:creationId xmlns:a16="http://schemas.microsoft.com/office/drawing/2014/main" id="{7A566441-F144-4664-B531-AF6ACDA113D9}"/>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9" name="Freeform 588">
                <a:extLst>
                  <a:ext uri="{FF2B5EF4-FFF2-40B4-BE49-F238E27FC236}">
                    <a16:creationId xmlns:a16="http://schemas.microsoft.com/office/drawing/2014/main" id="{B5E530B1-4107-4D31-B055-9C4B5D738120}"/>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0" name="Freeform 589">
                <a:extLst>
                  <a:ext uri="{FF2B5EF4-FFF2-40B4-BE49-F238E27FC236}">
                    <a16:creationId xmlns:a16="http://schemas.microsoft.com/office/drawing/2014/main" id="{01DB92A0-3749-4735-B5C5-C4C18A15CB44}"/>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1" name="Freeform 590">
                <a:extLst>
                  <a:ext uri="{FF2B5EF4-FFF2-40B4-BE49-F238E27FC236}">
                    <a16:creationId xmlns:a16="http://schemas.microsoft.com/office/drawing/2014/main" id="{5A911E6B-31AF-4952-9500-66B365EE2117}"/>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2" name="Freeform 591">
                <a:extLst>
                  <a:ext uri="{FF2B5EF4-FFF2-40B4-BE49-F238E27FC236}">
                    <a16:creationId xmlns:a16="http://schemas.microsoft.com/office/drawing/2014/main" id="{0CE6F429-9D5B-4490-9515-BCC9F3DFCF3F}"/>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3" name="Freeform 592">
                <a:extLst>
                  <a:ext uri="{FF2B5EF4-FFF2-40B4-BE49-F238E27FC236}">
                    <a16:creationId xmlns:a16="http://schemas.microsoft.com/office/drawing/2014/main" id="{FF1891B4-5CC9-4CA2-A3D1-3FA2851AB66A}"/>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4" name="Freeform 593">
                <a:extLst>
                  <a:ext uri="{FF2B5EF4-FFF2-40B4-BE49-F238E27FC236}">
                    <a16:creationId xmlns:a16="http://schemas.microsoft.com/office/drawing/2014/main" id="{26027A75-BB7C-4F1A-AA38-3D1308F79594}"/>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5" name="Freeform 594">
                <a:extLst>
                  <a:ext uri="{FF2B5EF4-FFF2-40B4-BE49-F238E27FC236}">
                    <a16:creationId xmlns:a16="http://schemas.microsoft.com/office/drawing/2014/main" id="{42C49AAD-E255-45BA-9E6A-A30D0DC18071}"/>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6" name="Freeform 595">
                <a:extLst>
                  <a:ext uri="{FF2B5EF4-FFF2-40B4-BE49-F238E27FC236}">
                    <a16:creationId xmlns:a16="http://schemas.microsoft.com/office/drawing/2014/main" id="{AD4AD5A4-39A0-4EC1-8B30-9686D1646D30}"/>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7" name="Rectangle 596">
                <a:extLst>
                  <a:ext uri="{FF2B5EF4-FFF2-40B4-BE49-F238E27FC236}">
                    <a16:creationId xmlns:a16="http://schemas.microsoft.com/office/drawing/2014/main" id="{94BE398F-806B-4A23-AB99-B068D7BFE3B9}"/>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8" name="Freeform 597">
                <a:extLst>
                  <a:ext uri="{FF2B5EF4-FFF2-40B4-BE49-F238E27FC236}">
                    <a16:creationId xmlns:a16="http://schemas.microsoft.com/office/drawing/2014/main" id="{3D8740C0-E8E6-46F2-A83F-0C8EB252D326}"/>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9" name="Rectangle 598">
                <a:extLst>
                  <a:ext uri="{FF2B5EF4-FFF2-40B4-BE49-F238E27FC236}">
                    <a16:creationId xmlns:a16="http://schemas.microsoft.com/office/drawing/2014/main" id="{6E7B5A78-ECE8-4366-A6F8-6F80398759D1}"/>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0" name="Freeform 599">
                <a:extLst>
                  <a:ext uri="{FF2B5EF4-FFF2-40B4-BE49-F238E27FC236}">
                    <a16:creationId xmlns:a16="http://schemas.microsoft.com/office/drawing/2014/main" id="{D3FBA5D9-F501-44DB-874D-399F260BAF04}"/>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1" name="Freeform 600">
                <a:extLst>
                  <a:ext uri="{FF2B5EF4-FFF2-40B4-BE49-F238E27FC236}">
                    <a16:creationId xmlns:a16="http://schemas.microsoft.com/office/drawing/2014/main" id="{48D702D6-384E-48FC-95AC-382F153464D9}"/>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2" name="Oval 601">
                <a:extLst>
                  <a:ext uri="{FF2B5EF4-FFF2-40B4-BE49-F238E27FC236}">
                    <a16:creationId xmlns:a16="http://schemas.microsoft.com/office/drawing/2014/main" id="{F228B16F-EBB0-4784-8CC3-98A46A82AB87}"/>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3" name="Freeform 602">
                <a:extLst>
                  <a:ext uri="{FF2B5EF4-FFF2-40B4-BE49-F238E27FC236}">
                    <a16:creationId xmlns:a16="http://schemas.microsoft.com/office/drawing/2014/main" id="{DFE9E0FB-F116-4F32-BC53-69708B7CC858}"/>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4" name="Freeform 603">
                <a:extLst>
                  <a:ext uri="{FF2B5EF4-FFF2-40B4-BE49-F238E27FC236}">
                    <a16:creationId xmlns:a16="http://schemas.microsoft.com/office/drawing/2014/main" id="{12977416-846A-407F-81EE-E24D52DCFA95}"/>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5" name="Freeform 604">
                <a:extLst>
                  <a:ext uri="{FF2B5EF4-FFF2-40B4-BE49-F238E27FC236}">
                    <a16:creationId xmlns:a16="http://schemas.microsoft.com/office/drawing/2014/main" id="{7B93AA90-4BC1-4F31-B579-96E35282ECE4}"/>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6" name="Freeform 605">
                <a:extLst>
                  <a:ext uri="{FF2B5EF4-FFF2-40B4-BE49-F238E27FC236}">
                    <a16:creationId xmlns:a16="http://schemas.microsoft.com/office/drawing/2014/main" id="{36010B98-8019-42AE-A1C3-45AA012FDCE5}"/>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7" name="Freeform 606">
                <a:extLst>
                  <a:ext uri="{FF2B5EF4-FFF2-40B4-BE49-F238E27FC236}">
                    <a16:creationId xmlns:a16="http://schemas.microsoft.com/office/drawing/2014/main" id="{415115C7-00FB-4F2E-934E-62C425A0C700}"/>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8" name="Rectangle 607">
                <a:extLst>
                  <a:ext uri="{FF2B5EF4-FFF2-40B4-BE49-F238E27FC236}">
                    <a16:creationId xmlns:a16="http://schemas.microsoft.com/office/drawing/2014/main" id="{0EBAF2E3-5102-41E3-8F0E-ED6A080752A4}"/>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9" name="Freeform 608">
                <a:extLst>
                  <a:ext uri="{FF2B5EF4-FFF2-40B4-BE49-F238E27FC236}">
                    <a16:creationId xmlns:a16="http://schemas.microsoft.com/office/drawing/2014/main" id="{53A5B181-E8F4-4564-B608-B8341441D02E}"/>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0" name="Freeform 609">
                <a:extLst>
                  <a:ext uri="{FF2B5EF4-FFF2-40B4-BE49-F238E27FC236}">
                    <a16:creationId xmlns:a16="http://schemas.microsoft.com/office/drawing/2014/main" id="{32921CF0-4D2F-4128-8836-7EF15D5BABBF}"/>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1" name="Freeform 610">
                <a:extLst>
                  <a:ext uri="{FF2B5EF4-FFF2-40B4-BE49-F238E27FC236}">
                    <a16:creationId xmlns:a16="http://schemas.microsoft.com/office/drawing/2014/main" id="{3D20C773-EF27-48A7-A40F-80DAE60E1B68}"/>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2" name="Freeform 611">
                <a:extLst>
                  <a:ext uri="{FF2B5EF4-FFF2-40B4-BE49-F238E27FC236}">
                    <a16:creationId xmlns:a16="http://schemas.microsoft.com/office/drawing/2014/main" id="{92DFD343-80AF-405E-B6DD-BE0F14369863}"/>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3" name="Freeform 612">
                <a:extLst>
                  <a:ext uri="{FF2B5EF4-FFF2-40B4-BE49-F238E27FC236}">
                    <a16:creationId xmlns:a16="http://schemas.microsoft.com/office/drawing/2014/main" id="{BDA9B425-C0C4-417D-A7B8-F069690F9A27}"/>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83" name="Freeform 614">
              <a:extLst>
                <a:ext uri="{FF2B5EF4-FFF2-40B4-BE49-F238E27FC236}">
                  <a16:creationId xmlns:a16="http://schemas.microsoft.com/office/drawing/2014/main" id="{9DA81345-509A-4C93-9620-D0AB07D9DEF6}"/>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4" name="Freeform 615">
              <a:extLst>
                <a:ext uri="{FF2B5EF4-FFF2-40B4-BE49-F238E27FC236}">
                  <a16:creationId xmlns:a16="http://schemas.microsoft.com/office/drawing/2014/main" id="{1F9063D3-4B11-41A4-8E05-BCDF6C4258A1}"/>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5" name="Freeform 616">
              <a:extLst>
                <a:ext uri="{FF2B5EF4-FFF2-40B4-BE49-F238E27FC236}">
                  <a16:creationId xmlns:a16="http://schemas.microsoft.com/office/drawing/2014/main" id="{82E2C9EB-441F-4FFA-90F1-9EE00ECD5FEB}"/>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6" name="Freeform 617">
              <a:extLst>
                <a:ext uri="{FF2B5EF4-FFF2-40B4-BE49-F238E27FC236}">
                  <a16:creationId xmlns:a16="http://schemas.microsoft.com/office/drawing/2014/main" id="{D1BFA111-8397-4F1D-9D40-0B08022731C6}"/>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7" name="Freeform 618">
              <a:extLst>
                <a:ext uri="{FF2B5EF4-FFF2-40B4-BE49-F238E27FC236}">
                  <a16:creationId xmlns:a16="http://schemas.microsoft.com/office/drawing/2014/main" id="{F1E87BF0-FE05-449B-9B32-185BD6007E39}"/>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8" name="Freeform 619">
              <a:extLst>
                <a:ext uri="{FF2B5EF4-FFF2-40B4-BE49-F238E27FC236}">
                  <a16:creationId xmlns:a16="http://schemas.microsoft.com/office/drawing/2014/main" id="{F72E5EF5-8BC3-42E4-9CE7-4C3687C825AC}"/>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9" name="Freeform 620">
              <a:extLst>
                <a:ext uri="{FF2B5EF4-FFF2-40B4-BE49-F238E27FC236}">
                  <a16:creationId xmlns:a16="http://schemas.microsoft.com/office/drawing/2014/main" id="{9E0628CE-2098-4EDA-A9F4-884CA5D59549}"/>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0" name="Freeform 621">
              <a:extLst>
                <a:ext uri="{FF2B5EF4-FFF2-40B4-BE49-F238E27FC236}">
                  <a16:creationId xmlns:a16="http://schemas.microsoft.com/office/drawing/2014/main" id="{F4565AB1-44EB-4688-A764-29CF193BD749}"/>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1" name="Freeform 622">
              <a:extLst>
                <a:ext uri="{FF2B5EF4-FFF2-40B4-BE49-F238E27FC236}">
                  <a16:creationId xmlns:a16="http://schemas.microsoft.com/office/drawing/2014/main" id="{4CD6BB1B-6D63-4A7E-9A4F-0A1FFE57AF78}"/>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2" name="Freeform 623">
              <a:extLst>
                <a:ext uri="{FF2B5EF4-FFF2-40B4-BE49-F238E27FC236}">
                  <a16:creationId xmlns:a16="http://schemas.microsoft.com/office/drawing/2014/main" id="{C3C7C8AA-DCF8-463C-A267-8C74B5CE99D0}"/>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3" name="Freeform 624">
              <a:extLst>
                <a:ext uri="{FF2B5EF4-FFF2-40B4-BE49-F238E27FC236}">
                  <a16:creationId xmlns:a16="http://schemas.microsoft.com/office/drawing/2014/main" id="{C9F67113-14D5-438D-91D0-56FBDCB62C5A}"/>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4" name="Freeform 625">
              <a:extLst>
                <a:ext uri="{FF2B5EF4-FFF2-40B4-BE49-F238E27FC236}">
                  <a16:creationId xmlns:a16="http://schemas.microsoft.com/office/drawing/2014/main" id="{11EAD5B8-8DB7-424A-BCFB-4ED221BE3D3A}"/>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5" name="Freeform 626">
              <a:extLst>
                <a:ext uri="{FF2B5EF4-FFF2-40B4-BE49-F238E27FC236}">
                  <a16:creationId xmlns:a16="http://schemas.microsoft.com/office/drawing/2014/main" id="{51DC013F-FE03-4C44-8D9F-2E96E5C10C0C}"/>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6" name="Freeform 627">
              <a:extLst>
                <a:ext uri="{FF2B5EF4-FFF2-40B4-BE49-F238E27FC236}">
                  <a16:creationId xmlns:a16="http://schemas.microsoft.com/office/drawing/2014/main" id="{C71793E9-A236-45B4-9BE7-ACBE997FB45E}"/>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7" name="Freeform 628">
              <a:extLst>
                <a:ext uri="{FF2B5EF4-FFF2-40B4-BE49-F238E27FC236}">
                  <a16:creationId xmlns:a16="http://schemas.microsoft.com/office/drawing/2014/main" id="{AE7D8C91-A93B-4146-BFAD-E97585C83663}"/>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8" name="Freeform 629">
              <a:extLst>
                <a:ext uri="{FF2B5EF4-FFF2-40B4-BE49-F238E27FC236}">
                  <a16:creationId xmlns:a16="http://schemas.microsoft.com/office/drawing/2014/main" id="{D63CC203-B7F3-4299-B99F-352EE86AE70F}"/>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9" name="Freeform 630">
              <a:extLst>
                <a:ext uri="{FF2B5EF4-FFF2-40B4-BE49-F238E27FC236}">
                  <a16:creationId xmlns:a16="http://schemas.microsoft.com/office/drawing/2014/main" id="{051F946D-675F-46CD-B970-71AB185696C8}"/>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0" name="Freeform 631">
              <a:extLst>
                <a:ext uri="{FF2B5EF4-FFF2-40B4-BE49-F238E27FC236}">
                  <a16:creationId xmlns:a16="http://schemas.microsoft.com/office/drawing/2014/main" id="{A33B7F4B-1E30-4885-AFCB-02EFC0F2E33D}"/>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1" name="Freeform 632">
              <a:extLst>
                <a:ext uri="{FF2B5EF4-FFF2-40B4-BE49-F238E27FC236}">
                  <a16:creationId xmlns:a16="http://schemas.microsoft.com/office/drawing/2014/main" id="{463CEC3B-93B2-400C-95AD-E5787A1C94A1}"/>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2" name="Freeform 633">
              <a:extLst>
                <a:ext uri="{FF2B5EF4-FFF2-40B4-BE49-F238E27FC236}">
                  <a16:creationId xmlns:a16="http://schemas.microsoft.com/office/drawing/2014/main" id="{C5C29C30-7D89-49BB-9243-CC1987CFF639}"/>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3" name="Freeform 634">
              <a:extLst>
                <a:ext uri="{FF2B5EF4-FFF2-40B4-BE49-F238E27FC236}">
                  <a16:creationId xmlns:a16="http://schemas.microsoft.com/office/drawing/2014/main" id="{42ED5AFE-EE55-443F-B384-BB35D1B38D68}"/>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4" name="Rectangle 635">
              <a:extLst>
                <a:ext uri="{FF2B5EF4-FFF2-40B4-BE49-F238E27FC236}">
                  <a16:creationId xmlns:a16="http://schemas.microsoft.com/office/drawing/2014/main" id="{D27BE922-8AEA-4BB8-8255-CC79D2C6CF13}"/>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5" name="Freeform 636">
              <a:extLst>
                <a:ext uri="{FF2B5EF4-FFF2-40B4-BE49-F238E27FC236}">
                  <a16:creationId xmlns:a16="http://schemas.microsoft.com/office/drawing/2014/main" id="{D7E99725-D1E0-4489-A48C-00DCC32AC241}"/>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6" name="Freeform 637">
              <a:extLst>
                <a:ext uri="{FF2B5EF4-FFF2-40B4-BE49-F238E27FC236}">
                  <a16:creationId xmlns:a16="http://schemas.microsoft.com/office/drawing/2014/main" id="{86266A18-9F31-4E2A-839D-A7197AF4EAE2}"/>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7" name="Freeform 638">
              <a:extLst>
                <a:ext uri="{FF2B5EF4-FFF2-40B4-BE49-F238E27FC236}">
                  <a16:creationId xmlns:a16="http://schemas.microsoft.com/office/drawing/2014/main" id="{B6891E73-DA3A-41CA-8C35-23C7BA448077}"/>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8" name="Freeform 639">
              <a:extLst>
                <a:ext uri="{FF2B5EF4-FFF2-40B4-BE49-F238E27FC236}">
                  <a16:creationId xmlns:a16="http://schemas.microsoft.com/office/drawing/2014/main" id="{71CB4820-C2B7-4E79-8288-5C056B1FDA6F}"/>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9" name="Freeform 640">
              <a:extLst>
                <a:ext uri="{FF2B5EF4-FFF2-40B4-BE49-F238E27FC236}">
                  <a16:creationId xmlns:a16="http://schemas.microsoft.com/office/drawing/2014/main" id="{83F367FC-23BB-44B8-91DA-B75F6500CDDE}"/>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0" name="Freeform 641">
              <a:extLst>
                <a:ext uri="{FF2B5EF4-FFF2-40B4-BE49-F238E27FC236}">
                  <a16:creationId xmlns:a16="http://schemas.microsoft.com/office/drawing/2014/main" id="{EAD333BF-9A3E-43A0-BD06-6F07585F75B7}"/>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1" name="Freeform 642">
              <a:extLst>
                <a:ext uri="{FF2B5EF4-FFF2-40B4-BE49-F238E27FC236}">
                  <a16:creationId xmlns:a16="http://schemas.microsoft.com/office/drawing/2014/main" id="{1C8CA207-3D6B-4028-B057-1B8A344F25A3}"/>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2" name="Freeform 643">
              <a:extLst>
                <a:ext uri="{FF2B5EF4-FFF2-40B4-BE49-F238E27FC236}">
                  <a16:creationId xmlns:a16="http://schemas.microsoft.com/office/drawing/2014/main" id="{53CE04D7-E6B7-4A37-8EB0-57E81266DA09}"/>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3" name="Freeform 644">
              <a:extLst>
                <a:ext uri="{FF2B5EF4-FFF2-40B4-BE49-F238E27FC236}">
                  <a16:creationId xmlns:a16="http://schemas.microsoft.com/office/drawing/2014/main" id="{837587C7-A0C5-40A0-9D74-BC8F50C3DFF5}"/>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914" name="Freeform: Shape 913">
            <a:extLst>
              <a:ext uri="{FF2B5EF4-FFF2-40B4-BE49-F238E27FC236}">
                <a16:creationId xmlns:a16="http://schemas.microsoft.com/office/drawing/2014/main" id="{13891B97-3824-4B07-A65E-C0497DD5320D}"/>
              </a:ext>
            </a:extLst>
          </p:cNvPr>
          <p:cNvSpPr>
            <a:spLocks noChangeAspect="1"/>
          </p:cNvSpPr>
          <p:nvPr/>
        </p:nvSpPr>
        <p:spPr>
          <a:xfrm rot="10800000">
            <a:off x="2180319" y="190066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915" name="TextBox 914">
            <a:extLst>
              <a:ext uri="{FF2B5EF4-FFF2-40B4-BE49-F238E27FC236}">
                <a16:creationId xmlns:a16="http://schemas.microsoft.com/office/drawing/2014/main" id="{9FB89D44-DDDF-495E-886B-5288E70C6D28}"/>
              </a:ext>
            </a:extLst>
          </p:cNvPr>
          <p:cNvSpPr txBox="1"/>
          <p:nvPr/>
        </p:nvSpPr>
        <p:spPr>
          <a:xfrm>
            <a:off x="2180318" y="2187394"/>
            <a:ext cx="933051" cy="338554"/>
          </a:xfrm>
          <a:prstGeom prst="rect">
            <a:avLst/>
          </a:prstGeom>
          <a:noFill/>
        </p:spPr>
        <p:txBody>
          <a:bodyPr wrap="square" rtlCol="0" anchor="ctr">
            <a:spAutoFit/>
          </a:bodyPr>
          <a:lstStyle/>
          <a:p>
            <a:pPr algn="ctr"/>
            <a:r>
              <a:rPr lang="en-US" sz="1600" b="1" dirty="0">
                <a:solidFill>
                  <a:schemeClr val="bg2"/>
                </a:solidFill>
                <a:latin typeface="+mj-lt"/>
              </a:rPr>
              <a:t>$.78.2K</a:t>
            </a:r>
            <a:endParaRPr lang="en-ID" sz="1600" b="1" dirty="0">
              <a:solidFill>
                <a:schemeClr val="bg2"/>
              </a:solidFill>
              <a:latin typeface="+mj-lt"/>
            </a:endParaRPr>
          </a:p>
        </p:txBody>
      </p:sp>
      <p:sp>
        <p:nvSpPr>
          <p:cNvPr id="916" name="Freeform: Shape 915">
            <a:extLst>
              <a:ext uri="{FF2B5EF4-FFF2-40B4-BE49-F238E27FC236}">
                <a16:creationId xmlns:a16="http://schemas.microsoft.com/office/drawing/2014/main" id="{5D06DDB3-38AB-4151-9549-E849B8B14677}"/>
              </a:ext>
            </a:extLst>
          </p:cNvPr>
          <p:cNvSpPr>
            <a:spLocks noChangeAspect="1"/>
          </p:cNvSpPr>
          <p:nvPr/>
        </p:nvSpPr>
        <p:spPr>
          <a:xfrm rot="10800000">
            <a:off x="3047990" y="3655134"/>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917" name="TextBox 916">
            <a:extLst>
              <a:ext uri="{FF2B5EF4-FFF2-40B4-BE49-F238E27FC236}">
                <a16:creationId xmlns:a16="http://schemas.microsoft.com/office/drawing/2014/main" id="{7C3244F1-F086-4BD1-8FA4-6BBA63A85DF4}"/>
              </a:ext>
            </a:extLst>
          </p:cNvPr>
          <p:cNvSpPr txBox="1"/>
          <p:nvPr/>
        </p:nvSpPr>
        <p:spPr>
          <a:xfrm>
            <a:off x="3047989" y="3941866"/>
            <a:ext cx="933051" cy="338554"/>
          </a:xfrm>
          <a:prstGeom prst="rect">
            <a:avLst/>
          </a:prstGeom>
          <a:noFill/>
        </p:spPr>
        <p:txBody>
          <a:bodyPr wrap="square" rtlCol="0" anchor="ctr">
            <a:spAutoFit/>
          </a:bodyPr>
          <a:lstStyle/>
          <a:p>
            <a:pPr algn="ctr"/>
            <a:r>
              <a:rPr lang="en-US" sz="1600" b="1" dirty="0">
                <a:solidFill>
                  <a:schemeClr val="bg2"/>
                </a:solidFill>
                <a:latin typeface="+mj-lt"/>
              </a:rPr>
              <a:t>$.23.6K</a:t>
            </a:r>
            <a:endParaRPr lang="en-ID" sz="1600" b="1" dirty="0">
              <a:solidFill>
                <a:schemeClr val="bg2"/>
              </a:solidFill>
              <a:latin typeface="+mj-lt"/>
            </a:endParaRPr>
          </a:p>
        </p:txBody>
      </p:sp>
      <p:sp>
        <p:nvSpPr>
          <p:cNvPr id="918" name="Freeform: Shape 917">
            <a:extLst>
              <a:ext uri="{FF2B5EF4-FFF2-40B4-BE49-F238E27FC236}">
                <a16:creationId xmlns:a16="http://schemas.microsoft.com/office/drawing/2014/main" id="{F0986548-5507-4742-8058-2A45CDB7F140}"/>
              </a:ext>
            </a:extLst>
          </p:cNvPr>
          <p:cNvSpPr>
            <a:spLocks noChangeAspect="1"/>
          </p:cNvSpPr>
          <p:nvPr/>
        </p:nvSpPr>
        <p:spPr>
          <a:xfrm rot="10800000">
            <a:off x="4820568" y="2124359"/>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919" name="TextBox 918">
            <a:extLst>
              <a:ext uri="{FF2B5EF4-FFF2-40B4-BE49-F238E27FC236}">
                <a16:creationId xmlns:a16="http://schemas.microsoft.com/office/drawing/2014/main" id="{DE5C3ADE-9DE1-4D0F-B78B-EAE0D7F5F17D}"/>
              </a:ext>
            </a:extLst>
          </p:cNvPr>
          <p:cNvSpPr txBox="1"/>
          <p:nvPr/>
        </p:nvSpPr>
        <p:spPr>
          <a:xfrm>
            <a:off x="4820567" y="2411091"/>
            <a:ext cx="933051" cy="338554"/>
          </a:xfrm>
          <a:prstGeom prst="rect">
            <a:avLst/>
          </a:prstGeom>
          <a:noFill/>
        </p:spPr>
        <p:txBody>
          <a:bodyPr wrap="square" rtlCol="0" anchor="ctr">
            <a:spAutoFit/>
          </a:bodyPr>
          <a:lstStyle/>
          <a:p>
            <a:pPr algn="ctr"/>
            <a:r>
              <a:rPr lang="en-US" sz="1600" b="1" dirty="0">
                <a:solidFill>
                  <a:schemeClr val="bg2"/>
                </a:solidFill>
                <a:latin typeface="+mj-lt"/>
              </a:rPr>
              <a:t>$.16.3K</a:t>
            </a:r>
            <a:endParaRPr lang="en-ID" sz="1600" b="1" dirty="0">
              <a:solidFill>
                <a:schemeClr val="bg2"/>
              </a:solidFill>
              <a:latin typeface="+mj-lt"/>
            </a:endParaRPr>
          </a:p>
        </p:txBody>
      </p:sp>
      <p:sp>
        <p:nvSpPr>
          <p:cNvPr id="920" name="Freeform: Shape 919">
            <a:extLst>
              <a:ext uri="{FF2B5EF4-FFF2-40B4-BE49-F238E27FC236}">
                <a16:creationId xmlns:a16="http://schemas.microsoft.com/office/drawing/2014/main" id="{3BE97E47-2768-4637-8EF0-095CAB6C877C}"/>
              </a:ext>
            </a:extLst>
          </p:cNvPr>
          <p:cNvSpPr>
            <a:spLocks noChangeAspect="1"/>
          </p:cNvSpPr>
          <p:nvPr/>
        </p:nvSpPr>
        <p:spPr>
          <a:xfrm rot="10800000">
            <a:off x="5203346" y="408391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921" name="TextBox 920">
            <a:extLst>
              <a:ext uri="{FF2B5EF4-FFF2-40B4-BE49-F238E27FC236}">
                <a16:creationId xmlns:a16="http://schemas.microsoft.com/office/drawing/2014/main" id="{952C99FB-6F6B-4BAD-A592-81B23CC74A33}"/>
              </a:ext>
            </a:extLst>
          </p:cNvPr>
          <p:cNvSpPr txBox="1"/>
          <p:nvPr/>
        </p:nvSpPr>
        <p:spPr>
          <a:xfrm>
            <a:off x="5203345" y="4370644"/>
            <a:ext cx="933051" cy="338554"/>
          </a:xfrm>
          <a:prstGeom prst="rect">
            <a:avLst/>
          </a:prstGeom>
          <a:noFill/>
        </p:spPr>
        <p:txBody>
          <a:bodyPr wrap="square" rtlCol="0" anchor="ctr">
            <a:spAutoFit/>
          </a:bodyPr>
          <a:lstStyle/>
          <a:p>
            <a:pPr algn="ctr"/>
            <a:r>
              <a:rPr lang="en-US" sz="1600" b="1" dirty="0">
                <a:solidFill>
                  <a:schemeClr val="bg2"/>
                </a:solidFill>
                <a:latin typeface="+mj-lt"/>
              </a:rPr>
              <a:t>$.44.7K</a:t>
            </a:r>
            <a:endParaRPr lang="en-ID" sz="1600" b="1" dirty="0">
              <a:solidFill>
                <a:schemeClr val="bg2"/>
              </a:solidFill>
              <a:latin typeface="+mj-lt"/>
            </a:endParaRPr>
          </a:p>
        </p:txBody>
      </p:sp>
      <p:sp>
        <p:nvSpPr>
          <p:cNvPr id="922" name="TextBox 921">
            <a:extLst>
              <a:ext uri="{FF2B5EF4-FFF2-40B4-BE49-F238E27FC236}">
                <a16:creationId xmlns:a16="http://schemas.microsoft.com/office/drawing/2014/main" id="{BA89189A-381D-43C4-AEBE-F6F2FAA18036}"/>
              </a:ext>
            </a:extLst>
          </p:cNvPr>
          <p:cNvSpPr txBox="1"/>
          <p:nvPr/>
        </p:nvSpPr>
        <p:spPr>
          <a:xfrm>
            <a:off x="7214150" y="2473724"/>
            <a:ext cx="4512593" cy="1170833"/>
          </a:xfrm>
          <a:prstGeom prst="rect">
            <a:avLst/>
          </a:prstGeom>
          <a:noFill/>
        </p:spPr>
        <p:txBody>
          <a:bodyPr wrap="square" rtlCol="0" anchor="ctr">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923" name="TextBox 922">
            <a:extLst>
              <a:ext uri="{FF2B5EF4-FFF2-40B4-BE49-F238E27FC236}">
                <a16:creationId xmlns:a16="http://schemas.microsoft.com/office/drawing/2014/main" id="{29830CFD-5A80-4157-BC8A-2333A336946B}"/>
              </a:ext>
            </a:extLst>
          </p:cNvPr>
          <p:cNvSpPr txBox="1"/>
          <p:nvPr/>
        </p:nvSpPr>
        <p:spPr>
          <a:xfrm>
            <a:off x="7214150" y="216714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924" name="TextBox 923">
            <a:extLst>
              <a:ext uri="{FF2B5EF4-FFF2-40B4-BE49-F238E27FC236}">
                <a16:creationId xmlns:a16="http://schemas.microsoft.com/office/drawing/2014/main" id="{F524446E-BF6D-4451-BD42-D8DD1F7A78F9}"/>
              </a:ext>
            </a:extLst>
          </p:cNvPr>
          <p:cNvSpPr txBox="1"/>
          <p:nvPr/>
        </p:nvSpPr>
        <p:spPr>
          <a:xfrm>
            <a:off x="7948307" y="3986392"/>
            <a:ext cx="1223447" cy="307777"/>
          </a:xfrm>
          <a:prstGeom prst="rect">
            <a:avLst/>
          </a:prstGeom>
          <a:noFill/>
        </p:spPr>
        <p:txBody>
          <a:bodyPr wrap="square" rtlCol="0" anchor="ctr">
            <a:spAutoFit/>
          </a:bodyPr>
          <a:lstStyle/>
          <a:p>
            <a:r>
              <a:rPr lang="en-US" sz="1400" dirty="0">
                <a:solidFill>
                  <a:schemeClr val="accent1"/>
                </a:solidFill>
              </a:rPr>
              <a:t>Description</a:t>
            </a:r>
            <a:endParaRPr lang="en-ID" sz="1400" dirty="0">
              <a:solidFill>
                <a:schemeClr val="accent1"/>
              </a:solidFill>
            </a:endParaRPr>
          </a:p>
        </p:txBody>
      </p:sp>
      <p:grpSp>
        <p:nvGrpSpPr>
          <p:cNvPr id="925" name="Group 924">
            <a:extLst>
              <a:ext uri="{FF2B5EF4-FFF2-40B4-BE49-F238E27FC236}">
                <a16:creationId xmlns:a16="http://schemas.microsoft.com/office/drawing/2014/main" id="{623CB5C9-7EAD-4402-ACA9-ADA1B1634E65}"/>
              </a:ext>
            </a:extLst>
          </p:cNvPr>
          <p:cNvGrpSpPr>
            <a:grpSpLocks/>
          </p:cNvGrpSpPr>
          <p:nvPr/>
        </p:nvGrpSpPr>
        <p:grpSpPr>
          <a:xfrm>
            <a:off x="7303363" y="3916971"/>
            <a:ext cx="446618" cy="446618"/>
            <a:chOff x="4382451" y="513673"/>
            <a:chExt cx="691715" cy="710184"/>
          </a:xfrm>
          <a:solidFill>
            <a:schemeClr val="accent1"/>
          </a:solidFill>
        </p:grpSpPr>
        <p:sp>
          <p:nvSpPr>
            <p:cNvPr id="926" name="Freeform: Shape 925">
              <a:extLst>
                <a:ext uri="{FF2B5EF4-FFF2-40B4-BE49-F238E27FC236}">
                  <a16:creationId xmlns:a16="http://schemas.microsoft.com/office/drawing/2014/main" id="{07FB4C5C-3AF4-45FC-B861-DAF8BBBA37FA}"/>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927" name="Freeform: Shape 926">
              <a:extLst>
                <a:ext uri="{FF2B5EF4-FFF2-40B4-BE49-F238E27FC236}">
                  <a16:creationId xmlns:a16="http://schemas.microsoft.com/office/drawing/2014/main" id="{D231594B-2F64-4CB0-B6A3-8951C70D8250}"/>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928" name="Freeform: Shape 927">
              <a:extLst>
                <a:ext uri="{FF2B5EF4-FFF2-40B4-BE49-F238E27FC236}">
                  <a16:creationId xmlns:a16="http://schemas.microsoft.com/office/drawing/2014/main" id="{E58E5304-437F-40C9-B3E7-57B2043B877F}"/>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929" name="Freeform: Shape 928">
              <a:extLst>
                <a:ext uri="{FF2B5EF4-FFF2-40B4-BE49-F238E27FC236}">
                  <a16:creationId xmlns:a16="http://schemas.microsoft.com/office/drawing/2014/main" id="{16BA65E8-0958-467C-BF1C-5BCDA9492BE6}"/>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930" name="Freeform: Shape 929">
              <a:extLst>
                <a:ext uri="{FF2B5EF4-FFF2-40B4-BE49-F238E27FC236}">
                  <a16:creationId xmlns:a16="http://schemas.microsoft.com/office/drawing/2014/main" id="{BABAAA9A-0042-429D-8FAB-BF05480743FC}"/>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931" name="Freeform: Shape 930">
              <a:extLst>
                <a:ext uri="{FF2B5EF4-FFF2-40B4-BE49-F238E27FC236}">
                  <a16:creationId xmlns:a16="http://schemas.microsoft.com/office/drawing/2014/main" id="{ED13EFA5-5DFF-4B97-A47B-12F9B8CC8871}"/>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932" name="Freeform: Shape 931">
              <a:extLst>
                <a:ext uri="{FF2B5EF4-FFF2-40B4-BE49-F238E27FC236}">
                  <a16:creationId xmlns:a16="http://schemas.microsoft.com/office/drawing/2014/main" id="{303F9BF8-525F-42DC-9210-89D3A28E20DE}"/>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933" name="Freeform: Shape 932">
              <a:extLst>
                <a:ext uri="{FF2B5EF4-FFF2-40B4-BE49-F238E27FC236}">
                  <a16:creationId xmlns:a16="http://schemas.microsoft.com/office/drawing/2014/main" id="{E1DAA7B2-225A-4D22-AE6D-DF3D20DCE6CD}"/>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934" name="Freeform: Shape 933">
              <a:extLst>
                <a:ext uri="{FF2B5EF4-FFF2-40B4-BE49-F238E27FC236}">
                  <a16:creationId xmlns:a16="http://schemas.microsoft.com/office/drawing/2014/main" id="{175800AD-697F-4F64-8617-F6089524907A}"/>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935" name="Freeform: Shape 934">
              <a:extLst>
                <a:ext uri="{FF2B5EF4-FFF2-40B4-BE49-F238E27FC236}">
                  <a16:creationId xmlns:a16="http://schemas.microsoft.com/office/drawing/2014/main" id="{F2C7067E-1BEF-49A4-ADC0-1E1BDE5CFDE5}"/>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936" name="TextBox 935">
            <a:extLst>
              <a:ext uri="{FF2B5EF4-FFF2-40B4-BE49-F238E27FC236}">
                <a16:creationId xmlns:a16="http://schemas.microsoft.com/office/drawing/2014/main" id="{6A1AFEB5-C1FB-4123-BAEF-7C1971761EFA}"/>
              </a:ext>
            </a:extLst>
          </p:cNvPr>
          <p:cNvSpPr txBox="1"/>
          <p:nvPr/>
        </p:nvSpPr>
        <p:spPr>
          <a:xfrm>
            <a:off x="10161439" y="3986392"/>
            <a:ext cx="1223447" cy="307777"/>
          </a:xfrm>
          <a:prstGeom prst="rect">
            <a:avLst/>
          </a:prstGeom>
          <a:noFill/>
        </p:spPr>
        <p:txBody>
          <a:bodyPr wrap="square" rtlCol="0" anchor="ctr">
            <a:spAutoFit/>
          </a:bodyPr>
          <a:lstStyle/>
          <a:p>
            <a:r>
              <a:rPr lang="en-US" sz="1400" dirty="0">
                <a:solidFill>
                  <a:schemeClr val="accent3"/>
                </a:solidFill>
              </a:rPr>
              <a:t>Description</a:t>
            </a:r>
            <a:endParaRPr lang="en-ID" sz="1400" dirty="0">
              <a:solidFill>
                <a:schemeClr val="accent3"/>
              </a:solidFill>
            </a:endParaRPr>
          </a:p>
        </p:txBody>
      </p:sp>
      <p:sp>
        <p:nvSpPr>
          <p:cNvPr id="937" name="TextBox 936">
            <a:extLst>
              <a:ext uri="{FF2B5EF4-FFF2-40B4-BE49-F238E27FC236}">
                <a16:creationId xmlns:a16="http://schemas.microsoft.com/office/drawing/2014/main" id="{C0501743-97FE-4FED-8B92-BCCF773F90D6}"/>
              </a:ext>
            </a:extLst>
          </p:cNvPr>
          <p:cNvSpPr txBox="1"/>
          <p:nvPr/>
        </p:nvSpPr>
        <p:spPr>
          <a:xfrm>
            <a:off x="7948307" y="4732417"/>
            <a:ext cx="1223447" cy="307777"/>
          </a:xfrm>
          <a:prstGeom prst="rect">
            <a:avLst/>
          </a:prstGeom>
          <a:noFill/>
        </p:spPr>
        <p:txBody>
          <a:bodyPr wrap="square" rtlCol="0" anchor="ctr">
            <a:spAutoFit/>
          </a:bodyPr>
          <a:lstStyle/>
          <a:p>
            <a:r>
              <a:rPr lang="en-US" sz="1400" dirty="0">
                <a:solidFill>
                  <a:schemeClr val="accent4"/>
                </a:solidFill>
              </a:rPr>
              <a:t>Description</a:t>
            </a:r>
            <a:endParaRPr lang="en-ID" sz="1400" dirty="0">
              <a:solidFill>
                <a:schemeClr val="accent4"/>
              </a:solidFill>
            </a:endParaRPr>
          </a:p>
        </p:txBody>
      </p:sp>
      <p:sp>
        <p:nvSpPr>
          <p:cNvPr id="938" name="TextBox 937">
            <a:extLst>
              <a:ext uri="{FF2B5EF4-FFF2-40B4-BE49-F238E27FC236}">
                <a16:creationId xmlns:a16="http://schemas.microsoft.com/office/drawing/2014/main" id="{12F1D0E3-10AC-44E5-B1C9-B5BEF55FAD8F}"/>
              </a:ext>
            </a:extLst>
          </p:cNvPr>
          <p:cNvSpPr txBox="1"/>
          <p:nvPr/>
        </p:nvSpPr>
        <p:spPr>
          <a:xfrm>
            <a:off x="10161439" y="4732417"/>
            <a:ext cx="1223447" cy="307777"/>
          </a:xfrm>
          <a:prstGeom prst="rect">
            <a:avLst/>
          </a:prstGeom>
          <a:noFill/>
        </p:spPr>
        <p:txBody>
          <a:bodyPr wrap="square" rtlCol="0" anchor="ctr">
            <a:spAutoFit/>
          </a:bodyPr>
          <a:lstStyle/>
          <a:p>
            <a:r>
              <a:rPr lang="en-US" sz="1400" dirty="0">
                <a:solidFill>
                  <a:schemeClr val="accent5"/>
                </a:solidFill>
              </a:rPr>
              <a:t>Description</a:t>
            </a:r>
            <a:endParaRPr lang="en-ID" sz="1400" dirty="0">
              <a:solidFill>
                <a:schemeClr val="accent5"/>
              </a:solidFill>
            </a:endParaRPr>
          </a:p>
        </p:txBody>
      </p:sp>
      <p:grpSp>
        <p:nvGrpSpPr>
          <p:cNvPr id="939" name="Group 938">
            <a:extLst>
              <a:ext uri="{FF2B5EF4-FFF2-40B4-BE49-F238E27FC236}">
                <a16:creationId xmlns:a16="http://schemas.microsoft.com/office/drawing/2014/main" id="{767A516E-60C1-42A2-BC9E-D0AC9DD0C221}"/>
              </a:ext>
            </a:extLst>
          </p:cNvPr>
          <p:cNvGrpSpPr>
            <a:grpSpLocks noChangeAspect="1"/>
          </p:cNvGrpSpPr>
          <p:nvPr/>
        </p:nvGrpSpPr>
        <p:grpSpPr>
          <a:xfrm>
            <a:off x="7301925" y="4728925"/>
            <a:ext cx="448056" cy="314760"/>
            <a:chOff x="7423335" y="1888726"/>
            <a:chExt cx="761999" cy="535304"/>
          </a:xfrm>
          <a:solidFill>
            <a:schemeClr val="accent4"/>
          </a:solidFill>
        </p:grpSpPr>
        <p:sp>
          <p:nvSpPr>
            <p:cNvPr id="940" name="Freeform: Shape 939">
              <a:extLst>
                <a:ext uri="{FF2B5EF4-FFF2-40B4-BE49-F238E27FC236}">
                  <a16:creationId xmlns:a16="http://schemas.microsoft.com/office/drawing/2014/main" id="{73034D6A-0D7C-4270-B2C0-D9AC0F72A822}"/>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941" name="Freeform: Shape 940">
              <a:extLst>
                <a:ext uri="{FF2B5EF4-FFF2-40B4-BE49-F238E27FC236}">
                  <a16:creationId xmlns:a16="http://schemas.microsoft.com/office/drawing/2014/main" id="{BFB965FC-01EE-4F1E-88ED-A9F68A47AA2F}"/>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942" name="Freeform: Shape 941">
              <a:extLst>
                <a:ext uri="{FF2B5EF4-FFF2-40B4-BE49-F238E27FC236}">
                  <a16:creationId xmlns:a16="http://schemas.microsoft.com/office/drawing/2014/main" id="{63D609E6-1B7D-49C0-81DC-F87AA5446BB4}"/>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943" name="Freeform: Shape 942">
              <a:extLst>
                <a:ext uri="{FF2B5EF4-FFF2-40B4-BE49-F238E27FC236}">
                  <a16:creationId xmlns:a16="http://schemas.microsoft.com/office/drawing/2014/main" id="{767CEE3B-0161-4A0F-ADE0-36BF440C0A4B}"/>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944" name="Freeform: Shape 943">
              <a:extLst>
                <a:ext uri="{FF2B5EF4-FFF2-40B4-BE49-F238E27FC236}">
                  <a16:creationId xmlns:a16="http://schemas.microsoft.com/office/drawing/2014/main" id="{105A4B1B-18A0-4508-BF21-EC59B51FB98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945" name="Freeform: Shape 944">
              <a:extLst>
                <a:ext uri="{FF2B5EF4-FFF2-40B4-BE49-F238E27FC236}">
                  <a16:creationId xmlns:a16="http://schemas.microsoft.com/office/drawing/2014/main" id="{F6FF830F-C756-4286-B1A1-3739985B7537}"/>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946" name="Freeform: Shape 945">
              <a:extLst>
                <a:ext uri="{FF2B5EF4-FFF2-40B4-BE49-F238E27FC236}">
                  <a16:creationId xmlns:a16="http://schemas.microsoft.com/office/drawing/2014/main" id="{25C13073-FE80-4F2E-8C0E-9D78E7178E5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947" name="Group 946">
            <a:extLst>
              <a:ext uri="{FF2B5EF4-FFF2-40B4-BE49-F238E27FC236}">
                <a16:creationId xmlns:a16="http://schemas.microsoft.com/office/drawing/2014/main" id="{E682B3B2-3787-42EC-BF47-521DA2E51D34}"/>
              </a:ext>
            </a:extLst>
          </p:cNvPr>
          <p:cNvGrpSpPr>
            <a:grpSpLocks noChangeAspect="1"/>
          </p:cNvGrpSpPr>
          <p:nvPr/>
        </p:nvGrpSpPr>
        <p:grpSpPr>
          <a:xfrm>
            <a:off x="9534417" y="4699982"/>
            <a:ext cx="448056" cy="372647"/>
            <a:chOff x="8247513" y="567093"/>
            <a:chExt cx="799958" cy="665320"/>
          </a:xfrm>
          <a:solidFill>
            <a:schemeClr val="accent5"/>
          </a:solidFill>
        </p:grpSpPr>
        <p:sp>
          <p:nvSpPr>
            <p:cNvPr id="948" name="Freeform: Shape 947">
              <a:extLst>
                <a:ext uri="{FF2B5EF4-FFF2-40B4-BE49-F238E27FC236}">
                  <a16:creationId xmlns:a16="http://schemas.microsoft.com/office/drawing/2014/main" id="{3C2C44E6-2809-4972-B888-E37AAFBDDEA2}"/>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949" name="Freeform: Shape 948">
              <a:extLst>
                <a:ext uri="{FF2B5EF4-FFF2-40B4-BE49-F238E27FC236}">
                  <a16:creationId xmlns:a16="http://schemas.microsoft.com/office/drawing/2014/main" id="{221B6BED-7B6B-4EC6-89B9-80B894656533}"/>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950" name="Freeform: Shape 949">
              <a:extLst>
                <a:ext uri="{FF2B5EF4-FFF2-40B4-BE49-F238E27FC236}">
                  <a16:creationId xmlns:a16="http://schemas.microsoft.com/office/drawing/2014/main" id="{920CBF3D-A360-48BF-ADCB-A6C59E1D2890}"/>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951" name="Freeform: Shape 950">
              <a:extLst>
                <a:ext uri="{FF2B5EF4-FFF2-40B4-BE49-F238E27FC236}">
                  <a16:creationId xmlns:a16="http://schemas.microsoft.com/office/drawing/2014/main" id="{86B222FF-F070-43E8-8F5F-518B2BC4DC9E}"/>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952" name="Freeform: Shape 951">
              <a:extLst>
                <a:ext uri="{FF2B5EF4-FFF2-40B4-BE49-F238E27FC236}">
                  <a16:creationId xmlns:a16="http://schemas.microsoft.com/office/drawing/2014/main" id="{AB46BBC9-85A1-45CE-BB6C-88347781DF01}"/>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953" name="Group 952">
            <a:extLst>
              <a:ext uri="{FF2B5EF4-FFF2-40B4-BE49-F238E27FC236}">
                <a16:creationId xmlns:a16="http://schemas.microsoft.com/office/drawing/2014/main" id="{6C4D817A-2D06-4B79-A035-57614FB4D72E}"/>
              </a:ext>
            </a:extLst>
          </p:cNvPr>
          <p:cNvGrpSpPr>
            <a:grpSpLocks noChangeAspect="1"/>
          </p:cNvGrpSpPr>
          <p:nvPr/>
        </p:nvGrpSpPr>
        <p:grpSpPr>
          <a:xfrm>
            <a:off x="9536604" y="3916252"/>
            <a:ext cx="407788" cy="448056"/>
            <a:chOff x="5754909" y="3048000"/>
            <a:chExt cx="693515" cy="761999"/>
          </a:xfrm>
          <a:solidFill>
            <a:schemeClr val="accent3"/>
          </a:solidFill>
        </p:grpSpPr>
        <p:sp>
          <p:nvSpPr>
            <p:cNvPr id="954" name="Freeform: Shape 953">
              <a:extLst>
                <a:ext uri="{FF2B5EF4-FFF2-40B4-BE49-F238E27FC236}">
                  <a16:creationId xmlns:a16="http://schemas.microsoft.com/office/drawing/2014/main" id="{EE88A516-A4B2-499A-80CF-D22F1C9C56C3}"/>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955" name="Freeform: Shape 954">
              <a:extLst>
                <a:ext uri="{FF2B5EF4-FFF2-40B4-BE49-F238E27FC236}">
                  <a16:creationId xmlns:a16="http://schemas.microsoft.com/office/drawing/2014/main" id="{937D1B1D-95C2-47A1-8E6D-2BB01501EE3A}"/>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956" name="Freeform: Shape 955">
              <a:extLst>
                <a:ext uri="{FF2B5EF4-FFF2-40B4-BE49-F238E27FC236}">
                  <a16:creationId xmlns:a16="http://schemas.microsoft.com/office/drawing/2014/main" id="{FF42F664-9447-49EF-9D36-603B2ECABB81}"/>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957" name="Freeform: Shape 956">
              <a:extLst>
                <a:ext uri="{FF2B5EF4-FFF2-40B4-BE49-F238E27FC236}">
                  <a16:creationId xmlns:a16="http://schemas.microsoft.com/office/drawing/2014/main" id="{4C826237-6141-47A3-A5BD-ABB597224F3C}"/>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958" name="Freeform: Shape 957">
              <a:extLst>
                <a:ext uri="{FF2B5EF4-FFF2-40B4-BE49-F238E27FC236}">
                  <a16:creationId xmlns:a16="http://schemas.microsoft.com/office/drawing/2014/main" id="{DC9F48A6-AED8-4DB2-9ACC-1F60155108EC}"/>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959" name="Freeform: Shape 958">
              <a:extLst>
                <a:ext uri="{FF2B5EF4-FFF2-40B4-BE49-F238E27FC236}">
                  <a16:creationId xmlns:a16="http://schemas.microsoft.com/office/drawing/2014/main" id="{92987BD3-A778-48D6-A99D-E7383078EE5C}"/>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960" name="Freeform: Shape 959">
              <a:extLst>
                <a:ext uri="{FF2B5EF4-FFF2-40B4-BE49-F238E27FC236}">
                  <a16:creationId xmlns:a16="http://schemas.microsoft.com/office/drawing/2014/main" id="{36AFBC21-24FD-4846-A57D-C26E85419C5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4" name="Title 3">
            <a:extLst>
              <a:ext uri="{FF2B5EF4-FFF2-40B4-BE49-F238E27FC236}">
                <a16:creationId xmlns:a16="http://schemas.microsoft.com/office/drawing/2014/main" id="{0EE025B8-CEB9-48EA-A51D-9D36D7FF0A67}"/>
              </a:ext>
            </a:extLst>
          </p:cNvPr>
          <p:cNvSpPr>
            <a:spLocks noGrp="1"/>
          </p:cNvSpPr>
          <p:nvPr>
            <p:ph type="title"/>
          </p:nvPr>
        </p:nvSpPr>
        <p:spPr/>
        <p:txBody>
          <a:bodyPr/>
          <a:lstStyle/>
          <a:p>
            <a:r>
              <a:rPr lang="en-US" sz="4400" b="1" dirty="0">
                <a:latin typeface="+mj-lt"/>
              </a:rPr>
              <a:t>World Map Data</a:t>
            </a:r>
            <a:endParaRPr lang="en-ID" dirty="0"/>
          </a:p>
        </p:txBody>
      </p:sp>
    </p:spTree>
    <p:extLst>
      <p:ext uri="{BB962C8B-B14F-4D97-AF65-F5344CB8AC3E}">
        <p14:creationId xmlns:p14="http://schemas.microsoft.com/office/powerpoint/2010/main" val="1472043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73"/>
                                        </p:tgtEl>
                                        <p:attrNameLst>
                                          <p:attrName>style.visibility</p:attrName>
                                        </p:attrNameLst>
                                      </p:cBhvr>
                                      <p:to>
                                        <p:strVal val="visible"/>
                                      </p:to>
                                    </p:set>
                                    <p:animEffect transition="in" filter="fade">
                                      <p:cBhvr>
                                        <p:cTn id="7" dur="500"/>
                                        <p:tgtEl>
                                          <p:spTgt spid="97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74"/>
                                        </p:tgtEl>
                                        <p:attrNameLst>
                                          <p:attrName>style.visibility</p:attrName>
                                        </p:attrNameLst>
                                      </p:cBhvr>
                                      <p:to>
                                        <p:strVal val="visible"/>
                                      </p:to>
                                    </p:set>
                                    <p:anim calcmode="lin" valueType="num">
                                      <p:cBhvr>
                                        <p:cTn id="11" dur="500" fill="hold"/>
                                        <p:tgtEl>
                                          <p:spTgt spid="974"/>
                                        </p:tgtEl>
                                        <p:attrNameLst>
                                          <p:attrName>ppt_w</p:attrName>
                                        </p:attrNameLst>
                                      </p:cBhvr>
                                      <p:tavLst>
                                        <p:tav tm="0">
                                          <p:val>
                                            <p:fltVal val="0"/>
                                          </p:val>
                                        </p:tav>
                                        <p:tav tm="100000">
                                          <p:val>
                                            <p:strVal val="#ppt_w"/>
                                          </p:val>
                                        </p:tav>
                                      </p:tavLst>
                                    </p:anim>
                                    <p:anim calcmode="lin" valueType="num">
                                      <p:cBhvr>
                                        <p:cTn id="12" dur="500" fill="hold"/>
                                        <p:tgtEl>
                                          <p:spTgt spid="974"/>
                                        </p:tgtEl>
                                        <p:attrNameLst>
                                          <p:attrName>ppt_h</p:attrName>
                                        </p:attrNameLst>
                                      </p:cBhvr>
                                      <p:tavLst>
                                        <p:tav tm="0">
                                          <p:val>
                                            <p:fltVal val="0"/>
                                          </p:val>
                                        </p:tav>
                                        <p:tav tm="100000">
                                          <p:val>
                                            <p:strVal val="#ppt_h"/>
                                          </p:val>
                                        </p:tav>
                                      </p:tavLst>
                                    </p:anim>
                                    <p:animEffect transition="in" filter="fade">
                                      <p:cBhvr>
                                        <p:cTn id="13" dur="500"/>
                                        <p:tgtEl>
                                          <p:spTgt spid="974"/>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77"/>
                                        </p:tgtEl>
                                        <p:attrNameLst>
                                          <p:attrName>style.visibility</p:attrName>
                                        </p:attrNameLst>
                                      </p:cBhvr>
                                      <p:to>
                                        <p:strVal val="visible"/>
                                      </p:to>
                                    </p:set>
                                    <p:animEffect transition="in" filter="wipe(left)">
                                      <p:cBhvr>
                                        <p:cTn id="17" dur="500"/>
                                        <p:tgtEl>
                                          <p:spTgt spid="977"/>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480"/>
                                        </p:tgtEl>
                                        <p:attrNameLst>
                                          <p:attrName>style.visibility</p:attrName>
                                        </p:attrNameLst>
                                      </p:cBhvr>
                                      <p:to>
                                        <p:strVal val="visible"/>
                                      </p:to>
                                    </p:set>
                                    <p:animEffect transition="in" filter="wipe(left)">
                                      <p:cBhvr>
                                        <p:cTn id="25" dur="500"/>
                                        <p:tgtEl>
                                          <p:spTgt spid="480"/>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914"/>
                                        </p:tgtEl>
                                        <p:attrNameLst>
                                          <p:attrName>style.visibility</p:attrName>
                                        </p:attrNameLst>
                                      </p:cBhvr>
                                      <p:to>
                                        <p:strVal val="visible"/>
                                      </p:to>
                                    </p:set>
                                    <p:anim calcmode="lin" valueType="num">
                                      <p:cBhvr>
                                        <p:cTn id="29" dur="500" fill="hold"/>
                                        <p:tgtEl>
                                          <p:spTgt spid="914"/>
                                        </p:tgtEl>
                                        <p:attrNameLst>
                                          <p:attrName>ppt_w</p:attrName>
                                        </p:attrNameLst>
                                      </p:cBhvr>
                                      <p:tavLst>
                                        <p:tav tm="0">
                                          <p:val>
                                            <p:fltVal val="0"/>
                                          </p:val>
                                        </p:tav>
                                        <p:tav tm="100000">
                                          <p:val>
                                            <p:strVal val="#ppt_w"/>
                                          </p:val>
                                        </p:tav>
                                      </p:tavLst>
                                    </p:anim>
                                    <p:anim calcmode="lin" valueType="num">
                                      <p:cBhvr>
                                        <p:cTn id="30" dur="500" fill="hold"/>
                                        <p:tgtEl>
                                          <p:spTgt spid="914"/>
                                        </p:tgtEl>
                                        <p:attrNameLst>
                                          <p:attrName>ppt_h</p:attrName>
                                        </p:attrNameLst>
                                      </p:cBhvr>
                                      <p:tavLst>
                                        <p:tav tm="0">
                                          <p:val>
                                            <p:fltVal val="0"/>
                                          </p:val>
                                        </p:tav>
                                        <p:tav tm="100000">
                                          <p:val>
                                            <p:strVal val="#ppt_h"/>
                                          </p:val>
                                        </p:tav>
                                      </p:tavLst>
                                    </p:anim>
                                    <p:animEffect transition="in" filter="fade">
                                      <p:cBhvr>
                                        <p:cTn id="31" dur="500"/>
                                        <p:tgtEl>
                                          <p:spTgt spid="914"/>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918"/>
                                        </p:tgtEl>
                                        <p:attrNameLst>
                                          <p:attrName>style.visibility</p:attrName>
                                        </p:attrNameLst>
                                      </p:cBhvr>
                                      <p:to>
                                        <p:strVal val="visible"/>
                                      </p:to>
                                    </p:set>
                                    <p:anim calcmode="lin" valueType="num">
                                      <p:cBhvr>
                                        <p:cTn id="34" dur="500" fill="hold"/>
                                        <p:tgtEl>
                                          <p:spTgt spid="918"/>
                                        </p:tgtEl>
                                        <p:attrNameLst>
                                          <p:attrName>ppt_w</p:attrName>
                                        </p:attrNameLst>
                                      </p:cBhvr>
                                      <p:tavLst>
                                        <p:tav tm="0">
                                          <p:val>
                                            <p:fltVal val="0"/>
                                          </p:val>
                                        </p:tav>
                                        <p:tav tm="100000">
                                          <p:val>
                                            <p:strVal val="#ppt_w"/>
                                          </p:val>
                                        </p:tav>
                                      </p:tavLst>
                                    </p:anim>
                                    <p:anim calcmode="lin" valueType="num">
                                      <p:cBhvr>
                                        <p:cTn id="35" dur="500" fill="hold"/>
                                        <p:tgtEl>
                                          <p:spTgt spid="918"/>
                                        </p:tgtEl>
                                        <p:attrNameLst>
                                          <p:attrName>ppt_h</p:attrName>
                                        </p:attrNameLst>
                                      </p:cBhvr>
                                      <p:tavLst>
                                        <p:tav tm="0">
                                          <p:val>
                                            <p:fltVal val="0"/>
                                          </p:val>
                                        </p:tav>
                                        <p:tav tm="100000">
                                          <p:val>
                                            <p:strVal val="#ppt_h"/>
                                          </p:val>
                                        </p:tav>
                                      </p:tavLst>
                                    </p:anim>
                                    <p:animEffect transition="in" filter="fade">
                                      <p:cBhvr>
                                        <p:cTn id="36" dur="500"/>
                                        <p:tgtEl>
                                          <p:spTgt spid="918"/>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916"/>
                                        </p:tgtEl>
                                        <p:attrNameLst>
                                          <p:attrName>style.visibility</p:attrName>
                                        </p:attrNameLst>
                                      </p:cBhvr>
                                      <p:to>
                                        <p:strVal val="visible"/>
                                      </p:to>
                                    </p:set>
                                    <p:anim calcmode="lin" valueType="num">
                                      <p:cBhvr>
                                        <p:cTn id="39" dur="500" fill="hold"/>
                                        <p:tgtEl>
                                          <p:spTgt spid="916"/>
                                        </p:tgtEl>
                                        <p:attrNameLst>
                                          <p:attrName>ppt_w</p:attrName>
                                        </p:attrNameLst>
                                      </p:cBhvr>
                                      <p:tavLst>
                                        <p:tav tm="0">
                                          <p:val>
                                            <p:fltVal val="0"/>
                                          </p:val>
                                        </p:tav>
                                        <p:tav tm="100000">
                                          <p:val>
                                            <p:strVal val="#ppt_w"/>
                                          </p:val>
                                        </p:tav>
                                      </p:tavLst>
                                    </p:anim>
                                    <p:anim calcmode="lin" valueType="num">
                                      <p:cBhvr>
                                        <p:cTn id="40" dur="500" fill="hold"/>
                                        <p:tgtEl>
                                          <p:spTgt spid="916"/>
                                        </p:tgtEl>
                                        <p:attrNameLst>
                                          <p:attrName>ppt_h</p:attrName>
                                        </p:attrNameLst>
                                      </p:cBhvr>
                                      <p:tavLst>
                                        <p:tav tm="0">
                                          <p:val>
                                            <p:fltVal val="0"/>
                                          </p:val>
                                        </p:tav>
                                        <p:tav tm="100000">
                                          <p:val>
                                            <p:strVal val="#ppt_h"/>
                                          </p:val>
                                        </p:tav>
                                      </p:tavLst>
                                    </p:anim>
                                    <p:animEffect transition="in" filter="fade">
                                      <p:cBhvr>
                                        <p:cTn id="41" dur="500"/>
                                        <p:tgtEl>
                                          <p:spTgt spid="916"/>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920"/>
                                        </p:tgtEl>
                                        <p:attrNameLst>
                                          <p:attrName>style.visibility</p:attrName>
                                        </p:attrNameLst>
                                      </p:cBhvr>
                                      <p:to>
                                        <p:strVal val="visible"/>
                                      </p:to>
                                    </p:set>
                                    <p:anim calcmode="lin" valueType="num">
                                      <p:cBhvr>
                                        <p:cTn id="44" dur="500" fill="hold"/>
                                        <p:tgtEl>
                                          <p:spTgt spid="920"/>
                                        </p:tgtEl>
                                        <p:attrNameLst>
                                          <p:attrName>ppt_w</p:attrName>
                                        </p:attrNameLst>
                                      </p:cBhvr>
                                      <p:tavLst>
                                        <p:tav tm="0">
                                          <p:val>
                                            <p:fltVal val="0"/>
                                          </p:val>
                                        </p:tav>
                                        <p:tav tm="100000">
                                          <p:val>
                                            <p:strVal val="#ppt_w"/>
                                          </p:val>
                                        </p:tav>
                                      </p:tavLst>
                                    </p:anim>
                                    <p:anim calcmode="lin" valueType="num">
                                      <p:cBhvr>
                                        <p:cTn id="45" dur="500" fill="hold"/>
                                        <p:tgtEl>
                                          <p:spTgt spid="920"/>
                                        </p:tgtEl>
                                        <p:attrNameLst>
                                          <p:attrName>ppt_h</p:attrName>
                                        </p:attrNameLst>
                                      </p:cBhvr>
                                      <p:tavLst>
                                        <p:tav tm="0">
                                          <p:val>
                                            <p:fltVal val="0"/>
                                          </p:val>
                                        </p:tav>
                                        <p:tav tm="100000">
                                          <p:val>
                                            <p:strVal val="#ppt_h"/>
                                          </p:val>
                                        </p:tav>
                                      </p:tavLst>
                                    </p:anim>
                                    <p:animEffect transition="in" filter="fade">
                                      <p:cBhvr>
                                        <p:cTn id="46" dur="500"/>
                                        <p:tgtEl>
                                          <p:spTgt spid="920"/>
                                        </p:tgtEl>
                                      </p:cBhvr>
                                    </p:animEffect>
                                  </p:childTnLst>
                                </p:cTn>
                              </p:par>
                            </p:childTnLst>
                          </p:cTn>
                        </p:par>
                        <p:par>
                          <p:cTn id="47" fill="hold">
                            <p:stCondLst>
                              <p:cond delay="3000"/>
                            </p:stCondLst>
                            <p:childTnLst>
                              <p:par>
                                <p:cTn id="48" presetID="53" presetClass="entr" presetSubtype="16" fill="hold" grpId="0" nodeType="afterEffect">
                                  <p:stCondLst>
                                    <p:cond delay="0"/>
                                  </p:stCondLst>
                                  <p:childTnLst>
                                    <p:set>
                                      <p:cBhvr>
                                        <p:cTn id="49" dur="1" fill="hold">
                                          <p:stCondLst>
                                            <p:cond delay="0"/>
                                          </p:stCondLst>
                                        </p:cTn>
                                        <p:tgtEl>
                                          <p:spTgt spid="915"/>
                                        </p:tgtEl>
                                        <p:attrNameLst>
                                          <p:attrName>style.visibility</p:attrName>
                                        </p:attrNameLst>
                                      </p:cBhvr>
                                      <p:to>
                                        <p:strVal val="visible"/>
                                      </p:to>
                                    </p:set>
                                    <p:anim calcmode="lin" valueType="num">
                                      <p:cBhvr>
                                        <p:cTn id="50" dur="500" fill="hold"/>
                                        <p:tgtEl>
                                          <p:spTgt spid="915"/>
                                        </p:tgtEl>
                                        <p:attrNameLst>
                                          <p:attrName>ppt_w</p:attrName>
                                        </p:attrNameLst>
                                      </p:cBhvr>
                                      <p:tavLst>
                                        <p:tav tm="0">
                                          <p:val>
                                            <p:fltVal val="0"/>
                                          </p:val>
                                        </p:tav>
                                        <p:tav tm="100000">
                                          <p:val>
                                            <p:strVal val="#ppt_w"/>
                                          </p:val>
                                        </p:tav>
                                      </p:tavLst>
                                    </p:anim>
                                    <p:anim calcmode="lin" valueType="num">
                                      <p:cBhvr>
                                        <p:cTn id="51" dur="500" fill="hold"/>
                                        <p:tgtEl>
                                          <p:spTgt spid="915"/>
                                        </p:tgtEl>
                                        <p:attrNameLst>
                                          <p:attrName>ppt_h</p:attrName>
                                        </p:attrNameLst>
                                      </p:cBhvr>
                                      <p:tavLst>
                                        <p:tav tm="0">
                                          <p:val>
                                            <p:fltVal val="0"/>
                                          </p:val>
                                        </p:tav>
                                        <p:tav tm="100000">
                                          <p:val>
                                            <p:strVal val="#ppt_h"/>
                                          </p:val>
                                        </p:tav>
                                      </p:tavLst>
                                    </p:anim>
                                    <p:animEffect transition="in" filter="fade">
                                      <p:cBhvr>
                                        <p:cTn id="52" dur="500"/>
                                        <p:tgtEl>
                                          <p:spTgt spid="915"/>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919"/>
                                        </p:tgtEl>
                                        <p:attrNameLst>
                                          <p:attrName>style.visibility</p:attrName>
                                        </p:attrNameLst>
                                      </p:cBhvr>
                                      <p:to>
                                        <p:strVal val="visible"/>
                                      </p:to>
                                    </p:set>
                                    <p:anim calcmode="lin" valueType="num">
                                      <p:cBhvr>
                                        <p:cTn id="55" dur="500" fill="hold"/>
                                        <p:tgtEl>
                                          <p:spTgt spid="919"/>
                                        </p:tgtEl>
                                        <p:attrNameLst>
                                          <p:attrName>ppt_w</p:attrName>
                                        </p:attrNameLst>
                                      </p:cBhvr>
                                      <p:tavLst>
                                        <p:tav tm="0">
                                          <p:val>
                                            <p:fltVal val="0"/>
                                          </p:val>
                                        </p:tav>
                                        <p:tav tm="100000">
                                          <p:val>
                                            <p:strVal val="#ppt_w"/>
                                          </p:val>
                                        </p:tav>
                                      </p:tavLst>
                                    </p:anim>
                                    <p:anim calcmode="lin" valueType="num">
                                      <p:cBhvr>
                                        <p:cTn id="56" dur="500" fill="hold"/>
                                        <p:tgtEl>
                                          <p:spTgt spid="919"/>
                                        </p:tgtEl>
                                        <p:attrNameLst>
                                          <p:attrName>ppt_h</p:attrName>
                                        </p:attrNameLst>
                                      </p:cBhvr>
                                      <p:tavLst>
                                        <p:tav tm="0">
                                          <p:val>
                                            <p:fltVal val="0"/>
                                          </p:val>
                                        </p:tav>
                                        <p:tav tm="100000">
                                          <p:val>
                                            <p:strVal val="#ppt_h"/>
                                          </p:val>
                                        </p:tav>
                                      </p:tavLst>
                                    </p:anim>
                                    <p:animEffect transition="in" filter="fade">
                                      <p:cBhvr>
                                        <p:cTn id="57" dur="500"/>
                                        <p:tgtEl>
                                          <p:spTgt spid="919"/>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917"/>
                                        </p:tgtEl>
                                        <p:attrNameLst>
                                          <p:attrName>style.visibility</p:attrName>
                                        </p:attrNameLst>
                                      </p:cBhvr>
                                      <p:to>
                                        <p:strVal val="visible"/>
                                      </p:to>
                                    </p:set>
                                    <p:anim calcmode="lin" valueType="num">
                                      <p:cBhvr>
                                        <p:cTn id="60" dur="500" fill="hold"/>
                                        <p:tgtEl>
                                          <p:spTgt spid="917"/>
                                        </p:tgtEl>
                                        <p:attrNameLst>
                                          <p:attrName>ppt_w</p:attrName>
                                        </p:attrNameLst>
                                      </p:cBhvr>
                                      <p:tavLst>
                                        <p:tav tm="0">
                                          <p:val>
                                            <p:fltVal val="0"/>
                                          </p:val>
                                        </p:tav>
                                        <p:tav tm="100000">
                                          <p:val>
                                            <p:strVal val="#ppt_w"/>
                                          </p:val>
                                        </p:tav>
                                      </p:tavLst>
                                    </p:anim>
                                    <p:anim calcmode="lin" valueType="num">
                                      <p:cBhvr>
                                        <p:cTn id="61" dur="500" fill="hold"/>
                                        <p:tgtEl>
                                          <p:spTgt spid="917"/>
                                        </p:tgtEl>
                                        <p:attrNameLst>
                                          <p:attrName>ppt_h</p:attrName>
                                        </p:attrNameLst>
                                      </p:cBhvr>
                                      <p:tavLst>
                                        <p:tav tm="0">
                                          <p:val>
                                            <p:fltVal val="0"/>
                                          </p:val>
                                        </p:tav>
                                        <p:tav tm="100000">
                                          <p:val>
                                            <p:strVal val="#ppt_h"/>
                                          </p:val>
                                        </p:tav>
                                      </p:tavLst>
                                    </p:anim>
                                    <p:animEffect transition="in" filter="fade">
                                      <p:cBhvr>
                                        <p:cTn id="62" dur="500"/>
                                        <p:tgtEl>
                                          <p:spTgt spid="917"/>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921"/>
                                        </p:tgtEl>
                                        <p:attrNameLst>
                                          <p:attrName>style.visibility</p:attrName>
                                        </p:attrNameLst>
                                      </p:cBhvr>
                                      <p:to>
                                        <p:strVal val="visible"/>
                                      </p:to>
                                    </p:set>
                                    <p:anim calcmode="lin" valueType="num">
                                      <p:cBhvr>
                                        <p:cTn id="65" dur="500" fill="hold"/>
                                        <p:tgtEl>
                                          <p:spTgt spid="921"/>
                                        </p:tgtEl>
                                        <p:attrNameLst>
                                          <p:attrName>ppt_w</p:attrName>
                                        </p:attrNameLst>
                                      </p:cBhvr>
                                      <p:tavLst>
                                        <p:tav tm="0">
                                          <p:val>
                                            <p:fltVal val="0"/>
                                          </p:val>
                                        </p:tav>
                                        <p:tav tm="100000">
                                          <p:val>
                                            <p:strVal val="#ppt_w"/>
                                          </p:val>
                                        </p:tav>
                                      </p:tavLst>
                                    </p:anim>
                                    <p:anim calcmode="lin" valueType="num">
                                      <p:cBhvr>
                                        <p:cTn id="66" dur="500" fill="hold"/>
                                        <p:tgtEl>
                                          <p:spTgt spid="921"/>
                                        </p:tgtEl>
                                        <p:attrNameLst>
                                          <p:attrName>ppt_h</p:attrName>
                                        </p:attrNameLst>
                                      </p:cBhvr>
                                      <p:tavLst>
                                        <p:tav tm="0">
                                          <p:val>
                                            <p:fltVal val="0"/>
                                          </p:val>
                                        </p:tav>
                                        <p:tav tm="100000">
                                          <p:val>
                                            <p:strVal val="#ppt_h"/>
                                          </p:val>
                                        </p:tav>
                                      </p:tavLst>
                                    </p:anim>
                                    <p:animEffect transition="in" filter="fade">
                                      <p:cBhvr>
                                        <p:cTn id="67" dur="500"/>
                                        <p:tgtEl>
                                          <p:spTgt spid="921"/>
                                        </p:tgtEl>
                                      </p:cBhvr>
                                    </p:animEffect>
                                  </p:childTnLst>
                                </p:cTn>
                              </p:par>
                            </p:childTnLst>
                          </p:cTn>
                        </p:par>
                        <p:par>
                          <p:cTn id="68" fill="hold">
                            <p:stCondLst>
                              <p:cond delay="3500"/>
                            </p:stCondLst>
                            <p:childTnLst>
                              <p:par>
                                <p:cTn id="69" presetID="22" presetClass="entr" presetSubtype="8" fill="hold" grpId="0" nodeType="afterEffect">
                                  <p:stCondLst>
                                    <p:cond delay="0"/>
                                  </p:stCondLst>
                                  <p:childTnLst>
                                    <p:set>
                                      <p:cBhvr>
                                        <p:cTn id="70" dur="1" fill="hold">
                                          <p:stCondLst>
                                            <p:cond delay="0"/>
                                          </p:stCondLst>
                                        </p:cTn>
                                        <p:tgtEl>
                                          <p:spTgt spid="923"/>
                                        </p:tgtEl>
                                        <p:attrNameLst>
                                          <p:attrName>style.visibility</p:attrName>
                                        </p:attrNameLst>
                                      </p:cBhvr>
                                      <p:to>
                                        <p:strVal val="visible"/>
                                      </p:to>
                                    </p:set>
                                    <p:animEffect transition="in" filter="wipe(left)">
                                      <p:cBhvr>
                                        <p:cTn id="71" dur="500"/>
                                        <p:tgtEl>
                                          <p:spTgt spid="923"/>
                                        </p:tgtEl>
                                      </p:cBhvr>
                                    </p:animEffect>
                                  </p:childTnLst>
                                </p:cTn>
                              </p:par>
                            </p:childTnLst>
                          </p:cTn>
                        </p:par>
                        <p:par>
                          <p:cTn id="72" fill="hold">
                            <p:stCondLst>
                              <p:cond delay="4000"/>
                            </p:stCondLst>
                            <p:childTnLst>
                              <p:par>
                                <p:cTn id="73" presetID="22" presetClass="entr" presetSubtype="1" fill="hold" grpId="0" nodeType="afterEffect">
                                  <p:stCondLst>
                                    <p:cond delay="0"/>
                                  </p:stCondLst>
                                  <p:childTnLst>
                                    <p:set>
                                      <p:cBhvr>
                                        <p:cTn id="74" dur="1" fill="hold">
                                          <p:stCondLst>
                                            <p:cond delay="0"/>
                                          </p:stCondLst>
                                        </p:cTn>
                                        <p:tgtEl>
                                          <p:spTgt spid="922"/>
                                        </p:tgtEl>
                                        <p:attrNameLst>
                                          <p:attrName>style.visibility</p:attrName>
                                        </p:attrNameLst>
                                      </p:cBhvr>
                                      <p:to>
                                        <p:strVal val="visible"/>
                                      </p:to>
                                    </p:set>
                                    <p:animEffect transition="in" filter="wipe(up)">
                                      <p:cBhvr>
                                        <p:cTn id="75" dur="500"/>
                                        <p:tgtEl>
                                          <p:spTgt spid="922"/>
                                        </p:tgtEl>
                                      </p:cBhvr>
                                    </p:animEffect>
                                  </p:childTnLst>
                                </p:cTn>
                              </p:par>
                            </p:childTnLst>
                          </p:cTn>
                        </p:par>
                        <p:par>
                          <p:cTn id="76" fill="hold">
                            <p:stCondLst>
                              <p:cond delay="4500"/>
                            </p:stCondLst>
                            <p:childTnLst>
                              <p:par>
                                <p:cTn id="77" presetID="53" presetClass="entr" presetSubtype="16" fill="hold" nodeType="afterEffect">
                                  <p:stCondLst>
                                    <p:cond delay="0"/>
                                  </p:stCondLst>
                                  <p:childTnLst>
                                    <p:set>
                                      <p:cBhvr>
                                        <p:cTn id="78" dur="1" fill="hold">
                                          <p:stCondLst>
                                            <p:cond delay="0"/>
                                          </p:stCondLst>
                                        </p:cTn>
                                        <p:tgtEl>
                                          <p:spTgt spid="925"/>
                                        </p:tgtEl>
                                        <p:attrNameLst>
                                          <p:attrName>style.visibility</p:attrName>
                                        </p:attrNameLst>
                                      </p:cBhvr>
                                      <p:to>
                                        <p:strVal val="visible"/>
                                      </p:to>
                                    </p:set>
                                    <p:anim calcmode="lin" valueType="num">
                                      <p:cBhvr>
                                        <p:cTn id="79" dur="500" fill="hold"/>
                                        <p:tgtEl>
                                          <p:spTgt spid="925"/>
                                        </p:tgtEl>
                                        <p:attrNameLst>
                                          <p:attrName>ppt_w</p:attrName>
                                        </p:attrNameLst>
                                      </p:cBhvr>
                                      <p:tavLst>
                                        <p:tav tm="0">
                                          <p:val>
                                            <p:fltVal val="0"/>
                                          </p:val>
                                        </p:tav>
                                        <p:tav tm="100000">
                                          <p:val>
                                            <p:strVal val="#ppt_w"/>
                                          </p:val>
                                        </p:tav>
                                      </p:tavLst>
                                    </p:anim>
                                    <p:anim calcmode="lin" valueType="num">
                                      <p:cBhvr>
                                        <p:cTn id="80" dur="500" fill="hold"/>
                                        <p:tgtEl>
                                          <p:spTgt spid="925"/>
                                        </p:tgtEl>
                                        <p:attrNameLst>
                                          <p:attrName>ppt_h</p:attrName>
                                        </p:attrNameLst>
                                      </p:cBhvr>
                                      <p:tavLst>
                                        <p:tav tm="0">
                                          <p:val>
                                            <p:fltVal val="0"/>
                                          </p:val>
                                        </p:tav>
                                        <p:tav tm="100000">
                                          <p:val>
                                            <p:strVal val="#ppt_h"/>
                                          </p:val>
                                        </p:tav>
                                      </p:tavLst>
                                    </p:anim>
                                    <p:animEffect transition="in" filter="fade">
                                      <p:cBhvr>
                                        <p:cTn id="81" dur="500"/>
                                        <p:tgtEl>
                                          <p:spTgt spid="925"/>
                                        </p:tgtEl>
                                      </p:cBhvr>
                                    </p:animEffect>
                                  </p:childTnLst>
                                </p:cTn>
                              </p:par>
                              <p:par>
                                <p:cTn id="82" presetID="53" presetClass="entr" presetSubtype="16" fill="hold" nodeType="withEffect">
                                  <p:stCondLst>
                                    <p:cond delay="0"/>
                                  </p:stCondLst>
                                  <p:childTnLst>
                                    <p:set>
                                      <p:cBhvr>
                                        <p:cTn id="83" dur="1" fill="hold">
                                          <p:stCondLst>
                                            <p:cond delay="0"/>
                                          </p:stCondLst>
                                        </p:cTn>
                                        <p:tgtEl>
                                          <p:spTgt spid="939"/>
                                        </p:tgtEl>
                                        <p:attrNameLst>
                                          <p:attrName>style.visibility</p:attrName>
                                        </p:attrNameLst>
                                      </p:cBhvr>
                                      <p:to>
                                        <p:strVal val="visible"/>
                                      </p:to>
                                    </p:set>
                                    <p:anim calcmode="lin" valueType="num">
                                      <p:cBhvr>
                                        <p:cTn id="84" dur="500" fill="hold"/>
                                        <p:tgtEl>
                                          <p:spTgt spid="939"/>
                                        </p:tgtEl>
                                        <p:attrNameLst>
                                          <p:attrName>ppt_w</p:attrName>
                                        </p:attrNameLst>
                                      </p:cBhvr>
                                      <p:tavLst>
                                        <p:tav tm="0">
                                          <p:val>
                                            <p:fltVal val="0"/>
                                          </p:val>
                                        </p:tav>
                                        <p:tav tm="100000">
                                          <p:val>
                                            <p:strVal val="#ppt_w"/>
                                          </p:val>
                                        </p:tav>
                                      </p:tavLst>
                                    </p:anim>
                                    <p:anim calcmode="lin" valueType="num">
                                      <p:cBhvr>
                                        <p:cTn id="85" dur="500" fill="hold"/>
                                        <p:tgtEl>
                                          <p:spTgt spid="939"/>
                                        </p:tgtEl>
                                        <p:attrNameLst>
                                          <p:attrName>ppt_h</p:attrName>
                                        </p:attrNameLst>
                                      </p:cBhvr>
                                      <p:tavLst>
                                        <p:tav tm="0">
                                          <p:val>
                                            <p:fltVal val="0"/>
                                          </p:val>
                                        </p:tav>
                                        <p:tav tm="100000">
                                          <p:val>
                                            <p:strVal val="#ppt_h"/>
                                          </p:val>
                                        </p:tav>
                                      </p:tavLst>
                                    </p:anim>
                                    <p:animEffect transition="in" filter="fade">
                                      <p:cBhvr>
                                        <p:cTn id="86" dur="500"/>
                                        <p:tgtEl>
                                          <p:spTgt spid="939"/>
                                        </p:tgtEl>
                                      </p:cBhvr>
                                    </p:animEffect>
                                  </p:childTnLst>
                                </p:cTn>
                              </p:par>
                              <p:par>
                                <p:cTn id="87" presetID="53" presetClass="entr" presetSubtype="16" fill="hold" nodeType="withEffect">
                                  <p:stCondLst>
                                    <p:cond delay="0"/>
                                  </p:stCondLst>
                                  <p:childTnLst>
                                    <p:set>
                                      <p:cBhvr>
                                        <p:cTn id="88" dur="1" fill="hold">
                                          <p:stCondLst>
                                            <p:cond delay="0"/>
                                          </p:stCondLst>
                                        </p:cTn>
                                        <p:tgtEl>
                                          <p:spTgt spid="953"/>
                                        </p:tgtEl>
                                        <p:attrNameLst>
                                          <p:attrName>style.visibility</p:attrName>
                                        </p:attrNameLst>
                                      </p:cBhvr>
                                      <p:to>
                                        <p:strVal val="visible"/>
                                      </p:to>
                                    </p:set>
                                    <p:anim calcmode="lin" valueType="num">
                                      <p:cBhvr>
                                        <p:cTn id="89" dur="500" fill="hold"/>
                                        <p:tgtEl>
                                          <p:spTgt spid="953"/>
                                        </p:tgtEl>
                                        <p:attrNameLst>
                                          <p:attrName>ppt_w</p:attrName>
                                        </p:attrNameLst>
                                      </p:cBhvr>
                                      <p:tavLst>
                                        <p:tav tm="0">
                                          <p:val>
                                            <p:fltVal val="0"/>
                                          </p:val>
                                        </p:tav>
                                        <p:tav tm="100000">
                                          <p:val>
                                            <p:strVal val="#ppt_w"/>
                                          </p:val>
                                        </p:tav>
                                      </p:tavLst>
                                    </p:anim>
                                    <p:anim calcmode="lin" valueType="num">
                                      <p:cBhvr>
                                        <p:cTn id="90" dur="500" fill="hold"/>
                                        <p:tgtEl>
                                          <p:spTgt spid="953"/>
                                        </p:tgtEl>
                                        <p:attrNameLst>
                                          <p:attrName>ppt_h</p:attrName>
                                        </p:attrNameLst>
                                      </p:cBhvr>
                                      <p:tavLst>
                                        <p:tav tm="0">
                                          <p:val>
                                            <p:fltVal val="0"/>
                                          </p:val>
                                        </p:tav>
                                        <p:tav tm="100000">
                                          <p:val>
                                            <p:strVal val="#ppt_h"/>
                                          </p:val>
                                        </p:tav>
                                      </p:tavLst>
                                    </p:anim>
                                    <p:animEffect transition="in" filter="fade">
                                      <p:cBhvr>
                                        <p:cTn id="91" dur="500"/>
                                        <p:tgtEl>
                                          <p:spTgt spid="953"/>
                                        </p:tgtEl>
                                      </p:cBhvr>
                                    </p:animEffect>
                                  </p:childTnLst>
                                </p:cTn>
                              </p:par>
                              <p:par>
                                <p:cTn id="92" presetID="53" presetClass="entr" presetSubtype="16" fill="hold" nodeType="withEffect">
                                  <p:stCondLst>
                                    <p:cond delay="0"/>
                                  </p:stCondLst>
                                  <p:childTnLst>
                                    <p:set>
                                      <p:cBhvr>
                                        <p:cTn id="93" dur="1" fill="hold">
                                          <p:stCondLst>
                                            <p:cond delay="0"/>
                                          </p:stCondLst>
                                        </p:cTn>
                                        <p:tgtEl>
                                          <p:spTgt spid="947"/>
                                        </p:tgtEl>
                                        <p:attrNameLst>
                                          <p:attrName>style.visibility</p:attrName>
                                        </p:attrNameLst>
                                      </p:cBhvr>
                                      <p:to>
                                        <p:strVal val="visible"/>
                                      </p:to>
                                    </p:set>
                                    <p:anim calcmode="lin" valueType="num">
                                      <p:cBhvr>
                                        <p:cTn id="94" dur="500" fill="hold"/>
                                        <p:tgtEl>
                                          <p:spTgt spid="947"/>
                                        </p:tgtEl>
                                        <p:attrNameLst>
                                          <p:attrName>ppt_w</p:attrName>
                                        </p:attrNameLst>
                                      </p:cBhvr>
                                      <p:tavLst>
                                        <p:tav tm="0">
                                          <p:val>
                                            <p:fltVal val="0"/>
                                          </p:val>
                                        </p:tav>
                                        <p:tav tm="100000">
                                          <p:val>
                                            <p:strVal val="#ppt_w"/>
                                          </p:val>
                                        </p:tav>
                                      </p:tavLst>
                                    </p:anim>
                                    <p:anim calcmode="lin" valueType="num">
                                      <p:cBhvr>
                                        <p:cTn id="95" dur="500" fill="hold"/>
                                        <p:tgtEl>
                                          <p:spTgt spid="947"/>
                                        </p:tgtEl>
                                        <p:attrNameLst>
                                          <p:attrName>ppt_h</p:attrName>
                                        </p:attrNameLst>
                                      </p:cBhvr>
                                      <p:tavLst>
                                        <p:tav tm="0">
                                          <p:val>
                                            <p:fltVal val="0"/>
                                          </p:val>
                                        </p:tav>
                                        <p:tav tm="100000">
                                          <p:val>
                                            <p:strVal val="#ppt_h"/>
                                          </p:val>
                                        </p:tav>
                                      </p:tavLst>
                                    </p:anim>
                                    <p:animEffect transition="in" filter="fade">
                                      <p:cBhvr>
                                        <p:cTn id="96" dur="500"/>
                                        <p:tgtEl>
                                          <p:spTgt spid="947"/>
                                        </p:tgtEl>
                                      </p:cBhvr>
                                    </p:animEffect>
                                  </p:childTnLst>
                                </p:cTn>
                              </p:par>
                            </p:childTnLst>
                          </p:cTn>
                        </p:par>
                        <p:par>
                          <p:cTn id="97" fill="hold">
                            <p:stCondLst>
                              <p:cond delay="5000"/>
                            </p:stCondLst>
                            <p:childTnLst>
                              <p:par>
                                <p:cTn id="98" presetID="22" presetClass="entr" presetSubtype="8" fill="hold" grpId="0" nodeType="afterEffect">
                                  <p:stCondLst>
                                    <p:cond delay="0"/>
                                  </p:stCondLst>
                                  <p:childTnLst>
                                    <p:set>
                                      <p:cBhvr>
                                        <p:cTn id="99" dur="1" fill="hold">
                                          <p:stCondLst>
                                            <p:cond delay="0"/>
                                          </p:stCondLst>
                                        </p:cTn>
                                        <p:tgtEl>
                                          <p:spTgt spid="924"/>
                                        </p:tgtEl>
                                        <p:attrNameLst>
                                          <p:attrName>style.visibility</p:attrName>
                                        </p:attrNameLst>
                                      </p:cBhvr>
                                      <p:to>
                                        <p:strVal val="visible"/>
                                      </p:to>
                                    </p:set>
                                    <p:animEffect transition="in" filter="wipe(left)">
                                      <p:cBhvr>
                                        <p:cTn id="100" dur="500"/>
                                        <p:tgtEl>
                                          <p:spTgt spid="924"/>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936"/>
                                        </p:tgtEl>
                                        <p:attrNameLst>
                                          <p:attrName>style.visibility</p:attrName>
                                        </p:attrNameLst>
                                      </p:cBhvr>
                                      <p:to>
                                        <p:strVal val="visible"/>
                                      </p:to>
                                    </p:set>
                                    <p:animEffect transition="in" filter="wipe(left)">
                                      <p:cBhvr>
                                        <p:cTn id="103" dur="500"/>
                                        <p:tgtEl>
                                          <p:spTgt spid="936"/>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937"/>
                                        </p:tgtEl>
                                        <p:attrNameLst>
                                          <p:attrName>style.visibility</p:attrName>
                                        </p:attrNameLst>
                                      </p:cBhvr>
                                      <p:to>
                                        <p:strVal val="visible"/>
                                      </p:to>
                                    </p:set>
                                    <p:animEffect transition="in" filter="wipe(left)">
                                      <p:cBhvr>
                                        <p:cTn id="106" dur="500"/>
                                        <p:tgtEl>
                                          <p:spTgt spid="93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938"/>
                                        </p:tgtEl>
                                        <p:attrNameLst>
                                          <p:attrName>style.visibility</p:attrName>
                                        </p:attrNameLst>
                                      </p:cBhvr>
                                      <p:to>
                                        <p:strVal val="visible"/>
                                      </p:to>
                                    </p:set>
                                    <p:animEffect transition="in" filter="wipe(left)">
                                      <p:cBhvr>
                                        <p:cTn id="109" dur="500"/>
                                        <p:tgtEl>
                                          <p:spTgt spid="9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3" grpId="0" animBg="1"/>
      <p:bldP spid="914" grpId="0" animBg="1"/>
      <p:bldP spid="915" grpId="0"/>
      <p:bldP spid="916" grpId="0" animBg="1"/>
      <p:bldP spid="917" grpId="0"/>
      <p:bldP spid="918" grpId="0" animBg="1"/>
      <p:bldP spid="919" grpId="0"/>
      <p:bldP spid="920" grpId="0" animBg="1"/>
      <p:bldP spid="921" grpId="0"/>
      <p:bldP spid="922" grpId="0"/>
      <p:bldP spid="923" grpId="0"/>
      <p:bldP spid="924" grpId="0"/>
      <p:bldP spid="936" grpId="0"/>
      <p:bldP spid="937" grpId="0"/>
      <p:bldP spid="938" grpId="0"/>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Freeform 4">
            <a:extLst>
              <a:ext uri="{FF2B5EF4-FFF2-40B4-BE49-F238E27FC236}">
                <a16:creationId xmlns:a16="http://schemas.microsoft.com/office/drawing/2014/main" id="{7F9E8A97-0F7C-43DF-BFA3-DEE48E55C413}"/>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98" name="Group 97">
            <a:extLst>
              <a:ext uri="{FF2B5EF4-FFF2-40B4-BE49-F238E27FC236}">
                <a16:creationId xmlns:a16="http://schemas.microsoft.com/office/drawing/2014/main" id="{4CEDE7E3-A3CE-4148-889A-103D69B26088}"/>
              </a:ext>
            </a:extLst>
          </p:cNvPr>
          <p:cNvGrpSpPr/>
          <p:nvPr/>
        </p:nvGrpSpPr>
        <p:grpSpPr>
          <a:xfrm>
            <a:off x="494834" y="494834"/>
            <a:ext cx="203798" cy="203798"/>
            <a:chOff x="606723" y="3429000"/>
            <a:chExt cx="575952" cy="575952"/>
          </a:xfrm>
        </p:grpSpPr>
        <p:sp>
          <p:nvSpPr>
            <p:cNvPr id="99" name="Oval 98">
              <a:extLst>
                <a:ext uri="{FF2B5EF4-FFF2-40B4-BE49-F238E27FC236}">
                  <a16:creationId xmlns:a16="http://schemas.microsoft.com/office/drawing/2014/main" id="{98825203-5891-4FFD-8949-BD58B162B01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Graphic 17" descr="Coins with solid fill">
              <a:extLst>
                <a:ext uri="{FF2B5EF4-FFF2-40B4-BE49-F238E27FC236}">
                  <a16:creationId xmlns:a16="http://schemas.microsoft.com/office/drawing/2014/main" id="{208D7520-906E-4350-A524-86AE81D87B4D}"/>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101" name="Graphic 4">
            <a:extLst>
              <a:ext uri="{FF2B5EF4-FFF2-40B4-BE49-F238E27FC236}">
                <a16:creationId xmlns:a16="http://schemas.microsoft.com/office/drawing/2014/main" id="{678A20D9-5F69-43C7-AB4C-9F03120EC714}"/>
              </a:ext>
            </a:extLst>
          </p:cNvPr>
          <p:cNvGrpSpPr>
            <a:grpSpLocks noChangeAspect="1"/>
          </p:cNvGrpSpPr>
          <p:nvPr/>
        </p:nvGrpSpPr>
        <p:grpSpPr>
          <a:xfrm>
            <a:off x="811258" y="514437"/>
            <a:ext cx="842000" cy="164592"/>
            <a:chOff x="5238750" y="3262312"/>
            <a:chExt cx="1715262" cy="335295"/>
          </a:xfrm>
          <a:solidFill>
            <a:schemeClr val="tx1"/>
          </a:solidFill>
        </p:grpSpPr>
        <p:sp>
          <p:nvSpPr>
            <p:cNvPr id="102" name="Freeform: Shape 101">
              <a:extLst>
                <a:ext uri="{FF2B5EF4-FFF2-40B4-BE49-F238E27FC236}">
                  <a16:creationId xmlns:a16="http://schemas.microsoft.com/office/drawing/2014/main" id="{13866019-A8F1-4BBC-A407-B55C11A7DD71}"/>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103" name="Freeform: Shape 102">
              <a:extLst>
                <a:ext uri="{FF2B5EF4-FFF2-40B4-BE49-F238E27FC236}">
                  <a16:creationId xmlns:a16="http://schemas.microsoft.com/office/drawing/2014/main" id="{32BE58BB-47E5-46D5-B226-18358F4390C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104" name="Freeform: Shape 103">
              <a:extLst>
                <a:ext uri="{FF2B5EF4-FFF2-40B4-BE49-F238E27FC236}">
                  <a16:creationId xmlns:a16="http://schemas.microsoft.com/office/drawing/2014/main" id="{6828C1C8-B6C9-4E01-8017-A3E86942209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105" name="Freeform: Shape 104">
              <a:extLst>
                <a:ext uri="{FF2B5EF4-FFF2-40B4-BE49-F238E27FC236}">
                  <a16:creationId xmlns:a16="http://schemas.microsoft.com/office/drawing/2014/main" id="{8D0535D7-9A5C-4AE4-BDEE-28A509A6A65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106" name="Freeform: Shape 105">
              <a:extLst>
                <a:ext uri="{FF2B5EF4-FFF2-40B4-BE49-F238E27FC236}">
                  <a16:creationId xmlns:a16="http://schemas.microsoft.com/office/drawing/2014/main" id="{1D8FE79E-5DA2-40D2-8FFC-8673FCD37B57}"/>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107" name="Freeform: Shape 106">
              <a:extLst>
                <a:ext uri="{FF2B5EF4-FFF2-40B4-BE49-F238E27FC236}">
                  <a16:creationId xmlns:a16="http://schemas.microsoft.com/office/drawing/2014/main" id="{A4B75970-B096-4937-8682-4A925D599C2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108" name="Freeform: Shape 107">
              <a:extLst>
                <a:ext uri="{FF2B5EF4-FFF2-40B4-BE49-F238E27FC236}">
                  <a16:creationId xmlns:a16="http://schemas.microsoft.com/office/drawing/2014/main" id="{E9981B57-6543-429B-9EB3-A6959E3A2FD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9" name="PpHolder4">
            <a:extLst>
              <a:ext uri="{FF2B5EF4-FFF2-40B4-BE49-F238E27FC236}">
                <a16:creationId xmlns:a16="http://schemas.microsoft.com/office/drawing/2014/main" id="{1FCF2D63-6701-49DC-A9ED-66471E0F5550}"/>
              </a:ext>
            </a:extLst>
          </p:cNvPr>
          <p:cNvSpPr>
            <a:spLocks noGrp="1"/>
          </p:cNvSpPr>
          <p:nvPr>
            <p:ph type="pic" sz="quarter" idx="12"/>
          </p:nvPr>
        </p:nvSpPr>
        <p:spPr/>
      </p:sp>
      <p:sp>
        <p:nvSpPr>
          <p:cNvPr id="6" name="PpHolder5">
            <a:extLst>
              <a:ext uri="{FF2B5EF4-FFF2-40B4-BE49-F238E27FC236}">
                <a16:creationId xmlns:a16="http://schemas.microsoft.com/office/drawing/2014/main" id="{86CE3FAA-AEB0-4B2D-A6D3-403A2C5F40FF}"/>
              </a:ext>
            </a:extLst>
          </p:cNvPr>
          <p:cNvSpPr>
            <a:spLocks noGrp="1"/>
          </p:cNvSpPr>
          <p:nvPr>
            <p:ph type="pic" sz="quarter" idx="11"/>
          </p:nvPr>
        </p:nvSpPr>
        <p:spPr/>
      </p:sp>
      <p:sp>
        <p:nvSpPr>
          <p:cNvPr id="4" name="PpHolder6">
            <a:extLst>
              <a:ext uri="{FF2B5EF4-FFF2-40B4-BE49-F238E27FC236}">
                <a16:creationId xmlns:a16="http://schemas.microsoft.com/office/drawing/2014/main" id="{874C9BB4-C15E-44FF-BD18-EA48CF4E1B9F}"/>
              </a:ext>
            </a:extLst>
          </p:cNvPr>
          <p:cNvSpPr>
            <a:spLocks noGrp="1"/>
          </p:cNvSpPr>
          <p:nvPr>
            <p:ph type="pic" sz="quarter" idx="10"/>
          </p:nvPr>
        </p:nvSpPr>
        <p:spPr/>
      </p:sp>
      <p:sp>
        <p:nvSpPr>
          <p:cNvPr id="8" name="Title 7">
            <a:extLst>
              <a:ext uri="{FF2B5EF4-FFF2-40B4-BE49-F238E27FC236}">
                <a16:creationId xmlns:a16="http://schemas.microsoft.com/office/drawing/2014/main" id="{F0F6AF43-6387-4001-8268-2AF437C7D68E}"/>
              </a:ext>
            </a:extLst>
          </p:cNvPr>
          <p:cNvSpPr>
            <a:spLocks noGrp="1"/>
          </p:cNvSpPr>
          <p:nvPr>
            <p:ph type="title"/>
          </p:nvPr>
        </p:nvSpPr>
        <p:spPr/>
        <p:txBody>
          <a:bodyPr/>
          <a:lstStyle/>
          <a:p>
            <a:r>
              <a:rPr lang="en-US" sz="4400" b="1" dirty="0">
                <a:latin typeface="+mj-lt"/>
              </a:rPr>
              <a:t>Our Pricing Table</a:t>
            </a:r>
            <a:endParaRPr lang="en-ID" dirty="0"/>
          </a:p>
        </p:txBody>
      </p:sp>
      <p:sp>
        <p:nvSpPr>
          <p:cNvPr id="14" name="Rectangle: Rounded Corners 13">
            <a:extLst>
              <a:ext uri="{FF2B5EF4-FFF2-40B4-BE49-F238E27FC236}">
                <a16:creationId xmlns:a16="http://schemas.microsoft.com/office/drawing/2014/main" id="{470E049E-3452-4FC6-9AC5-36544D03256C}"/>
              </a:ext>
            </a:extLst>
          </p:cNvPr>
          <p:cNvSpPr/>
          <p:nvPr/>
        </p:nvSpPr>
        <p:spPr>
          <a:xfrm>
            <a:off x="4572000" y="1903592"/>
            <a:ext cx="3047999" cy="4267200"/>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Rounded Corners 15">
            <a:extLst>
              <a:ext uri="{FF2B5EF4-FFF2-40B4-BE49-F238E27FC236}">
                <a16:creationId xmlns:a16="http://schemas.microsoft.com/office/drawing/2014/main" id="{D9354A6A-9231-4599-803F-DA454B87685E}"/>
              </a:ext>
            </a:extLst>
          </p:cNvPr>
          <p:cNvSpPr/>
          <p:nvPr/>
        </p:nvSpPr>
        <p:spPr>
          <a:xfrm>
            <a:off x="5196256" y="5867400"/>
            <a:ext cx="1814144" cy="6095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81565771-0D53-43BD-B317-794FB05DCC78}"/>
              </a:ext>
            </a:extLst>
          </p:cNvPr>
          <p:cNvSpPr txBox="1"/>
          <p:nvPr/>
        </p:nvSpPr>
        <p:spPr>
          <a:xfrm>
            <a:off x="5057068" y="2201086"/>
            <a:ext cx="2064284" cy="338554"/>
          </a:xfrm>
          <a:prstGeom prst="rect">
            <a:avLst/>
          </a:prstGeom>
          <a:noFill/>
        </p:spPr>
        <p:txBody>
          <a:bodyPr wrap="square" rtlCol="0" anchor="ctr">
            <a:spAutoFit/>
          </a:bodyPr>
          <a:lstStyle/>
          <a:p>
            <a:pPr algn="ctr"/>
            <a:r>
              <a:rPr lang="en-US" sz="1600" b="1" dirty="0">
                <a:solidFill>
                  <a:schemeClr val="accent1"/>
                </a:solidFill>
                <a:latin typeface="+mj-lt"/>
              </a:rPr>
              <a:t>Description</a:t>
            </a:r>
            <a:endParaRPr lang="en-ID" sz="1600" b="1" dirty="0">
              <a:solidFill>
                <a:schemeClr val="accent1"/>
              </a:solidFill>
              <a:latin typeface="+mj-lt"/>
            </a:endParaRPr>
          </a:p>
        </p:txBody>
      </p:sp>
      <p:sp>
        <p:nvSpPr>
          <p:cNvPr id="28" name="TextBox 27">
            <a:extLst>
              <a:ext uri="{FF2B5EF4-FFF2-40B4-BE49-F238E27FC236}">
                <a16:creationId xmlns:a16="http://schemas.microsoft.com/office/drawing/2014/main" id="{26AAFFE1-F5CE-483E-A771-E34448C31850}"/>
              </a:ext>
            </a:extLst>
          </p:cNvPr>
          <p:cNvSpPr txBox="1"/>
          <p:nvPr/>
        </p:nvSpPr>
        <p:spPr>
          <a:xfrm>
            <a:off x="5436631" y="6018311"/>
            <a:ext cx="1333394" cy="307777"/>
          </a:xfrm>
          <a:prstGeom prst="rect">
            <a:avLst/>
          </a:prstGeom>
          <a:noFill/>
        </p:spPr>
        <p:txBody>
          <a:bodyPr wrap="square" rtlCol="0">
            <a:spAutoFit/>
          </a:bodyPr>
          <a:lstStyle/>
          <a:p>
            <a:pPr algn="ctr"/>
            <a:r>
              <a:rPr lang="en-US" sz="1400" b="1" dirty="0">
                <a:solidFill>
                  <a:schemeClr val="bg2"/>
                </a:solidFill>
                <a:latin typeface="+mj-lt"/>
              </a:rPr>
              <a:t>Join Us Now</a:t>
            </a:r>
            <a:endParaRPr lang="en-ID" sz="1400" b="1" dirty="0">
              <a:solidFill>
                <a:schemeClr val="bg2"/>
              </a:solidFill>
              <a:latin typeface="+mj-lt"/>
            </a:endParaRPr>
          </a:p>
        </p:txBody>
      </p:sp>
      <p:sp>
        <p:nvSpPr>
          <p:cNvPr id="29" name="Freeform: Shape 28">
            <a:extLst>
              <a:ext uri="{FF2B5EF4-FFF2-40B4-BE49-F238E27FC236}">
                <a16:creationId xmlns:a16="http://schemas.microsoft.com/office/drawing/2014/main" id="{A2091C43-FFF3-4968-8B4D-9B4175D4D39B}"/>
              </a:ext>
            </a:extLst>
          </p:cNvPr>
          <p:cNvSpPr/>
          <p:nvPr/>
        </p:nvSpPr>
        <p:spPr>
          <a:xfrm>
            <a:off x="5419253" y="3861073"/>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30" name="TextBox 29">
            <a:extLst>
              <a:ext uri="{FF2B5EF4-FFF2-40B4-BE49-F238E27FC236}">
                <a16:creationId xmlns:a16="http://schemas.microsoft.com/office/drawing/2014/main" id="{9CAAB7D5-58B7-4DAF-83BE-DF74896768B3}"/>
              </a:ext>
            </a:extLst>
          </p:cNvPr>
          <p:cNvSpPr txBox="1"/>
          <p:nvPr/>
        </p:nvSpPr>
        <p:spPr>
          <a:xfrm>
            <a:off x="5706868" y="3797192"/>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31" name="Freeform: Shape 30">
            <a:extLst>
              <a:ext uri="{FF2B5EF4-FFF2-40B4-BE49-F238E27FC236}">
                <a16:creationId xmlns:a16="http://schemas.microsoft.com/office/drawing/2014/main" id="{6319EF19-3EC3-4E67-A674-90F50C30A485}"/>
              </a:ext>
            </a:extLst>
          </p:cNvPr>
          <p:cNvSpPr/>
          <p:nvPr/>
        </p:nvSpPr>
        <p:spPr>
          <a:xfrm>
            <a:off x="5419253" y="4223320"/>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32" name="TextBox 31">
            <a:extLst>
              <a:ext uri="{FF2B5EF4-FFF2-40B4-BE49-F238E27FC236}">
                <a16:creationId xmlns:a16="http://schemas.microsoft.com/office/drawing/2014/main" id="{D41B3E45-D071-493B-8C01-E0DDE9E49487}"/>
              </a:ext>
            </a:extLst>
          </p:cNvPr>
          <p:cNvSpPr txBox="1"/>
          <p:nvPr/>
        </p:nvSpPr>
        <p:spPr>
          <a:xfrm>
            <a:off x="5706868" y="4159439"/>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33" name="Freeform: Shape 32">
            <a:extLst>
              <a:ext uri="{FF2B5EF4-FFF2-40B4-BE49-F238E27FC236}">
                <a16:creationId xmlns:a16="http://schemas.microsoft.com/office/drawing/2014/main" id="{BD46465D-74F5-460B-AD81-6ABD693DC133}"/>
              </a:ext>
            </a:extLst>
          </p:cNvPr>
          <p:cNvSpPr/>
          <p:nvPr/>
        </p:nvSpPr>
        <p:spPr>
          <a:xfrm>
            <a:off x="5419253" y="4585567"/>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34" name="TextBox 33">
            <a:extLst>
              <a:ext uri="{FF2B5EF4-FFF2-40B4-BE49-F238E27FC236}">
                <a16:creationId xmlns:a16="http://schemas.microsoft.com/office/drawing/2014/main" id="{79B6577A-1EA9-4D25-9003-124209F6F184}"/>
              </a:ext>
            </a:extLst>
          </p:cNvPr>
          <p:cNvSpPr txBox="1"/>
          <p:nvPr/>
        </p:nvSpPr>
        <p:spPr>
          <a:xfrm>
            <a:off x="5706868" y="4521686"/>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35" name="Freeform: Shape 34">
            <a:extLst>
              <a:ext uri="{FF2B5EF4-FFF2-40B4-BE49-F238E27FC236}">
                <a16:creationId xmlns:a16="http://schemas.microsoft.com/office/drawing/2014/main" id="{52F910D6-BE6C-4F97-ADD7-19AE47DB0544}"/>
              </a:ext>
            </a:extLst>
          </p:cNvPr>
          <p:cNvSpPr/>
          <p:nvPr/>
        </p:nvSpPr>
        <p:spPr>
          <a:xfrm>
            <a:off x="5419253" y="4945201"/>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36" name="TextBox 35">
            <a:extLst>
              <a:ext uri="{FF2B5EF4-FFF2-40B4-BE49-F238E27FC236}">
                <a16:creationId xmlns:a16="http://schemas.microsoft.com/office/drawing/2014/main" id="{7E2E9C95-7A3B-4438-A367-9FA2F4FA4621}"/>
              </a:ext>
            </a:extLst>
          </p:cNvPr>
          <p:cNvSpPr txBox="1"/>
          <p:nvPr/>
        </p:nvSpPr>
        <p:spPr>
          <a:xfrm>
            <a:off x="5706868" y="4881320"/>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37" name="Freeform: Shape 36">
            <a:extLst>
              <a:ext uri="{FF2B5EF4-FFF2-40B4-BE49-F238E27FC236}">
                <a16:creationId xmlns:a16="http://schemas.microsoft.com/office/drawing/2014/main" id="{601DAC1B-33ED-46E0-A2A8-EDE5EBA72AE3}"/>
              </a:ext>
            </a:extLst>
          </p:cNvPr>
          <p:cNvSpPr/>
          <p:nvPr/>
        </p:nvSpPr>
        <p:spPr>
          <a:xfrm>
            <a:off x="5419253" y="5302556"/>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38" name="TextBox 37">
            <a:extLst>
              <a:ext uri="{FF2B5EF4-FFF2-40B4-BE49-F238E27FC236}">
                <a16:creationId xmlns:a16="http://schemas.microsoft.com/office/drawing/2014/main" id="{4B338FE3-AEAB-4CC1-A018-3ABF14D42D34}"/>
              </a:ext>
            </a:extLst>
          </p:cNvPr>
          <p:cNvSpPr txBox="1"/>
          <p:nvPr/>
        </p:nvSpPr>
        <p:spPr>
          <a:xfrm>
            <a:off x="5706868" y="5238675"/>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cxnSp>
        <p:nvCxnSpPr>
          <p:cNvPr id="39" name="Straight Connector 38">
            <a:extLst>
              <a:ext uri="{FF2B5EF4-FFF2-40B4-BE49-F238E27FC236}">
                <a16:creationId xmlns:a16="http://schemas.microsoft.com/office/drawing/2014/main" id="{8F984DC2-265D-4E8D-90B9-CCC08BE0B3A4}"/>
              </a:ext>
            </a:extLst>
          </p:cNvPr>
          <p:cNvCxnSpPr>
            <a:cxnSpLocks/>
          </p:cNvCxnSpPr>
          <p:nvPr/>
        </p:nvCxnSpPr>
        <p:spPr>
          <a:xfrm>
            <a:off x="4999591" y="3566632"/>
            <a:ext cx="2192818"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AE6FD9CE-6876-4730-821E-A34AA3F2F78C}"/>
              </a:ext>
            </a:extLst>
          </p:cNvPr>
          <p:cNvSpPr txBox="1"/>
          <p:nvPr/>
        </p:nvSpPr>
        <p:spPr>
          <a:xfrm>
            <a:off x="4863220" y="2484861"/>
            <a:ext cx="2451980" cy="923330"/>
          </a:xfrm>
          <a:prstGeom prst="rect">
            <a:avLst/>
          </a:prstGeom>
          <a:noFill/>
        </p:spPr>
        <p:txBody>
          <a:bodyPr wrap="square" rtlCol="0" anchor="ctr">
            <a:spAutoFit/>
          </a:bodyPr>
          <a:lstStyle/>
          <a:p>
            <a:pPr algn="ctr"/>
            <a:r>
              <a:rPr lang="en-US" sz="5400" b="1" dirty="0">
                <a:solidFill>
                  <a:schemeClr val="accent1"/>
                </a:solidFill>
                <a:latin typeface="+mj-lt"/>
              </a:rPr>
              <a:t>$500</a:t>
            </a:r>
            <a:endParaRPr lang="en-ID" sz="5400" b="1" dirty="0">
              <a:solidFill>
                <a:schemeClr val="accent1"/>
              </a:solidFill>
              <a:latin typeface="+mj-lt"/>
            </a:endParaRPr>
          </a:p>
        </p:txBody>
      </p:sp>
      <p:sp>
        <p:nvSpPr>
          <p:cNvPr id="51" name="Rectangle: Rounded Corners 50">
            <a:extLst>
              <a:ext uri="{FF2B5EF4-FFF2-40B4-BE49-F238E27FC236}">
                <a16:creationId xmlns:a16="http://schemas.microsoft.com/office/drawing/2014/main" id="{7817D43D-1000-42A8-836E-4A92E296EB22}"/>
              </a:ext>
            </a:extLst>
          </p:cNvPr>
          <p:cNvSpPr/>
          <p:nvPr/>
        </p:nvSpPr>
        <p:spPr>
          <a:xfrm>
            <a:off x="1222159" y="1906081"/>
            <a:ext cx="3047999" cy="4267200"/>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Rounded Corners 51">
            <a:extLst>
              <a:ext uri="{FF2B5EF4-FFF2-40B4-BE49-F238E27FC236}">
                <a16:creationId xmlns:a16="http://schemas.microsoft.com/office/drawing/2014/main" id="{13DBE7CE-0567-4BF9-88B1-39B90122F7E0}"/>
              </a:ext>
            </a:extLst>
          </p:cNvPr>
          <p:cNvSpPr/>
          <p:nvPr/>
        </p:nvSpPr>
        <p:spPr>
          <a:xfrm>
            <a:off x="1846415" y="5869889"/>
            <a:ext cx="1814144" cy="6095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CA726A95-6733-4D9B-85F5-F500AC96ED30}"/>
              </a:ext>
            </a:extLst>
          </p:cNvPr>
          <p:cNvSpPr txBox="1"/>
          <p:nvPr/>
        </p:nvSpPr>
        <p:spPr>
          <a:xfrm>
            <a:off x="1707227" y="2203575"/>
            <a:ext cx="2064284" cy="338554"/>
          </a:xfrm>
          <a:prstGeom prst="rect">
            <a:avLst/>
          </a:prstGeom>
          <a:noFill/>
        </p:spPr>
        <p:txBody>
          <a:bodyPr wrap="square" rtlCol="0" anchor="ctr">
            <a:spAutoFit/>
          </a:bodyPr>
          <a:lstStyle/>
          <a:p>
            <a:pPr algn="ctr"/>
            <a:r>
              <a:rPr lang="en-US" sz="1600" b="1" dirty="0">
                <a:solidFill>
                  <a:schemeClr val="accent1"/>
                </a:solidFill>
                <a:latin typeface="+mj-lt"/>
              </a:rPr>
              <a:t>Description</a:t>
            </a:r>
            <a:endParaRPr lang="en-ID" sz="1600" b="1" dirty="0">
              <a:solidFill>
                <a:schemeClr val="accent1"/>
              </a:solidFill>
              <a:latin typeface="+mj-lt"/>
            </a:endParaRPr>
          </a:p>
        </p:txBody>
      </p:sp>
      <p:sp>
        <p:nvSpPr>
          <p:cNvPr id="54" name="TextBox 53">
            <a:extLst>
              <a:ext uri="{FF2B5EF4-FFF2-40B4-BE49-F238E27FC236}">
                <a16:creationId xmlns:a16="http://schemas.microsoft.com/office/drawing/2014/main" id="{33DB98EE-0E64-4194-9EFA-E0B2B96FE012}"/>
              </a:ext>
            </a:extLst>
          </p:cNvPr>
          <p:cNvSpPr txBox="1"/>
          <p:nvPr/>
        </p:nvSpPr>
        <p:spPr>
          <a:xfrm>
            <a:off x="2086790" y="6020800"/>
            <a:ext cx="1333394" cy="307777"/>
          </a:xfrm>
          <a:prstGeom prst="rect">
            <a:avLst/>
          </a:prstGeom>
          <a:noFill/>
        </p:spPr>
        <p:txBody>
          <a:bodyPr wrap="square" rtlCol="0">
            <a:spAutoFit/>
          </a:bodyPr>
          <a:lstStyle/>
          <a:p>
            <a:pPr algn="ctr"/>
            <a:r>
              <a:rPr lang="en-US" sz="1400" b="1" dirty="0">
                <a:solidFill>
                  <a:schemeClr val="bg2"/>
                </a:solidFill>
                <a:latin typeface="+mj-lt"/>
              </a:rPr>
              <a:t>Join Us Now</a:t>
            </a:r>
            <a:endParaRPr lang="en-ID" sz="1400" b="1" dirty="0">
              <a:solidFill>
                <a:schemeClr val="bg2"/>
              </a:solidFill>
              <a:latin typeface="+mj-lt"/>
            </a:endParaRPr>
          </a:p>
        </p:txBody>
      </p:sp>
      <p:sp>
        <p:nvSpPr>
          <p:cNvPr id="55" name="Freeform: Shape 54">
            <a:extLst>
              <a:ext uri="{FF2B5EF4-FFF2-40B4-BE49-F238E27FC236}">
                <a16:creationId xmlns:a16="http://schemas.microsoft.com/office/drawing/2014/main" id="{67205FD4-DFE6-4A0E-AFA0-F016DFAD7062}"/>
              </a:ext>
            </a:extLst>
          </p:cNvPr>
          <p:cNvSpPr/>
          <p:nvPr/>
        </p:nvSpPr>
        <p:spPr>
          <a:xfrm>
            <a:off x="2069412" y="3863562"/>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56" name="TextBox 55">
            <a:extLst>
              <a:ext uri="{FF2B5EF4-FFF2-40B4-BE49-F238E27FC236}">
                <a16:creationId xmlns:a16="http://schemas.microsoft.com/office/drawing/2014/main" id="{AF11DBED-BFE1-44B5-83FC-9F7C11E1D4EF}"/>
              </a:ext>
            </a:extLst>
          </p:cNvPr>
          <p:cNvSpPr txBox="1"/>
          <p:nvPr/>
        </p:nvSpPr>
        <p:spPr>
          <a:xfrm>
            <a:off x="2357027" y="3799681"/>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57" name="Freeform: Shape 56">
            <a:extLst>
              <a:ext uri="{FF2B5EF4-FFF2-40B4-BE49-F238E27FC236}">
                <a16:creationId xmlns:a16="http://schemas.microsoft.com/office/drawing/2014/main" id="{B787A088-CED1-4EAA-9141-89003CDD4D41}"/>
              </a:ext>
            </a:extLst>
          </p:cNvPr>
          <p:cNvSpPr/>
          <p:nvPr/>
        </p:nvSpPr>
        <p:spPr>
          <a:xfrm>
            <a:off x="2069412" y="4225809"/>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58" name="TextBox 57">
            <a:extLst>
              <a:ext uri="{FF2B5EF4-FFF2-40B4-BE49-F238E27FC236}">
                <a16:creationId xmlns:a16="http://schemas.microsoft.com/office/drawing/2014/main" id="{27FBAE54-18EC-4B12-AD8F-D9AB4319BD77}"/>
              </a:ext>
            </a:extLst>
          </p:cNvPr>
          <p:cNvSpPr txBox="1"/>
          <p:nvPr/>
        </p:nvSpPr>
        <p:spPr>
          <a:xfrm>
            <a:off x="2357027" y="4161928"/>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59" name="Freeform: Shape 58">
            <a:extLst>
              <a:ext uri="{FF2B5EF4-FFF2-40B4-BE49-F238E27FC236}">
                <a16:creationId xmlns:a16="http://schemas.microsoft.com/office/drawing/2014/main" id="{D2654A62-43D9-4FA8-8003-2171DC866C9A}"/>
              </a:ext>
            </a:extLst>
          </p:cNvPr>
          <p:cNvSpPr/>
          <p:nvPr/>
        </p:nvSpPr>
        <p:spPr>
          <a:xfrm>
            <a:off x="2069412" y="4588056"/>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60" name="TextBox 59">
            <a:extLst>
              <a:ext uri="{FF2B5EF4-FFF2-40B4-BE49-F238E27FC236}">
                <a16:creationId xmlns:a16="http://schemas.microsoft.com/office/drawing/2014/main" id="{C3E8AB6C-6D4E-45AD-9D4D-12C4CBA25D88}"/>
              </a:ext>
            </a:extLst>
          </p:cNvPr>
          <p:cNvSpPr txBox="1"/>
          <p:nvPr/>
        </p:nvSpPr>
        <p:spPr>
          <a:xfrm>
            <a:off x="2357027" y="4524175"/>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61" name="Freeform: Shape 60">
            <a:extLst>
              <a:ext uri="{FF2B5EF4-FFF2-40B4-BE49-F238E27FC236}">
                <a16:creationId xmlns:a16="http://schemas.microsoft.com/office/drawing/2014/main" id="{677D0C61-00E7-439A-9BAB-0CADE72A41FC}"/>
              </a:ext>
            </a:extLst>
          </p:cNvPr>
          <p:cNvSpPr/>
          <p:nvPr/>
        </p:nvSpPr>
        <p:spPr>
          <a:xfrm>
            <a:off x="2069412" y="4947690"/>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62" name="TextBox 61">
            <a:extLst>
              <a:ext uri="{FF2B5EF4-FFF2-40B4-BE49-F238E27FC236}">
                <a16:creationId xmlns:a16="http://schemas.microsoft.com/office/drawing/2014/main" id="{71C0CC67-D275-493A-9050-1491D5E002D2}"/>
              </a:ext>
            </a:extLst>
          </p:cNvPr>
          <p:cNvSpPr txBox="1"/>
          <p:nvPr/>
        </p:nvSpPr>
        <p:spPr>
          <a:xfrm>
            <a:off x="2357027" y="4883809"/>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63" name="Freeform: Shape 62">
            <a:extLst>
              <a:ext uri="{FF2B5EF4-FFF2-40B4-BE49-F238E27FC236}">
                <a16:creationId xmlns:a16="http://schemas.microsoft.com/office/drawing/2014/main" id="{8021DFA9-317E-4313-8603-B0DFFE8B0076}"/>
              </a:ext>
            </a:extLst>
          </p:cNvPr>
          <p:cNvSpPr/>
          <p:nvPr/>
        </p:nvSpPr>
        <p:spPr>
          <a:xfrm>
            <a:off x="2069412" y="5305045"/>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64" name="TextBox 63">
            <a:extLst>
              <a:ext uri="{FF2B5EF4-FFF2-40B4-BE49-F238E27FC236}">
                <a16:creationId xmlns:a16="http://schemas.microsoft.com/office/drawing/2014/main" id="{F6138996-6432-4E1A-AF1D-15CB9A1CC9C8}"/>
              </a:ext>
            </a:extLst>
          </p:cNvPr>
          <p:cNvSpPr txBox="1"/>
          <p:nvPr/>
        </p:nvSpPr>
        <p:spPr>
          <a:xfrm>
            <a:off x="2357027" y="5241164"/>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cxnSp>
        <p:nvCxnSpPr>
          <p:cNvPr id="65" name="Straight Connector 64">
            <a:extLst>
              <a:ext uri="{FF2B5EF4-FFF2-40B4-BE49-F238E27FC236}">
                <a16:creationId xmlns:a16="http://schemas.microsoft.com/office/drawing/2014/main" id="{11F6387A-A35B-49E7-8E50-C6C1529F7279}"/>
              </a:ext>
            </a:extLst>
          </p:cNvPr>
          <p:cNvCxnSpPr>
            <a:cxnSpLocks/>
          </p:cNvCxnSpPr>
          <p:nvPr/>
        </p:nvCxnSpPr>
        <p:spPr>
          <a:xfrm>
            <a:off x="1649750" y="3569121"/>
            <a:ext cx="2192818"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D02BDC16-EC89-467C-AEDC-1C9DC6414A92}"/>
              </a:ext>
            </a:extLst>
          </p:cNvPr>
          <p:cNvSpPr txBox="1"/>
          <p:nvPr/>
        </p:nvSpPr>
        <p:spPr>
          <a:xfrm>
            <a:off x="1513379" y="2487350"/>
            <a:ext cx="2451980" cy="923330"/>
          </a:xfrm>
          <a:prstGeom prst="rect">
            <a:avLst/>
          </a:prstGeom>
          <a:noFill/>
        </p:spPr>
        <p:txBody>
          <a:bodyPr wrap="square" rtlCol="0" anchor="ctr">
            <a:spAutoFit/>
          </a:bodyPr>
          <a:lstStyle/>
          <a:p>
            <a:pPr algn="ctr"/>
            <a:r>
              <a:rPr lang="en-US" sz="5400" b="1" dirty="0">
                <a:solidFill>
                  <a:schemeClr val="accent1"/>
                </a:solidFill>
                <a:latin typeface="+mj-lt"/>
              </a:rPr>
              <a:t>$300</a:t>
            </a:r>
            <a:endParaRPr lang="en-ID" sz="5400" b="1" dirty="0">
              <a:solidFill>
                <a:schemeClr val="accent1"/>
              </a:solidFill>
              <a:latin typeface="+mj-lt"/>
            </a:endParaRPr>
          </a:p>
        </p:txBody>
      </p:sp>
      <p:sp>
        <p:nvSpPr>
          <p:cNvPr id="68" name="Rectangle: Rounded Corners 67">
            <a:extLst>
              <a:ext uri="{FF2B5EF4-FFF2-40B4-BE49-F238E27FC236}">
                <a16:creationId xmlns:a16="http://schemas.microsoft.com/office/drawing/2014/main" id="{04D2835E-B8F6-4A5D-9DF0-DC6CD0B0CBBF}"/>
              </a:ext>
            </a:extLst>
          </p:cNvPr>
          <p:cNvSpPr/>
          <p:nvPr/>
        </p:nvSpPr>
        <p:spPr>
          <a:xfrm>
            <a:off x="7933152" y="1903592"/>
            <a:ext cx="3047999" cy="4280567"/>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Rounded Corners 68">
            <a:extLst>
              <a:ext uri="{FF2B5EF4-FFF2-40B4-BE49-F238E27FC236}">
                <a16:creationId xmlns:a16="http://schemas.microsoft.com/office/drawing/2014/main" id="{D968260F-1F56-4DE4-BC6B-67843CAF2990}"/>
              </a:ext>
            </a:extLst>
          </p:cNvPr>
          <p:cNvSpPr/>
          <p:nvPr/>
        </p:nvSpPr>
        <p:spPr>
          <a:xfrm>
            <a:off x="8557408" y="5872378"/>
            <a:ext cx="1814144" cy="6095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TextBox 69">
            <a:extLst>
              <a:ext uri="{FF2B5EF4-FFF2-40B4-BE49-F238E27FC236}">
                <a16:creationId xmlns:a16="http://schemas.microsoft.com/office/drawing/2014/main" id="{E0448C5A-6281-42E5-9D76-82E21A0662EA}"/>
              </a:ext>
            </a:extLst>
          </p:cNvPr>
          <p:cNvSpPr txBox="1"/>
          <p:nvPr/>
        </p:nvSpPr>
        <p:spPr>
          <a:xfrm>
            <a:off x="8418220" y="2206064"/>
            <a:ext cx="2064284" cy="338554"/>
          </a:xfrm>
          <a:prstGeom prst="rect">
            <a:avLst/>
          </a:prstGeom>
          <a:noFill/>
        </p:spPr>
        <p:txBody>
          <a:bodyPr wrap="square" rtlCol="0" anchor="ctr">
            <a:spAutoFit/>
          </a:bodyPr>
          <a:lstStyle/>
          <a:p>
            <a:pPr algn="ctr"/>
            <a:r>
              <a:rPr lang="en-US" sz="1600" b="1" dirty="0">
                <a:solidFill>
                  <a:schemeClr val="accent1"/>
                </a:solidFill>
                <a:latin typeface="+mj-lt"/>
              </a:rPr>
              <a:t>Description</a:t>
            </a:r>
            <a:endParaRPr lang="en-ID" sz="1600" b="1" dirty="0">
              <a:solidFill>
                <a:schemeClr val="accent1"/>
              </a:solidFill>
              <a:latin typeface="+mj-lt"/>
            </a:endParaRPr>
          </a:p>
        </p:txBody>
      </p:sp>
      <p:sp>
        <p:nvSpPr>
          <p:cNvPr id="71" name="TextBox 70">
            <a:extLst>
              <a:ext uri="{FF2B5EF4-FFF2-40B4-BE49-F238E27FC236}">
                <a16:creationId xmlns:a16="http://schemas.microsoft.com/office/drawing/2014/main" id="{4620D4C0-E693-4DD5-9FFB-2D6CBC2D60BF}"/>
              </a:ext>
            </a:extLst>
          </p:cNvPr>
          <p:cNvSpPr txBox="1"/>
          <p:nvPr/>
        </p:nvSpPr>
        <p:spPr>
          <a:xfrm>
            <a:off x="8797783" y="6023289"/>
            <a:ext cx="1333394" cy="307777"/>
          </a:xfrm>
          <a:prstGeom prst="rect">
            <a:avLst/>
          </a:prstGeom>
          <a:noFill/>
        </p:spPr>
        <p:txBody>
          <a:bodyPr wrap="square" rtlCol="0">
            <a:spAutoFit/>
          </a:bodyPr>
          <a:lstStyle/>
          <a:p>
            <a:pPr algn="ctr"/>
            <a:r>
              <a:rPr lang="en-US" sz="1400" b="1" dirty="0">
                <a:solidFill>
                  <a:schemeClr val="bg2"/>
                </a:solidFill>
                <a:latin typeface="+mj-lt"/>
              </a:rPr>
              <a:t>Join Us Now</a:t>
            </a:r>
            <a:endParaRPr lang="en-ID" sz="1400" b="1" dirty="0">
              <a:solidFill>
                <a:schemeClr val="bg2"/>
              </a:solidFill>
              <a:latin typeface="+mj-lt"/>
            </a:endParaRPr>
          </a:p>
        </p:txBody>
      </p:sp>
      <p:sp>
        <p:nvSpPr>
          <p:cNvPr id="72" name="Freeform: Shape 71">
            <a:extLst>
              <a:ext uri="{FF2B5EF4-FFF2-40B4-BE49-F238E27FC236}">
                <a16:creationId xmlns:a16="http://schemas.microsoft.com/office/drawing/2014/main" id="{DB794818-52F1-4194-9953-113848CCA0DC}"/>
              </a:ext>
            </a:extLst>
          </p:cNvPr>
          <p:cNvSpPr/>
          <p:nvPr/>
        </p:nvSpPr>
        <p:spPr>
          <a:xfrm>
            <a:off x="8780405" y="3866051"/>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73" name="TextBox 72">
            <a:extLst>
              <a:ext uri="{FF2B5EF4-FFF2-40B4-BE49-F238E27FC236}">
                <a16:creationId xmlns:a16="http://schemas.microsoft.com/office/drawing/2014/main" id="{224FE963-0096-4890-85A1-DF345E852268}"/>
              </a:ext>
            </a:extLst>
          </p:cNvPr>
          <p:cNvSpPr txBox="1"/>
          <p:nvPr/>
        </p:nvSpPr>
        <p:spPr>
          <a:xfrm>
            <a:off x="9068020" y="3802170"/>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74" name="Freeform: Shape 73">
            <a:extLst>
              <a:ext uri="{FF2B5EF4-FFF2-40B4-BE49-F238E27FC236}">
                <a16:creationId xmlns:a16="http://schemas.microsoft.com/office/drawing/2014/main" id="{7B036E18-4C6D-4B9E-99B6-6761CCEA9353}"/>
              </a:ext>
            </a:extLst>
          </p:cNvPr>
          <p:cNvSpPr/>
          <p:nvPr/>
        </p:nvSpPr>
        <p:spPr>
          <a:xfrm>
            <a:off x="8780405" y="4228298"/>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75" name="TextBox 74">
            <a:extLst>
              <a:ext uri="{FF2B5EF4-FFF2-40B4-BE49-F238E27FC236}">
                <a16:creationId xmlns:a16="http://schemas.microsoft.com/office/drawing/2014/main" id="{E391EAFC-873B-42A2-BB2E-C2ADC746AD49}"/>
              </a:ext>
            </a:extLst>
          </p:cNvPr>
          <p:cNvSpPr txBox="1"/>
          <p:nvPr/>
        </p:nvSpPr>
        <p:spPr>
          <a:xfrm>
            <a:off x="9068020" y="4164417"/>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76" name="Freeform: Shape 75">
            <a:extLst>
              <a:ext uri="{FF2B5EF4-FFF2-40B4-BE49-F238E27FC236}">
                <a16:creationId xmlns:a16="http://schemas.microsoft.com/office/drawing/2014/main" id="{0AA56240-65ED-4F6F-BED7-036CF254DD2B}"/>
              </a:ext>
            </a:extLst>
          </p:cNvPr>
          <p:cNvSpPr/>
          <p:nvPr/>
        </p:nvSpPr>
        <p:spPr>
          <a:xfrm>
            <a:off x="8780405" y="4590545"/>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77" name="TextBox 76">
            <a:extLst>
              <a:ext uri="{FF2B5EF4-FFF2-40B4-BE49-F238E27FC236}">
                <a16:creationId xmlns:a16="http://schemas.microsoft.com/office/drawing/2014/main" id="{1AF64EF9-95EC-4624-98D8-1F317E60FEE1}"/>
              </a:ext>
            </a:extLst>
          </p:cNvPr>
          <p:cNvSpPr txBox="1"/>
          <p:nvPr/>
        </p:nvSpPr>
        <p:spPr>
          <a:xfrm>
            <a:off x="9068020" y="4526664"/>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78" name="Freeform: Shape 77">
            <a:extLst>
              <a:ext uri="{FF2B5EF4-FFF2-40B4-BE49-F238E27FC236}">
                <a16:creationId xmlns:a16="http://schemas.microsoft.com/office/drawing/2014/main" id="{B8DDDE65-3F9B-47C7-B3C7-CD32C769FE44}"/>
              </a:ext>
            </a:extLst>
          </p:cNvPr>
          <p:cNvSpPr/>
          <p:nvPr/>
        </p:nvSpPr>
        <p:spPr>
          <a:xfrm>
            <a:off x="8780405" y="4950179"/>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79" name="TextBox 78">
            <a:extLst>
              <a:ext uri="{FF2B5EF4-FFF2-40B4-BE49-F238E27FC236}">
                <a16:creationId xmlns:a16="http://schemas.microsoft.com/office/drawing/2014/main" id="{5D4F0598-1872-4420-81C2-A64A50BE864C}"/>
              </a:ext>
            </a:extLst>
          </p:cNvPr>
          <p:cNvSpPr txBox="1"/>
          <p:nvPr/>
        </p:nvSpPr>
        <p:spPr>
          <a:xfrm>
            <a:off x="9068020" y="4886298"/>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80" name="Freeform: Shape 79">
            <a:extLst>
              <a:ext uri="{FF2B5EF4-FFF2-40B4-BE49-F238E27FC236}">
                <a16:creationId xmlns:a16="http://schemas.microsoft.com/office/drawing/2014/main" id="{51D4D232-2F27-455C-94BA-BEE298DCD678}"/>
              </a:ext>
            </a:extLst>
          </p:cNvPr>
          <p:cNvSpPr/>
          <p:nvPr/>
        </p:nvSpPr>
        <p:spPr>
          <a:xfrm>
            <a:off x="8780405" y="5307534"/>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81" name="TextBox 80">
            <a:extLst>
              <a:ext uri="{FF2B5EF4-FFF2-40B4-BE49-F238E27FC236}">
                <a16:creationId xmlns:a16="http://schemas.microsoft.com/office/drawing/2014/main" id="{9861E863-115F-43FB-89B3-63222CB7CEC8}"/>
              </a:ext>
            </a:extLst>
          </p:cNvPr>
          <p:cNvSpPr txBox="1"/>
          <p:nvPr/>
        </p:nvSpPr>
        <p:spPr>
          <a:xfrm>
            <a:off x="9068020" y="5243653"/>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cxnSp>
        <p:nvCxnSpPr>
          <p:cNvPr id="82" name="Straight Connector 81">
            <a:extLst>
              <a:ext uri="{FF2B5EF4-FFF2-40B4-BE49-F238E27FC236}">
                <a16:creationId xmlns:a16="http://schemas.microsoft.com/office/drawing/2014/main" id="{401C6408-91E6-4F89-9B09-4A7B94BB9F4F}"/>
              </a:ext>
            </a:extLst>
          </p:cNvPr>
          <p:cNvCxnSpPr>
            <a:cxnSpLocks/>
          </p:cNvCxnSpPr>
          <p:nvPr/>
        </p:nvCxnSpPr>
        <p:spPr>
          <a:xfrm>
            <a:off x="8360743" y="3571610"/>
            <a:ext cx="2192818"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83" name="TextBox 82">
            <a:extLst>
              <a:ext uri="{FF2B5EF4-FFF2-40B4-BE49-F238E27FC236}">
                <a16:creationId xmlns:a16="http://schemas.microsoft.com/office/drawing/2014/main" id="{FD36C3DC-2F04-4243-B73E-CACC3C78EAE6}"/>
              </a:ext>
            </a:extLst>
          </p:cNvPr>
          <p:cNvSpPr txBox="1"/>
          <p:nvPr/>
        </p:nvSpPr>
        <p:spPr>
          <a:xfrm>
            <a:off x="8224372" y="2489839"/>
            <a:ext cx="2451980" cy="923330"/>
          </a:xfrm>
          <a:prstGeom prst="rect">
            <a:avLst/>
          </a:prstGeom>
          <a:noFill/>
        </p:spPr>
        <p:txBody>
          <a:bodyPr wrap="square" rtlCol="0" anchor="ctr">
            <a:spAutoFit/>
          </a:bodyPr>
          <a:lstStyle/>
          <a:p>
            <a:pPr algn="ctr"/>
            <a:r>
              <a:rPr lang="en-US" sz="5400" b="1" dirty="0">
                <a:solidFill>
                  <a:schemeClr val="accent1"/>
                </a:solidFill>
                <a:latin typeface="+mj-lt"/>
              </a:rPr>
              <a:t>$800</a:t>
            </a:r>
            <a:endParaRPr lang="en-ID" sz="5400" b="1" dirty="0">
              <a:solidFill>
                <a:schemeClr val="accent1"/>
              </a:solidFill>
              <a:latin typeface="+mj-lt"/>
            </a:endParaRPr>
          </a:p>
        </p:txBody>
      </p:sp>
    </p:spTree>
    <p:extLst>
      <p:ext uri="{BB962C8B-B14F-4D97-AF65-F5344CB8AC3E}">
        <p14:creationId xmlns:p14="http://schemas.microsoft.com/office/powerpoint/2010/main" val="1107024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7"/>
                                        </p:tgtEl>
                                        <p:attrNameLst>
                                          <p:attrName>style.visibility</p:attrName>
                                        </p:attrNameLst>
                                      </p:cBhvr>
                                      <p:to>
                                        <p:strVal val="visible"/>
                                      </p:to>
                                    </p:set>
                                    <p:animEffect transition="in" filter="fade">
                                      <p:cBhvr>
                                        <p:cTn id="7" dur="500"/>
                                        <p:tgtEl>
                                          <p:spTgt spid="97"/>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8"/>
                                        </p:tgtEl>
                                        <p:attrNameLst>
                                          <p:attrName>style.visibility</p:attrName>
                                        </p:attrNameLst>
                                      </p:cBhvr>
                                      <p:to>
                                        <p:strVal val="visible"/>
                                      </p:to>
                                    </p:set>
                                    <p:anim calcmode="lin" valueType="num">
                                      <p:cBhvr>
                                        <p:cTn id="11" dur="500" fill="hold"/>
                                        <p:tgtEl>
                                          <p:spTgt spid="98"/>
                                        </p:tgtEl>
                                        <p:attrNameLst>
                                          <p:attrName>ppt_w</p:attrName>
                                        </p:attrNameLst>
                                      </p:cBhvr>
                                      <p:tavLst>
                                        <p:tav tm="0">
                                          <p:val>
                                            <p:fltVal val="0"/>
                                          </p:val>
                                        </p:tav>
                                        <p:tav tm="100000">
                                          <p:val>
                                            <p:strVal val="#ppt_w"/>
                                          </p:val>
                                        </p:tav>
                                      </p:tavLst>
                                    </p:anim>
                                    <p:anim calcmode="lin" valueType="num">
                                      <p:cBhvr>
                                        <p:cTn id="12" dur="500" fill="hold"/>
                                        <p:tgtEl>
                                          <p:spTgt spid="98"/>
                                        </p:tgtEl>
                                        <p:attrNameLst>
                                          <p:attrName>ppt_h</p:attrName>
                                        </p:attrNameLst>
                                      </p:cBhvr>
                                      <p:tavLst>
                                        <p:tav tm="0">
                                          <p:val>
                                            <p:fltVal val="0"/>
                                          </p:val>
                                        </p:tav>
                                        <p:tav tm="100000">
                                          <p:val>
                                            <p:strVal val="#ppt_h"/>
                                          </p:val>
                                        </p:tav>
                                      </p:tavLst>
                                    </p:anim>
                                    <p:animEffect transition="in" filter="fade">
                                      <p:cBhvr>
                                        <p:cTn id="13" dur="500"/>
                                        <p:tgtEl>
                                          <p:spTgt spid="98"/>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01"/>
                                        </p:tgtEl>
                                        <p:attrNameLst>
                                          <p:attrName>style.visibility</p:attrName>
                                        </p:attrNameLst>
                                      </p:cBhvr>
                                      <p:to>
                                        <p:strVal val="visible"/>
                                      </p:to>
                                    </p:set>
                                    <p:animEffect transition="in" filter="wipe(left)">
                                      <p:cBhvr>
                                        <p:cTn id="17" dur="500"/>
                                        <p:tgtEl>
                                          <p:spTgt spid="101"/>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fade">
                                      <p:cBhvr>
                                        <p:cTn id="28" dur="500"/>
                                        <p:tgtEl>
                                          <p:spTgt spid="5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68"/>
                                        </p:tgtEl>
                                        <p:attrNameLst>
                                          <p:attrName>style.visibility</p:attrName>
                                        </p:attrNameLst>
                                      </p:cBhvr>
                                      <p:to>
                                        <p:strVal val="visible"/>
                                      </p:to>
                                    </p:set>
                                    <p:animEffect transition="in" filter="fade">
                                      <p:cBhvr>
                                        <p:cTn id="31" dur="500"/>
                                        <p:tgtEl>
                                          <p:spTgt spid="68"/>
                                        </p:tgtEl>
                                      </p:cBhvr>
                                    </p:animEffect>
                                  </p:childTnLst>
                                </p:cTn>
                              </p:par>
                            </p:childTnLst>
                          </p:cTn>
                        </p:par>
                        <p:par>
                          <p:cTn id="32" fill="hold">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53"/>
                                        </p:tgtEl>
                                        <p:attrNameLst>
                                          <p:attrName>style.visibility</p:attrName>
                                        </p:attrNameLst>
                                      </p:cBhvr>
                                      <p:to>
                                        <p:strVal val="visible"/>
                                      </p:to>
                                    </p:set>
                                    <p:animEffect transition="in" filter="wipe(left)">
                                      <p:cBhvr>
                                        <p:cTn id="35" dur="500"/>
                                        <p:tgtEl>
                                          <p:spTgt spid="53"/>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wipe(left)">
                                      <p:cBhvr>
                                        <p:cTn id="38" dur="500"/>
                                        <p:tgtEl>
                                          <p:spTgt spid="2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0"/>
                                        </p:tgtEl>
                                        <p:attrNameLst>
                                          <p:attrName>style.visibility</p:attrName>
                                        </p:attrNameLst>
                                      </p:cBhvr>
                                      <p:to>
                                        <p:strVal val="visible"/>
                                      </p:to>
                                    </p:set>
                                    <p:animEffect transition="in" filter="wipe(left)">
                                      <p:cBhvr>
                                        <p:cTn id="41" dur="500"/>
                                        <p:tgtEl>
                                          <p:spTgt spid="70"/>
                                        </p:tgtEl>
                                      </p:cBhvr>
                                    </p:animEffect>
                                  </p:childTnLst>
                                </p:cTn>
                              </p:par>
                            </p:childTnLst>
                          </p:cTn>
                        </p:par>
                        <p:par>
                          <p:cTn id="42" fill="hold">
                            <p:stCondLst>
                              <p:cond delay="3000"/>
                            </p:stCondLst>
                            <p:childTnLst>
                              <p:par>
                                <p:cTn id="43" presetID="22" presetClass="entr" presetSubtype="8" fill="hold" grpId="0" nodeType="afterEffect">
                                  <p:stCondLst>
                                    <p:cond delay="0"/>
                                  </p:stCondLst>
                                  <p:childTnLst>
                                    <p:set>
                                      <p:cBhvr>
                                        <p:cTn id="44" dur="1" fill="hold">
                                          <p:stCondLst>
                                            <p:cond delay="0"/>
                                          </p:stCondLst>
                                        </p:cTn>
                                        <p:tgtEl>
                                          <p:spTgt spid="66"/>
                                        </p:tgtEl>
                                        <p:attrNameLst>
                                          <p:attrName>style.visibility</p:attrName>
                                        </p:attrNameLst>
                                      </p:cBhvr>
                                      <p:to>
                                        <p:strVal val="visible"/>
                                      </p:to>
                                    </p:set>
                                    <p:animEffect transition="in" filter="wipe(left)">
                                      <p:cBhvr>
                                        <p:cTn id="45" dur="500"/>
                                        <p:tgtEl>
                                          <p:spTgt spid="6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48"/>
                                        </p:tgtEl>
                                        <p:attrNameLst>
                                          <p:attrName>style.visibility</p:attrName>
                                        </p:attrNameLst>
                                      </p:cBhvr>
                                      <p:to>
                                        <p:strVal val="visible"/>
                                      </p:to>
                                    </p:set>
                                    <p:animEffect transition="in" filter="wipe(left)">
                                      <p:cBhvr>
                                        <p:cTn id="48" dur="500"/>
                                        <p:tgtEl>
                                          <p:spTgt spid="48"/>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83"/>
                                        </p:tgtEl>
                                        <p:attrNameLst>
                                          <p:attrName>style.visibility</p:attrName>
                                        </p:attrNameLst>
                                      </p:cBhvr>
                                      <p:to>
                                        <p:strVal val="visible"/>
                                      </p:to>
                                    </p:set>
                                    <p:animEffect transition="in" filter="wipe(left)">
                                      <p:cBhvr>
                                        <p:cTn id="51" dur="500"/>
                                        <p:tgtEl>
                                          <p:spTgt spid="83"/>
                                        </p:tgtEl>
                                      </p:cBhvr>
                                    </p:animEffect>
                                  </p:childTnLst>
                                </p:cTn>
                              </p:par>
                            </p:childTnLst>
                          </p:cTn>
                        </p:par>
                        <p:par>
                          <p:cTn id="52" fill="hold">
                            <p:stCondLst>
                              <p:cond delay="3500"/>
                            </p:stCondLst>
                            <p:childTnLst>
                              <p:par>
                                <p:cTn id="53" presetID="22" presetClass="entr" presetSubtype="8" fill="hold" nodeType="afterEffect">
                                  <p:stCondLst>
                                    <p:cond delay="0"/>
                                  </p:stCondLst>
                                  <p:childTnLst>
                                    <p:set>
                                      <p:cBhvr>
                                        <p:cTn id="54" dur="1" fill="hold">
                                          <p:stCondLst>
                                            <p:cond delay="0"/>
                                          </p:stCondLst>
                                        </p:cTn>
                                        <p:tgtEl>
                                          <p:spTgt spid="65"/>
                                        </p:tgtEl>
                                        <p:attrNameLst>
                                          <p:attrName>style.visibility</p:attrName>
                                        </p:attrNameLst>
                                      </p:cBhvr>
                                      <p:to>
                                        <p:strVal val="visible"/>
                                      </p:to>
                                    </p:set>
                                    <p:animEffect transition="in" filter="wipe(left)">
                                      <p:cBhvr>
                                        <p:cTn id="55" dur="500"/>
                                        <p:tgtEl>
                                          <p:spTgt spid="65"/>
                                        </p:tgtEl>
                                      </p:cBhvr>
                                    </p:animEffect>
                                  </p:childTnLst>
                                </p:cTn>
                              </p:par>
                              <p:par>
                                <p:cTn id="56" presetID="22" presetClass="entr" presetSubtype="8" fill="hold" nodeType="withEffect">
                                  <p:stCondLst>
                                    <p:cond delay="0"/>
                                  </p:stCondLst>
                                  <p:childTnLst>
                                    <p:set>
                                      <p:cBhvr>
                                        <p:cTn id="57" dur="1" fill="hold">
                                          <p:stCondLst>
                                            <p:cond delay="0"/>
                                          </p:stCondLst>
                                        </p:cTn>
                                        <p:tgtEl>
                                          <p:spTgt spid="39"/>
                                        </p:tgtEl>
                                        <p:attrNameLst>
                                          <p:attrName>style.visibility</p:attrName>
                                        </p:attrNameLst>
                                      </p:cBhvr>
                                      <p:to>
                                        <p:strVal val="visible"/>
                                      </p:to>
                                    </p:set>
                                    <p:animEffect transition="in" filter="wipe(left)">
                                      <p:cBhvr>
                                        <p:cTn id="58" dur="500"/>
                                        <p:tgtEl>
                                          <p:spTgt spid="39"/>
                                        </p:tgtEl>
                                      </p:cBhvr>
                                    </p:animEffect>
                                  </p:childTnLst>
                                </p:cTn>
                              </p:par>
                              <p:par>
                                <p:cTn id="59" presetID="22" presetClass="entr" presetSubtype="8" fill="hold" nodeType="withEffect">
                                  <p:stCondLst>
                                    <p:cond delay="0"/>
                                  </p:stCondLst>
                                  <p:childTnLst>
                                    <p:set>
                                      <p:cBhvr>
                                        <p:cTn id="60" dur="1" fill="hold">
                                          <p:stCondLst>
                                            <p:cond delay="0"/>
                                          </p:stCondLst>
                                        </p:cTn>
                                        <p:tgtEl>
                                          <p:spTgt spid="82"/>
                                        </p:tgtEl>
                                        <p:attrNameLst>
                                          <p:attrName>style.visibility</p:attrName>
                                        </p:attrNameLst>
                                      </p:cBhvr>
                                      <p:to>
                                        <p:strVal val="visible"/>
                                      </p:to>
                                    </p:set>
                                    <p:animEffect transition="in" filter="wipe(left)">
                                      <p:cBhvr>
                                        <p:cTn id="61" dur="500"/>
                                        <p:tgtEl>
                                          <p:spTgt spid="82"/>
                                        </p:tgtEl>
                                      </p:cBhvr>
                                    </p:animEffect>
                                  </p:childTnLst>
                                </p:cTn>
                              </p:par>
                            </p:childTnLst>
                          </p:cTn>
                        </p:par>
                        <p:par>
                          <p:cTn id="62" fill="hold">
                            <p:stCondLst>
                              <p:cond delay="4000"/>
                            </p:stCondLst>
                            <p:childTnLst>
                              <p:par>
                                <p:cTn id="63" presetID="53" presetClass="entr" presetSubtype="16" fill="hold" grpId="0" nodeType="afterEffect">
                                  <p:stCondLst>
                                    <p:cond delay="0"/>
                                  </p:stCondLst>
                                  <p:childTnLst>
                                    <p:set>
                                      <p:cBhvr>
                                        <p:cTn id="64" dur="1" fill="hold">
                                          <p:stCondLst>
                                            <p:cond delay="0"/>
                                          </p:stCondLst>
                                        </p:cTn>
                                        <p:tgtEl>
                                          <p:spTgt spid="55"/>
                                        </p:tgtEl>
                                        <p:attrNameLst>
                                          <p:attrName>style.visibility</p:attrName>
                                        </p:attrNameLst>
                                      </p:cBhvr>
                                      <p:to>
                                        <p:strVal val="visible"/>
                                      </p:to>
                                    </p:set>
                                    <p:anim calcmode="lin" valueType="num">
                                      <p:cBhvr>
                                        <p:cTn id="65" dur="500" fill="hold"/>
                                        <p:tgtEl>
                                          <p:spTgt spid="55"/>
                                        </p:tgtEl>
                                        <p:attrNameLst>
                                          <p:attrName>ppt_w</p:attrName>
                                        </p:attrNameLst>
                                      </p:cBhvr>
                                      <p:tavLst>
                                        <p:tav tm="0">
                                          <p:val>
                                            <p:fltVal val="0"/>
                                          </p:val>
                                        </p:tav>
                                        <p:tav tm="100000">
                                          <p:val>
                                            <p:strVal val="#ppt_w"/>
                                          </p:val>
                                        </p:tav>
                                      </p:tavLst>
                                    </p:anim>
                                    <p:anim calcmode="lin" valueType="num">
                                      <p:cBhvr>
                                        <p:cTn id="66" dur="500" fill="hold"/>
                                        <p:tgtEl>
                                          <p:spTgt spid="55"/>
                                        </p:tgtEl>
                                        <p:attrNameLst>
                                          <p:attrName>ppt_h</p:attrName>
                                        </p:attrNameLst>
                                      </p:cBhvr>
                                      <p:tavLst>
                                        <p:tav tm="0">
                                          <p:val>
                                            <p:fltVal val="0"/>
                                          </p:val>
                                        </p:tav>
                                        <p:tav tm="100000">
                                          <p:val>
                                            <p:strVal val="#ppt_h"/>
                                          </p:val>
                                        </p:tav>
                                      </p:tavLst>
                                    </p:anim>
                                    <p:animEffect transition="in" filter="fade">
                                      <p:cBhvr>
                                        <p:cTn id="67" dur="500"/>
                                        <p:tgtEl>
                                          <p:spTgt spid="55"/>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57"/>
                                        </p:tgtEl>
                                        <p:attrNameLst>
                                          <p:attrName>style.visibility</p:attrName>
                                        </p:attrNameLst>
                                      </p:cBhvr>
                                      <p:to>
                                        <p:strVal val="visible"/>
                                      </p:to>
                                    </p:set>
                                    <p:anim calcmode="lin" valueType="num">
                                      <p:cBhvr>
                                        <p:cTn id="70" dur="500" fill="hold"/>
                                        <p:tgtEl>
                                          <p:spTgt spid="57"/>
                                        </p:tgtEl>
                                        <p:attrNameLst>
                                          <p:attrName>ppt_w</p:attrName>
                                        </p:attrNameLst>
                                      </p:cBhvr>
                                      <p:tavLst>
                                        <p:tav tm="0">
                                          <p:val>
                                            <p:fltVal val="0"/>
                                          </p:val>
                                        </p:tav>
                                        <p:tav tm="100000">
                                          <p:val>
                                            <p:strVal val="#ppt_w"/>
                                          </p:val>
                                        </p:tav>
                                      </p:tavLst>
                                    </p:anim>
                                    <p:anim calcmode="lin" valueType="num">
                                      <p:cBhvr>
                                        <p:cTn id="71" dur="500" fill="hold"/>
                                        <p:tgtEl>
                                          <p:spTgt spid="57"/>
                                        </p:tgtEl>
                                        <p:attrNameLst>
                                          <p:attrName>ppt_h</p:attrName>
                                        </p:attrNameLst>
                                      </p:cBhvr>
                                      <p:tavLst>
                                        <p:tav tm="0">
                                          <p:val>
                                            <p:fltVal val="0"/>
                                          </p:val>
                                        </p:tav>
                                        <p:tav tm="100000">
                                          <p:val>
                                            <p:strVal val="#ppt_h"/>
                                          </p:val>
                                        </p:tav>
                                      </p:tavLst>
                                    </p:anim>
                                    <p:animEffect transition="in" filter="fade">
                                      <p:cBhvr>
                                        <p:cTn id="72" dur="500"/>
                                        <p:tgtEl>
                                          <p:spTgt spid="57"/>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59"/>
                                        </p:tgtEl>
                                        <p:attrNameLst>
                                          <p:attrName>style.visibility</p:attrName>
                                        </p:attrNameLst>
                                      </p:cBhvr>
                                      <p:to>
                                        <p:strVal val="visible"/>
                                      </p:to>
                                    </p:set>
                                    <p:anim calcmode="lin" valueType="num">
                                      <p:cBhvr>
                                        <p:cTn id="75" dur="500" fill="hold"/>
                                        <p:tgtEl>
                                          <p:spTgt spid="59"/>
                                        </p:tgtEl>
                                        <p:attrNameLst>
                                          <p:attrName>ppt_w</p:attrName>
                                        </p:attrNameLst>
                                      </p:cBhvr>
                                      <p:tavLst>
                                        <p:tav tm="0">
                                          <p:val>
                                            <p:fltVal val="0"/>
                                          </p:val>
                                        </p:tav>
                                        <p:tav tm="100000">
                                          <p:val>
                                            <p:strVal val="#ppt_w"/>
                                          </p:val>
                                        </p:tav>
                                      </p:tavLst>
                                    </p:anim>
                                    <p:anim calcmode="lin" valueType="num">
                                      <p:cBhvr>
                                        <p:cTn id="76" dur="500" fill="hold"/>
                                        <p:tgtEl>
                                          <p:spTgt spid="59"/>
                                        </p:tgtEl>
                                        <p:attrNameLst>
                                          <p:attrName>ppt_h</p:attrName>
                                        </p:attrNameLst>
                                      </p:cBhvr>
                                      <p:tavLst>
                                        <p:tav tm="0">
                                          <p:val>
                                            <p:fltVal val="0"/>
                                          </p:val>
                                        </p:tav>
                                        <p:tav tm="100000">
                                          <p:val>
                                            <p:strVal val="#ppt_h"/>
                                          </p:val>
                                        </p:tav>
                                      </p:tavLst>
                                    </p:anim>
                                    <p:animEffect transition="in" filter="fade">
                                      <p:cBhvr>
                                        <p:cTn id="77" dur="500"/>
                                        <p:tgtEl>
                                          <p:spTgt spid="59"/>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61"/>
                                        </p:tgtEl>
                                        <p:attrNameLst>
                                          <p:attrName>style.visibility</p:attrName>
                                        </p:attrNameLst>
                                      </p:cBhvr>
                                      <p:to>
                                        <p:strVal val="visible"/>
                                      </p:to>
                                    </p:set>
                                    <p:anim calcmode="lin" valueType="num">
                                      <p:cBhvr>
                                        <p:cTn id="80" dur="500" fill="hold"/>
                                        <p:tgtEl>
                                          <p:spTgt spid="61"/>
                                        </p:tgtEl>
                                        <p:attrNameLst>
                                          <p:attrName>ppt_w</p:attrName>
                                        </p:attrNameLst>
                                      </p:cBhvr>
                                      <p:tavLst>
                                        <p:tav tm="0">
                                          <p:val>
                                            <p:fltVal val="0"/>
                                          </p:val>
                                        </p:tav>
                                        <p:tav tm="100000">
                                          <p:val>
                                            <p:strVal val="#ppt_w"/>
                                          </p:val>
                                        </p:tav>
                                      </p:tavLst>
                                    </p:anim>
                                    <p:anim calcmode="lin" valueType="num">
                                      <p:cBhvr>
                                        <p:cTn id="81" dur="500" fill="hold"/>
                                        <p:tgtEl>
                                          <p:spTgt spid="61"/>
                                        </p:tgtEl>
                                        <p:attrNameLst>
                                          <p:attrName>ppt_h</p:attrName>
                                        </p:attrNameLst>
                                      </p:cBhvr>
                                      <p:tavLst>
                                        <p:tav tm="0">
                                          <p:val>
                                            <p:fltVal val="0"/>
                                          </p:val>
                                        </p:tav>
                                        <p:tav tm="100000">
                                          <p:val>
                                            <p:strVal val="#ppt_h"/>
                                          </p:val>
                                        </p:tav>
                                      </p:tavLst>
                                    </p:anim>
                                    <p:animEffect transition="in" filter="fade">
                                      <p:cBhvr>
                                        <p:cTn id="82" dur="500"/>
                                        <p:tgtEl>
                                          <p:spTgt spid="61"/>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63"/>
                                        </p:tgtEl>
                                        <p:attrNameLst>
                                          <p:attrName>style.visibility</p:attrName>
                                        </p:attrNameLst>
                                      </p:cBhvr>
                                      <p:to>
                                        <p:strVal val="visible"/>
                                      </p:to>
                                    </p:set>
                                    <p:anim calcmode="lin" valueType="num">
                                      <p:cBhvr>
                                        <p:cTn id="85" dur="500" fill="hold"/>
                                        <p:tgtEl>
                                          <p:spTgt spid="63"/>
                                        </p:tgtEl>
                                        <p:attrNameLst>
                                          <p:attrName>ppt_w</p:attrName>
                                        </p:attrNameLst>
                                      </p:cBhvr>
                                      <p:tavLst>
                                        <p:tav tm="0">
                                          <p:val>
                                            <p:fltVal val="0"/>
                                          </p:val>
                                        </p:tav>
                                        <p:tav tm="100000">
                                          <p:val>
                                            <p:strVal val="#ppt_w"/>
                                          </p:val>
                                        </p:tav>
                                      </p:tavLst>
                                    </p:anim>
                                    <p:anim calcmode="lin" valueType="num">
                                      <p:cBhvr>
                                        <p:cTn id="86" dur="500" fill="hold"/>
                                        <p:tgtEl>
                                          <p:spTgt spid="63"/>
                                        </p:tgtEl>
                                        <p:attrNameLst>
                                          <p:attrName>ppt_h</p:attrName>
                                        </p:attrNameLst>
                                      </p:cBhvr>
                                      <p:tavLst>
                                        <p:tav tm="0">
                                          <p:val>
                                            <p:fltVal val="0"/>
                                          </p:val>
                                        </p:tav>
                                        <p:tav tm="100000">
                                          <p:val>
                                            <p:strVal val="#ppt_h"/>
                                          </p:val>
                                        </p:tav>
                                      </p:tavLst>
                                    </p:anim>
                                    <p:animEffect transition="in" filter="fade">
                                      <p:cBhvr>
                                        <p:cTn id="87" dur="500"/>
                                        <p:tgtEl>
                                          <p:spTgt spid="63"/>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29"/>
                                        </p:tgtEl>
                                        <p:attrNameLst>
                                          <p:attrName>style.visibility</p:attrName>
                                        </p:attrNameLst>
                                      </p:cBhvr>
                                      <p:to>
                                        <p:strVal val="visible"/>
                                      </p:to>
                                    </p:set>
                                    <p:anim calcmode="lin" valueType="num">
                                      <p:cBhvr>
                                        <p:cTn id="90" dur="500" fill="hold"/>
                                        <p:tgtEl>
                                          <p:spTgt spid="29"/>
                                        </p:tgtEl>
                                        <p:attrNameLst>
                                          <p:attrName>ppt_w</p:attrName>
                                        </p:attrNameLst>
                                      </p:cBhvr>
                                      <p:tavLst>
                                        <p:tav tm="0">
                                          <p:val>
                                            <p:fltVal val="0"/>
                                          </p:val>
                                        </p:tav>
                                        <p:tav tm="100000">
                                          <p:val>
                                            <p:strVal val="#ppt_w"/>
                                          </p:val>
                                        </p:tav>
                                      </p:tavLst>
                                    </p:anim>
                                    <p:anim calcmode="lin" valueType="num">
                                      <p:cBhvr>
                                        <p:cTn id="91" dur="500" fill="hold"/>
                                        <p:tgtEl>
                                          <p:spTgt spid="29"/>
                                        </p:tgtEl>
                                        <p:attrNameLst>
                                          <p:attrName>ppt_h</p:attrName>
                                        </p:attrNameLst>
                                      </p:cBhvr>
                                      <p:tavLst>
                                        <p:tav tm="0">
                                          <p:val>
                                            <p:fltVal val="0"/>
                                          </p:val>
                                        </p:tav>
                                        <p:tav tm="100000">
                                          <p:val>
                                            <p:strVal val="#ppt_h"/>
                                          </p:val>
                                        </p:tav>
                                      </p:tavLst>
                                    </p:anim>
                                    <p:animEffect transition="in" filter="fade">
                                      <p:cBhvr>
                                        <p:cTn id="92" dur="500"/>
                                        <p:tgtEl>
                                          <p:spTgt spid="29"/>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31"/>
                                        </p:tgtEl>
                                        <p:attrNameLst>
                                          <p:attrName>style.visibility</p:attrName>
                                        </p:attrNameLst>
                                      </p:cBhvr>
                                      <p:to>
                                        <p:strVal val="visible"/>
                                      </p:to>
                                    </p:set>
                                    <p:anim calcmode="lin" valueType="num">
                                      <p:cBhvr>
                                        <p:cTn id="95" dur="500" fill="hold"/>
                                        <p:tgtEl>
                                          <p:spTgt spid="31"/>
                                        </p:tgtEl>
                                        <p:attrNameLst>
                                          <p:attrName>ppt_w</p:attrName>
                                        </p:attrNameLst>
                                      </p:cBhvr>
                                      <p:tavLst>
                                        <p:tav tm="0">
                                          <p:val>
                                            <p:fltVal val="0"/>
                                          </p:val>
                                        </p:tav>
                                        <p:tav tm="100000">
                                          <p:val>
                                            <p:strVal val="#ppt_w"/>
                                          </p:val>
                                        </p:tav>
                                      </p:tavLst>
                                    </p:anim>
                                    <p:anim calcmode="lin" valueType="num">
                                      <p:cBhvr>
                                        <p:cTn id="96" dur="500" fill="hold"/>
                                        <p:tgtEl>
                                          <p:spTgt spid="31"/>
                                        </p:tgtEl>
                                        <p:attrNameLst>
                                          <p:attrName>ppt_h</p:attrName>
                                        </p:attrNameLst>
                                      </p:cBhvr>
                                      <p:tavLst>
                                        <p:tav tm="0">
                                          <p:val>
                                            <p:fltVal val="0"/>
                                          </p:val>
                                        </p:tav>
                                        <p:tav tm="100000">
                                          <p:val>
                                            <p:strVal val="#ppt_h"/>
                                          </p:val>
                                        </p:tav>
                                      </p:tavLst>
                                    </p:anim>
                                    <p:animEffect transition="in" filter="fade">
                                      <p:cBhvr>
                                        <p:cTn id="97" dur="500"/>
                                        <p:tgtEl>
                                          <p:spTgt spid="31"/>
                                        </p:tgtEl>
                                      </p:cBhvr>
                                    </p:animEffect>
                                  </p:childTnLst>
                                </p:cTn>
                              </p:par>
                              <p:par>
                                <p:cTn id="98" presetID="53" presetClass="entr" presetSubtype="16" fill="hold" grpId="0" nodeType="withEffect">
                                  <p:stCondLst>
                                    <p:cond delay="0"/>
                                  </p:stCondLst>
                                  <p:childTnLst>
                                    <p:set>
                                      <p:cBhvr>
                                        <p:cTn id="99" dur="1" fill="hold">
                                          <p:stCondLst>
                                            <p:cond delay="0"/>
                                          </p:stCondLst>
                                        </p:cTn>
                                        <p:tgtEl>
                                          <p:spTgt spid="33"/>
                                        </p:tgtEl>
                                        <p:attrNameLst>
                                          <p:attrName>style.visibility</p:attrName>
                                        </p:attrNameLst>
                                      </p:cBhvr>
                                      <p:to>
                                        <p:strVal val="visible"/>
                                      </p:to>
                                    </p:set>
                                    <p:anim calcmode="lin" valueType="num">
                                      <p:cBhvr>
                                        <p:cTn id="100" dur="500" fill="hold"/>
                                        <p:tgtEl>
                                          <p:spTgt spid="33"/>
                                        </p:tgtEl>
                                        <p:attrNameLst>
                                          <p:attrName>ppt_w</p:attrName>
                                        </p:attrNameLst>
                                      </p:cBhvr>
                                      <p:tavLst>
                                        <p:tav tm="0">
                                          <p:val>
                                            <p:fltVal val="0"/>
                                          </p:val>
                                        </p:tav>
                                        <p:tav tm="100000">
                                          <p:val>
                                            <p:strVal val="#ppt_w"/>
                                          </p:val>
                                        </p:tav>
                                      </p:tavLst>
                                    </p:anim>
                                    <p:anim calcmode="lin" valueType="num">
                                      <p:cBhvr>
                                        <p:cTn id="101" dur="500" fill="hold"/>
                                        <p:tgtEl>
                                          <p:spTgt spid="33"/>
                                        </p:tgtEl>
                                        <p:attrNameLst>
                                          <p:attrName>ppt_h</p:attrName>
                                        </p:attrNameLst>
                                      </p:cBhvr>
                                      <p:tavLst>
                                        <p:tav tm="0">
                                          <p:val>
                                            <p:fltVal val="0"/>
                                          </p:val>
                                        </p:tav>
                                        <p:tav tm="100000">
                                          <p:val>
                                            <p:strVal val="#ppt_h"/>
                                          </p:val>
                                        </p:tav>
                                      </p:tavLst>
                                    </p:anim>
                                    <p:animEffect transition="in" filter="fade">
                                      <p:cBhvr>
                                        <p:cTn id="102" dur="500"/>
                                        <p:tgtEl>
                                          <p:spTgt spid="33"/>
                                        </p:tgtEl>
                                      </p:cBhvr>
                                    </p:animEffect>
                                  </p:childTnLst>
                                </p:cTn>
                              </p:par>
                              <p:par>
                                <p:cTn id="103" presetID="53" presetClass="entr" presetSubtype="16" fill="hold" grpId="0" nodeType="withEffect">
                                  <p:stCondLst>
                                    <p:cond delay="0"/>
                                  </p:stCondLst>
                                  <p:childTnLst>
                                    <p:set>
                                      <p:cBhvr>
                                        <p:cTn id="104" dur="1" fill="hold">
                                          <p:stCondLst>
                                            <p:cond delay="0"/>
                                          </p:stCondLst>
                                        </p:cTn>
                                        <p:tgtEl>
                                          <p:spTgt spid="35"/>
                                        </p:tgtEl>
                                        <p:attrNameLst>
                                          <p:attrName>style.visibility</p:attrName>
                                        </p:attrNameLst>
                                      </p:cBhvr>
                                      <p:to>
                                        <p:strVal val="visible"/>
                                      </p:to>
                                    </p:set>
                                    <p:anim calcmode="lin" valueType="num">
                                      <p:cBhvr>
                                        <p:cTn id="105" dur="500" fill="hold"/>
                                        <p:tgtEl>
                                          <p:spTgt spid="35"/>
                                        </p:tgtEl>
                                        <p:attrNameLst>
                                          <p:attrName>ppt_w</p:attrName>
                                        </p:attrNameLst>
                                      </p:cBhvr>
                                      <p:tavLst>
                                        <p:tav tm="0">
                                          <p:val>
                                            <p:fltVal val="0"/>
                                          </p:val>
                                        </p:tav>
                                        <p:tav tm="100000">
                                          <p:val>
                                            <p:strVal val="#ppt_w"/>
                                          </p:val>
                                        </p:tav>
                                      </p:tavLst>
                                    </p:anim>
                                    <p:anim calcmode="lin" valueType="num">
                                      <p:cBhvr>
                                        <p:cTn id="106" dur="500" fill="hold"/>
                                        <p:tgtEl>
                                          <p:spTgt spid="35"/>
                                        </p:tgtEl>
                                        <p:attrNameLst>
                                          <p:attrName>ppt_h</p:attrName>
                                        </p:attrNameLst>
                                      </p:cBhvr>
                                      <p:tavLst>
                                        <p:tav tm="0">
                                          <p:val>
                                            <p:fltVal val="0"/>
                                          </p:val>
                                        </p:tav>
                                        <p:tav tm="100000">
                                          <p:val>
                                            <p:strVal val="#ppt_h"/>
                                          </p:val>
                                        </p:tav>
                                      </p:tavLst>
                                    </p:anim>
                                    <p:animEffect transition="in" filter="fade">
                                      <p:cBhvr>
                                        <p:cTn id="107" dur="500"/>
                                        <p:tgtEl>
                                          <p:spTgt spid="35"/>
                                        </p:tgtEl>
                                      </p:cBhvr>
                                    </p:animEffect>
                                  </p:childTnLst>
                                </p:cTn>
                              </p:par>
                              <p:par>
                                <p:cTn id="108" presetID="53" presetClass="entr" presetSubtype="16" fill="hold" grpId="0" nodeType="withEffect">
                                  <p:stCondLst>
                                    <p:cond delay="0"/>
                                  </p:stCondLst>
                                  <p:childTnLst>
                                    <p:set>
                                      <p:cBhvr>
                                        <p:cTn id="109" dur="1" fill="hold">
                                          <p:stCondLst>
                                            <p:cond delay="0"/>
                                          </p:stCondLst>
                                        </p:cTn>
                                        <p:tgtEl>
                                          <p:spTgt spid="37"/>
                                        </p:tgtEl>
                                        <p:attrNameLst>
                                          <p:attrName>style.visibility</p:attrName>
                                        </p:attrNameLst>
                                      </p:cBhvr>
                                      <p:to>
                                        <p:strVal val="visible"/>
                                      </p:to>
                                    </p:set>
                                    <p:anim calcmode="lin" valueType="num">
                                      <p:cBhvr>
                                        <p:cTn id="110" dur="500" fill="hold"/>
                                        <p:tgtEl>
                                          <p:spTgt spid="37"/>
                                        </p:tgtEl>
                                        <p:attrNameLst>
                                          <p:attrName>ppt_w</p:attrName>
                                        </p:attrNameLst>
                                      </p:cBhvr>
                                      <p:tavLst>
                                        <p:tav tm="0">
                                          <p:val>
                                            <p:fltVal val="0"/>
                                          </p:val>
                                        </p:tav>
                                        <p:tav tm="100000">
                                          <p:val>
                                            <p:strVal val="#ppt_w"/>
                                          </p:val>
                                        </p:tav>
                                      </p:tavLst>
                                    </p:anim>
                                    <p:anim calcmode="lin" valueType="num">
                                      <p:cBhvr>
                                        <p:cTn id="111" dur="500" fill="hold"/>
                                        <p:tgtEl>
                                          <p:spTgt spid="37"/>
                                        </p:tgtEl>
                                        <p:attrNameLst>
                                          <p:attrName>ppt_h</p:attrName>
                                        </p:attrNameLst>
                                      </p:cBhvr>
                                      <p:tavLst>
                                        <p:tav tm="0">
                                          <p:val>
                                            <p:fltVal val="0"/>
                                          </p:val>
                                        </p:tav>
                                        <p:tav tm="100000">
                                          <p:val>
                                            <p:strVal val="#ppt_h"/>
                                          </p:val>
                                        </p:tav>
                                      </p:tavLst>
                                    </p:anim>
                                    <p:animEffect transition="in" filter="fade">
                                      <p:cBhvr>
                                        <p:cTn id="112" dur="500"/>
                                        <p:tgtEl>
                                          <p:spTgt spid="37"/>
                                        </p:tgtEl>
                                      </p:cBhvr>
                                    </p:animEffect>
                                  </p:childTnLst>
                                </p:cTn>
                              </p:par>
                              <p:par>
                                <p:cTn id="113" presetID="53" presetClass="entr" presetSubtype="16" fill="hold" grpId="0" nodeType="withEffect">
                                  <p:stCondLst>
                                    <p:cond delay="0"/>
                                  </p:stCondLst>
                                  <p:childTnLst>
                                    <p:set>
                                      <p:cBhvr>
                                        <p:cTn id="114" dur="1" fill="hold">
                                          <p:stCondLst>
                                            <p:cond delay="0"/>
                                          </p:stCondLst>
                                        </p:cTn>
                                        <p:tgtEl>
                                          <p:spTgt spid="72"/>
                                        </p:tgtEl>
                                        <p:attrNameLst>
                                          <p:attrName>style.visibility</p:attrName>
                                        </p:attrNameLst>
                                      </p:cBhvr>
                                      <p:to>
                                        <p:strVal val="visible"/>
                                      </p:to>
                                    </p:set>
                                    <p:anim calcmode="lin" valueType="num">
                                      <p:cBhvr>
                                        <p:cTn id="115" dur="500" fill="hold"/>
                                        <p:tgtEl>
                                          <p:spTgt spid="72"/>
                                        </p:tgtEl>
                                        <p:attrNameLst>
                                          <p:attrName>ppt_w</p:attrName>
                                        </p:attrNameLst>
                                      </p:cBhvr>
                                      <p:tavLst>
                                        <p:tav tm="0">
                                          <p:val>
                                            <p:fltVal val="0"/>
                                          </p:val>
                                        </p:tav>
                                        <p:tav tm="100000">
                                          <p:val>
                                            <p:strVal val="#ppt_w"/>
                                          </p:val>
                                        </p:tav>
                                      </p:tavLst>
                                    </p:anim>
                                    <p:anim calcmode="lin" valueType="num">
                                      <p:cBhvr>
                                        <p:cTn id="116" dur="500" fill="hold"/>
                                        <p:tgtEl>
                                          <p:spTgt spid="72"/>
                                        </p:tgtEl>
                                        <p:attrNameLst>
                                          <p:attrName>ppt_h</p:attrName>
                                        </p:attrNameLst>
                                      </p:cBhvr>
                                      <p:tavLst>
                                        <p:tav tm="0">
                                          <p:val>
                                            <p:fltVal val="0"/>
                                          </p:val>
                                        </p:tav>
                                        <p:tav tm="100000">
                                          <p:val>
                                            <p:strVal val="#ppt_h"/>
                                          </p:val>
                                        </p:tav>
                                      </p:tavLst>
                                    </p:anim>
                                    <p:animEffect transition="in" filter="fade">
                                      <p:cBhvr>
                                        <p:cTn id="117" dur="500"/>
                                        <p:tgtEl>
                                          <p:spTgt spid="72"/>
                                        </p:tgtEl>
                                      </p:cBhvr>
                                    </p:animEffect>
                                  </p:childTnLst>
                                </p:cTn>
                              </p:par>
                              <p:par>
                                <p:cTn id="118" presetID="53" presetClass="entr" presetSubtype="16" fill="hold" grpId="0" nodeType="withEffect">
                                  <p:stCondLst>
                                    <p:cond delay="0"/>
                                  </p:stCondLst>
                                  <p:childTnLst>
                                    <p:set>
                                      <p:cBhvr>
                                        <p:cTn id="119" dur="1" fill="hold">
                                          <p:stCondLst>
                                            <p:cond delay="0"/>
                                          </p:stCondLst>
                                        </p:cTn>
                                        <p:tgtEl>
                                          <p:spTgt spid="74"/>
                                        </p:tgtEl>
                                        <p:attrNameLst>
                                          <p:attrName>style.visibility</p:attrName>
                                        </p:attrNameLst>
                                      </p:cBhvr>
                                      <p:to>
                                        <p:strVal val="visible"/>
                                      </p:to>
                                    </p:set>
                                    <p:anim calcmode="lin" valueType="num">
                                      <p:cBhvr>
                                        <p:cTn id="120" dur="500" fill="hold"/>
                                        <p:tgtEl>
                                          <p:spTgt spid="74"/>
                                        </p:tgtEl>
                                        <p:attrNameLst>
                                          <p:attrName>ppt_w</p:attrName>
                                        </p:attrNameLst>
                                      </p:cBhvr>
                                      <p:tavLst>
                                        <p:tav tm="0">
                                          <p:val>
                                            <p:fltVal val="0"/>
                                          </p:val>
                                        </p:tav>
                                        <p:tav tm="100000">
                                          <p:val>
                                            <p:strVal val="#ppt_w"/>
                                          </p:val>
                                        </p:tav>
                                      </p:tavLst>
                                    </p:anim>
                                    <p:anim calcmode="lin" valueType="num">
                                      <p:cBhvr>
                                        <p:cTn id="121" dur="500" fill="hold"/>
                                        <p:tgtEl>
                                          <p:spTgt spid="74"/>
                                        </p:tgtEl>
                                        <p:attrNameLst>
                                          <p:attrName>ppt_h</p:attrName>
                                        </p:attrNameLst>
                                      </p:cBhvr>
                                      <p:tavLst>
                                        <p:tav tm="0">
                                          <p:val>
                                            <p:fltVal val="0"/>
                                          </p:val>
                                        </p:tav>
                                        <p:tav tm="100000">
                                          <p:val>
                                            <p:strVal val="#ppt_h"/>
                                          </p:val>
                                        </p:tav>
                                      </p:tavLst>
                                    </p:anim>
                                    <p:animEffect transition="in" filter="fade">
                                      <p:cBhvr>
                                        <p:cTn id="122" dur="500"/>
                                        <p:tgtEl>
                                          <p:spTgt spid="74"/>
                                        </p:tgtEl>
                                      </p:cBhvr>
                                    </p:animEffect>
                                  </p:childTnLst>
                                </p:cTn>
                              </p:par>
                              <p:par>
                                <p:cTn id="123" presetID="53" presetClass="entr" presetSubtype="16" fill="hold" grpId="0" nodeType="withEffect">
                                  <p:stCondLst>
                                    <p:cond delay="0"/>
                                  </p:stCondLst>
                                  <p:childTnLst>
                                    <p:set>
                                      <p:cBhvr>
                                        <p:cTn id="124" dur="1" fill="hold">
                                          <p:stCondLst>
                                            <p:cond delay="0"/>
                                          </p:stCondLst>
                                        </p:cTn>
                                        <p:tgtEl>
                                          <p:spTgt spid="76"/>
                                        </p:tgtEl>
                                        <p:attrNameLst>
                                          <p:attrName>style.visibility</p:attrName>
                                        </p:attrNameLst>
                                      </p:cBhvr>
                                      <p:to>
                                        <p:strVal val="visible"/>
                                      </p:to>
                                    </p:set>
                                    <p:anim calcmode="lin" valueType="num">
                                      <p:cBhvr>
                                        <p:cTn id="125" dur="500" fill="hold"/>
                                        <p:tgtEl>
                                          <p:spTgt spid="76"/>
                                        </p:tgtEl>
                                        <p:attrNameLst>
                                          <p:attrName>ppt_w</p:attrName>
                                        </p:attrNameLst>
                                      </p:cBhvr>
                                      <p:tavLst>
                                        <p:tav tm="0">
                                          <p:val>
                                            <p:fltVal val="0"/>
                                          </p:val>
                                        </p:tav>
                                        <p:tav tm="100000">
                                          <p:val>
                                            <p:strVal val="#ppt_w"/>
                                          </p:val>
                                        </p:tav>
                                      </p:tavLst>
                                    </p:anim>
                                    <p:anim calcmode="lin" valueType="num">
                                      <p:cBhvr>
                                        <p:cTn id="126" dur="500" fill="hold"/>
                                        <p:tgtEl>
                                          <p:spTgt spid="76"/>
                                        </p:tgtEl>
                                        <p:attrNameLst>
                                          <p:attrName>ppt_h</p:attrName>
                                        </p:attrNameLst>
                                      </p:cBhvr>
                                      <p:tavLst>
                                        <p:tav tm="0">
                                          <p:val>
                                            <p:fltVal val="0"/>
                                          </p:val>
                                        </p:tav>
                                        <p:tav tm="100000">
                                          <p:val>
                                            <p:strVal val="#ppt_h"/>
                                          </p:val>
                                        </p:tav>
                                      </p:tavLst>
                                    </p:anim>
                                    <p:animEffect transition="in" filter="fade">
                                      <p:cBhvr>
                                        <p:cTn id="127" dur="500"/>
                                        <p:tgtEl>
                                          <p:spTgt spid="76"/>
                                        </p:tgtEl>
                                      </p:cBhvr>
                                    </p:animEffect>
                                  </p:childTnLst>
                                </p:cTn>
                              </p:par>
                              <p:par>
                                <p:cTn id="128" presetID="53" presetClass="entr" presetSubtype="16" fill="hold" grpId="0" nodeType="withEffect">
                                  <p:stCondLst>
                                    <p:cond delay="0"/>
                                  </p:stCondLst>
                                  <p:childTnLst>
                                    <p:set>
                                      <p:cBhvr>
                                        <p:cTn id="129" dur="1" fill="hold">
                                          <p:stCondLst>
                                            <p:cond delay="0"/>
                                          </p:stCondLst>
                                        </p:cTn>
                                        <p:tgtEl>
                                          <p:spTgt spid="78"/>
                                        </p:tgtEl>
                                        <p:attrNameLst>
                                          <p:attrName>style.visibility</p:attrName>
                                        </p:attrNameLst>
                                      </p:cBhvr>
                                      <p:to>
                                        <p:strVal val="visible"/>
                                      </p:to>
                                    </p:set>
                                    <p:anim calcmode="lin" valueType="num">
                                      <p:cBhvr>
                                        <p:cTn id="130" dur="500" fill="hold"/>
                                        <p:tgtEl>
                                          <p:spTgt spid="78"/>
                                        </p:tgtEl>
                                        <p:attrNameLst>
                                          <p:attrName>ppt_w</p:attrName>
                                        </p:attrNameLst>
                                      </p:cBhvr>
                                      <p:tavLst>
                                        <p:tav tm="0">
                                          <p:val>
                                            <p:fltVal val="0"/>
                                          </p:val>
                                        </p:tav>
                                        <p:tav tm="100000">
                                          <p:val>
                                            <p:strVal val="#ppt_w"/>
                                          </p:val>
                                        </p:tav>
                                      </p:tavLst>
                                    </p:anim>
                                    <p:anim calcmode="lin" valueType="num">
                                      <p:cBhvr>
                                        <p:cTn id="131" dur="500" fill="hold"/>
                                        <p:tgtEl>
                                          <p:spTgt spid="78"/>
                                        </p:tgtEl>
                                        <p:attrNameLst>
                                          <p:attrName>ppt_h</p:attrName>
                                        </p:attrNameLst>
                                      </p:cBhvr>
                                      <p:tavLst>
                                        <p:tav tm="0">
                                          <p:val>
                                            <p:fltVal val="0"/>
                                          </p:val>
                                        </p:tav>
                                        <p:tav tm="100000">
                                          <p:val>
                                            <p:strVal val="#ppt_h"/>
                                          </p:val>
                                        </p:tav>
                                      </p:tavLst>
                                    </p:anim>
                                    <p:animEffect transition="in" filter="fade">
                                      <p:cBhvr>
                                        <p:cTn id="132" dur="500"/>
                                        <p:tgtEl>
                                          <p:spTgt spid="78"/>
                                        </p:tgtEl>
                                      </p:cBhvr>
                                    </p:animEffect>
                                  </p:childTnLst>
                                </p:cTn>
                              </p:par>
                              <p:par>
                                <p:cTn id="133" presetID="53" presetClass="entr" presetSubtype="16" fill="hold" grpId="0" nodeType="withEffect">
                                  <p:stCondLst>
                                    <p:cond delay="0"/>
                                  </p:stCondLst>
                                  <p:childTnLst>
                                    <p:set>
                                      <p:cBhvr>
                                        <p:cTn id="134" dur="1" fill="hold">
                                          <p:stCondLst>
                                            <p:cond delay="0"/>
                                          </p:stCondLst>
                                        </p:cTn>
                                        <p:tgtEl>
                                          <p:spTgt spid="80"/>
                                        </p:tgtEl>
                                        <p:attrNameLst>
                                          <p:attrName>style.visibility</p:attrName>
                                        </p:attrNameLst>
                                      </p:cBhvr>
                                      <p:to>
                                        <p:strVal val="visible"/>
                                      </p:to>
                                    </p:set>
                                    <p:anim calcmode="lin" valueType="num">
                                      <p:cBhvr>
                                        <p:cTn id="135" dur="500" fill="hold"/>
                                        <p:tgtEl>
                                          <p:spTgt spid="80"/>
                                        </p:tgtEl>
                                        <p:attrNameLst>
                                          <p:attrName>ppt_w</p:attrName>
                                        </p:attrNameLst>
                                      </p:cBhvr>
                                      <p:tavLst>
                                        <p:tav tm="0">
                                          <p:val>
                                            <p:fltVal val="0"/>
                                          </p:val>
                                        </p:tav>
                                        <p:tav tm="100000">
                                          <p:val>
                                            <p:strVal val="#ppt_w"/>
                                          </p:val>
                                        </p:tav>
                                      </p:tavLst>
                                    </p:anim>
                                    <p:anim calcmode="lin" valueType="num">
                                      <p:cBhvr>
                                        <p:cTn id="136" dur="500" fill="hold"/>
                                        <p:tgtEl>
                                          <p:spTgt spid="80"/>
                                        </p:tgtEl>
                                        <p:attrNameLst>
                                          <p:attrName>ppt_h</p:attrName>
                                        </p:attrNameLst>
                                      </p:cBhvr>
                                      <p:tavLst>
                                        <p:tav tm="0">
                                          <p:val>
                                            <p:fltVal val="0"/>
                                          </p:val>
                                        </p:tav>
                                        <p:tav tm="100000">
                                          <p:val>
                                            <p:strVal val="#ppt_h"/>
                                          </p:val>
                                        </p:tav>
                                      </p:tavLst>
                                    </p:anim>
                                    <p:animEffect transition="in" filter="fade">
                                      <p:cBhvr>
                                        <p:cTn id="137" dur="500"/>
                                        <p:tgtEl>
                                          <p:spTgt spid="80"/>
                                        </p:tgtEl>
                                      </p:cBhvr>
                                    </p:animEffect>
                                  </p:childTnLst>
                                </p:cTn>
                              </p:par>
                            </p:childTnLst>
                          </p:cTn>
                        </p:par>
                        <p:par>
                          <p:cTn id="138" fill="hold">
                            <p:stCondLst>
                              <p:cond delay="4500"/>
                            </p:stCondLst>
                            <p:childTnLst>
                              <p:par>
                                <p:cTn id="139" presetID="22" presetClass="entr" presetSubtype="8" fill="hold" grpId="0" nodeType="afterEffect">
                                  <p:stCondLst>
                                    <p:cond delay="0"/>
                                  </p:stCondLst>
                                  <p:childTnLst>
                                    <p:set>
                                      <p:cBhvr>
                                        <p:cTn id="140" dur="1" fill="hold">
                                          <p:stCondLst>
                                            <p:cond delay="0"/>
                                          </p:stCondLst>
                                        </p:cTn>
                                        <p:tgtEl>
                                          <p:spTgt spid="56"/>
                                        </p:tgtEl>
                                        <p:attrNameLst>
                                          <p:attrName>style.visibility</p:attrName>
                                        </p:attrNameLst>
                                      </p:cBhvr>
                                      <p:to>
                                        <p:strVal val="visible"/>
                                      </p:to>
                                    </p:set>
                                    <p:animEffect transition="in" filter="wipe(left)">
                                      <p:cBhvr>
                                        <p:cTn id="141" dur="500"/>
                                        <p:tgtEl>
                                          <p:spTgt spid="56"/>
                                        </p:tgtEl>
                                      </p:cBhvr>
                                    </p:animEffect>
                                  </p:childTnLst>
                                </p:cTn>
                              </p:par>
                              <p:par>
                                <p:cTn id="142" presetID="22" presetClass="entr" presetSubtype="8" fill="hold" grpId="0" nodeType="withEffect">
                                  <p:stCondLst>
                                    <p:cond delay="0"/>
                                  </p:stCondLst>
                                  <p:childTnLst>
                                    <p:set>
                                      <p:cBhvr>
                                        <p:cTn id="143" dur="1" fill="hold">
                                          <p:stCondLst>
                                            <p:cond delay="0"/>
                                          </p:stCondLst>
                                        </p:cTn>
                                        <p:tgtEl>
                                          <p:spTgt spid="58"/>
                                        </p:tgtEl>
                                        <p:attrNameLst>
                                          <p:attrName>style.visibility</p:attrName>
                                        </p:attrNameLst>
                                      </p:cBhvr>
                                      <p:to>
                                        <p:strVal val="visible"/>
                                      </p:to>
                                    </p:set>
                                    <p:animEffect transition="in" filter="wipe(left)">
                                      <p:cBhvr>
                                        <p:cTn id="144" dur="500"/>
                                        <p:tgtEl>
                                          <p:spTgt spid="58"/>
                                        </p:tgtEl>
                                      </p:cBhvr>
                                    </p:animEffect>
                                  </p:childTnLst>
                                </p:cTn>
                              </p:par>
                              <p:par>
                                <p:cTn id="145" presetID="22" presetClass="entr" presetSubtype="8" fill="hold" grpId="0" nodeType="withEffect">
                                  <p:stCondLst>
                                    <p:cond delay="0"/>
                                  </p:stCondLst>
                                  <p:childTnLst>
                                    <p:set>
                                      <p:cBhvr>
                                        <p:cTn id="146" dur="1" fill="hold">
                                          <p:stCondLst>
                                            <p:cond delay="0"/>
                                          </p:stCondLst>
                                        </p:cTn>
                                        <p:tgtEl>
                                          <p:spTgt spid="60"/>
                                        </p:tgtEl>
                                        <p:attrNameLst>
                                          <p:attrName>style.visibility</p:attrName>
                                        </p:attrNameLst>
                                      </p:cBhvr>
                                      <p:to>
                                        <p:strVal val="visible"/>
                                      </p:to>
                                    </p:set>
                                    <p:animEffect transition="in" filter="wipe(left)">
                                      <p:cBhvr>
                                        <p:cTn id="147" dur="500"/>
                                        <p:tgtEl>
                                          <p:spTgt spid="60"/>
                                        </p:tgtEl>
                                      </p:cBhvr>
                                    </p:animEffect>
                                  </p:childTnLst>
                                </p:cTn>
                              </p:par>
                              <p:par>
                                <p:cTn id="148" presetID="22" presetClass="entr" presetSubtype="8" fill="hold" grpId="0" nodeType="withEffect">
                                  <p:stCondLst>
                                    <p:cond delay="0"/>
                                  </p:stCondLst>
                                  <p:childTnLst>
                                    <p:set>
                                      <p:cBhvr>
                                        <p:cTn id="149" dur="1" fill="hold">
                                          <p:stCondLst>
                                            <p:cond delay="0"/>
                                          </p:stCondLst>
                                        </p:cTn>
                                        <p:tgtEl>
                                          <p:spTgt spid="62"/>
                                        </p:tgtEl>
                                        <p:attrNameLst>
                                          <p:attrName>style.visibility</p:attrName>
                                        </p:attrNameLst>
                                      </p:cBhvr>
                                      <p:to>
                                        <p:strVal val="visible"/>
                                      </p:to>
                                    </p:set>
                                    <p:animEffect transition="in" filter="wipe(left)">
                                      <p:cBhvr>
                                        <p:cTn id="150" dur="500"/>
                                        <p:tgtEl>
                                          <p:spTgt spid="62"/>
                                        </p:tgtEl>
                                      </p:cBhvr>
                                    </p:animEffect>
                                  </p:childTnLst>
                                </p:cTn>
                              </p:par>
                              <p:par>
                                <p:cTn id="151" presetID="22" presetClass="entr" presetSubtype="8" fill="hold" grpId="0" nodeType="withEffect">
                                  <p:stCondLst>
                                    <p:cond delay="0"/>
                                  </p:stCondLst>
                                  <p:childTnLst>
                                    <p:set>
                                      <p:cBhvr>
                                        <p:cTn id="152" dur="1" fill="hold">
                                          <p:stCondLst>
                                            <p:cond delay="0"/>
                                          </p:stCondLst>
                                        </p:cTn>
                                        <p:tgtEl>
                                          <p:spTgt spid="64"/>
                                        </p:tgtEl>
                                        <p:attrNameLst>
                                          <p:attrName>style.visibility</p:attrName>
                                        </p:attrNameLst>
                                      </p:cBhvr>
                                      <p:to>
                                        <p:strVal val="visible"/>
                                      </p:to>
                                    </p:set>
                                    <p:animEffect transition="in" filter="wipe(left)">
                                      <p:cBhvr>
                                        <p:cTn id="153" dur="500"/>
                                        <p:tgtEl>
                                          <p:spTgt spid="64"/>
                                        </p:tgtEl>
                                      </p:cBhvr>
                                    </p:animEffect>
                                  </p:childTnLst>
                                </p:cTn>
                              </p:par>
                              <p:par>
                                <p:cTn id="154" presetID="22" presetClass="entr" presetSubtype="8" fill="hold" grpId="0" nodeType="withEffect">
                                  <p:stCondLst>
                                    <p:cond delay="0"/>
                                  </p:stCondLst>
                                  <p:childTnLst>
                                    <p:set>
                                      <p:cBhvr>
                                        <p:cTn id="155" dur="1" fill="hold">
                                          <p:stCondLst>
                                            <p:cond delay="0"/>
                                          </p:stCondLst>
                                        </p:cTn>
                                        <p:tgtEl>
                                          <p:spTgt spid="30"/>
                                        </p:tgtEl>
                                        <p:attrNameLst>
                                          <p:attrName>style.visibility</p:attrName>
                                        </p:attrNameLst>
                                      </p:cBhvr>
                                      <p:to>
                                        <p:strVal val="visible"/>
                                      </p:to>
                                    </p:set>
                                    <p:animEffect transition="in" filter="wipe(left)">
                                      <p:cBhvr>
                                        <p:cTn id="156" dur="500"/>
                                        <p:tgtEl>
                                          <p:spTgt spid="30"/>
                                        </p:tgtEl>
                                      </p:cBhvr>
                                    </p:animEffect>
                                  </p:childTnLst>
                                </p:cTn>
                              </p:par>
                              <p:par>
                                <p:cTn id="157" presetID="22" presetClass="entr" presetSubtype="8" fill="hold" grpId="0" nodeType="withEffect">
                                  <p:stCondLst>
                                    <p:cond delay="0"/>
                                  </p:stCondLst>
                                  <p:childTnLst>
                                    <p:set>
                                      <p:cBhvr>
                                        <p:cTn id="158" dur="1" fill="hold">
                                          <p:stCondLst>
                                            <p:cond delay="0"/>
                                          </p:stCondLst>
                                        </p:cTn>
                                        <p:tgtEl>
                                          <p:spTgt spid="32"/>
                                        </p:tgtEl>
                                        <p:attrNameLst>
                                          <p:attrName>style.visibility</p:attrName>
                                        </p:attrNameLst>
                                      </p:cBhvr>
                                      <p:to>
                                        <p:strVal val="visible"/>
                                      </p:to>
                                    </p:set>
                                    <p:animEffect transition="in" filter="wipe(left)">
                                      <p:cBhvr>
                                        <p:cTn id="159" dur="500"/>
                                        <p:tgtEl>
                                          <p:spTgt spid="32"/>
                                        </p:tgtEl>
                                      </p:cBhvr>
                                    </p:animEffect>
                                  </p:childTnLst>
                                </p:cTn>
                              </p:par>
                              <p:par>
                                <p:cTn id="160" presetID="22" presetClass="entr" presetSubtype="8" fill="hold" grpId="0" nodeType="withEffect">
                                  <p:stCondLst>
                                    <p:cond delay="0"/>
                                  </p:stCondLst>
                                  <p:childTnLst>
                                    <p:set>
                                      <p:cBhvr>
                                        <p:cTn id="161" dur="1" fill="hold">
                                          <p:stCondLst>
                                            <p:cond delay="0"/>
                                          </p:stCondLst>
                                        </p:cTn>
                                        <p:tgtEl>
                                          <p:spTgt spid="34"/>
                                        </p:tgtEl>
                                        <p:attrNameLst>
                                          <p:attrName>style.visibility</p:attrName>
                                        </p:attrNameLst>
                                      </p:cBhvr>
                                      <p:to>
                                        <p:strVal val="visible"/>
                                      </p:to>
                                    </p:set>
                                    <p:animEffect transition="in" filter="wipe(left)">
                                      <p:cBhvr>
                                        <p:cTn id="162" dur="500"/>
                                        <p:tgtEl>
                                          <p:spTgt spid="34"/>
                                        </p:tgtEl>
                                      </p:cBhvr>
                                    </p:animEffect>
                                  </p:childTnLst>
                                </p:cTn>
                              </p:par>
                              <p:par>
                                <p:cTn id="163" presetID="22" presetClass="entr" presetSubtype="8" fill="hold" grpId="0" nodeType="withEffect">
                                  <p:stCondLst>
                                    <p:cond delay="0"/>
                                  </p:stCondLst>
                                  <p:childTnLst>
                                    <p:set>
                                      <p:cBhvr>
                                        <p:cTn id="164" dur="1" fill="hold">
                                          <p:stCondLst>
                                            <p:cond delay="0"/>
                                          </p:stCondLst>
                                        </p:cTn>
                                        <p:tgtEl>
                                          <p:spTgt spid="36"/>
                                        </p:tgtEl>
                                        <p:attrNameLst>
                                          <p:attrName>style.visibility</p:attrName>
                                        </p:attrNameLst>
                                      </p:cBhvr>
                                      <p:to>
                                        <p:strVal val="visible"/>
                                      </p:to>
                                    </p:set>
                                    <p:animEffect transition="in" filter="wipe(left)">
                                      <p:cBhvr>
                                        <p:cTn id="165" dur="500"/>
                                        <p:tgtEl>
                                          <p:spTgt spid="36"/>
                                        </p:tgtEl>
                                      </p:cBhvr>
                                    </p:animEffect>
                                  </p:childTnLst>
                                </p:cTn>
                              </p:par>
                              <p:par>
                                <p:cTn id="166" presetID="22" presetClass="entr" presetSubtype="8" fill="hold" grpId="0" nodeType="withEffect">
                                  <p:stCondLst>
                                    <p:cond delay="0"/>
                                  </p:stCondLst>
                                  <p:childTnLst>
                                    <p:set>
                                      <p:cBhvr>
                                        <p:cTn id="167" dur="1" fill="hold">
                                          <p:stCondLst>
                                            <p:cond delay="0"/>
                                          </p:stCondLst>
                                        </p:cTn>
                                        <p:tgtEl>
                                          <p:spTgt spid="38"/>
                                        </p:tgtEl>
                                        <p:attrNameLst>
                                          <p:attrName>style.visibility</p:attrName>
                                        </p:attrNameLst>
                                      </p:cBhvr>
                                      <p:to>
                                        <p:strVal val="visible"/>
                                      </p:to>
                                    </p:set>
                                    <p:animEffect transition="in" filter="wipe(left)">
                                      <p:cBhvr>
                                        <p:cTn id="168" dur="500"/>
                                        <p:tgtEl>
                                          <p:spTgt spid="38"/>
                                        </p:tgtEl>
                                      </p:cBhvr>
                                    </p:animEffect>
                                  </p:childTnLst>
                                </p:cTn>
                              </p:par>
                              <p:par>
                                <p:cTn id="169" presetID="22" presetClass="entr" presetSubtype="8" fill="hold" grpId="0" nodeType="withEffect">
                                  <p:stCondLst>
                                    <p:cond delay="0"/>
                                  </p:stCondLst>
                                  <p:childTnLst>
                                    <p:set>
                                      <p:cBhvr>
                                        <p:cTn id="170" dur="1" fill="hold">
                                          <p:stCondLst>
                                            <p:cond delay="0"/>
                                          </p:stCondLst>
                                        </p:cTn>
                                        <p:tgtEl>
                                          <p:spTgt spid="73"/>
                                        </p:tgtEl>
                                        <p:attrNameLst>
                                          <p:attrName>style.visibility</p:attrName>
                                        </p:attrNameLst>
                                      </p:cBhvr>
                                      <p:to>
                                        <p:strVal val="visible"/>
                                      </p:to>
                                    </p:set>
                                    <p:animEffect transition="in" filter="wipe(left)">
                                      <p:cBhvr>
                                        <p:cTn id="171" dur="500"/>
                                        <p:tgtEl>
                                          <p:spTgt spid="73"/>
                                        </p:tgtEl>
                                      </p:cBhvr>
                                    </p:animEffect>
                                  </p:childTnLst>
                                </p:cTn>
                              </p:par>
                              <p:par>
                                <p:cTn id="172" presetID="22" presetClass="entr" presetSubtype="8" fill="hold" grpId="0" nodeType="withEffect">
                                  <p:stCondLst>
                                    <p:cond delay="0"/>
                                  </p:stCondLst>
                                  <p:childTnLst>
                                    <p:set>
                                      <p:cBhvr>
                                        <p:cTn id="173" dur="1" fill="hold">
                                          <p:stCondLst>
                                            <p:cond delay="0"/>
                                          </p:stCondLst>
                                        </p:cTn>
                                        <p:tgtEl>
                                          <p:spTgt spid="75"/>
                                        </p:tgtEl>
                                        <p:attrNameLst>
                                          <p:attrName>style.visibility</p:attrName>
                                        </p:attrNameLst>
                                      </p:cBhvr>
                                      <p:to>
                                        <p:strVal val="visible"/>
                                      </p:to>
                                    </p:set>
                                    <p:animEffect transition="in" filter="wipe(left)">
                                      <p:cBhvr>
                                        <p:cTn id="174" dur="500"/>
                                        <p:tgtEl>
                                          <p:spTgt spid="75"/>
                                        </p:tgtEl>
                                      </p:cBhvr>
                                    </p:animEffect>
                                  </p:childTnLst>
                                </p:cTn>
                              </p:par>
                              <p:par>
                                <p:cTn id="175" presetID="22" presetClass="entr" presetSubtype="8" fill="hold" grpId="0" nodeType="withEffect">
                                  <p:stCondLst>
                                    <p:cond delay="0"/>
                                  </p:stCondLst>
                                  <p:childTnLst>
                                    <p:set>
                                      <p:cBhvr>
                                        <p:cTn id="176" dur="1" fill="hold">
                                          <p:stCondLst>
                                            <p:cond delay="0"/>
                                          </p:stCondLst>
                                        </p:cTn>
                                        <p:tgtEl>
                                          <p:spTgt spid="77"/>
                                        </p:tgtEl>
                                        <p:attrNameLst>
                                          <p:attrName>style.visibility</p:attrName>
                                        </p:attrNameLst>
                                      </p:cBhvr>
                                      <p:to>
                                        <p:strVal val="visible"/>
                                      </p:to>
                                    </p:set>
                                    <p:animEffect transition="in" filter="wipe(left)">
                                      <p:cBhvr>
                                        <p:cTn id="177" dur="500"/>
                                        <p:tgtEl>
                                          <p:spTgt spid="77"/>
                                        </p:tgtEl>
                                      </p:cBhvr>
                                    </p:animEffect>
                                  </p:childTnLst>
                                </p:cTn>
                              </p:par>
                              <p:par>
                                <p:cTn id="178" presetID="22" presetClass="entr" presetSubtype="8" fill="hold" grpId="0" nodeType="withEffect">
                                  <p:stCondLst>
                                    <p:cond delay="0"/>
                                  </p:stCondLst>
                                  <p:childTnLst>
                                    <p:set>
                                      <p:cBhvr>
                                        <p:cTn id="179" dur="1" fill="hold">
                                          <p:stCondLst>
                                            <p:cond delay="0"/>
                                          </p:stCondLst>
                                        </p:cTn>
                                        <p:tgtEl>
                                          <p:spTgt spid="79"/>
                                        </p:tgtEl>
                                        <p:attrNameLst>
                                          <p:attrName>style.visibility</p:attrName>
                                        </p:attrNameLst>
                                      </p:cBhvr>
                                      <p:to>
                                        <p:strVal val="visible"/>
                                      </p:to>
                                    </p:set>
                                    <p:animEffect transition="in" filter="wipe(left)">
                                      <p:cBhvr>
                                        <p:cTn id="180" dur="500"/>
                                        <p:tgtEl>
                                          <p:spTgt spid="79"/>
                                        </p:tgtEl>
                                      </p:cBhvr>
                                    </p:animEffect>
                                  </p:childTnLst>
                                </p:cTn>
                              </p:par>
                              <p:par>
                                <p:cTn id="181" presetID="22" presetClass="entr" presetSubtype="8" fill="hold" grpId="0" nodeType="withEffect">
                                  <p:stCondLst>
                                    <p:cond delay="0"/>
                                  </p:stCondLst>
                                  <p:childTnLst>
                                    <p:set>
                                      <p:cBhvr>
                                        <p:cTn id="182" dur="1" fill="hold">
                                          <p:stCondLst>
                                            <p:cond delay="0"/>
                                          </p:stCondLst>
                                        </p:cTn>
                                        <p:tgtEl>
                                          <p:spTgt spid="81"/>
                                        </p:tgtEl>
                                        <p:attrNameLst>
                                          <p:attrName>style.visibility</p:attrName>
                                        </p:attrNameLst>
                                      </p:cBhvr>
                                      <p:to>
                                        <p:strVal val="visible"/>
                                      </p:to>
                                    </p:set>
                                    <p:animEffect transition="in" filter="wipe(left)">
                                      <p:cBhvr>
                                        <p:cTn id="183" dur="500"/>
                                        <p:tgtEl>
                                          <p:spTgt spid="81"/>
                                        </p:tgtEl>
                                      </p:cBhvr>
                                    </p:animEffect>
                                  </p:childTnLst>
                                </p:cTn>
                              </p:par>
                            </p:childTnLst>
                          </p:cTn>
                        </p:par>
                        <p:par>
                          <p:cTn id="184" fill="hold">
                            <p:stCondLst>
                              <p:cond delay="5000"/>
                            </p:stCondLst>
                            <p:childTnLst>
                              <p:par>
                                <p:cTn id="185" presetID="22" presetClass="entr" presetSubtype="8" fill="hold" grpId="0" nodeType="afterEffect">
                                  <p:stCondLst>
                                    <p:cond delay="0"/>
                                  </p:stCondLst>
                                  <p:childTnLst>
                                    <p:set>
                                      <p:cBhvr>
                                        <p:cTn id="186" dur="1" fill="hold">
                                          <p:stCondLst>
                                            <p:cond delay="0"/>
                                          </p:stCondLst>
                                        </p:cTn>
                                        <p:tgtEl>
                                          <p:spTgt spid="52"/>
                                        </p:tgtEl>
                                        <p:attrNameLst>
                                          <p:attrName>style.visibility</p:attrName>
                                        </p:attrNameLst>
                                      </p:cBhvr>
                                      <p:to>
                                        <p:strVal val="visible"/>
                                      </p:to>
                                    </p:set>
                                    <p:animEffect transition="in" filter="wipe(left)">
                                      <p:cBhvr>
                                        <p:cTn id="187" dur="500"/>
                                        <p:tgtEl>
                                          <p:spTgt spid="52"/>
                                        </p:tgtEl>
                                      </p:cBhvr>
                                    </p:animEffect>
                                  </p:childTnLst>
                                </p:cTn>
                              </p:par>
                              <p:par>
                                <p:cTn id="188" presetID="22" presetClass="entr" presetSubtype="8" fill="hold" grpId="0" nodeType="withEffect">
                                  <p:stCondLst>
                                    <p:cond delay="0"/>
                                  </p:stCondLst>
                                  <p:childTnLst>
                                    <p:set>
                                      <p:cBhvr>
                                        <p:cTn id="189" dur="1" fill="hold">
                                          <p:stCondLst>
                                            <p:cond delay="0"/>
                                          </p:stCondLst>
                                        </p:cTn>
                                        <p:tgtEl>
                                          <p:spTgt spid="16"/>
                                        </p:tgtEl>
                                        <p:attrNameLst>
                                          <p:attrName>style.visibility</p:attrName>
                                        </p:attrNameLst>
                                      </p:cBhvr>
                                      <p:to>
                                        <p:strVal val="visible"/>
                                      </p:to>
                                    </p:set>
                                    <p:animEffect transition="in" filter="wipe(left)">
                                      <p:cBhvr>
                                        <p:cTn id="190" dur="500"/>
                                        <p:tgtEl>
                                          <p:spTgt spid="16"/>
                                        </p:tgtEl>
                                      </p:cBhvr>
                                    </p:animEffect>
                                  </p:childTnLst>
                                </p:cTn>
                              </p:par>
                              <p:par>
                                <p:cTn id="191" presetID="22" presetClass="entr" presetSubtype="8" fill="hold" grpId="0" nodeType="withEffect">
                                  <p:stCondLst>
                                    <p:cond delay="0"/>
                                  </p:stCondLst>
                                  <p:childTnLst>
                                    <p:set>
                                      <p:cBhvr>
                                        <p:cTn id="192" dur="1" fill="hold">
                                          <p:stCondLst>
                                            <p:cond delay="0"/>
                                          </p:stCondLst>
                                        </p:cTn>
                                        <p:tgtEl>
                                          <p:spTgt spid="69"/>
                                        </p:tgtEl>
                                        <p:attrNameLst>
                                          <p:attrName>style.visibility</p:attrName>
                                        </p:attrNameLst>
                                      </p:cBhvr>
                                      <p:to>
                                        <p:strVal val="visible"/>
                                      </p:to>
                                    </p:set>
                                    <p:animEffect transition="in" filter="wipe(left)">
                                      <p:cBhvr>
                                        <p:cTn id="193" dur="500"/>
                                        <p:tgtEl>
                                          <p:spTgt spid="69"/>
                                        </p:tgtEl>
                                      </p:cBhvr>
                                    </p:animEffect>
                                  </p:childTnLst>
                                </p:cTn>
                              </p:par>
                            </p:childTnLst>
                          </p:cTn>
                        </p:par>
                        <p:par>
                          <p:cTn id="194" fill="hold">
                            <p:stCondLst>
                              <p:cond delay="5500"/>
                            </p:stCondLst>
                            <p:childTnLst>
                              <p:par>
                                <p:cTn id="195" presetID="22" presetClass="entr" presetSubtype="8" fill="hold" grpId="0" nodeType="afterEffect">
                                  <p:stCondLst>
                                    <p:cond delay="0"/>
                                  </p:stCondLst>
                                  <p:childTnLst>
                                    <p:set>
                                      <p:cBhvr>
                                        <p:cTn id="196" dur="1" fill="hold">
                                          <p:stCondLst>
                                            <p:cond delay="0"/>
                                          </p:stCondLst>
                                        </p:cTn>
                                        <p:tgtEl>
                                          <p:spTgt spid="54"/>
                                        </p:tgtEl>
                                        <p:attrNameLst>
                                          <p:attrName>style.visibility</p:attrName>
                                        </p:attrNameLst>
                                      </p:cBhvr>
                                      <p:to>
                                        <p:strVal val="visible"/>
                                      </p:to>
                                    </p:set>
                                    <p:animEffect transition="in" filter="wipe(left)">
                                      <p:cBhvr>
                                        <p:cTn id="197" dur="500"/>
                                        <p:tgtEl>
                                          <p:spTgt spid="54"/>
                                        </p:tgtEl>
                                      </p:cBhvr>
                                    </p:animEffect>
                                  </p:childTnLst>
                                </p:cTn>
                              </p:par>
                              <p:par>
                                <p:cTn id="198" presetID="22" presetClass="entr" presetSubtype="8" fill="hold" grpId="0" nodeType="withEffect">
                                  <p:stCondLst>
                                    <p:cond delay="0"/>
                                  </p:stCondLst>
                                  <p:childTnLst>
                                    <p:set>
                                      <p:cBhvr>
                                        <p:cTn id="199" dur="1" fill="hold">
                                          <p:stCondLst>
                                            <p:cond delay="0"/>
                                          </p:stCondLst>
                                        </p:cTn>
                                        <p:tgtEl>
                                          <p:spTgt spid="28"/>
                                        </p:tgtEl>
                                        <p:attrNameLst>
                                          <p:attrName>style.visibility</p:attrName>
                                        </p:attrNameLst>
                                      </p:cBhvr>
                                      <p:to>
                                        <p:strVal val="visible"/>
                                      </p:to>
                                    </p:set>
                                    <p:animEffect transition="in" filter="wipe(left)">
                                      <p:cBhvr>
                                        <p:cTn id="200" dur="500"/>
                                        <p:tgtEl>
                                          <p:spTgt spid="28"/>
                                        </p:tgtEl>
                                      </p:cBhvr>
                                    </p:animEffect>
                                  </p:childTnLst>
                                </p:cTn>
                              </p:par>
                              <p:par>
                                <p:cTn id="201" presetID="22" presetClass="entr" presetSubtype="8" fill="hold" grpId="0" nodeType="withEffect">
                                  <p:stCondLst>
                                    <p:cond delay="0"/>
                                  </p:stCondLst>
                                  <p:childTnLst>
                                    <p:set>
                                      <p:cBhvr>
                                        <p:cTn id="202" dur="1" fill="hold">
                                          <p:stCondLst>
                                            <p:cond delay="0"/>
                                          </p:stCondLst>
                                        </p:cTn>
                                        <p:tgtEl>
                                          <p:spTgt spid="71"/>
                                        </p:tgtEl>
                                        <p:attrNameLst>
                                          <p:attrName>style.visibility</p:attrName>
                                        </p:attrNameLst>
                                      </p:cBhvr>
                                      <p:to>
                                        <p:strVal val="visible"/>
                                      </p:to>
                                    </p:set>
                                    <p:animEffect transition="in" filter="wipe(left)">
                                      <p:cBhvr>
                                        <p:cTn id="203"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8" grpId="0"/>
      <p:bldP spid="14" grpId="0" animBg="1"/>
      <p:bldP spid="16" grpId="0" animBg="1"/>
      <p:bldP spid="27" grpId="0"/>
      <p:bldP spid="28" grpId="0"/>
      <p:bldP spid="29" grpId="0" animBg="1"/>
      <p:bldP spid="30" grpId="0"/>
      <p:bldP spid="31" grpId="0" animBg="1"/>
      <p:bldP spid="32" grpId="0"/>
      <p:bldP spid="33" grpId="0" animBg="1"/>
      <p:bldP spid="34" grpId="0"/>
      <p:bldP spid="35" grpId="0" animBg="1"/>
      <p:bldP spid="36" grpId="0"/>
      <p:bldP spid="37" grpId="0" animBg="1"/>
      <p:bldP spid="38" grpId="0"/>
      <p:bldP spid="48" grpId="0"/>
      <p:bldP spid="51" grpId="0" animBg="1"/>
      <p:bldP spid="52" grpId="0" animBg="1"/>
      <p:bldP spid="53" grpId="0"/>
      <p:bldP spid="54" grpId="0"/>
      <p:bldP spid="55" grpId="0" animBg="1"/>
      <p:bldP spid="56" grpId="0"/>
      <p:bldP spid="57" grpId="0" animBg="1"/>
      <p:bldP spid="58" grpId="0"/>
      <p:bldP spid="59" grpId="0" animBg="1"/>
      <p:bldP spid="60" grpId="0"/>
      <p:bldP spid="61" grpId="0" animBg="1"/>
      <p:bldP spid="62" grpId="0"/>
      <p:bldP spid="63" grpId="0" animBg="1"/>
      <p:bldP spid="64" grpId="0"/>
      <p:bldP spid="66" grpId="0"/>
      <p:bldP spid="68" grpId="0" animBg="1"/>
      <p:bldP spid="69" grpId="0" animBg="1"/>
      <p:bldP spid="70" grpId="0"/>
      <p:bldP spid="71" grpId="0"/>
      <p:bldP spid="72" grpId="0" animBg="1"/>
      <p:bldP spid="73" grpId="0"/>
      <p:bldP spid="74" grpId="0" animBg="1"/>
      <p:bldP spid="75" grpId="0"/>
      <p:bldP spid="76" grpId="0" animBg="1"/>
      <p:bldP spid="77" grpId="0"/>
      <p:bldP spid="78" grpId="0" animBg="1"/>
      <p:bldP spid="79" grpId="0"/>
      <p:bldP spid="80" grpId="0" animBg="1"/>
      <p:bldP spid="81" grpId="0"/>
      <p:bldP spid="8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Freeform 4">
            <a:extLst>
              <a:ext uri="{FF2B5EF4-FFF2-40B4-BE49-F238E27FC236}">
                <a16:creationId xmlns:a16="http://schemas.microsoft.com/office/drawing/2014/main" id="{D9891B37-F112-44D2-9B60-305AC2ADBDB1}"/>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56" name="Group 55">
            <a:extLst>
              <a:ext uri="{FF2B5EF4-FFF2-40B4-BE49-F238E27FC236}">
                <a16:creationId xmlns:a16="http://schemas.microsoft.com/office/drawing/2014/main" id="{D6FE2640-57EF-414A-A10A-813A6A289A21}"/>
              </a:ext>
            </a:extLst>
          </p:cNvPr>
          <p:cNvGrpSpPr/>
          <p:nvPr/>
        </p:nvGrpSpPr>
        <p:grpSpPr>
          <a:xfrm>
            <a:off x="494834" y="494834"/>
            <a:ext cx="203798" cy="203798"/>
            <a:chOff x="606723" y="3429000"/>
            <a:chExt cx="575952" cy="575952"/>
          </a:xfrm>
        </p:grpSpPr>
        <p:sp>
          <p:nvSpPr>
            <p:cNvPr id="57" name="Oval 56">
              <a:extLst>
                <a:ext uri="{FF2B5EF4-FFF2-40B4-BE49-F238E27FC236}">
                  <a16:creationId xmlns:a16="http://schemas.microsoft.com/office/drawing/2014/main" id="{F87418F4-3BC8-46EC-AAA4-530237FEEC3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Graphic 17" descr="Coins with solid fill">
              <a:extLst>
                <a:ext uri="{FF2B5EF4-FFF2-40B4-BE49-F238E27FC236}">
                  <a16:creationId xmlns:a16="http://schemas.microsoft.com/office/drawing/2014/main" id="{6D8D0439-1D85-4324-8A81-7591E95534A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59" name="Graphic 4">
            <a:extLst>
              <a:ext uri="{FF2B5EF4-FFF2-40B4-BE49-F238E27FC236}">
                <a16:creationId xmlns:a16="http://schemas.microsoft.com/office/drawing/2014/main" id="{24C75460-46BF-47B5-A565-AB06D73B5456}"/>
              </a:ext>
            </a:extLst>
          </p:cNvPr>
          <p:cNvGrpSpPr>
            <a:grpSpLocks noChangeAspect="1"/>
          </p:cNvGrpSpPr>
          <p:nvPr/>
        </p:nvGrpSpPr>
        <p:grpSpPr>
          <a:xfrm>
            <a:off x="811258" y="514437"/>
            <a:ext cx="842000" cy="164592"/>
            <a:chOff x="5238750" y="3262312"/>
            <a:chExt cx="1715262" cy="335295"/>
          </a:xfrm>
          <a:solidFill>
            <a:schemeClr val="tx1"/>
          </a:solidFill>
        </p:grpSpPr>
        <p:sp>
          <p:nvSpPr>
            <p:cNvPr id="87" name="Freeform: Shape 86">
              <a:extLst>
                <a:ext uri="{FF2B5EF4-FFF2-40B4-BE49-F238E27FC236}">
                  <a16:creationId xmlns:a16="http://schemas.microsoft.com/office/drawing/2014/main" id="{B77720CF-1792-47A0-BE79-DD5F514F6B8B}"/>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A398457A-A4B1-4F34-912E-95EAEBFE449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F87F7C71-914B-4215-AF21-4A6D322B42E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78941237-0D60-4D6C-B08D-3464E44A8F3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FECF7389-B196-4305-8064-F8C7A0A2954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9277D3F1-115C-4040-9B33-1632F5005FE6}"/>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11CD3832-13CA-4E6E-87FE-A7CFC60ACB4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3" name="PpHolder4">
            <a:extLst>
              <a:ext uri="{FF2B5EF4-FFF2-40B4-BE49-F238E27FC236}">
                <a16:creationId xmlns:a16="http://schemas.microsoft.com/office/drawing/2014/main" id="{34751CFA-D374-4B51-A9D2-9D407563B217}"/>
              </a:ext>
            </a:extLst>
          </p:cNvPr>
          <p:cNvSpPr>
            <a:spLocks noGrp="1"/>
          </p:cNvSpPr>
          <p:nvPr>
            <p:ph type="pic" sz="quarter" idx="10"/>
          </p:nvPr>
        </p:nvSpPr>
        <p:spPr/>
      </p:sp>
      <p:sp>
        <p:nvSpPr>
          <p:cNvPr id="7" name="Title 6">
            <a:extLst>
              <a:ext uri="{FF2B5EF4-FFF2-40B4-BE49-F238E27FC236}">
                <a16:creationId xmlns:a16="http://schemas.microsoft.com/office/drawing/2014/main" id="{BC9354A6-AFEC-4E47-B2EA-C6BF95DDC86C}"/>
              </a:ext>
            </a:extLst>
          </p:cNvPr>
          <p:cNvSpPr>
            <a:spLocks noGrp="1"/>
          </p:cNvSpPr>
          <p:nvPr>
            <p:ph type="title"/>
          </p:nvPr>
        </p:nvSpPr>
        <p:spPr/>
        <p:txBody>
          <a:bodyPr/>
          <a:lstStyle/>
          <a:p>
            <a:r>
              <a:rPr lang="en-US" sz="4400" b="1" dirty="0">
                <a:latin typeface="+mj-lt"/>
              </a:rPr>
              <a:t>What They Say</a:t>
            </a:r>
            <a:endParaRPr lang="en-ID" dirty="0"/>
          </a:p>
        </p:txBody>
      </p:sp>
      <p:grpSp>
        <p:nvGrpSpPr>
          <p:cNvPr id="60" name="Group 59">
            <a:extLst>
              <a:ext uri="{FF2B5EF4-FFF2-40B4-BE49-F238E27FC236}">
                <a16:creationId xmlns:a16="http://schemas.microsoft.com/office/drawing/2014/main" id="{31D8CFCA-C22D-4DC7-8F33-B456FB65E722}"/>
              </a:ext>
            </a:extLst>
          </p:cNvPr>
          <p:cNvGrpSpPr/>
          <p:nvPr/>
        </p:nvGrpSpPr>
        <p:grpSpPr>
          <a:xfrm rot="10800000">
            <a:off x="6094274" y="4662041"/>
            <a:ext cx="1841818" cy="1461667"/>
            <a:chOff x="5857875" y="3241547"/>
            <a:chExt cx="476250" cy="377952"/>
          </a:xfrm>
          <a:solidFill>
            <a:schemeClr val="accent1"/>
          </a:solidFill>
        </p:grpSpPr>
        <p:sp>
          <p:nvSpPr>
            <p:cNvPr id="61" name="Freeform: Shape 60">
              <a:extLst>
                <a:ext uri="{FF2B5EF4-FFF2-40B4-BE49-F238E27FC236}">
                  <a16:creationId xmlns:a16="http://schemas.microsoft.com/office/drawing/2014/main" id="{822D8EA9-B717-4AF8-822E-29A5D9C455D8}"/>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59BABBF4-534C-4D7B-ADDA-DB1922B24B8E}"/>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grpSp>
      <p:sp>
        <p:nvSpPr>
          <p:cNvPr id="63" name="Rectangle: Rounded Corners 62">
            <a:extLst>
              <a:ext uri="{FF2B5EF4-FFF2-40B4-BE49-F238E27FC236}">
                <a16:creationId xmlns:a16="http://schemas.microsoft.com/office/drawing/2014/main" id="{1631CB4C-8FF5-4A59-9B0A-588DF1E89A97}"/>
              </a:ext>
            </a:extLst>
          </p:cNvPr>
          <p:cNvSpPr/>
          <p:nvPr/>
        </p:nvSpPr>
        <p:spPr>
          <a:xfrm>
            <a:off x="5192465" y="4038600"/>
            <a:ext cx="2122735" cy="914400"/>
          </a:xfrm>
          <a:prstGeom prst="roundRect">
            <a:avLst/>
          </a:prstGeom>
          <a:solidFill>
            <a:schemeClr val="accent2"/>
          </a:solidFill>
          <a:ln>
            <a:noFill/>
          </a:ln>
          <a:effectLst>
            <a:outerShdw blurRad="1143000" dist="50800" dir="5400000" algn="ctr" rotWithShape="0">
              <a:srgbClr val="000000">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TextBox 63">
            <a:extLst>
              <a:ext uri="{FF2B5EF4-FFF2-40B4-BE49-F238E27FC236}">
                <a16:creationId xmlns:a16="http://schemas.microsoft.com/office/drawing/2014/main" id="{24A46746-96D8-4329-83F0-1E2ACB36F842}"/>
              </a:ext>
            </a:extLst>
          </p:cNvPr>
          <p:cNvSpPr txBox="1"/>
          <p:nvPr/>
        </p:nvSpPr>
        <p:spPr>
          <a:xfrm>
            <a:off x="5358201" y="4188172"/>
            <a:ext cx="1457180" cy="338554"/>
          </a:xfrm>
          <a:prstGeom prst="rect">
            <a:avLst/>
          </a:prstGeom>
          <a:noFill/>
        </p:spPr>
        <p:txBody>
          <a:bodyPr wrap="square" rtlCol="0" anchor="ctr">
            <a:spAutoFit/>
          </a:bodyPr>
          <a:lstStyle/>
          <a:p>
            <a:r>
              <a:rPr lang="en-US" sz="1600" b="1" dirty="0">
                <a:solidFill>
                  <a:schemeClr val="bg2"/>
                </a:solidFill>
                <a:latin typeface="+mj-lt"/>
              </a:rPr>
              <a:t>Michael Doe</a:t>
            </a:r>
          </a:p>
        </p:txBody>
      </p:sp>
      <p:sp>
        <p:nvSpPr>
          <p:cNvPr id="65" name="TextBox 64">
            <a:extLst>
              <a:ext uri="{FF2B5EF4-FFF2-40B4-BE49-F238E27FC236}">
                <a16:creationId xmlns:a16="http://schemas.microsoft.com/office/drawing/2014/main" id="{CCFB8062-314F-47DC-88F9-1F992F0E966C}"/>
              </a:ext>
            </a:extLst>
          </p:cNvPr>
          <p:cNvSpPr txBox="1"/>
          <p:nvPr/>
        </p:nvSpPr>
        <p:spPr>
          <a:xfrm>
            <a:off x="5358201" y="4479393"/>
            <a:ext cx="1697312" cy="276999"/>
          </a:xfrm>
          <a:prstGeom prst="rect">
            <a:avLst/>
          </a:prstGeom>
          <a:noFill/>
        </p:spPr>
        <p:txBody>
          <a:bodyPr wrap="square" rtlCol="0" anchor="ctr">
            <a:spAutoFit/>
          </a:bodyPr>
          <a:lstStyle/>
          <a:p>
            <a:r>
              <a:rPr lang="en-US" sz="1200" dirty="0">
                <a:solidFill>
                  <a:schemeClr val="bg2"/>
                </a:solidFill>
              </a:rPr>
              <a:t>Founder Koala Std</a:t>
            </a:r>
          </a:p>
        </p:txBody>
      </p:sp>
      <p:grpSp>
        <p:nvGrpSpPr>
          <p:cNvPr id="66" name="Group 65">
            <a:extLst>
              <a:ext uri="{FF2B5EF4-FFF2-40B4-BE49-F238E27FC236}">
                <a16:creationId xmlns:a16="http://schemas.microsoft.com/office/drawing/2014/main" id="{137C5E6A-EB85-4CD5-8240-8E3EBC13ED94}"/>
              </a:ext>
            </a:extLst>
          </p:cNvPr>
          <p:cNvGrpSpPr/>
          <p:nvPr/>
        </p:nvGrpSpPr>
        <p:grpSpPr>
          <a:xfrm rot="5400000">
            <a:off x="7010557" y="4304075"/>
            <a:ext cx="299796" cy="63092"/>
            <a:chOff x="5716103" y="4153758"/>
            <a:chExt cx="544744" cy="114642"/>
          </a:xfrm>
          <a:solidFill>
            <a:schemeClr val="bg2"/>
          </a:solidFill>
        </p:grpSpPr>
        <p:sp>
          <p:nvSpPr>
            <p:cNvPr id="67" name="Oval 59">
              <a:extLst>
                <a:ext uri="{FF2B5EF4-FFF2-40B4-BE49-F238E27FC236}">
                  <a16:creationId xmlns:a16="http://schemas.microsoft.com/office/drawing/2014/main" id="{B2B19A9D-3B38-4646-ABBA-63CC8EB26DF1}"/>
                </a:ext>
              </a:extLst>
            </p:cNvPr>
            <p:cNvSpPr/>
            <p:nvPr/>
          </p:nvSpPr>
          <p:spPr>
            <a:xfrm>
              <a:off x="5716103"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0">
              <a:extLst>
                <a:ext uri="{FF2B5EF4-FFF2-40B4-BE49-F238E27FC236}">
                  <a16:creationId xmlns:a16="http://schemas.microsoft.com/office/drawing/2014/main" id="{B98DA68B-69BF-471D-930B-C25416569B64}"/>
                </a:ext>
              </a:extLst>
            </p:cNvPr>
            <p:cNvSpPr/>
            <p:nvPr/>
          </p:nvSpPr>
          <p:spPr>
            <a:xfrm>
              <a:off x="5931154"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Oval 61">
              <a:extLst>
                <a:ext uri="{FF2B5EF4-FFF2-40B4-BE49-F238E27FC236}">
                  <a16:creationId xmlns:a16="http://schemas.microsoft.com/office/drawing/2014/main" id="{9CADCA08-D445-4BA4-93D1-C2E74E491D4E}"/>
                </a:ext>
              </a:extLst>
            </p:cNvPr>
            <p:cNvSpPr/>
            <p:nvPr/>
          </p:nvSpPr>
          <p:spPr>
            <a:xfrm>
              <a:off x="6146205"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0" name="TextBox 69">
            <a:extLst>
              <a:ext uri="{FF2B5EF4-FFF2-40B4-BE49-F238E27FC236}">
                <a16:creationId xmlns:a16="http://schemas.microsoft.com/office/drawing/2014/main" id="{4D786EF4-2E03-434D-9237-3C769928012E}"/>
              </a:ext>
            </a:extLst>
          </p:cNvPr>
          <p:cNvSpPr txBox="1"/>
          <p:nvPr/>
        </p:nvSpPr>
        <p:spPr>
          <a:xfrm>
            <a:off x="1102291" y="2715792"/>
            <a:ext cx="4481834" cy="1161857"/>
          </a:xfrm>
          <a:prstGeom prst="rect">
            <a:avLst/>
          </a:prstGeom>
          <a:noFill/>
        </p:spPr>
        <p:txBody>
          <a:bodyPr wrap="square" rtlCol="0" anchor="ctr">
            <a:spAutoFit/>
          </a:bodyPr>
          <a:lstStyle/>
          <a:p>
            <a:pPr>
              <a:lnSpc>
                <a:spcPct val="150000"/>
              </a:lnSpc>
            </a:pPr>
            <a:r>
              <a:rPr lang="en-US" sz="1200" i="1"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71" name="TextBox 70">
            <a:extLst>
              <a:ext uri="{FF2B5EF4-FFF2-40B4-BE49-F238E27FC236}">
                <a16:creationId xmlns:a16="http://schemas.microsoft.com/office/drawing/2014/main" id="{851D0852-7C2C-4A0D-B5BB-67968CCA40CD}"/>
              </a:ext>
            </a:extLst>
          </p:cNvPr>
          <p:cNvSpPr txBox="1"/>
          <p:nvPr/>
        </p:nvSpPr>
        <p:spPr>
          <a:xfrm>
            <a:off x="1102291" y="2449804"/>
            <a:ext cx="4013825" cy="369332"/>
          </a:xfrm>
          <a:prstGeom prst="rect">
            <a:avLst/>
          </a:prstGeom>
          <a:noFill/>
        </p:spPr>
        <p:txBody>
          <a:bodyPr wrap="square" rtlCol="0" anchor="ctr">
            <a:spAutoFit/>
          </a:bodyPr>
          <a:lstStyle/>
          <a:p>
            <a:r>
              <a:rPr lang="en-US" b="1" dirty="0">
                <a:solidFill>
                  <a:schemeClr val="accent1"/>
                </a:solidFill>
                <a:latin typeface="+mj-lt"/>
              </a:rPr>
              <a:t>This Is Awesome, I Like It</a:t>
            </a:r>
            <a:endParaRPr lang="en-ID" b="1" dirty="0">
              <a:solidFill>
                <a:schemeClr val="accent1"/>
              </a:solidFill>
              <a:latin typeface="+mj-lt"/>
            </a:endParaRPr>
          </a:p>
        </p:txBody>
      </p:sp>
      <p:sp>
        <p:nvSpPr>
          <p:cNvPr id="72" name="TextBox 71">
            <a:extLst>
              <a:ext uri="{FF2B5EF4-FFF2-40B4-BE49-F238E27FC236}">
                <a16:creationId xmlns:a16="http://schemas.microsoft.com/office/drawing/2014/main" id="{530BDAA5-A19B-42C8-A50B-88698FE2916C}"/>
              </a:ext>
            </a:extLst>
          </p:cNvPr>
          <p:cNvSpPr txBox="1"/>
          <p:nvPr/>
        </p:nvSpPr>
        <p:spPr>
          <a:xfrm>
            <a:off x="1498947" y="3960592"/>
            <a:ext cx="2279556" cy="276999"/>
          </a:xfrm>
          <a:prstGeom prst="rect">
            <a:avLst/>
          </a:prstGeom>
          <a:noFill/>
        </p:spPr>
        <p:txBody>
          <a:bodyPr wrap="square" rtlCol="0" anchor="ctr">
            <a:spAutoFit/>
          </a:bodyPr>
          <a:lstStyle/>
          <a:p>
            <a:r>
              <a:rPr lang="en-US" sz="1200" dirty="0">
                <a:solidFill>
                  <a:schemeClr val="bg2">
                    <a:lumMod val="85000"/>
                  </a:schemeClr>
                </a:solidFill>
              </a:rPr>
              <a:t>Sunday, 23 June 2020</a:t>
            </a:r>
            <a:endParaRPr lang="en-ID" sz="1200" dirty="0">
              <a:solidFill>
                <a:schemeClr val="bg2">
                  <a:lumMod val="85000"/>
                </a:schemeClr>
              </a:solidFill>
            </a:endParaRPr>
          </a:p>
        </p:txBody>
      </p:sp>
      <p:grpSp>
        <p:nvGrpSpPr>
          <p:cNvPr id="73" name="Graphic 221" descr="Flip calendar">
            <a:extLst>
              <a:ext uri="{FF2B5EF4-FFF2-40B4-BE49-F238E27FC236}">
                <a16:creationId xmlns:a16="http://schemas.microsoft.com/office/drawing/2014/main" id="{082AAC53-AA16-40F6-A6D2-889736C5D1E7}"/>
              </a:ext>
            </a:extLst>
          </p:cNvPr>
          <p:cNvGrpSpPr/>
          <p:nvPr/>
        </p:nvGrpSpPr>
        <p:grpSpPr>
          <a:xfrm>
            <a:off x="1202358" y="3971985"/>
            <a:ext cx="245120" cy="245120"/>
            <a:chOff x="9782435" y="3316125"/>
            <a:chExt cx="330200" cy="330200"/>
          </a:xfrm>
          <a:solidFill>
            <a:schemeClr val="accent1"/>
          </a:solidFill>
        </p:grpSpPr>
        <p:sp>
          <p:nvSpPr>
            <p:cNvPr id="74" name="Freeform: Shape 73">
              <a:extLst>
                <a:ext uri="{FF2B5EF4-FFF2-40B4-BE49-F238E27FC236}">
                  <a16:creationId xmlns:a16="http://schemas.microsoft.com/office/drawing/2014/main" id="{87503F81-5850-40E9-AFF5-F866EFDC977E}"/>
                </a:ext>
              </a:extLst>
            </p:cNvPr>
            <p:cNvSpPr/>
            <p:nvPr/>
          </p:nvSpPr>
          <p:spPr>
            <a:xfrm>
              <a:off x="9871864" y="3364279"/>
              <a:ext cx="20638" cy="41275"/>
            </a:xfrm>
            <a:custGeom>
              <a:avLst/>
              <a:gdLst>
                <a:gd name="connsiteX0" fmla="*/ 10319 w 20637"/>
                <a:gd name="connsiteY0" fmla="*/ 41275 h 41275"/>
                <a:gd name="connsiteX1" fmla="*/ 20638 w 20637"/>
                <a:gd name="connsiteY1" fmla="*/ 30956 h 41275"/>
                <a:gd name="connsiteX2" fmla="*/ 20638 w 20637"/>
                <a:gd name="connsiteY2" fmla="*/ 10319 h 41275"/>
                <a:gd name="connsiteX3" fmla="*/ 10319 w 20637"/>
                <a:gd name="connsiteY3" fmla="*/ 0 h 41275"/>
                <a:gd name="connsiteX4" fmla="*/ 0 w 20637"/>
                <a:gd name="connsiteY4" fmla="*/ 10319 h 41275"/>
                <a:gd name="connsiteX5" fmla="*/ 0 w 20637"/>
                <a:gd name="connsiteY5" fmla="*/ 30956 h 41275"/>
                <a:gd name="connsiteX6" fmla="*/ 10319 w 20637"/>
                <a:gd name="connsiteY6" fmla="*/ 41275 h 41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37" h="41275">
                  <a:moveTo>
                    <a:pt x="10319" y="41275"/>
                  </a:moveTo>
                  <a:cubicBezTo>
                    <a:pt x="16166" y="41275"/>
                    <a:pt x="20638" y="36804"/>
                    <a:pt x="20638" y="30956"/>
                  </a:cubicBezTo>
                  <a:lnTo>
                    <a:pt x="20638" y="10319"/>
                  </a:lnTo>
                  <a:cubicBezTo>
                    <a:pt x="20638" y="4471"/>
                    <a:pt x="16166" y="0"/>
                    <a:pt x="10319" y="0"/>
                  </a:cubicBezTo>
                  <a:cubicBezTo>
                    <a:pt x="4471" y="0"/>
                    <a:pt x="0" y="4471"/>
                    <a:pt x="0" y="10319"/>
                  </a:cubicBezTo>
                  <a:lnTo>
                    <a:pt x="0" y="30956"/>
                  </a:lnTo>
                  <a:cubicBezTo>
                    <a:pt x="0" y="36804"/>
                    <a:pt x="4471" y="41275"/>
                    <a:pt x="10319" y="41275"/>
                  </a:cubicBezTo>
                  <a:close/>
                </a:path>
              </a:pathLst>
            </a:custGeom>
            <a:grpFill/>
            <a:ln w="3373" cap="flat">
              <a:noFill/>
              <a:prstDash val="solid"/>
              <a:miter/>
            </a:ln>
          </p:spPr>
          <p:txBody>
            <a:bodyPr rtlCol="0" anchor="ctr"/>
            <a:lstStyle/>
            <a:p>
              <a:endParaRPr lang="en-ID" dirty="0"/>
            </a:p>
          </p:txBody>
        </p:sp>
        <p:sp>
          <p:nvSpPr>
            <p:cNvPr id="75" name="Freeform: Shape 74">
              <a:extLst>
                <a:ext uri="{FF2B5EF4-FFF2-40B4-BE49-F238E27FC236}">
                  <a16:creationId xmlns:a16="http://schemas.microsoft.com/office/drawing/2014/main" id="{A09F7B21-52C1-4109-8C21-0805B1331448}"/>
                </a:ext>
              </a:extLst>
            </p:cNvPr>
            <p:cNvSpPr/>
            <p:nvPr/>
          </p:nvSpPr>
          <p:spPr>
            <a:xfrm>
              <a:off x="9830589" y="3446829"/>
              <a:ext cx="233892" cy="151342"/>
            </a:xfrm>
            <a:custGeom>
              <a:avLst/>
              <a:gdLst>
                <a:gd name="connsiteX0" fmla="*/ 20638 w 233891"/>
                <a:gd name="connsiteY0" fmla="*/ 20638 h 151341"/>
                <a:gd name="connsiteX1" fmla="*/ 213254 w 233891"/>
                <a:gd name="connsiteY1" fmla="*/ 20638 h 151341"/>
                <a:gd name="connsiteX2" fmla="*/ 213254 w 233891"/>
                <a:gd name="connsiteY2" fmla="*/ 130704 h 151341"/>
                <a:gd name="connsiteX3" fmla="*/ 20638 w 233891"/>
                <a:gd name="connsiteY3" fmla="*/ 130704 h 151341"/>
                <a:gd name="connsiteX4" fmla="*/ 20638 w 233891"/>
                <a:gd name="connsiteY4" fmla="*/ 20638 h 151341"/>
                <a:gd name="connsiteX5" fmla="*/ 0 w 233891"/>
                <a:gd name="connsiteY5" fmla="*/ 151342 h 151341"/>
                <a:gd name="connsiteX6" fmla="*/ 233892 w 233891"/>
                <a:gd name="connsiteY6" fmla="*/ 151342 h 151341"/>
                <a:gd name="connsiteX7" fmla="*/ 233892 w 233891"/>
                <a:gd name="connsiteY7" fmla="*/ 0 h 151341"/>
                <a:gd name="connsiteX8" fmla="*/ 0 w 233891"/>
                <a:gd name="connsiteY8" fmla="*/ 0 h 151341"/>
                <a:gd name="connsiteX9" fmla="*/ 0 w 233891"/>
                <a:gd name="connsiteY9" fmla="*/ 151342 h 151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3891" h="151341">
                  <a:moveTo>
                    <a:pt x="20638" y="20638"/>
                  </a:moveTo>
                  <a:lnTo>
                    <a:pt x="213254" y="20638"/>
                  </a:lnTo>
                  <a:lnTo>
                    <a:pt x="213254" y="130704"/>
                  </a:lnTo>
                  <a:lnTo>
                    <a:pt x="20638" y="130704"/>
                  </a:lnTo>
                  <a:lnTo>
                    <a:pt x="20638" y="20638"/>
                  </a:lnTo>
                  <a:close/>
                  <a:moveTo>
                    <a:pt x="0" y="151342"/>
                  </a:moveTo>
                  <a:lnTo>
                    <a:pt x="233892" y="151342"/>
                  </a:lnTo>
                  <a:lnTo>
                    <a:pt x="233892" y="0"/>
                  </a:lnTo>
                  <a:lnTo>
                    <a:pt x="0" y="0"/>
                  </a:lnTo>
                  <a:lnTo>
                    <a:pt x="0" y="151342"/>
                  </a:lnTo>
                  <a:close/>
                </a:path>
              </a:pathLst>
            </a:custGeom>
            <a:grpFill/>
            <a:ln w="3373" cap="flat">
              <a:noFill/>
              <a:prstDash val="solid"/>
              <a:miter/>
            </a:ln>
          </p:spPr>
          <p:txBody>
            <a:bodyPr rtlCol="0" anchor="ctr"/>
            <a:lstStyle/>
            <a:p>
              <a:endParaRPr lang="en-ID" dirty="0"/>
            </a:p>
          </p:txBody>
        </p:sp>
        <p:sp>
          <p:nvSpPr>
            <p:cNvPr id="76" name="Freeform: Shape 75">
              <a:extLst>
                <a:ext uri="{FF2B5EF4-FFF2-40B4-BE49-F238E27FC236}">
                  <a16:creationId xmlns:a16="http://schemas.microsoft.com/office/drawing/2014/main" id="{9D89EB3E-AD22-40DC-9D19-5A8CBC9438F4}"/>
                </a:ext>
              </a:extLst>
            </p:cNvPr>
            <p:cNvSpPr/>
            <p:nvPr/>
          </p:nvSpPr>
          <p:spPr>
            <a:xfrm>
              <a:off x="10002568" y="3364279"/>
              <a:ext cx="20638" cy="41275"/>
            </a:xfrm>
            <a:custGeom>
              <a:avLst/>
              <a:gdLst>
                <a:gd name="connsiteX0" fmla="*/ 10319 w 20637"/>
                <a:gd name="connsiteY0" fmla="*/ 41275 h 41275"/>
                <a:gd name="connsiteX1" fmla="*/ 20638 w 20637"/>
                <a:gd name="connsiteY1" fmla="*/ 30956 h 41275"/>
                <a:gd name="connsiteX2" fmla="*/ 20638 w 20637"/>
                <a:gd name="connsiteY2" fmla="*/ 10319 h 41275"/>
                <a:gd name="connsiteX3" fmla="*/ 10319 w 20637"/>
                <a:gd name="connsiteY3" fmla="*/ 0 h 41275"/>
                <a:gd name="connsiteX4" fmla="*/ 0 w 20637"/>
                <a:gd name="connsiteY4" fmla="*/ 10319 h 41275"/>
                <a:gd name="connsiteX5" fmla="*/ 0 w 20637"/>
                <a:gd name="connsiteY5" fmla="*/ 30956 h 41275"/>
                <a:gd name="connsiteX6" fmla="*/ 10319 w 20637"/>
                <a:gd name="connsiteY6" fmla="*/ 41275 h 41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37" h="41275">
                  <a:moveTo>
                    <a:pt x="10319" y="41275"/>
                  </a:moveTo>
                  <a:cubicBezTo>
                    <a:pt x="16166" y="41275"/>
                    <a:pt x="20638" y="36804"/>
                    <a:pt x="20638" y="30956"/>
                  </a:cubicBezTo>
                  <a:lnTo>
                    <a:pt x="20638" y="10319"/>
                  </a:lnTo>
                  <a:cubicBezTo>
                    <a:pt x="20638" y="4471"/>
                    <a:pt x="16166" y="0"/>
                    <a:pt x="10319" y="0"/>
                  </a:cubicBezTo>
                  <a:cubicBezTo>
                    <a:pt x="4471" y="0"/>
                    <a:pt x="0" y="4471"/>
                    <a:pt x="0" y="10319"/>
                  </a:cubicBezTo>
                  <a:lnTo>
                    <a:pt x="0" y="30956"/>
                  </a:lnTo>
                  <a:cubicBezTo>
                    <a:pt x="0" y="36804"/>
                    <a:pt x="4471" y="41275"/>
                    <a:pt x="10319" y="41275"/>
                  </a:cubicBezTo>
                  <a:close/>
                </a:path>
              </a:pathLst>
            </a:custGeom>
            <a:grpFill/>
            <a:ln w="3373" cap="flat">
              <a:noFill/>
              <a:prstDash val="solid"/>
              <a:miter/>
            </a:ln>
          </p:spPr>
          <p:txBody>
            <a:bodyPr rtlCol="0" anchor="ctr"/>
            <a:lstStyle/>
            <a:p>
              <a:endParaRPr lang="en-ID" dirty="0"/>
            </a:p>
          </p:txBody>
        </p:sp>
        <p:sp>
          <p:nvSpPr>
            <p:cNvPr id="77" name="Freeform: Shape 76">
              <a:extLst>
                <a:ext uri="{FF2B5EF4-FFF2-40B4-BE49-F238E27FC236}">
                  <a16:creationId xmlns:a16="http://schemas.microsoft.com/office/drawing/2014/main" id="{8AA9CB6C-7CB7-4C42-84DD-06807CF1AE06}"/>
                </a:ext>
              </a:extLst>
            </p:cNvPr>
            <p:cNvSpPr/>
            <p:nvPr/>
          </p:nvSpPr>
          <p:spPr>
            <a:xfrm>
              <a:off x="9830589" y="3384917"/>
              <a:ext cx="233892" cy="48154"/>
            </a:xfrm>
            <a:custGeom>
              <a:avLst/>
              <a:gdLst>
                <a:gd name="connsiteX0" fmla="*/ 206375 w 233891"/>
                <a:gd name="connsiteY0" fmla="*/ 0 h 48154"/>
                <a:gd name="connsiteX1" fmla="*/ 206375 w 233891"/>
                <a:gd name="connsiteY1" fmla="*/ 10319 h 48154"/>
                <a:gd name="connsiteX2" fmla="*/ 182298 w 233891"/>
                <a:gd name="connsiteY2" fmla="*/ 34396 h 48154"/>
                <a:gd name="connsiteX3" fmla="*/ 158221 w 233891"/>
                <a:gd name="connsiteY3" fmla="*/ 10319 h 48154"/>
                <a:gd name="connsiteX4" fmla="*/ 158221 w 233891"/>
                <a:gd name="connsiteY4" fmla="*/ 0 h 48154"/>
                <a:gd name="connsiteX5" fmla="*/ 75671 w 233891"/>
                <a:gd name="connsiteY5" fmla="*/ 0 h 48154"/>
                <a:gd name="connsiteX6" fmla="*/ 75671 w 233891"/>
                <a:gd name="connsiteY6" fmla="*/ 10319 h 48154"/>
                <a:gd name="connsiteX7" fmla="*/ 51594 w 233891"/>
                <a:gd name="connsiteY7" fmla="*/ 34396 h 48154"/>
                <a:gd name="connsiteX8" fmla="*/ 27517 w 233891"/>
                <a:gd name="connsiteY8" fmla="*/ 10319 h 48154"/>
                <a:gd name="connsiteX9" fmla="*/ 27517 w 233891"/>
                <a:gd name="connsiteY9" fmla="*/ 0 h 48154"/>
                <a:gd name="connsiteX10" fmla="*/ 0 w 233891"/>
                <a:gd name="connsiteY10" fmla="*/ 0 h 48154"/>
                <a:gd name="connsiteX11" fmla="*/ 0 w 233891"/>
                <a:gd name="connsiteY11" fmla="*/ 48154 h 48154"/>
                <a:gd name="connsiteX12" fmla="*/ 233892 w 233891"/>
                <a:gd name="connsiteY12" fmla="*/ 48154 h 48154"/>
                <a:gd name="connsiteX13" fmla="*/ 233892 w 233891"/>
                <a:gd name="connsiteY13" fmla="*/ 0 h 48154"/>
                <a:gd name="connsiteX14" fmla="*/ 206375 w 233891"/>
                <a:gd name="connsiteY14" fmla="*/ 0 h 48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33891" h="48154">
                  <a:moveTo>
                    <a:pt x="206375" y="0"/>
                  </a:moveTo>
                  <a:lnTo>
                    <a:pt x="206375" y="10319"/>
                  </a:lnTo>
                  <a:cubicBezTo>
                    <a:pt x="206375" y="23733"/>
                    <a:pt x="195712" y="34396"/>
                    <a:pt x="182298" y="34396"/>
                  </a:cubicBezTo>
                  <a:cubicBezTo>
                    <a:pt x="168884" y="34396"/>
                    <a:pt x="158221" y="23733"/>
                    <a:pt x="158221" y="10319"/>
                  </a:cubicBezTo>
                  <a:lnTo>
                    <a:pt x="158221" y="0"/>
                  </a:lnTo>
                  <a:lnTo>
                    <a:pt x="75671" y="0"/>
                  </a:lnTo>
                  <a:lnTo>
                    <a:pt x="75671" y="10319"/>
                  </a:lnTo>
                  <a:cubicBezTo>
                    <a:pt x="75671" y="23733"/>
                    <a:pt x="65008" y="34396"/>
                    <a:pt x="51594" y="34396"/>
                  </a:cubicBezTo>
                  <a:cubicBezTo>
                    <a:pt x="38179" y="34396"/>
                    <a:pt x="27517" y="23733"/>
                    <a:pt x="27517" y="10319"/>
                  </a:cubicBezTo>
                  <a:lnTo>
                    <a:pt x="27517" y="0"/>
                  </a:lnTo>
                  <a:lnTo>
                    <a:pt x="0" y="0"/>
                  </a:lnTo>
                  <a:lnTo>
                    <a:pt x="0" y="48154"/>
                  </a:lnTo>
                  <a:lnTo>
                    <a:pt x="233892" y="48154"/>
                  </a:lnTo>
                  <a:lnTo>
                    <a:pt x="233892" y="0"/>
                  </a:lnTo>
                  <a:lnTo>
                    <a:pt x="206375" y="0"/>
                  </a:lnTo>
                  <a:close/>
                </a:path>
              </a:pathLst>
            </a:custGeom>
            <a:grpFill/>
            <a:ln w="3373" cap="flat">
              <a:noFill/>
              <a:prstDash val="solid"/>
              <a:miter/>
            </a:ln>
          </p:spPr>
          <p:txBody>
            <a:bodyPr rtlCol="0" anchor="ctr"/>
            <a:lstStyle/>
            <a:p>
              <a:endParaRPr lang="en-ID" dirty="0"/>
            </a:p>
          </p:txBody>
        </p:sp>
      </p:grpSp>
      <p:sp>
        <p:nvSpPr>
          <p:cNvPr id="78" name="TextBox 77">
            <a:extLst>
              <a:ext uri="{FF2B5EF4-FFF2-40B4-BE49-F238E27FC236}">
                <a16:creationId xmlns:a16="http://schemas.microsoft.com/office/drawing/2014/main" id="{9713710D-937E-4D5E-B0B1-9701B25326B3}"/>
              </a:ext>
            </a:extLst>
          </p:cNvPr>
          <p:cNvSpPr txBox="1"/>
          <p:nvPr/>
        </p:nvSpPr>
        <p:spPr>
          <a:xfrm>
            <a:off x="1128926" y="4599380"/>
            <a:ext cx="3475734" cy="338554"/>
          </a:xfrm>
          <a:prstGeom prst="rect">
            <a:avLst/>
          </a:prstGeom>
          <a:noFill/>
        </p:spPr>
        <p:txBody>
          <a:bodyPr wrap="square" rtlCol="0" anchor="ctr">
            <a:spAutoFit/>
          </a:bodyPr>
          <a:lstStyle/>
          <a:p>
            <a:pPr>
              <a:lnSpc>
                <a:spcPct val="150000"/>
              </a:lnSpc>
            </a:pPr>
            <a:r>
              <a:rPr lang="en-US" sz="1200" dirty="0"/>
              <a:t>A wonderful serenity has taken possession</a:t>
            </a:r>
          </a:p>
        </p:txBody>
      </p:sp>
      <p:sp>
        <p:nvSpPr>
          <p:cNvPr id="79" name="TextBox 78">
            <a:extLst>
              <a:ext uri="{FF2B5EF4-FFF2-40B4-BE49-F238E27FC236}">
                <a16:creationId xmlns:a16="http://schemas.microsoft.com/office/drawing/2014/main" id="{16FA45E7-14E0-485F-A582-4CC3A7076742}"/>
              </a:ext>
            </a:extLst>
          </p:cNvPr>
          <p:cNvSpPr txBox="1"/>
          <p:nvPr/>
        </p:nvSpPr>
        <p:spPr>
          <a:xfrm>
            <a:off x="1128926" y="4329415"/>
            <a:ext cx="3331883" cy="369332"/>
          </a:xfrm>
          <a:prstGeom prst="rect">
            <a:avLst/>
          </a:prstGeom>
          <a:noFill/>
        </p:spPr>
        <p:txBody>
          <a:bodyPr wrap="square" rtlCol="0" anchor="ctr">
            <a:spAutoFit/>
          </a:bodyPr>
          <a:lstStyle/>
          <a:p>
            <a:r>
              <a:rPr lang="en-US" b="1" dirty="0">
                <a:solidFill>
                  <a:schemeClr val="accent1"/>
                </a:solidFill>
                <a:latin typeface="+mj-lt"/>
              </a:rPr>
              <a:t>Visual Score</a:t>
            </a:r>
            <a:endParaRPr lang="en-ID" b="1" dirty="0">
              <a:solidFill>
                <a:schemeClr val="accent1"/>
              </a:solidFill>
              <a:latin typeface="+mj-lt"/>
            </a:endParaRPr>
          </a:p>
        </p:txBody>
      </p:sp>
      <p:grpSp>
        <p:nvGrpSpPr>
          <p:cNvPr id="80" name="Group 79">
            <a:extLst>
              <a:ext uri="{FF2B5EF4-FFF2-40B4-BE49-F238E27FC236}">
                <a16:creationId xmlns:a16="http://schemas.microsoft.com/office/drawing/2014/main" id="{717D3373-861D-4E46-ADEC-D15BC11095EE}"/>
              </a:ext>
            </a:extLst>
          </p:cNvPr>
          <p:cNvGrpSpPr/>
          <p:nvPr/>
        </p:nvGrpSpPr>
        <p:grpSpPr>
          <a:xfrm>
            <a:off x="1198070" y="5027503"/>
            <a:ext cx="1567030" cy="207816"/>
            <a:chOff x="1482084" y="5164248"/>
            <a:chExt cx="1567030" cy="207816"/>
          </a:xfrm>
        </p:grpSpPr>
        <p:sp>
          <p:nvSpPr>
            <p:cNvPr id="81" name="Graphic 49">
              <a:extLst>
                <a:ext uri="{FF2B5EF4-FFF2-40B4-BE49-F238E27FC236}">
                  <a16:creationId xmlns:a16="http://schemas.microsoft.com/office/drawing/2014/main" id="{4FA51405-1A49-4CB6-BBF6-0F3AEDF76CDD}"/>
                </a:ext>
              </a:extLst>
            </p:cNvPr>
            <p:cNvSpPr/>
            <p:nvPr/>
          </p:nvSpPr>
          <p:spPr>
            <a:xfrm>
              <a:off x="148208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a:p>
          </p:txBody>
        </p:sp>
        <p:sp>
          <p:nvSpPr>
            <p:cNvPr id="82" name="Graphic 49">
              <a:extLst>
                <a:ext uri="{FF2B5EF4-FFF2-40B4-BE49-F238E27FC236}">
                  <a16:creationId xmlns:a16="http://schemas.microsoft.com/office/drawing/2014/main" id="{037BA209-3142-4730-9C9D-9247EF6581D5}"/>
                </a:ext>
              </a:extLst>
            </p:cNvPr>
            <p:cNvSpPr/>
            <p:nvPr/>
          </p:nvSpPr>
          <p:spPr>
            <a:xfrm>
              <a:off x="1819499"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a:p>
          </p:txBody>
        </p:sp>
        <p:sp>
          <p:nvSpPr>
            <p:cNvPr id="83" name="Graphic 49">
              <a:extLst>
                <a:ext uri="{FF2B5EF4-FFF2-40B4-BE49-F238E27FC236}">
                  <a16:creationId xmlns:a16="http://schemas.microsoft.com/office/drawing/2014/main" id="{B07F47A8-6E36-42C7-9C33-9949CFFCE9AA}"/>
                </a:ext>
              </a:extLst>
            </p:cNvPr>
            <p:cNvSpPr/>
            <p:nvPr/>
          </p:nvSpPr>
          <p:spPr>
            <a:xfrm>
              <a:off x="215691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a:p>
          </p:txBody>
        </p:sp>
        <p:sp>
          <p:nvSpPr>
            <p:cNvPr id="84" name="Graphic 49">
              <a:extLst>
                <a:ext uri="{FF2B5EF4-FFF2-40B4-BE49-F238E27FC236}">
                  <a16:creationId xmlns:a16="http://schemas.microsoft.com/office/drawing/2014/main" id="{B7AE7939-38BC-4BFE-8099-FD0725D8607C}"/>
                </a:ext>
              </a:extLst>
            </p:cNvPr>
            <p:cNvSpPr/>
            <p:nvPr/>
          </p:nvSpPr>
          <p:spPr>
            <a:xfrm>
              <a:off x="2494329"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a:p>
          </p:txBody>
        </p:sp>
        <p:sp>
          <p:nvSpPr>
            <p:cNvPr id="85" name="Graphic 49">
              <a:extLst>
                <a:ext uri="{FF2B5EF4-FFF2-40B4-BE49-F238E27FC236}">
                  <a16:creationId xmlns:a16="http://schemas.microsoft.com/office/drawing/2014/main" id="{7B0CFC14-8FA9-4E4B-86EC-412144EB208D}"/>
                </a:ext>
              </a:extLst>
            </p:cNvPr>
            <p:cNvSpPr/>
            <p:nvPr/>
          </p:nvSpPr>
          <p:spPr>
            <a:xfrm>
              <a:off x="283174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bg2">
                <a:lumMod val="85000"/>
              </a:schemeClr>
            </a:solidFill>
            <a:ln w="9525" cap="flat">
              <a:noFill/>
              <a:prstDash val="solid"/>
              <a:miter/>
            </a:ln>
          </p:spPr>
          <p:txBody>
            <a:bodyPr rtlCol="0" anchor="ctr"/>
            <a:lstStyle/>
            <a:p>
              <a:endParaRPr lang="en-US"/>
            </a:p>
          </p:txBody>
        </p:sp>
      </p:grpSp>
      <p:sp>
        <p:nvSpPr>
          <p:cNvPr id="86" name="TextBox 85">
            <a:extLst>
              <a:ext uri="{FF2B5EF4-FFF2-40B4-BE49-F238E27FC236}">
                <a16:creationId xmlns:a16="http://schemas.microsoft.com/office/drawing/2014/main" id="{E08DFC38-72A1-4A67-83FF-45BD010FCB39}"/>
              </a:ext>
            </a:extLst>
          </p:cNvPr>
          <p:cNvSpPr txBox="1"/>
          <p:nvPr/>
        </p:nvSpPr>
        <p:spPr>
          <a:xfrm>
            <a:off x="2920709" y="5010668"/>
            <a:ext cx="788751" cy="276999"/>
          </a:xfrm>
          <a:prstGeom prst="rect">
            <a:avLst/>
          </a:prstGeom>
          <a:noFill/>
        </p:spPr>
        <p:txBody>
          <a:bodyPr wrap="square" rtlCol="0" anchor="ctr">
            <a:spAutoFit/>
          </a:bodyPr>
          <a:lstStyle/>
          <a:p>
            <a:r>
              <a:rPr lang="en-US" sz="1200" b="1" dirty="0">
                <a:solidFill>
                  <a:schemeClr val="accent1"/>
                </a:solidFill>
                <a:latin typeface="+mj-lt"/>
              </a:rPr>
              <a:t>4/5</a:t>
            </a:r>
          </a:p>
        </p:txBody>
      </p:sp>
    </p:spTree>
    <p:extLst>
      <p:ext uri="{BB962C8B-B14F-4D97-AF65-F5344CB8AC3E}">
        <p14:creationId xmlns:p14="http://schemas.microsoft.com/office/powerpoint/2010/main" val="2113251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p:cTn id="11" dur="500" fill="hold"/>
                                        <p:tgtEl>
                                          <p:spTgt spid="56"/>
                                        </p:tgtEl>
                                        <p:attrNameLst>
                                          <p:attrName>ppt_w</p:attrName>
                                        </p:attrNameLst>
                                      </p:cBhvr>
                                      <p:tavLst>
                                        <p:tav tm="0">
                                          <p:val>
                                            <p:fltVal val="0"/>
                                          </p:val>
                                        </p:tav>
                                        <p:tav tm="100000">
                                          <p:val>
                                            <p:strVal val="#ppt_w"/>
                                          </p:val>
                                        </p:tav>
                                      </p:tavLst>
                                    </p:anim>
                                    <p:anim calcmode="lin" valueType="num">
                                      <p:cBhvr>
                                        <p:cTn id="12" dur="500" fill="hold"/>
                                        <p:tgtEl>
                                          <p:spTgt spid="56"/>
                                        </p:tgtEl>
                                        <p:attrNameLst>
                                          <p:attrName>ppt_h</p:attrName>
                                        </p:attrNameLst>
                                      </p:cBhvr>
                                      <p:tavLst>
                                        <p:tav tm="0">
                                          <p:val>
                                            <p:fltVal val="0"/>
                                          </p:val>
                                        </p:tav>
                                        <p:tav tm="100000">
                                          <p:val>
                                            <p:strVal val="#ppt_h"/>
                                          </p:val>
                                        </p:tav>
                                      </p:tavLst>
                                    </p:anim>
                                    <p:animEffect transition="in" filter="fade">
                                      <p:cBhvr>
                                        <p:cTn id="13" dur="500"/>
                                        <p:tgtEl>
                                          <p:spTgt spid="56"/>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9"/>
                                        </p:tgtEl>
                                        <p:attrNameLst>
                                          <p:attrName>style.visibility</p:attrName>
                                        </p:attrNameLst>
                                      </p:cBhvr>
                                      <p:to>
                                        <p:strVal val="visible"/>
                                      </p:to>
                                    </p:set>
                                    <p:animEffect transition="in" filter="wipe(left)">
                                      <p:cBhvr>
                                        <p:cTn id="17" dur="500"/>
                                        <p:tgtEl>
                                          <p:spTgt spid="59"/>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71"/>
                                        </p:tgtEl>
                                        <p:attrNameLst>
                                          <p:attrName>style.visibility</p:attrName>
                                        </p:attrNameLst>
                                      </p:cBhvr>
                                      <p:to>
                                        <p:strVal val="visible"/>
                                      </p:to>
                                    </p:set>
                                    <p:animEffect transition="in" filter="wipe(left)">
                                      <p:cBhvr>
                                        <p:cTn id="25" dur="500"/>
                                        <p:tgtEl>
                                          <p:spTgt spid="71"/>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70"/>
                                        </p:tgtEl>
                                        <p:attrNameLst>
                                          <p:attrName>style.visibility</p:attrName>
                                        </p:attrNameLst>
                                      </p:cBhvr>
                                      <p:to>
                                        <p:strVal val="visible"/>
                                      </p:to>
                                    </p:set>
                                    <p:animEffect transition="in" filter="wipe(up)">
                                      <p:cBhvr>
                                        <p:cTn id="29" dur="500"/>
                                        <p:tgtEl>
                                          <p:spTgt spid="70"/>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73"/>
                                        </p:tgtEl>
                                        <p:attrNameLst>
                                          <p:attrName>style.visibility</p:attrName>
                                        </p:attrNameLst>
                                      </p:cBhvr>
                                      <p:to>
                                        <p:strVal val="visible"/>
                                      </p:to>
                                    </p:set>
                                    <p:anim calcmode="lin" valueType="num">
                                      <p:cBhvr>
                                        <p:cTn id="33" dur="500" fill="hold"/>
                                        <p:tgtEl>
                                          <p:spTgt spid="73"/>
                                        </p:tgtEl>
                                        <p:attrNameLst>
                                          <p:attrName>ppt_w</p:attrName>
                                        </p:attrNameLst>
                                      </p:cBhvr>
                                      <p:tavLst>
                                        <p:tav tm="0">
                                          <p:val>
                                            <p:fltVal val="0"/>
                                          </p:val>
                                        </p:tav>
                                        <p:tav tm="100000">
                                          <p:val>
                                            <p:strVal val="#ppt_w"/>
                                          </p:val>
                                        </p:tav>
                                      </p:tavLst>
                                    </p:anim>
                                    <p:anim calcmode="lin" valueType="num">
                                      <p:cBhvr>
                                        <p:cTn id="34" dur="500" fill="hold"/>
                                        <p:tgtEl>
                                          <p:spTgt spid="73"/>
                                        </p:tgtEl>
                                        <p:attrNameLst>
                                          <p:attrName>ppt_h</p:attrName>
                                        </p:attrNameLst>
                                      </p:cBhvr>
                                      <p:tavLst>
                                        <p:tav tm="0">
                                          <p:val>
                                            <p:fltVal val="0"/>
                                          </p:val>
                                        </p:tav>
                                        <p:tav tm="100000">
                                          <p:val>
                                            <p:strVal val="#ppt_h"/>
                                          </p:val>
                                        </p:tav>
                                      </p:tavLst>
                                    </p:anim>
                                    <p:animEffect transition="in" filter="fade">
                                      <p:cBhvr>
                                        <p:cTn id="35" dur="500"/>
                                        <p:tgtEl>
                                          <p:spTgt spid="73"/>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72"/>
                                        </p:tgtEl>
                                        <p:attrNameLst>
                                          <p:attrName>style.visibility</p:attrName>
                                        </p:attrNameLst>
                                      </p:cBhvr>
                                      <p:to>
                                        <p:strVal val="visible"/>
                                      </p:to>
                                    </p:set>
                                    <p:animEffect transition="in" filter="wipe(left)">
                                      <p:cBhvr>
                                        <p:cTn id="39" dur="500"/>
                                        <p:tgtEl>
                                          <p:spTgt spid="72"/>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79"/>
                                        </p:tgtEl>
                                        <p:attrNameLst>
                                          <p:attrName>style.visibility</p:attrName>
                                        </p:attrNameLst>
                                      </p:cBhvr>
                                      <p:to>
                                        <p:strVal val="visible"/>
                                      </p:to>
                                    </p:set>
                                    <p:animEffect transition="in" filter="wipe(left)">
                                      <p:cBhvr>
                                        <p:cTn id="43" dur="500"/>
                                        <p:tgtEl>
                                          <p:spTgt spid="79"/>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78"/>
                                        </p:tgtEl>
                                        <p:attrNameLst>
                                          <p:attrName>style.visibility</p:attrName>
                                        </p:attrNameLst>
                                      </p:cBhvr>
                                      <p:to>
                                        <p:strVal val="visible"/>
                                      </p:to>
                                    </p:set>
                                    <p:animEffect transition="in" filter="wipe(left)">
                                      <p:cBhvr>
                                        <p:cTn id="47" dur="500"/>
                                        <p:tgtEl>
                                          <p:spTgt spid="78"/>
                                        </p:tgtEl>
                                      </p:cBhvr>
                                    </p:animEffect>
                                  </p:childTnLst>
                                </p:cTn>
                              </p:par>
                            </p:childTnLst>
                          </p:cTn>
                        </p:par>
                        <p:par>
                          <p:cTn id="48" fill="hold">
                            <p:stCondLst>
                              <p:cond delay="5000"/>
                            </p:stCondLst>
                            <p:childTnLst>
                              <p:par>
                                <p:cTn id="49" presetID="22" presetClass="entr" presetSubtype="8" fill="hold" nodeType="after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wipe(left)">
                                      <p:cBhvr>
                                        <p:cTn id="51" dur="500"/>
                                        <p:tgtEl>
                                          <p:spTgt spid="80"/>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wipe(left)">
                                      <p:cBhvr>
                                        <p:cTn id="55" dur="500"/>
                                        <p:tgtEl>
                                          <p:spTgt spid="86"/>
                                        </p:tgtEl>
                                      </p:cBhvr>
                                    </p:animEffect>
                                  </p:childTnLst>
                                </p:cTn>
                              </p:par>
                            </p:childTnLst>
                          </p:cTn>
                        </p:par>
                        <p:par>
                          <p:cTn id="56" fill="hold">
                            <p:stCondLst>
                              <p:cond delay="6000"/>
                            </p:stCondLst>
                            <p:childTnLst>
                              <p:par>
                                <p:cTn id="57" presetID="53" presetClass="entr" presetSubtype="16" fill="hold" nodeType="afterEffect">
                                  <p:stCondLst>
                                    <p:cond delay="0"/>
                                  </p:stCondLst>
                                  <p:childTnLst>
                                    <p:set>
                                      <p:cBhvr>
                                        <p:cTn id="58" dur="1" fill="hold">
                                          <p:stCondLst>
                                            <p:cond delay="0"/>
                                          </p:stCondLst>
                                        </p:cTn>
                                        <p:tgtEl>
                                          <p:spTgt spid="60"/>
                                        </p:tgtEl>
                                        <p:attrNameLst>
                                          <p:attrName>style.visibility</p:attrName>
                                        </p:attrNameLst>
                                      </p:cBhvr>
                                      <p:to>
                                        <p:strVal val="visible"/>
                                      </p:to>
                                    </p:set>
                                    <p:anim calcmode="lin" valueType="num">
                                      <p:cBhvr>
                                        <p:cTn id="59" dur="500" fill="hold"/>
                                        <p:tgtEl>
                                          <p:spTgt spid="60"/>
                                        </p:tgtEl>
                                        <p:attrNameLst>
                                          <p:attrName>ppt_w</p:attrName>
                                        </p:attrNameLst>
                                      </p:cBhvr>
                                      <p:tavLst>
                                        <p:tav tm="0">
                                          <p:val>
                                            <p:fltVal val="0"/>
                                          </p:val>
                                        </p:tav>
                                        <p:tav tm="100000">
                                          <p:val>
                                            <p:strVal val="#ppt_w"/>
                                          </p:val>
                                        </p:tav>
                                      </p:tavLst>
                                    </p:anim>
                                    <p:anim calcmode="lin" valueType="num">
                                      <p:cBhvr>
                                        <p:cTn id="60" dur="500" fill="hold"/>
                                        <p:tgtEl>
                                          <p:spTgt spid="60"/>
                                        </p:tgtEl>
                                        <p:attrNameLst>
                                          <p:attrName>ppt_h</p:attrName>
                                        </p:attrNameLst>
                                      </p:cBhvr>
                                      <p:tavLst>
                                        <p:tav tm="0">
                                          <p:val>
                                            <p:fltVal val="0"/>
                                          </p:val>
                                        </p:tav>
                                        <p:tav tm="100000">
                                          <p:val>
                                            <p:strVal val="#ppt_h"/>
                                          </p:val>
                                        </p:tav>
                                      </p:tavLst>
                                    </p:anim>
                                    <p:animEffect transition="in" filter="fade">
                                      <p:cBhvr>
                                        <p:cTn id="61" dur="500"/>
                                        <p:tgtEl>
                                          <p:spTgt spid="60"/>
                                        </p:tgtEl>
                                      </p:cBhvr>
                                    </p:animEffect>
                                  </p:childTnLst>
                                </p:cTn>
                              </p:par>
                            </p:childTnLst>
                          </p:cTn>
                        </p:par>
                        <p:par>
                          <p:cTn id="62" fill="hold">
                            <p:stCondLst>
                              <p:cond delay="6500"/>
                            </p:stCondLst>
                            <p:childTnLst>
                              <p:par>
                                <p:cTn id="63" presetID="22" presetClass="entr" presetSubtype="8" fill="hold" grpId="0" nodeType="afterEffect">
                                  <p:stCondLst>
                                    <p:cond delay="0"/>
                                  </p:stCondLst>
                                  <p:childTnLst>
                                    <p:set>
                                      <p:cBhvr>
                                        <p:cTn id="64" dur="1" fill="hold">
                                          <p:stCondLst>
                                            <p:cond delay="0"/>
                                          </p:stCondLst>
                                        </p:cTn>
                                        <p:tgtEl>
                                          <p:spTgt spid="63"/>
                                        </p:tgtEl>
                                        <p:attrNameLst>
                                          <p:attrName>style.visibility</p:attrName>
                                        </p:attrNameLst>
                                      </p:cBhvr>
                                      <p:to>
                                        <p:strVal val="visible"/>
                                      </p:to>
                                    </p:set>
                                    <p:animEffect transition="in" filter="wipe(left)">
                                      <p:cBhvr>
                                        <p:cTn id="65" dur="500"/>
                                        <p:tgtEl>
                                          <p:spTgt spid="63"/>
                                        </p:tgtEl>
                                      </p:cBhvr>
                                    </p:animEffect>
                                  </p:childTnLst>
                                </p:cTn>
                              </p:par>
                            </p:childTnLst>
                          </p:cTn>
                        </p:par>
                        <p:par>
                          <p:cTn id="66" fill="hold">
                            <p:stCondLst>
                              <p:cond delay="7000"/>
                            </p:stCondLst>
                            <p:childTnLst>
                              <p:par>
                                <p:cTn id="67" presetID="22" presetClass="entr" presetSubtype="8" fill="hold" grpId="0" nodeType="afterEffect">
                                  <p:stCondLst>
                                    <p:cond delay="0"/>
                                  </p:stCondLst>
                                  <p:childTnLst>
                                    <p:set>
                                      <p:cBhvr>
                                        <p:cTn id="68" dur="1" fill="hold">
                                          <p:stCondLst>
                                            <p:cond delay="0"/>
                                          </p:stCondLst>
                                        </p:cTn>
                                        <p:tgtEl>
                                          <p:spTgt spid="64"/>
                                        </p:tgtEl>
                                        <p:attrNameLst>
                                          <p:attrName>style.visibility</p:attrName>
                                        </p:attrNameLst>
                                      </p:cBhvr>
                                      <p:to>
                                        <p:strVal val="visible"/>
                                      </p:to>
                                    </p:set>
                                    <p:animEffect transition="in" filter="wipe(left)">
                                      <p:cBhvr>
                                        <p:cTn id="69" dur="500"/>
                                        <p:tgtEl>
                                          <p:spTgt spid="64"/>
                                        </p:tgtEl>
                                      </p:cBhvr>
                                    </p:animEffect>
                                  </p:childTnLst>
                                </p:cTn>
                              </p:par>
                            </p:childTnLst>
                          </p:cTn>
                        </p:par>
                        <p:par>
                          <p:cTn id="70" fill="hold">
                            <p:stCondLst>
                              <p:cond delay="7500"/>
                            </p:stCondLst>
                            <p:childTnLst>
                              <p:par>
                                <p:cTn id="71" presetID="22" presetClass="entr" presetSubtype="8" fill="hold" grpId="0" nodeType="afterEffect">
                                  <p:stCondLst>
                                    <p:cond delay="0"/>
                                  </p:stCondLst>
                                  <p:childTnLst>
                                    <p:set>
                                      <p:cBhvr>
                                        <p:cTn id="72" dur="1" fill="hold">
                                          <p:stCondLst>
                                            <p:cond delay="0"/>
                                          </p:stCondLst>
                                        </p:cTn>
                                        <p:tgtEl>
                                          <p:spTgt spid="65"/>
                                        </p:tgtEl>
                                        <p:attrNameLst>
                                          <p:attrName>style.visibility</p:attrName>
                                        </p:attrNameLst>
                                      </p:cBhvr>
                                      <p:to>
                                        <p:strVal val="visible"/>
                                      </p:to>
                                    </p:set>
                                    <p:animEffect transition="in" filter="wipe(left)">
                                      <p:cBhvr>
                                        <p:cTn id="73" dur="500"/>
                                        <p:tgtEl>
                                          <p:spTgt spid="65"/>
                                        </p:tgtEl>
                                      </p:cBhvr>
                                    </p:animEffect>
                                  </p:childTnLst>
                                </p:cTn>
                              </p:par>
                            </p:childTnLst>
                          </p:cTn>
                        </p:par>
                        <p:par>
                          <p:cTn id="74" fill="hold">
                            <p:stCondLst>
                              <p:cond delay="8000"/>
                            </p:stCondLst>
                            <p:childTnLst>
                              <p:par>
                                <p:cTn id="75" presetID="22" presetClass="entr" presetSubtype="1" fill="hold" nodeType="afterEffect">
                                  <p:stCondLst>
                                    <p:cond delay="0"/>
                                  </p:stCondLst>
                                  <p:childTnLst>
                                    <p:set>
                                      <p:cBhvr>
                                        <p:cTn id="76" dur="1" fill="hold">
                                          <p:stCondLst>
                                            <p:cond delay="0"/>
                                          </p:stCondLst>
                                        </p:cTn>
                                        <p:tgtEl>
                                          <p:spTgt spid="66"/>
                                        </p:tgtEl>
                                        <p:attrNameLst>
                                          <p:attrName>style.visibility</p:attrName>
                                        </p:attrNameLst>
                                      </p:cBhvr>
                                      <p:to>
                                        <p:strVal val="visible"/>
                                      </p:to>
                                    </p:set>
                                    <p:animEffect transition="in" filter="wipe(up)">
                                      <p:cBhvr>
                                        <p:cTn id="7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7" grpId="0"/>
      <p:bldP spid="63" grpId="0" animBg="1"/>
      <p:bldP spid="64" grpId="0"/>
      <p:bldP spid="65" grpId="0"/>
      <p:bldP spid="70" grpId="0"/>
      <p:bldP spid="71" grpId="0"/>
      <p:bldP spid="72" grpId="0"/>
      <p:bldP spid="78" grpId="0"/>
      <p:bldP spid="79" grpId="0"/>
      <p:bldP spid="8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Freeform 4">
            <a:extLst>
              <a:ext uri="{FF2B5EF4-FFF2-40B4-BE49-F238E27FC236}">
                <a16:creationId xmlns:a16="http://schemas.microsoft.com/office/drawing/2014/main" id="{2CE2978D-CD99-43CE-BF58-2E4C8324782A}"/>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61" name="Group 60">
            <a:extLst>
              <a:ext uri="{FF2B5EF4-FFF2-40B4-BE49-F238E27FC236}">
                <a16:creationId xmlns:a16="http://schemas.microsoft.com/office/drawing/2014/main" id="{7EA5B3E3-2D00-4B7A-A869-44DC2C791CF0}"/>
              </a:ext>
            </a:extLst>
          </p:cNvPr>
          <p:cNvGrpSpPr/>
          <p:nvPr/>
        </p:nvGrpSpPr>
        <p:grpSpPr>
          <a:xfrm>
            <a:off x="494834" y="494834"/>
            <a:ext cx="203798" cy="203798"/>
            <a:chOff x="606723" y="3429000"/>
            <a:chExt cx="575952" cy="575952"/>
          </a:xfrm>
        </p:grpSpPr>
        <p:sp>
          <p:nvSpPr>
            <p:cNvPr id="62" name="Oval 61">
              <a:extLst>
                <a:ext uri="{FF2B5EF4-FFF2-40B4-BE49-F238E27FC236}">
                  <a16:creationId xmlns:a16="http://schemas.microsoft.com/office/drawing/2014/main" id="{5A15E4AF-1DD2-433D-80DD-24255F6332E9}"/>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Graphic 17" descr="Coins with solid fill">
              <a:extLst>
                <a:ext uri="{FF2B5EF4-FFF2-40B4-BE49-F238E27FC236}">
                  <a16:creationId xmlns:a16="http://schemas.microsoft.com/office/drawing/2014/main" id="{F37FF2EA-5402-45DC-86B7-1CD5CB943B77}"/>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64" name="Graphic 4">
            <a:extLst>
              <a:ext uri="{FF2B5EF4-FFF2-40B4-BE49-F238E27FC236}">
                <a16:creationId xmlns:a16="http://schemas.microsoft.com/office/drawing/2014/main" id="{994FE211-22AC-442A-AE34-C1FAD84BB2E6}"/>
              </a:ext>
            </a:extLst>
          </p:cNvPr>
          <p:cNvGrpSpPr>
            <a:grpSpLocks noChangeAspect="1"/>
          </p:cNvGrpSpPr>
          <p:nvPr/>
        </p:nvGrpSpPr>
        <p:grpSpPr>
          <a:xfrm>
            <a:off x="811258" y="514437"/>
            <a:ext cx="842000" cy="164592"/>
            <a:chOff x="5238750" y="3262312"/>
            <a:chExt cx="1715262" cy="335295"/>
          </a:xfrm>
          <a:solidFill>
            <a:schemeClr val="tx1"/>
          </a:solidFill>
        </p:grpSpPr>
        <p:sp>
          <p:nvSpPr>
            <p:cNvPr id="65" name="Freeform: Shape 64">
              <a:extLst>
                <a:ext uri="{FF2B5EF4-FFF2-40B4-BE49-F238E27FC236}">
                  <a16:creationId xmlns:a16="http://schemas.microsoft.com/office/drawing/2014/main" id="{1286AEDA-A376-4864-8699-3AA4B111191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CCC2F3DF-3908-4762-A32D-F1612B23537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796BB4B8-05A7-4427-951F-74B8899BC91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CD68F0AA-32F6-4629-92C8-BE92E47998AD}"/>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AE2390C8-6653-459D-B548-CC99B53AE67F}"/>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5DCB38E0-36A2-467A-8D0D-D3EE45EFBE8B}"/>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97C8CEBA-B526-4E73-A963-AC99A3C34C02}"/>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4" name="PpHolder4">
            <a:extLst>
              <a:ext uri="{FF2B5EF4-FFF2-40B4-BE49-F238E27FC236}">
                <a16:creationId xmlns:a16="http://schemas.microsoft.com/office/drawing/2014/main" id="{E37FCCEC-114C-436A-9F68-AA4E5B43B9C2}"/>
              </a:ext>
            </a:extLst>
          </p:cNvPr>
          <p:cNvSpPr>
            <a:spLocks noGrp="1"/>
          </p:cNvSpPr>
          <p:nvPr>
            <p:ph type="pic" sz="quarter" idx="10"/>
          </p:nvPr>
        </p:nvSpPr>
        <p:spPr/>
      </p:sp>
      <p:sp>
        <p:nvSpPr>
          <p:cNvPr id="8" name="Title 7">
            <a:extLst>
              <a:ext uri="{FF2B5EF4-FFF2-40B4-BE49-F238E27FC236}">
                <a16:creationId xmlns:a16="http://schemas.microsoft.com/office/drawing/2014/main" id="{E0B01484-DA07-43B0-B20C-C3031D564D1C}"/>
              </a:ext>
            </a:extLst>
          </p:cNvPr>
          <p:cNvSpPr>
            <a:spLocks noGrp="1"/>
          </p:cNvSpPr>
          <p:nvPr>
            <p:ph type="title"/>
          </p:nvPr>
        </p:nvSpPr>
        <p:spPr/>
        <p:txBody>
          <a:bodyPr/>
          <a:lstStyle/>
          <a:p>
            <a:r>
              <a:rPr lang="en-US" sz="4400" b="1" dirty="0">
                <a:latin typeface="+mj-lt"/>
              </a:rPr>
              <a:t>Contact Us</a:t>
            </a:r>
            <a:endParaRPr lang="en-ID" dirty="0"/>
          </a:p>
        </p:txBody>
      </p:sp>
      <p:sp>
        <p:nvSpPr>
          <p:cNvPr id="28" name="Rounded Rectangle 37">
            <a:extLst>
              <a:ext uri="{FF2B5EF4-FFF2-40B4-BE49-F238E27FC236}">
                <a16:creationId xmlns:a16="http://schemas.microsoft.com/office/drawing/2014/main" id="{B937959F-503E-4862-B852-949A3668EB44}"/>
              </a:ext>
            </a:extLst>
          </p:cNvPr>
          <p:cNvSpPr/>
          <p:nvPr/>
        </p:nvSpPr>
        <p:spPr>
          <a:xfrm>
            <a:off x="7010400" y="3"/>
            <a:ext cx="5181601" cy="3135775"/>
          </a:xfrm>
          <a:custGeom>
            <a:avLst/>
            <a:gdLst>
              <a:gd name="connsiteX0" fmla="*/ 0 w 5181601"/>
              <a:gd name="connsiteY0" fmla="*/ 0 h 3135775"/>
              <a:gd name="connsiteX1" fmla="*/ 5181601 w 5181601"/>
              <a:gd name="connsiteY1" fmla="*/ 0 h 3135775"/>
              <a:gd name="connsiteX2" fmla="*/ 5181601 w 5181601"/>
              <a:gd name="connsiteY2" fmla="*/ 3135775 h 3135775"/>
              <a:gd name="connsiteX3" fmla="*/ 161989 w 5181601"/>
              <a:gd name="connsiteY3" fmla="*/ 3135775 h 3135775"/>
              <a:gd name="connsiteX4" fmla="*/ 0 w 5181601"/>
              <a:gd name="connsiteY4" fmla="*/ 2984850 h 3135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81601" h="3135775">
                <a:moveTo>
                  <a:pt x="0" y="0"/>
                </a:moveTo>
                <a:lnTo>
                  <a:pt x="5181601" y="0"/>
                </a:lnTo>
                <a:lnTo>
                  <a:pt x="5181601" y="3135775"/>
                </a:lnTo>
                <a:lnTo>
                  <a:pt x="161989" y="3135775"/>
                </a:lnTo>
                <a:cubicBezTo>
                  <a:pt x="72524" y="3135775"/>
                  <a:pt x="0" y="3068204"/>
                  <a:pt x="0" y="2984850"/>
                </a:cubicBez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32" name="TextBox 31">
            <a:extLst>
              <a:ext uri="{FF2B5EF4-FFF2-40B4-BE49-F238E27FC236}">
                <a16:creationId xmlns:a16="http://schemas.microsoft.com/office/drawing/2014/main" id="{334ED3E8-DD94-4930-9255-F121C848354A}"/>
              </a:ext>
            </a:extLst>
          </p:cNvPr>
          <p:cNvSpPr txBox="1"/>
          <p:nvPr/>
        </p:nvSpPr>
        <p:spPr>
          <a:xfrm>
            <a:off x="2396131" y="5712950"/>
            <a:ext cx="2397572" cy="613566"/>
          </a:xfrm>
          <a:prstGeom prst="rect">
            <a:avLst/>
          </a:prstGeom>
          <a:noFill/>
        </p:spPr>
        <p:txBody>
          <a:bodyPr wrap="square" rtlCol="0" anchor="ctr">
            <a:spAutoFit/>
          </a:bodyPr>
          <a:lstStyle/>
          <a:p>
            <a:pPr>
              <a:lnSpc>
                <a:spcPct val="150000"/>
              </a:lnSpc>
            </a:pPr>
            <a:r>
              <a:rPr lang="en-US" sz="1200" dirty="0"/>
              <a:t>A wonderful serenity has taken possession of my entire soul </a:t>
            </a:r>
          </a:p>
        </p:txBody>
      </p:sp>
      <p:sp>
        <p:nvSpPr>
          <p:cNvPr id="33" name="TextBox 32">
            <a:extLst>
              <a:ext uri="{FF2B5EF4-FFF2-40B4-BE49-F238E27FC236}">
                <a16:creationId xmlns:a16="http://schemas.microsoft.com/office/drawing/2014/main" id="{BFF7872D-3D09-41BD-9A9D-802935B87AB6}"/>
              </a:ext>
            </a:extLst>
          </p:cNvPr>
          <p:cNvSpPr txBox="1"/>
          <p:nvPr/>
        </p:nvSpPr>
        <p:spPr>
          <a:xfrm>
            <a:off x="2071563" y="5388378"/>
            <a:ext cx="2560849" cy="369332"/>
          </a:xfrm>
          <a:prstGeom prst="rect">
            <a:avLst/>
          </a:prstGeom>
          <a:noFill/>
        </p:spPr>
        <p:txBody>
          <a:bodyPr wrap="square" rtlCol="0" anchor="ctr">
            <a:spAutoFit/>
          </a:bodyPr>
          <a:lstStyle/>
          <a:p>
            <a:r>
              <a:rPr lang="en-US" b="1" dirty="0">
                <a:solidFill>
                  <a:schemeClr val="accent1"/>
                </a:solidFill>
                <a:latin typeface="+mj-lt"/>
              </a:rPr>
              <a:t>Location Address</a:t>
            </a:r>
            <a:endParaRPr lang="en-ID" b="1" dirty="0">
              <a:solidFill>
                <a:schemeClr val="accent1"/>
              </a:solidFill>
              <a:latin typeface="+mj-lt"/>
            </a:endParaRPr>
          </a:p>
        </p:txBody>
      </p:sp>
      <p:sp>
        <p:nvSpPr>
          <p:cNvPr id="34" name="Graphic 432" descr="Marker">
            <a:extLst>
              <a:ext uri="{FF2B5EF4-FFF2-40B4-BE49-F238E27FC236}">
                <a16:creationId xmlns:a16="http://schemas.microsoft.com/office/drawing/2014/main" id="{807D26C9-1BBA-4AB9-956E-D4FD800D9F4F}"/>
              </a:ext>
            </a:extLst>
          </p:cNvPr>
          <p:cNvSpPr/>
          <p:nvPr/>
        </p:nvSpPr>
        <p:spPr>
          <a:xfrm>
            <a:off x="2189015" y="5837744"/>
            <a:ext cx="125647" cy="208390"/>
          </a:xfrm>
          <a:custGeom>
            <a:avLst/>
            <a:gdLst>
              <a:gd name="connsiteX0" fmla="*/ 83264 w 163095"/>
              <a:gd name="connsiteY0" fmla="*/ 119338 h 270499"/>
              <a:gd name="connsiteX1" fmla="*/ 47463 w 163095"/>
              <a:gd name="connsiteY1" fmla="*/ 83537 h 270499"/>
              <a:gd name="connsiteX2" fmla="*/ 83264 w 163095"/>
              <a:gd name="connsiteY2" fmla="*/ 47735 h 270499"/>
              <a:gd name="connsiteX3" fmla="*/ 119066 w 163095"/>
              <a:gd name="connsiteY3" fmla="*/ 83537 h 270499"/>
              <a:gd name="connsiteX4" fmla="*/ 83264 w 163095"/>
              <a:gd name="connsiteY4" fmla="*/ 119338 h 270499"/>
              <a:gd name="connsiteX5" fmla="*/ 83264 w 163095"/>
              <a:gd name="connsiteY5" fmla="*/ 0 h 270499"/>
              <a:gd name="connsiteX6" fmla="*/ 14446 w 163095"/>
              <a:gd name="connsiteY6" fmla="*/ 36597 h 270499"/>
              <a:gd name="connsiteX7" fmla="*/ 5694 w 163095"/>
              <a:gd name="connsiteY7" fmla="*/ 114167 h 270499"/>
              <a:gd name="connsiteX8" fmla="*/ 43485 w 163095"/>
              <a:gd name="connsiteY8" fmla="*/ 197704 h 270499"/>
              <a:gd name="connsiteX9" fmla="*/ 76104 w 163095"/>
              <a:gd name="connsiteY9" fmla="*/ 266124 h 270499"/>
              <a:gd name="connsiteX10" fmla="*/ 83264 w 163095"/>
              <a:gd name="connsiteY10" fmla="*/ 270500 h 270499"/>
              <a:gd name="connsiteX11" fmla="*/ 90425 w 163095"/>
              <a:gd name="connsiteY11" fmla="*/ 266124 h 270499"/>
              <a:gd name="connsiteX12" fmla="*/ 123044 w 163095"/>
              <a:gd name="connsiteY12" fmla="*/ 197704 h 270499"/>
              <a:gd name="connsiteX13" fmla="*/ 160834 w 163095"/>
              <a:gd name="connsiteY13" fmla="*/ 114167 h 270499"/>
              <a:gd name="connsiteX14" fmla="*/ 152083 w 163095"/>
              <a:gd name="connsiteY14" fmla="*/ 36597 h 270499"/>
              <a:gd name="connsiteX15" fmla="*/ 83264 w 163095"/>
              <a:gd name="connsiteY15" fmla="*/ 0 h 270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3095" h="270499">
                <a:moveTo>
                  <a:pt x="83264" y="119338"/>
                </a:moveTo>
                <a:cubicBezTo>
                  <a:pt x="63375" y="119338"/>
                  <a:pt x="47463" y="103426"/>
                  <a:pt x="47463" y="83537"/>
                </a:cubicBezTo>
                <a:cubicBezTo>
                  <a:pt x="47463" y="63647"/>
                  <a:pt x="63375" y="47735"/>
                  <a:pt x="83264" y="47735"/>
                </a:cubicBezTo>
                <a:cubicBezTo>
                  <a:pt x="103154" y="47735"/>
                  <a:pt x="119066" y="63647"/>
                  <a:pt x="119066" y="83537"/>
                </a:cubicBezTo>
                <a:cubicBezTo>
                  <a:pt x="119066" y="103426"/>
                  <a:pt x="103154" y="119338"/>
                  <a:pt x="83264" y="119338"/>
                </a:cubicBezTo>
                <a:close/>
                <a:moveTo>
                  <a:pt x="83264" y="0"/>
                </a:moveTo>
                <a:cubicBezTo>
                  <a:pt x="55816" y="0"/>
                  <a:pt x="29960" y="13525"/>
                  <a:pt x="14446" y="36597"/>
                </a:cubicBezTo>
                <a:cubicBezTo>
                  <a:pt x="-1068" y="59271"/>
                  <a:pt x="-4250" y="88310"/>
                  <a:pt x="5694" y="114167"/>
                </a:cubicBezTo>
                <a:lnTo>
                  <a:pt x="43485" y="197704"/>
                </a:lnTo>
                <a:lnTo>
                  <a:pt x="76104" y="266124"/>
                </a:lnTo>
                <a:cubicBezTo>
                  <a:pt x="77297" y="268909"/>
                  <a:pt x="80082" y="270500"/>
                  <a:pt x="83264" y="270500"/>
                </a:cubicBezTo>
                <a:cubicBezTo>
                  <a:pt x="86447" y="270500"/>
                  <a:pt x="89231" y="268909"/>
                  <a:pt x="90425" y="266124"/>
                </a:cubicBezTo>
                <a:lnTo>
                  <a:pt x="123044" y="197704"/>
                </a:lnTo>
                <a:lnTo>
                  <a:pt x="160834" y="114167"/>
                </a:lnTo>
                <a:cubicBezTo>
                  <a:pt x="170779" y="88310"/>
                  <a:pt x="167597" y="59271"/>
                  <a:pt x="152083" y="36597"/>
                </a:cubicBezTo>
                <a:cubicBezTo>
                  <a:pt x="136569" y="13525"/>
                  <a:pt x="110712" y="0"/>
                  <a:pt x="83264" y="0"/>
                </a:cubicBezTo>
                <a:close/>
              </a:path>
            </a:pathLst>
          </a:custGeom>
          <a:solidFill>
            <a:schemeClr val="accent1"/>
          </a:solidFill>
          <a:ln w="3969" cap="flat">
            <a:noFill/>
            <a:prstDash val="solid"/>
            <a:miter/>
          </a:ln>
        </p:spPr>
        <p:txBody>
          <a:bodyPr rtlCol="0" anchor="ctr"/>
          <a:lstStyle/>
          <a:p>
            <a:endParaRPr lang="en-ID" dirty="0"/>
          </a:p>
        </p:txBody>
      </p:sp>
      <p:sp>
        <p:nvSpPr>
          <p:cNvPr id="35" name="TextBox 34">
            <a:extLst>
              <a:ext uri="{FF2B5EF4-FFF2-40B4-BE49-F238E27FC236}">
                <a16:creationId xmlns:a16="http://schemas.microsoft.com/office/drawing/2014/main" id="{F681C09E-75D8-470A-9B4D-C914A7A7696E}"/>
              </a:ext>
            </a:extLst>
          </p:cNvPr>
          <p:cNvSpPr txBox="1"/>
          <p:nvPr/>
        </p:nvSpPr>
        <p:spPr>
          <a:xfrm>
            <a:off x="5818722" y="5752894"/>
            <a:ext cx="2175321" cy="276999"/>
          </a:xfrm>
          <a:prstGeom prst="rect">
            <a:avLst/>
          </a:prstGeom>
          <a:noFill/>
        </p:spPr>
        <p:txBody>
          <a:bodyPr wrap="square" rtlCol="0" anchor="ctr">
            <a:spAutoFit/>
          </a:bodyPr>
          <a:lstStyle/>
          <a:p>
            <a:r>
              <a:rPr lang="en-US" sz="1200" dirty="0"/>
              <a:t>officialmessage@email.com</a:t>
            </a:r>
          </a:p>
        </p:txBody>
      </p:sp>
      <p:sp>
        <p:nvSpPr>
          <p:cNvPr id="36" name="TextBox 35">
            <a:extLst>
              <a:ext uri="{FF2B5EF4-FFF2-40B4-BE49-F238E27FC236}">
                <a16:creationId xmlns:a16="http://schemas.microsoft.com/office/drawing/2014/main" id="{BAA87C43-588B-408A-A6A8-0777F772BC71}"/>
              </a:ext>
            </a:extLst>
          </p:cNvPr>
          <p:cNvSpPr txBox="1"/>
          <p:nvPr/>
        </p:nvSpPr>
        <p:spPr>
          <a:xfrm>
            <a:off x="5433194" y="5388378"/>
            <a:ext cx="2560849" cy="369332"/>
          </a:xfrm>
          <a:prstGeom prst="rect">
            <a:avLst/>
          </a:prstGeom>
          <a:noFill/>
        </p:spPr>
        <p:txBody>
          <a:bodyPr wrap="square" rtlCol="0" anchor="ctr">
            <a:spAutoFit/>
          </a:bodyPr>
          <a:lstStyle/>
          <a:p>
            <a:r>
              <a:rPr lang="en-US" b="1" dirty="0">
                <a:solidFill>
                  <a:schemeClr val="accent1"/>
                </a:solidFill>
                <a:latin typeface="+mj-lt"/>
              </a:rPr>
              <a:t>Email Address</a:t>
            </a:r>
            <a:endParaRPr lang="en-ID" b="1" dirty="0">
              <a:solidFill>
                <a:schemeClr val="accent1"/>
              </a:solidFill>
              <a:latin typeface="+mj-lt"/>
            </a:endParaRPr>
          </a:p>
        </p:txBody>
      </p:sp>
      <p:sp>
        <p:nvSpPr>
          <p:cNvPr id="37" name="Graphic 711" descr="Envelope">
            <a:extLst>
              <a:ext uri="{FF2B5EF4-FFF2-40B4-BE49-F238E27FC236}">
                <a16:creationId xmlns:a16="http://schemas.microsoft.com/office/drawing/2014/main" id="{C39221FB-DBE9-4EA6-A21D-78756459FE58}"/>
              </a:ext>
            </a:extLst>
          </p:cNvPr>
          <p:cNvSpPr/>
          <p:nvPr/>
        </p:nvSpPr>
        <p:spPr>
          <a:xfrm>
            <a:off x="5509138" y="5845379"/>
            <a:ext cx="208661" cy="146063"/>
          </a:xfrm>
          <a:custGeom>
            <a:avLst/>
            <a:gdLst>
              <a:gd name="connsiteX0" fmla="*/ 0 w 274090"/>
              <a:gd name="connsiteY0" fmla="*/ 0 h 191863"/>
              <a:gd name="connsiteX1" fmla="*/ 0 w 274090"/>
              <a:gd name="connsiteY1" fmla="*/ 191864 h 191863"/>
              <a:gd name="connsiteX2" fmla="*/ 274091 w 274090"/>
              <a:gd name="connsiteY2" fmla="*/ 191864 h 191863"/>
              <a:gd name="connsiteX3" fmla="*/ 274091 w 274090"/>
              <a:gd name="connsiteY3" fmla="*/ 0 h 191863"/>
              <a:gd name="connsiteX4" fmla="*/ 0 w 274090"/>
              <a:gd name="connsiteY4" fmla="*/ 0 h 191863"/>
              <a:gd name="connsiteX5" fmla="*/ 141842 w 274090"/>
              <a:gd name="connsiteY5" fmla="*/ 119572 h 191863"/>
              <a:gd name="connsiteX6" fmla="*/ 132249 w 274090"/>
              <a:gd name="connsiteY6" fmla="*/ 119572 h 191863"/>
              <a:gd name="connsiteX7" fmla="*/ 30835 w 274090"/>
              <a:gd name="connsiteY7" fmla="*/ 20557 h 191863"/>
              <a:gd name="connsiteX8" fmla="*/ 243598 w 274090"/>
              <a:gd name="connsiteY8" fmla="*/ 20557 h 191863"/>
              <a:gd name="connsiteX9" fmla="*/ 141842 w 274090"/>
              <a:gd name="connsiteY9" fmla="*/ 119572 h 191863"/>
              <a:gd name="connsiteX10" fmla="*/ 87366 w 274090"/>
              <a:gd name="connsiteY10" fmla="*/ 94904 h 191863"/>
              <a:gd name="connsiteX11" fmla="*/ 20557 w 274090"/>
              <a:gd name="connsiteY11" fmla="*/ 162056 h 191863"/>
              <a:gd name="connsiteX12" fmla="*/ 20557 w 274090"/>
              <a:gd name="connsiteY12" fmla="*/ 29465 h 191863"/>
              <a:gd name="connsiteX13" fmla="*/ 87366 w 274090"/>
              <a:gd name="connsiteY13" fmla="*/ 94904 h 191863"/>
              <a:gd name="connsiteX14" fmla="*/ 97302 w 274090"/>
              <a:gd name="connsiteY14" fmla="*/ 104497 h 191863"/>
              <a:gd name="connsiteX15" fmla="*/ 122998 w 274090"/>
              <a:gd name="connsiteY15" fmla="*/ 129508 h 191863"/>
              <a:gd name="connsiteX16" fmla="*/ 137388 w 274090"/>
              <a:gd name="connsiteY16" fmla="*/ 135332 h 191863"/>
              <a:gd name="connsiteX17" fmla="*/ 151778 w 274090"/>
              <a:gd name="connsiteY17" fmla="*/ 129508 h 191863"/>
              <a:gd name="connsiteX18" fmla="*/ 177474 w 274090"/>
              <a:gd name="connsiteY18" fmla="*/ 104497 h 191863"/>
              <a:gd name="connsiteX19" fmla="*/ 243941 w 274090"/>
              <a:gd name="connsiteY19" fmla="*/ 171307 h 191863"/>
              <a:gd name="connsiteX20" fmla="*/ 30493 w 274090"/>
              <a:gd name="connsiteY20" fmla="*/ 171307 h 191863"/>
              <a:gd name="connsiteX21" fmla="*/ 97302 w 274090"/>
              <a:gd name="connsiteY21" fmla="*/ 104497 h 191863"/>
              <a:gd name="connsiteX22" fmla="*/ 186724 w 274090"/>
              <a:gd name="connsiteY22" fmla="*/ 94904 h 191863"/>
              <a:gd name="connsiteX23" fmla="*/ 253534 w 274090"/>
              <a:gd name="connsiteY23" fmla="*/ 29807 h 191863"/>
              <a:gd name="connsiteX24" fmla="*/ 253534 w 274090"/>
              <a:gd name="connsiteY24" fmla="*/ 161714 h 191863"/>
              <a:gd name="connsiteX25" fmla="*/ 186724 w 274090"/>
              <a:gd name="connsiteY25" fmla="*/ 94904 h 191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4090" h="191863">
                <a:moveTo>
                  <a:pt x="0" y="0"/>
                </a:moveTo>
                <a:lnTo>
                  <a:pt x="0" y="191864"/>
                </a:lnTo>
                <a:lnTo>
                  <a:pt x="274091" y="191864"/>
                </a:lnTo>
                <a:lnTo>
                  <a:pt x="274091" y="0"/>
                </a:lnTo>
                <a:lnTo>
                  <a:pt x="0" y="0"/>
                </a:lnTo>
                <a:close/>
                <a:moveTo>
                  <a:pt x="141842" y="119572"/>
                </a:moveTo>
                <a:cubicBezTo>
                  <a:pt x="139101" y="122313"/>
                  <a:pt x="134990" y="122313"/>
                  <a:pt x="132249" y="119572"/>
                </a:cubicBezTo>
                <a:lnTo>
                  <a:pt x="30835" y="20557"/>
                </a:lnTo>
                <a:lnTo>
                  <a:pt x="243598" y="20557"/>
                </a:lnTo>
                <a:lnTo>
                  <a:pt x="141842" y="119572"/>
                </a:lnTo>
                <a:close/>
                <a:moveTo>
                  <a:pt x="87366" y="94904"/>
                </a:moveTo>
                <a:lnTo>
                  <a:pt x="20557" y="162056"/>
                </a:lnTo>
                <a:lnTo>
                  <a:pt x="20557" y="29465"/>
                </a:lnTo>
                <a:lnTo>
                  <a:pt x="87366" y="94904"/>
                </a:lnTo>
                <a:close/>
                <a:moveTo>
                  <a:pt x="97302" y="104497"/>
                </a:moveTo>
                <a:lnTo>
                  <a:pt x="122998" y="129508"/>
                </a:lnTo>
                <a:cubicBezTo>
                  <a:pt x="127110" y="133277"/>
                  <a:pt x="132249" y="135332"/>
                  <a:pt x="137388" y="135332"/>
                </a:cubicBezTo>
                <a:cubicBezTo>
                  <a:pt x="142527" y="135332"/>
                  <a:pt x="147666" y="133277"/>
                  <a:pt x="151778" y="129508"/>
                </a:cubicBezTo>
                <a:lnTo>
                  <a:pt x="177474" y="104497"/>
                </a:lnTo>
                <a:lnTo>
                  <a:pt x="243941" y="171307"/>
                </a:lnTo>
                <a:lnTo>
                  <a:pt x="30493" y="171307"/>
                </a:lnTo>
                <a:lnTo>
                  <a:pt x="97302" y="104497"/>
                </a:lnTo>
                <a:close/>
                <a:moveTo>
                  <a:pt x="186724" y="94904"/>
                </a:moveTo>
                <a:lnTo>
                  <a:pt x="253534" y="29807"/>
                </a:lnTo>
                <a:lnTo>
                  <a:pt x="253534" y="161714"/>
                </a:lnTo>
                <a:lnTo>
                  <a:pt x="186724" y="94904"/>
                </a:lnTo>
                <a:close/>
              </a:path>
            </a:pathLst>
          </a:custGeom>
          <a:solidFill>
            <a:schemeClr val="accent1"/>
          </a:solidFill>
          <a:ln w="3373" cap="flat">
            <a:noFill/>
            <a:prstDash val="solid"/>
            <a:miter/>
          </a:ln>
        </p:spPr>
        <p:txBody>
          <a:bodyPr rtlCol="0" anchor="ctr"/>
          <a:lstStyle/>
          <a:p>
            <a:endParaRPr lang="en-ID" dirty="0"/>
          </a:p>
        </p:txBody>
      </p:sp>
      <p:sp>
        <p:nvSpPr>
          <p:cNvPr id="38" name="TextBox 37">
            <a:extLst>
              <a:ext uri="{FF2B5EF4-FFF2-40B4-BE49-F238E27FC236}">
                <a16:creationId xmlns:a16="http://schemas.microsoft.com/office/drawing/2014/main" id="{7441E8DB-0ADC-41BA-BB2F-555D316D1D4E}"/>
              </a:ext>
            </a:extLst>
          </p:cNvPr>
          <p:cNvSpPr txBox="1"/>
          <p:nvPr/>
        </p:nvSpPr>
        <p:spPr>
          <a:xfrm>
            <a:off x="5818722" y="6076379"/>
            <a:ext cx="2175321" cy="276999"/>
          </a:xfrm>
          <a:prstGeom prst="rect">
            <a:avLst/>
          </a:prstGeom>
          <a:noFill/>
        </p:spPr>
        <p:txBody>
          <a:bodyPr wrap="square" rtlCol="0" anchor="ctr">
            <a:spAutoFit/>
          </a:bodyPr>
          <a:lstStyle/>
          <a:p>
            <a:r>
              <a:rPr lang="en-US" sz="1200" dirty="0"/>
              <a:t>branchoffice@email.com</a:t>
            </a:r>
          </a:p>
        </p:txBody>
      </p:sp>
      <p:sp>
        <p:nvSpPr>
          <p:cNvPr id="39" name="TextBox 38">
            <a:extLst>
              <a:ext uri="{FF2B5EF4-FFF2-40B4-BE49-F238E27FC236}">
                <a16:creationId xmlns:a16="http://schemas.microsoft.com/office/drawing/2014/main" id="{57D284E9-4D93-4869-8172-9167445072E3}"/>
              </a:ext>
            </a:extLst>
          </p:cNvPr>
          <p:cNvSpPr txBox="1"/>
          <p:nvPr/>
        </p:nvSpPr>
        <p:spPr>
          <a:xfrm>
            <a:off x="9015805" y="5752894"/>
            <a:ext cx="2175321" cy="276999"/>
          </a:xfrm>
          <a:prstGeom prst="rect">
            <a:avLst/>
          </a:prstGeom>
          <a:noFill/>
        </p:spPr>
        <p:txBody>
          <a:bodyPr wrap="square" rtlCol="0" anchor="ctr">
            <a:spAutoFit/>
          </a:bodyPr>
          <a:lstStyle/>
          <a:p>
            <a:r>
              <a:rPr lang="en-US" sz="1200" dirty="0"/>
              <a:t>www.website.com</a:t>
            </a:r>
          </a:p>
        </p:txBody>
      </p:sp>
      <p:sp>
        <p:nvSpPr>
          <p:cNvPr id="40" name="TextBox 39">
            <a:extLst>
              <a:ext uri="{FF2B5EF4-FFF2-40B4-BE49-F238E27FC236}">
                <a16:creationId xmlns:a16="http://schemas.microsoft.com/office/drawing/2014/main" id="{B4BB875E-748D-479A-88C9-A5AF2FF21946}"/>
              </a:ext>
            </a:extLst>
          </p:cNvPr>
          <p:cNvSpPr txBox="1"/>
          <p:nvPr/>
        </p:nvSpPr>
        <p:spPr>
          <a:xfrm>
            <a:off x="8630277" y="5388378"/>
            <a:ext cx="2560849" cy="369332"/>
          </a:xfrm>
          <a:prstGeom prst="rect">
            <a:avLst/>
          </a:prstGeom>
          <a:noFill/>
        </p:spPr>
        <p:txBody>
          <a:bodyPr wrap="square" rtlCol="0" anchor="ctr">
            <a:spAutoFit/>
          </a:bodyPr>
          <a:lstStyle/>
          <a:p>
            <a:r>
              <a:rPr lang="en-US" b="1" dirty="0">
                <a:solidFill>
                  <a:schemeClr val="accent1"/>
                </a:solidFill>
                <a:latin typeface="+mj-lt"/>
              </a:rPr>
              <a:t>Website Company</a:t>
            </a:r>
            <a:endParaRPr lang="en-ID" b="1" dirty="0">
              <a:solidFill>
                <a:schemeClr val="accent1"/>
              </a:solidFill>
              <a:latin typeface="+mj-lt"/>
            </a:endParaRPr>
          </a:p>
        </p:txBody>
      </p:sp>
      <p:sp>
        <p:nvSpPr>
          <p:cNvPr id="41" name="TextBox 40">
            <a:extLst>
              <a:ext uri="{FF2B5EF4-FFF2-40B4-BE49-F238E27FC236}">
                <a16:creationId xmlns:a16="http://schemas.microsoft.com/office/drawing/2014/main" id="{73CFFADD-3C18-42A0-B579-2390F528F167}"/>
              </a:ext>
            </a:extLst>
          </p:cNvPr>
          <p:cNvSpPr txBox="1"/>
          <p:nvPr/>
        </p:nvSpPr>
        <p:spPr>
          <a:xfrm>
            <a:off x="9015805" y="6076379"/>
            <a:ext cx="2175321" cy="276999"/>
          </a:xfrm>
          <a:prstGeom prst="rect">
            <a:avLst/>
          </a:prstGeom>
          <a:noFill/>
        </p:spPr>
        <p:txBody>
          <a:bodyPr wrap="square" rtlCol="0" anchor="ctr">
            <a:spAutoFit/>
          </a:bodyPr>
          <a:lstStyle/>
          <a:p>
            <a:r>
              <a:rPr lang="en-US" sz="1200" dirty="0"/>
              <a:t>www.branchwebsite.com</a:t>
            </a:r>
          </a:p>
        </p:txBody>
      </p:sp>
      <p:grpSp>
        <p:nvGrpSpPr>
          <p:cNvPr id="42" name="Graphic 422" descr="Earth globe: Africa and Europe">
            <a:extLst>
              <a:ext uri="{FF2B5EF4-FFF2-40B4-BE49-F238E27FC236}">
                <a16:creationId xmlns:a16="http://schemas.microsoft.com/office/drawing/2014/main" id="{342D98CA-77B4-46BB-B73A-C9AEE1F3E88D}"/>
              </a:ext>
            </a:extLst>
          </p:cNvPr>
          <p:cNvGrpSpPr/>
          <p:nvPr/>
        </p:nvGrpSpPr>
        <p:grpSpPr>
          <a:xfrm>
            <a:off x="8694837" y="5793915"/>
            <a:ext cx="252810" cy="252810"/>
            <a:chOff x="694589" y="4868383"/>
            <a:chExt cx="381882" cy="381882"/>
          </a:xfrm>
          <a:solidFill>
            <a:schemeClr val="accent1"/>
          </a:solidFill>
        </p:grpSpPr>
        <p:sp>
          <p:nvSpPr>
            <p:cNvPr id="43" name="Freeform: Shape 42">
              <a:extLst>
                <a:ext uri="{FF2B5EF4-FFF2-40B4-BE49-F238E27FC236}">
                  <a16:creationId xmlns:a16="http://schemas.microsoft.com/office/drawing/2014/main" id="{97904340-1078-4844-AE9E-BBB0CB09C92E}"/>
                </a:ext>
              </a:extLst>
            </p:cNvPr>
            <p:cNvSpPr/>
            <p:nvPr/>
          </p:nvSpPr>
          <p:spPr>
            <a:xfrm>
              <a:off x="734368" y="4908162"/>
              <a:ext cx="302323" cy="302323"/>
            </a:xfrm>
            <a:custGeom>
              <a:avLst/>
              <a:gdLst>
                <a:gd name="connsiteX0" fmla="*/ 151162 w 302323"/>
                <a:gd name="connsiteY0" fmla="*/ 0 h 302323"/>
                <a:gd name="connsiteX1" fmla="*/ 0 w 302323"/>
                <a:gd name="connsiteY1" fmla="*/ 151162 h 302323"/>
                <a:gd name="connsiteX2" fmla="*/ 151162 w 302323"/>
                <a:gd name="connsiteY2" fmla="*/ 302323 h 302323"/>
                <a:gd name="connsiteX3" fmla="*/ 302323 w 302323"/>
                <a:gd name="connsiteY3" fmla="*/ 151162 h 302323"/>
                <a:gd name="connsiteX4" fmla="*/ 151162 w 302323"/>
                <a:gd name="connsiteY4" fmla="*/ 0 h 302323"/>
                <a:gd name="connsiteX5" fmla="*/ 151162 w 302323"/>
                <a:gd name="connsiteY5" fmla="*/ 286412 h 302323"/>
                <a:gd name="connsiteX6" fmla="*/ 15912 w 302323"/>
                <a:gd name="connsiteY6" fmla="*/ 151162 h 302323"/>
                <a:gd name="connsiteX7" fmla="*/ 151162 w 302323"/>
                <a:gd name="connsiteY7" fmla="*/ 15912 h 302323"/>
                <a:gd name="connsiteX8" fmla="*/ 205659 w 302323"/>
                <a:gd name="connsiteY8" fmla="*/ 27448 h 302323"/>
                <a:gd name="connsiteX9" fmla="*/ 192930 w 302323"/>
                <a:gd name="connsiteY9" fmla="*/ 37790 h 302323"/>
                <a:gd name="connsiteX10" fmla="*/ 187759 w 302323"/>
                <a:gd name="connsiteY10" fmla="*/ 39779 h 302323"/>
                <a:gd name="connsiteX11" fmla="*/ 180201 w 302323"/>
                <a:gd name="connsiteY11" fmla="*/ 39779 h 302323"/>
                <a:gd name="connsiteX12" fmla="*/ 177416 w 302323"/>
                <a:gd name="connsiteY12" fmla="*/ 39382 h 302323"/>
                <a:gd name="connsiteX13" fmla="*/ 146786 w 302323"/>
                <a:gd name="connsiteY13" fmla="*/ 27846 h 302323"/>
                <a:gd name="connsiteX14" fmla="*/ 110984 w 302323"/>
                <a:gd name="connsiteY14" fmla="*/ 39779 h 302323"/>
                <a:gd name="connsiteX15" fmla="*/ 114565 w 302323"/>
                <a:gd name="connsiteY15" fmla="*/ 51713 h 302323"/>
                <a:gd name="connsiteX16" fmla="*/ 115360 w 302323"/>
                <a:gd name="connsiteY16" fmla="*/ 51713 h 302323"/>
                <a:gd name="connsiteX17" fmla="*/ 126498 w 302323"/>
                <a:gd name="connsiteY17" fmla="*/ 51713 h 302323"/>
                <a:gd name="connsiteX18" fmla="*/ 133261 w 302323"/>
                <a:gd name="connsiteY18" fmla="*/ 48133 h 302323"/>
                <a:gd name="connsiteX19" fmla="*/ 137637 w 302323"/>
                <a:gd name="connsiteY19" fmla="*/ 41371 h 302323"/>
                <a:gd name="connsiteX20" fmla="*/ 140819 w 302323"/>
                <a:gd name="connsiteY20" fmla="*/ 39779 h 302323"/>
                <a:gd name="connsiteX21" fmla="*/ 147184 w 302323"/>
                <a:gd name="connsiteY21" fmla="*/ 39779 h 302323"/>
                <a:gd name="connsiteX22" fmla="*/ 138830 w 302323"/>
                <a:gd name="connsiteY22" fmla="*/ 53702 h 302323"/>
                <a:gd name="connsiteX23" fmla="*/ 128487 w 302323"/>
                <a:gd name="connsiteY23" fmla="*/ 59669 h 302323"/>
                <a:gd name="connsiteX24" fmla="*/ 117747 w 302323"/>
                <a:gd name="connsiteY24" fmla="*/ 59669 h 302323"/>
                <a:gd name="connsiteX25" fmla="*/ 113371 w 302323"/>
                <a:gd name="connsiteY25" fmla="*/ 60862 h 302323"/>
                <a:gd name="connsiteX26" fmla="*/ 103426 w 302323"/>
                <a:gd name="connsiteY26" fmla="*/ 67625 h 302323"/>
                <a:gd name="connsiteX27" fmla="*/ 95471 w 302323"/>
                <a:gd name="connsiteY27" fmla="*/ 67625 h 302323"/>
                <a:gd name="connsiteX28" fmla="*/ 91493 w 302323"/>
                <a:gd name="connsiteY28" fmla="*/ 71603 h 302323"/>
                <a:gd name="connsiteX29" fmla="*/ 91493 w 302323"/>
                <a:gd name="connsiteY29" fmla="*/ 75581 h 302323"/>
                <a:gd name="connsiteX30" fmla="*/ 87515 w 302323"/>
                <a:gd name="connsiteY30" fmla="*/ 79559 h 302323"/>
                <a:gd name="connsiteX31" fmla="*/ 83934 w 302323"/>
                <a:gd name="connsiteY31" fmla="*/ 79559 h 302323"/>
                <a:gd name="connsiteX32" fmla="*/ 77172 w 302323"/>
                <a:gd name="connsiteY32" fmla="*/ 83139 h 302323"/>
                <a:gd name="connsiteX33" fmla="*/ 72398 w 302323"/>
                <a:gd name="connsiteY33" fmla="*/ 90697 h 302323"/>
                <a:gd name="connsiteX34" fmla="*/ 71603 w 302323"/>
                <a:gd name="connsiteY34" fmla="*/ 93084 h 302323"/>
                <a:gd name="connsiteX35" fmla="*/ 71603 w 302323"/>
                <a:gd name="connsiteY35" fmla="*/ 95471 h 302323"/>
                <a:gd name="connsiteX36" fmla="*/ 75581 w 302323"/>
                <a:gd name="connsiteY36" fmla="*/ 99448 h 302323"/>
                <a:gd name="connsiteX37" fmla="*/ 89901 w 302323"/>
                <a:gd name="connsiteY37" fmla="*/ 99448 h 302323"/>
                <a:gd name="connsiteX38" fmla="*/ 92686 w 302323"/>
                <a:gd name="connsiteY38" fmla="*/ 98255 h 302323"/>
                <a:gd name="connsiteX39" fmla="*/ 105018 w 302323"/>
                <a:gd name="connsiteY39" fmla="*/ 85923 h 302323"/>
                <a:gd name="connsiteX40" fmla="*/ 110587 w 302323"/>
                <a:gd name="connsiteY40" fmla="*/ 83537 h 302323"/>
                <a:gd name="connsiteX41" fmla="*/ 112178 w 302323"/>
                <a:gd name="connsiteY41" fmla="*/ 83537 h 302323"/>
                <a:gd name="connsiteX42" fmla="*/ 116156 w 302323"/>
                <a:gd name="connsiteY42" fmla="*/ 86719 h 302323"/>
                <a:gd name="connsiteX43" fmla="*/ 118543 w 302323"/>
                <a:gd name="connsiteY43" fmla="*/ 96664 h 302323"/>
                <a:gd name="connsiteX44" fmla="*/ 122520 w 302323"/>
                <a:gd name="connsiteY44" fmla="*/ 99846 h 302323"/>
                <a:gd name="connsiteX45" fmla="*/ 123316 w 302323"/>
                <a:gd name="connsiteY45" fmla="*/ 99846 h 302323"/>
                <a:gd name="connsiteX46" fmla="*/ 127294 w 302323"/>
                <a:gd name="connsiteY46" fmla="*/ 95868 h 302323"/>
                <a:gd name="connsiteX47" fmla="*/ 127294 w 302323"/>
                <a:gd name="connsiteY47" fmla="*/ 85526 h 302323"/>
                <a:gd name="connsiteX48" fmla="*/ 128487 w 302323"/>
                <a:gd name="connsiteY48" fmla="*/ 82741 h 302323"/>
                <a:gd name="connsiteX49" fmla="*/ 131272 w 302323"/>
                <a:gd name="connsiteY49" fmla="*/ 79559 h 302323"/>
                <a:gd name="connsiteX50" fmla="*/ 134454 w 302323"/>
                <a:gd name="connsiteY50" fmla="*/ 88708 h 302323"/>
                <a:gd name="connsiteX51" fmla="*/ 138034 w 302323"/>
                <a:gd name="connsiteY51" fmla="*/ 91493 h 302323"/>
                <a:gd name="connsiteX52" fmla="*/ 141615 w 302323"/>
                <a:gd name="connsiteY52" fmla="*/ 91493 h 302323"/>
                <a:gd name="connsiteX53" fmla="*/ 144399 w 302323"/>
                <a:gd name="connsiteY53" fmla="*/ 90299 h 302323"/>
                <a:gd name="connsiteX54" fmla="*/ 145990 w 302323"/>
                <a:gd name="connsiteY54" fmla="*/ 88708 h 302323"/>
                <a:gd name="connsiteX55" fmla="*/ 148775 w 302323"/>
                <a:gd name="connsiteY55" fmla="*/ 87515 h 302323"/>
                <a:gd name="connsiteX56" fmla="*/ 151162 w 302323"/>
                <a:gd name="connsiteY56" fmla="*/ 87515 h 302323"/>
                <a:gd name="connsiteX57" fmla="*/ 155140 w 302323"/>
                <a:gd name="connsiteY57" fmla="*/ 91493 h 302323"/>
                <a:gd name="connsiteX58" fmla="*/ 155140 w 302323"/>
                <a:gd name="connsiteY58" fmla="*/ 95471 h 302323"/>
                <a:gd name="connsiteX59" fmla="*/ 159118 w 302323"/>
                <a:gd name="connsiteY59" fmla="*/ 99448 h 302323"/>
                <a:gd name="connsiteX60" fmla="*/ 173438 w 302323"/>
                <a:gd name="connsiteY60" fmla="*/ 99448 h 302323"/>
                <a:gd name="connsiteX61" fmla="*/ 177018 w 302323"/>
                <a:gd name="connsiteY61" fmla="*/ 104620 h 302323"/>
                <a:gd name="connsiteX62" fmla="*/ 175825 w 302323"/>
                <a:gd name="connsiteY62" fmla="*/ 108200 h 302323"/>
                <a:gd name="connsiteX63" fmla="*/ 171449 w 302323"/>
                <a:gd name="connsiteY63" fmla="*/ 110984 h 302323"/>
                <a:gd name="connsiteX64" fmla="*/ 152355 w 302323"/>
                <a:gd name="connsiteY64" fmla="*/ 107802 h 302323"/>
                <a:gd name="connsiteX65" fmla="*/ 149570 w 302323"/>
                <a:gd name="connsiteY65" fmla="*/ 107802 h 302323"/>
                <a:gd name="connsiteX66" fmla="*/ 133261 w 302323"/>
                <a:gd name="connsiteY66" fmla="*/ 110984 h 302323"/>
                <a:gd name="connsiteX67" fmla="*/ 128885 w 302323"/>
                <a:gd name="connsiteY67" fmla="*/ 110587 h 302323"/>
                <a:gd name="connsiteX68" fmla="*/ 103426 w 302323"/>
                <a:gd name="connsiteY68" fmla="*/ 103426 h 302323"/>
                <a:gd name="connsiteX69" fmla="*/ 55691 w 302323"/>
                <a:gd name="connsiteY69" fmla="*/ 147184 h 302323"/>
                <a:gd name="connsiteX70" fmla="*/ 79559 w 302323"/>
                <a:gd name="connsiteY70" fmla="*/ 175029 h 302323"/>
                <a:gd name="connsiteX71" fmla="*/ 119338 w 302323"/>
                <a:gd name="connsiteY71" fmla="*/ 206853 h 302323"/>
                <a:gd name="connsiteX72" fmla="*/ 119338 w 302323"/>
                <a:gd name="connsiteY72" fmla="*/ 231516 h 302323"/>
                <a:gd name="connsiteX73" fmla="*/ 124112 w 302323"/>
                <a:gd name="connsiteY73" fmla="*/ 244245 h 302323"/>
                <a:gd name="connsiteX74" fmla="*/ 135648 w 302323"/>
                <a:gd name="connsiteY74" fmla="*/ 258168 h 302323"/>
                <a:gd name="connsiteX75" fmla="*/ 144797 w 302323"/>
                <a:gd name="connsiteY75" fmla="*/ 262544 h 302323"/>
                <a:gd name="connsiteX76" fmla="*/ 154344 w 302323"/>
                <a:gd name="connsiteY76" fmla="*/ 262544 h 302323"/>
                <a:gd name="connsiteX77" fmla="*/ 162698 w 302323"/>
                <a:gd name="connsiteY77" fmla="*/ 258964 h 302323"/>
                <a:gd name="connsiteX78" fmla="*/ 172245 w 302323"/>
                <a:gd name="connsiteY78" fmla="*/ 249417 h 302323"/>
                <a:gd name="connsiteX79" fmla="*/ 176620 w 302323"/>
                <a:gd name="connsiteY79" fmla="*/ 243052 h 302323"/>
                <a:gd name="connsiteX80" fmla="*/ 184576 w 302323"/>
                <a:gd name="connsiteY80" fmla="*/ 226742 h 302323"/>
                <a:gd name="connsiteX81" fmla="*/ 186565 w 302323"/>
                <a:gd name="connsiteY81" fmla="*/ 217991 h 302323"/>
                <a:gd name="connsiteX82" fmla="*/ 186565 w 302323"/>
                <a:gd name="connsiteY82" fmla="*/ 199692 h 302323"/>
                <a:gd name="connsiteX83" fmla="*/ 190145 w 302323"/>
                <a:gd name="connsiteY83" fmla="*/ 191339 h 302323"/>
                <a:gd name="connsiteX84" fmla="*/ 211228 w 302323"/>
                <a:gd name="connsiteY84" fmla="*/ 170256 h 302323"/>
                <a:gd name="connsiteX85" fmla="*/ 210831 w 302323"/>
                <a:gd name="connsiteY85" fmla="*/ 164289 h 302323"/>
                <a:gd name="connsiteX86" fmla="*/ 173836 w 302323"/>
                <a:gd name="connsiteY86" fmla="*/ 125305 h 302323"/>
                <a:gd name="connsiteX87" fmla="*/ 177416 w 302323"/>
                <a:gd name="connsiteY87" fmla="*/ 119338 h 302323"/>
                <a:gd name="connsiteX88" fmla="*/ 179007 w 302323"/>
                <a:gd name="connsiteY88" fmla="*/ 119338 h 302323"/>
                <a:gd name="connsiteX89" fmla="*/ 201681 w 302323"/>
                <a:gd name="connsiteY89" fmla="*/ 148775 h 302323"/>
                <a:gd name="connsiteX90" fmla="*/ 213217 w 302323"/>
                <a:gd name="connsiteY90" fmla="*/ 149968 h 302323"/>
                <a:gd name="connsiteX91" fmla="*/ 226345 w 302323"/>
                <a:gd name="connsiteY91" fmla="*/ 138830 h 302323"/>
                <a:gd name="connsiteX92" fmla="*/ 225947 w 302323"/>
                <a:gd name="connsiteY92" fmla="*/ 132465 h 302323"/>
                <a:gd name="connsiteX93" fmla="*/ 214013 w 302323"/>
                <a:gd name="connsiteY93" fmla="*/ 125305 h 302323"/>
                <a:gd name="connsiteX94" fmla="*/ 212422 w 302323"/>
                <a:gd name="connsiteY94" fmla="*/ 120134 h 302323"/>
                <a:gd name="connsiteX95" fmla="*/ 212820 w 302323"/>
                <a:gd name="connsiteY95" fmla="*/ 119338 h 302323"/>
                <a:gd name="connsiteX96" fmla="*/ 218389 w 302323"/>
                <a:gd name="connsiteY96" fmla="*/ 117747 h 302323"/>
                <a:gd name="connsiteX97" fmla="*/ 232709 w 302323"/>
                <a:gd name="connsiteY97" fmla="*/ 126498 h 302323"/>
                <a:gd name="connsiteX98" fmla="*/ 236687 w 302323"/>
                <a:gd name="connsiteY98" fmla="*/ 127692 h 302323"/>
                <a:gd name="connsiteX99" fmla="*/ 241063 w 302323"/>
                <a:gd name="connsiteY99" fmla="*/ 127692 h 302323"/>
                <a:gd name="connsiteX100" fmla="*/ 248223 w 302323"/>
                <a:gd name="connsiteY100" fmla="*/ 132465 h 302323"/>
                <a:gd name="connsiteX101" fmla="*/ 259759 w 302323"/>
                <a:gd name="connsiteY101" fmla="*/ 158720 h 302323"/>
                <a:gd name="connsiteX102" fmla="*/ 266920 w 302323"/>
                <a:gd name="connsiteY102" fmla="*/ 163493 h 302323"/>
                <a:gd name="connsiteX103" fmla="*/ 266920 w 302323"/>
                <a:gd name="connsiteY103" fmla="*/ 163493 h 302323"/>
                <a:gd name="connsiteX104" fmla="*/ 273682 w 302323"/>
                <a:gd name="connsiteY104" fmla="*/ 156731 h 302323"/>
                <a:gd name="connsiteX105" fmla="*/ 273682 w 302323"/>
                <a:gd name="connsiteY105" fmla="*/ 145593 h 302323"/>
                <a:gd name="connsiteX106" fmla="*/ 275273 w 302323"/>
                <a:gd name="connsiteY106" fmla="*/ 142410 h 302323"/>
                <a:gd name="connsiteX107" fmla="*/ 284423 w 302323"/>
                <a:gd name="connsiteY107" fmla="*/ 135250 h 302323"/>
                <a:gd name="connsiteX108" fmla="*/ 285616 w 302323"/>
                <a:gd name="connsiteY108" fmla="*/ 151559 h 302323"/>
                <a:gd name="connsiteX109" fmla="*/ 151162 w 302323"/>
                <a:gd name="connsiteY109" fmla="*/ 286412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302323" h="302323">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moveTo>
                    <a:pt x="151162" y="286412"/>
                  </a:moveTo>
                  <a:cubicBezTo>
                    <a:pt x="76774" y="286412"/>
                    <a:pt x="15912" y="225549"/>
                    <a:pt x="15912" y="151162"/>
                  </a:cubicBezTo>
                  <a:cubicBezTo>
                    <a:pt x="15912" y="76774"/>
                    <a:pt x="76774" y="15912"/>
                    <a:pt x="151162" y="15912"/>
                  </a:cubicBezTo>
                  <a:cubicBezTo>
                    <a:pt x="170654" y="15912"/>
                    <a:pt x="188952" y="19890"/>
                    <a:pt x="205659" y="27448"/>
                  </a:cubicBezTo>
                  <a:lnTo>
                    <a:pt x="192930" y="37790"/>
                  </a:lnTo>
                  <a:cubicBezTo>
                    <a:pt x="191339" y="38984"/>
                    <a:pt x="189748" y="39779"/>
                    <a:pt x="187759" y="39779"/>
                  </a:cubicBezTo>
                  <a:lnTo>
                    <a:pt x="180201" y="39779"/>
                  </a:lnTo>
                  <a:cubicBezTo>
                    <a:pt x="179405" y="39779"/>
                    <a:pt x="178212" y="39779"/>
                    <a:pt x="177416" y="39382"/>
                  </a:cubicBezTo>
                  <a:cubicBezTo>
                    <a:pt x="177416" y="39382"/>
                    <a:pt x="157924" y="27846"/>
                    <a:pt x="146786" y="27846"/>
                  </a:cubicBezTo>
                  <a:cubicBezTo>
                    <a:pt x="136045" y="27846"/>
                    <a:pt x="118543" y="34608"/>
                    <a:pt x="110984" y="39779"/>
                  </a:cubicBezTo>
                  <a:cubicBezTo>
                    <a:pt x="99448" y="47337"/>
                    <a:pt x="111780" y="50918"/>
                    <a:pt x="114565" y="51713"/>
                  </a:cubicBezTo>
                  <a:cubicBezTo>
                    <a:pt x="114962" y="51713"/>
                    <a:pt x="115360" y="51713"/>
                    <a:pt x="115360" y="51713"/>
                  </a:cubicBezTo>
                  <a:lnTo>
                    <a:pt x="126498" y="51713"/>
                  </a:lnTo>
                  <a:cubicBezTo>
                    <a:pt x="129283" y="51713"/>
                    <a:pt x="131670" y="50520"/>
                    <a:pt x="133261" y="48133"/>
                  </a:cubicBezTo>
                  <a:lnTo>
                    <a:pt x="137637" y="41371"/>
                  </a:lnTo>
                  <a:cubicBezTo>
                    <a:pt x="138432" y="40177"/>
                    <a:pt x="139626" y="39779"/>
                    <a:pt x="140819" y="39779"/>
                  </a:cubicBezTo>
                  <a:lnTo>
                    <a:pt x="147184" y="39779"/>
                  </a:lnTo>
                  <a:lnTo>
                    <a:pt x="138830" y="53702"/>
                  </a:lnTo>
                  <a:cubicBezTo>
                    <a:pt x="136841" y="57282"/>
                    <a:pt x="132863" y="59669"/>
                    <a:pt x="128487" y="59669"/>
                  </a:cubicBezTo>
                  <a:lnTo>
                    <a:pt x="117747" y="59669"/>
                  </a:lnTo>
                  <a:cubicBezTo>
                    <a:pt x="116156" y="59669"/>
                    <a:pt x="114565" y="60067"/>
                    <a:pt x="113371" y="60862"/>
                  </a:cubicBezTo>
                  <a:lnTo>
                    <a:pt x="103426" y="67625"/>
                  </a:lnTo>
                  <a:lnTo>
                    <a:pt x="95471" y="67625"/>
                  </a:lnTo>
                  <a:cubicBezTo>
                    <a:pt x="93084" y="67625"/>
                    <a:pt x="91493" y="69216"/>
                    <a:pt x="91493" y="71603"/>
                  </a:cubicBezTo>
                  <a:lnTo>
                    <a:pt x="91493" y="75581"/>
                  </a:lnTo>
                  <a:cubicBezTo>
                    <a:pt x="91493" y="77968"/>
                    <a:pt x="89901" y="79559"/>
                    <a:pt x="87515" y="79559"/>
                  </a:cubicBezTo>
                  <a:lnTo>
                    <a:pt x="83934" y="79559"/>
                  </a:lnTo>
                  <a:cubicBezTo>
                    <a:pt x="81150" y="79559"/>
                    <a:pt x="78763" y="80752"/>
                    <a:pt x="77172" y="83139"/>
                  </a:cubicBezTo>
                  <a:lnTo>
                    <a:pt x="72398" y="90697"/>
                  </a:lnTo>
                  <a:cubicBezTo>
                    <a:pt x="72001" y="91493"/>
                    <a:pt x="71603" y="92288"/>
                    <a:pt x="71603" y="93084"/>
                  </a:cubicBezTo>
                  <a:lnTo>
                    <a:pt x="71603" y="95471"/>
                  </a:lnTo>
                  <a:cubicBezTo>
                    <a:pt x="71603" y="97857"/>
                    <a:pt x="73194" y="99448"/>
                    <a:pt x="75581" y="99448"/>
                  </a:cubicBezTo>
                  <a:lnTo>
                    <a:pt x="89901" y="99448"/>
                  </a:lnTo>
                  <a:cubicBezTo>
                    <a:pt x="91095" y="99448"/>
                    <a:pt x="91890" y="99051"/>
                    <a:pt x="92686" y="98255"/>
                  </a:cubicBezTo>
                  <a:lnTo>
                    <a:pt x="105018" y="85923"/>
                  </a:lnTo>
                  <a:cubicBezTo>
                    <a:pt x="106609" y="84332"/>
                    <a:pt x="108598" y="83537"/>
                    <a:pt x="110587" y="83537"/>
                  </a:cubicBezTo>
                  <a:lnTo>
                    <a:pt x="112178" y="83537"/>
                  </a:lnTo>
                  <a:cubicBezTo>
                    <a:pt x="114167" y="83537"/>
                    <a:pt x="115758" y="84730"/>
                    <a:pt x="116156" y="86719"/>
                  </a:cubicBezTo>
                  <a:lnTo>
                    <a:pt x="118543" y="96664"/>
                  </a:lnTo>
                  <a:cubicBezTo>
                    <a:pt x="118940" y="98255"/>
                    <a:pt x="120532" y="99846"/>
                    <a:pt x="122520" y="99846"/>
                  </a:cubicBezTo>
                  <a:lnTo>
                    <a:pt x="123316" y="99846"/>
                  </a:lnTo>
                  <a:cubicBezTo>
                    <a:pt x="125703" y="99846"/>
                    <a:pt x="127294" y="98255"/>
                    <a:pt x="127294" y="95868"/>
                  </a:cubicBezTo>
                  <a:lnTo>
                    <a:pt x="127294" y="85526"/>
                  </a:lnTo>
                  <a:cubicBezTo>
                    <a:pt x="127294" y="84332"/>
                    <a:pt x="127692" y="83537"/>
                    <a:pt x="128487" y="82741"/>
                  </a:cubicBezTo>
                  <a:lnTo>
                    <a:pt x="131272" y="79559"/>
                  </a:lnTo>
                  <a:lnTo>
                    <a:pt x="134454" y="88708"/>
                  </a:lnTo>
                  <a:cubicBezTo>
                    <a:pt x="134852" y="90299"/>
                    <a:pt x="136443" y="91493"/>
                    <a:pt x="138034" y="91493"/>
                  </a:cubicBezTo>
                  <a:lnTo>
                    <a:pt x="141615" y="91493"/>
                  </a:lnTo>
                  <a:cubicBezTo>
                    <a:pt x="142808" y="91493"/>
                    <a:pt x="143604" y="91095"/>
                    <a:pt x="144399" y="90299"/>
                  </a:cubicBezTo>
                  <a:lnTo>
                    <a:pt x="145990" y="88708"/>
                  </a:lnTo>
                  <a:cubicBezTo>
                    <a:pt x="146786" y="87912"/>
                    <a:pt x="147581" y="87515"/>
                    <a:pt x="148775" y="87515"/>
                  </a:cubicBezTo>
                  <a:lnTo>
                    <a:pt x="151162" y="87515"/>
                  </a:lnTo>
                  <a:cubicBezTo>
                    <a:pt x="153548" y="87515"/>
                    <a:pt x="155140" y="89106"/>
                    <a:pt x="155140" y="91493"/>
                  </a:cubicBezTo>
                  <a:lnTo>
                    <a:pt x="155140" y="95471"/>
                  </a:lnTo>
                  <a:cubicBezTo>
                    <a:pt x="155140" y="97857"/>
                    <a:pt x="156731" y="99448"/>
                    <a:pt x="159118" y="99448"/>
                  </a:cubicBezTo>
                  <a:lnTo>
                    <a:pt x="173438" y="99448"/>
                  </a:lnTo>
                  <a:cubicBezTo>
                    <a:pt x="176223" y="99448"/>
                    <a:pt x="178212" y="102233"/>
                    <a:pt x="177018" y="104620"/>
                  </a:cubicBezTo>
                  <a:lnTo>
                    <a:pt x="175825" y="108200"/>
                  </a:lnTo>
                  <a:cubicBezTo>
                    <a:pt x="175029" y="110189"/>
                    <a:pt x="173438" y="111382"/>
                    <a:pt x="171449" y="110984"/>
                  </a:cubicBezTo>
                  <a:lnTo>
                    <a:pt x="152355" y="107802"/>
                  </a:lnTo>
                  <a:cubicBezTo>
                    <a:pt x="151559" y="107802"/>
                    <a:pt x="150366" y="107802"/>
                    <a:pt x="149570" y="107802"/>
                  </a:cubicBezTo>
                  <a:lnTo>
                    <a:pt x="133261" y="110984"/>
                  </a:lnTo>
                  <a:cubicBezTo>
                    <a:pt x="131670" y="111382"/>
                    <a:pt x="130476" y="110984"/>
                    <a:pt x="128885" y="110587"/>
                  </a:cubicBezTo>
                  <a:cubicBezTo>
                    <a:pt x="123714" y="108598"/>
                    <a:pt x="109393" y="103426"/>
                    <a:pt x="103426" y="103426"/>
                  </a:cubicBezTo>
                  <a:cubicBezTo>
                    <a:pt x="56089" y="103426"/>
                    <a:pt x="55691" y="135250"/>
                    <a:pt x="55691" y="147184"/>
                  </a:cubicBezTo>
                  <a:cubicBezTo>
                    <a:pt x="55691" y="163095"/>
                    <a:pt x="64840" y="175029"/>
                    <a:pt x="79559" y="175029"/>
                  </a:cubicBezTo>
                  <a:cubicBezTo>
                    <a:pt x="97062" y="175029"/>
                    <a:pt x="119338" y="174234"/>
                    <a:pt x="119338" y="206853"/>
                  </a:cubicBezTo>
                  <a:lnTo>
                    <a:pt x="119338" y="231516"/>
                  </a:lnTo>
                  <a:cubicBezTo>
                    <a:pt x="119338" y="236290"/>
                    <a:pt x="120929" y="240665"/>
                    <a:pt x="124112" y="244245"/>
                  </a:cubicBezTo>
                  <a:lnTo>
                    <a:pt x="135648" y="258168"/>
                  </a:lnTo>
                  <a:cubicBezTo>
                    <a:pt x="138034" y="260953"/>
                    <a:pt x="141217" y="262544"/>
                    <a:pt x="144797" y="262544"/>
                  </a:cubicBezTo>
                  <a:lnTo>
                    <a:pt x="154344" y="262544"/>
                  </a:lnTo>
                  <a:cubicBezTo>
                    <a:pt x="157526" y="262544"/>
                    <a:pt x="160709" y="261350"/>
                    <a:pt x="162698" y="258964"/>
                  </a:cubicBezTo>
                  <a:lnTo>
                    <a:pt x="172245" y="249417"/>
                  </a:lnTo>
                  <a:cubicBezTo>
                    <a:pt x="174234" y="247428"/>
                    <a:pt x="175427" y="245439"/>
                    <a:pt x="176620" y="243052"/>
                  </a:cubicBezTo>
                  <a:lnTo>
                    <a:pt x="184576" y="226742"/>
                  </a:lnTo>
                  <a:cubicBezTo>
                    <a:pt x="185770" y="223958"/>
                    <a:pt x="186565" y="220776"/>
                    <a:pt x="186565" y="217991"/>
                  </a:cubicBezTo>
                  <a:lnTo>
                    <a:pt x="186565" y="199692"/>
                  </a:lnTo>
                  <a:cubicBezTo>
                    <a:pt x="186565" y="196510"/>
                    <a:pt x="187759" y="193328"/>
                    <a:pt x="190145" y="191339"/>
                  </a:cubicBezTo>
                  <a:lnTo>
                    <a:pt x="211228" y="170256"/>
                  </a:lnTo>
                  <a:cubicBezTo>
                    <a:pt x="212820" y="168665"/>
                    <a:pt x="212820" y="165482"/>
                    <a:pt x="210831" y="164289"/>
                  </a:cubicBezTo>
                  <a:cubicBezTo>
                    <a:pt x="210831" y="164289"/>
                    <a:pt x="186963" y="150764"/>
                    <a:pt x="173836" y="125305"/>
                  </a:cubicBezTo>
                  <a:cubicBezTo>
                    <a:pt x="172643" y="122520"/>
                    <a:pt x="174234" y="119338"/>
                    <a:pt x="177416" y="119338"/>
                  </a:cubicBezTo>
                  <a:lnTo>
                    <a:pt x="179007" y="119338"/>
                  </a:lnTo>
                  <a:lnTo>
                    <a:pt x="201681" y="148775"/>
                  </a:lnTo>
                  <a:cubicBezTo>
                    <a:pt x="204466" y="152355"/>
                    <a:pt x="209637" y="152753"/>
                    <a:pt x="213217" y="149968"/>
                  </a:cubicBezTo>
                  <a:lnTo>
                    <a:pt x="226345" y="138830"/>
                  </a:lnTo>
                  <a:cubicBezTo>
                    <a:pt x="228334" y="137239"/>
                    <a:pt x="228334" y="133659"/>
                    <a:pt x="225947" y="132465"/>
                  </a:cubicBezTo>
                  <a:lnTo>
                    <a:pt x="214013" y="125305"/>
                  </a:lnTo>
                  <a:cubicBezTo>
                    <a:pt x="212422" y="124112"/>
                    <a:pt x="211626" y="122123"/>
                    <a:pt x="212422" y="120134"/>
                  </a:cubicBezTo>
                  <a:lnTo>
                    <a:pt x="212820" y="119338"/>
                  </a:lnTo>
                  <a:cubicBezTo>
                    <a:pt x="214013" y="117349"/>
                    <a:pt x="216400" y="116554"/>
                    <a:pt x="218389" y="117747"/>
                  </a:cubicBezTo>
                  <a:lnTo>
                    <a:pt x="232709" y="126498"/>
                  </a:lnTo>
                  <a:cubicBezTo>
                    <a:pt x="233903" y="127294"/>
                    <a:pt x="235494" y="127692"/>
                    <a:pt x="236687" y="127692"/>
                  </a:cubicBezTo>
                  <a:lnTo>
                    <a:pt x="241063" y="127692"/>
                  </a:lnTo>
                  <a:cubicBezTo>
                    <a:pt x="244245" y="127692"/>
                    <a:pt x="247030" y="129681"/>
                    <a:pt x="248223" y="132465"/>
                  </a:cubicBezTo>
                  <a:lnTo>
                    <a:pt x="259759" y="158720"/>
                  </a:lnTo>
                  <a:cubicBezTo>
                    <a:pt x="260953" y="161504"/>
                    <a:pt x="263737" y="163493"/>
                    <a:pt x="266920" y="163493"/>
                  </a:cubicBezTo>
                  <a:lnTo>
                    <a:pt x="266920" y="163493"/>
                  </a:lnTo>
                  <a:cubicBezTo>
                    <a:pt x="270500" y="163493"/>
                    <a:pt x="273682" y="160311"/>
                    <a:pt x="273682" y="156731"/>
                  </a:cubicBezTo>
                  <a:lnTo>
                    <a:pt x="273682" y="145593"/>
                  </a:lnTo>
                  <a:cubicBezTo>
                    <a:pt x="273682" y="144399"/>
                    <a:pt x="274080" y="143206"/>
                    <a:pt x="275273" y="142410"/>
                  </a:cubicBezTo>
                  <a:lnTo>
                    <a:pt x="284423" y="135250"/>
                  </a:lnTo>
                  <a:cubicBezTo>
                    <a:pt x="285218" y="140421"/>
                    <a:pt x="285616" y="145990"/>
                    <a:pt x="285616" y="151559"/>
                  </a:cubicBezTo>
                  <a:cubicBezTo>
                    <a:pt x="286412" y="225549"/>
                    <a:pt x="225549" y="286412"/>
                    <a:pt x="151162" y="286412"/>
                  </a:cubicBezTo>
                  <a:close/>
                </a:path>
              </a:pathLst>
            </a:custGeom>
            <a:grpFill/>
            <a:ln w="3969" cap="flat">
              <a:noFill/>
              <a:prstDash val="solid"/>
              <a:miter/>
            </a:ln>
          </p:spPr>
          <p:txBody>
            <a:bodyPr rtlCol="0" anchor="ctr"/>
            <a:lstStyle/>
            <a:p>
              <a:endParaRPr lang="en-ID" dirty="0">
                <a:solidFill>
                  <a:schemeClr val="accent3"/>
                </a:solidFill>
              </a:endParaRPr>
            </a:p>
          </p:txBody>
        </p:sp>
        <p:sp>
          <p:nvSpPr>
            <p:cNvPr id="44" name="Freeform: Shape 43">
              <a:extLst>
                <a:ext uri="{FF2B5EF4-FFF2-40B4-BE49-F238E27FC236}">
                  <a16:creationId xmlns:a16="http://schemas.microsoft.com/office/drawing/2014/main" id="{1600E157-6399-41E5-B7E9-ABF31DBCE14A}"/>
                </a:ext>
              </a:extLst>
            </p:cNvPr>
            <p:cNvSpPr/>
            <p:nvPr/>
          </p:nvSpPr>
          <p:spPr>
            <a:xfrm>
              <a:off x="807562" y="4957489"/>
              <a:ext cx="15912" cy="19890"/>
            </a:xfrm>
            <a:custGeom>
              <a:avLst/>
              <a:gdLst>
                <a:gd name="connsiteX0" fmla="*/ 6365 w 15911"/>
                <a:gd name="connsiteY0" fmla="*/ 18299 h 19889"/>
                <a:gd name="connsiteX1" fmla="*/ 6365 w 15911"/>
                <a:gd name="connsiteY1" fmla="*/ 22276 h 19889"/>
                <a:gd name="connsiteX2" fmla="*/ 10343 w 15911"/>
                <a:gd name="connsiteY2" fmla="*/ 22276 h 19889"/>
                <a:gd name="connsiteX3" fmla="*/ 14321 w 15911"/>
                <a:gd name="connsiteY3" fmla="*/ 18299 h 19889"/>
                <a:gd name="connsiteX4" fmla="*/ 14321 w 15911"/>
                <a:gd name="connsiteY4" fmla="*/ 14321 h 19889"/>
                <a:gd name="connsiteX5" fmla="*/ 18299 w 15911"/>
                <a:gd name="connsiteY5" fmla="*/ 14321 h 19889"/>
                <a:gd name="connsiteX6" fmla="*/ 18299 w 15911"/>
                <a:gd name="connsiteY6" fmla="*/ 7956 h 19889"/>
                <a:gd name="connsiteX7" fmla="*/ 17105 w 15911"/>
                <a:gd name="connsiteY7" fmla="*/ 5171 h 19889"/>
                <a:gd name="connsiteX8" fmla="*/ 13127 w 15911"/>
                <a:gd name="connsiteY8" fmla="*/ 1193 h 19889"/>
                <a:gd name="connsiteX9" fmla="*/ 7558 w 15911"/>
                <a:gd name="connsiteY9" fmla="*/ 1193 h 19889"/>
                <a:gd name="connsiteX10" fmla="*/ 1193 w 15911"/>
                <a:gd name="connsiteY10" fmla="*/ 7558 h 19889"/>
                <a:gd name="connsiteX11" fmla="*/ 1193 w 15911"/>
                <a:gd name="connsiteY11" fmla="*/ 13127 h 19889"/>
                <a:gd name="connsiteX12" fmla="*/ 6365 w 15911"/>
                <a:gd name="connsiteY12" fmla="*/ 18299 h 19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911" h="19889">
                  <a:moveTo>
                    <a:pt x="6365" y="18299"/>
                  </a:moveTo>
                  <a:lnTo>
                    <a:pt x="6365" y="22276"/>
                  </a:lnTo>
                  <a:lnTo>
                    <a:pt x="10343" y="22276"/>
                  </a:lnTo>
                  <a:cubicBezTo>
                    <a:pt x="12729" y="22276"/>
                    <a:pt x="14321" y="20685"/>
                    <a:pt x="14321" y="18299"/>
                  </a:cubicBezTo>
                  <a:lnTo>
                    <a:pt x="14321" y="14321"/>
                  </a:lnTo>
                  <a:lnTo>
                    <a:pt x="18299" y="14321"/>
                  </a:lnTo>
                  <a:lnTo>
                    <a:pt x="18299" y="7956"/>
                  </a:lnTo>
                  <a:cubicBezTo>
                    <a:pt x="18299" y="6762"/>
                    <a:pt x="17901" y="5967"/>
                    <a:pt x="17105" y="5171"/>
                  </a:cubicBezTo>
                  <a:lnTo>
                    <a:pt x="13127" y="1193"/>
                  </a:lnTo>
                  <a:cubicBezTo>
                    <a:pt x="11536" y="-398"/>
                    <a:pt x="9149" y="-398"/>
                    <a:pt x="7558" y="1193"/>
                  </a:cubicBezTo>
                  <a:lnTo>
                    <a:pt x="1193" y="7558"/>
                  </a:lnTo>
                  <a:cubicBezTo>
                    <a:pt x="-398" y="9149"/>
                    <a:pt x="-398" y="11536"/>
                    <a:pt x="1193" y="13127"/>
                  </a:cubicBezTo>
                  <a:lnTo>
                    <a:pt x="6365" y="18299"/>
                  </a:lnTo>
                  <a:close/>
                </a:path>
              </a:pathLst>
            </a:custGeom>
            <a:grpFill/>
            <a:ln w="3969" cap="flat">
              <a:noFill/>
              <a:prstDash val="solid"/>
              <a:miter/>
            </a:ln>
          </p:spPr>
          <p:txBody>
            <a:bodyPr rtlCol="0" anchor="ctr"/>
            <a:lstStyle/>
            <a:p>
              <a:endParaRPr lang="en-ID" dirty="0">
                <a:solidFill>
                  <a:schemeClr val="accent3"/>
                </a:solidFill>
              </a:endParaRPr>
            </a:p>
          </p:txBody>
        </p:sp>
      </p:grpSp>
      <p:sp>
        <p:nvSpPr>
          <p:cNvPr id="45" name="TextBox 44">
            <a:extLst>
              <a:ext uri="{FF2B5EF4-FFF2-40B4-BE49-F238E27FC236}">
                <a16:creationId xmlns:a16="http://schemas.microsoft.com/office/drawing/2014/main" id="{DB3F7A14-0E70-4AA0-A88A-128741425F69}"/>
              </a:ext>
            </a:extLst>
          </p:cNvPr>
          <p:cNvSpPr txBox="1"/>
          <p:nvPr/>
        </p:nvSpPr>
        <p:spPr>
          <a:xfrm>
            <a:off x="7767574" y="766567"/>
            <a:ext cx="3891463" cy="1442574"/>
          </a:xfrm>
          <a:prstGeom prst="rect">
            <a:avLst/>
          </a:prstGeom>
          <a:noFill/>
        </p:spPr>
        <p:txBody>
          <a:bodyPr wrap="square" rtlCol="0" anchor="ctr">
            <a:spAutoFit/>
          </a:bodyPr>
          <a:lstStyle/>
          <a:p>
            <a:pPr>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6" name="TextBox 45">
            <a:extLst>
              <a:ext uri="{FF2B5EF4-FFF2-40B4-BE49-F238E27FC236}">
                <a16:creationId xmlns:a16="http://schemas.microsoft.com/office/drawing/2014/main" id="{12387220-5DFA-4EE4-9099-22711F3711D8}"/>
              </a:ext>
            </a:extLst>
          </p:cNvPr>
          <p:cNvSpPr txBox="1"/>
          <p:nvPr/>
        </p:nvSpPr>
        <p:spPr>
          <a:xfrm>
            <a:off x="7767574" y="468573"/>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47" name="TextBox 46">
            <a:extLst>
              <a:ext uri="{FF2B5EF4-FFF2-40B4-BE49-F238E27FC236}">
                <a16:creationId xmlns:a16="http://schemas.microsoft.com/office/drawing/2014/main" id="{ACD7EA0F-C123-4213-B6E7-CF291BED3B0D}"/>
              </a:ext>
            </a:extLst>
          </p:cNvPr>
          <p:cNvSpPr txBox="1"/>
          <p:nvPr/>
        </p:nvSpPr>
        <p:spPr>
          <a:xfrm>
            <a:off x="7767574" y="2249907"/>
            <a:ext cx="4280002" cy="276999"/>
          </a:xfrm>
          <a:prstGeom prst="rect">
            <a:avLst/>
          </a:prstGeom>
          <a:noFill/>
        </p:spPr>
        <p:txBody>
          <a:bodyPr wrap="square" rtlCol="0" anchor="ctr">
            <a:spAutoFit/>
          </a:bodyPr>
          <a:lstStyle/>
          <a:p>
            <a:r>
              <a:rPr lang="en-US" sz="1200" b="1" dirty="0">
                <a:solidFill>
                  <a:schemeClr val="bg2"/>
                </a:solidFill>
                <a:latin typeface="+mj-lt"/>
              </a:rPr>
              <a:t>For More Information : www.yourwebsitehere.com</a:t>
            </a:r>
          </a:p>
        </p:txBody>
      </p:sp>
    </p:spTree>
    <p:extLst>
      <p:ext uri="{BB962C8B-B14F-4D97-AF65-F5344CB8AC3E}">
        <p14:creationId xmlns:p14="http://schemas.microsoft.com/office/powerpoint/2010/main" val="1327180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p:cTn id="11" dur="500" fill="hold"/>
                                        <p:tgtEl>
                                          <p:spTgt spid="61"/>
                                        </p:tgtEl>
                                        <p:attrNameLst>
                                          <p:attrName>ppt_w</p:attrName>
                                        </p:attrNameLst>
                                      </p:cBhvr>
                                      <p:tavLst>
                                        <p:tav tm="0">
                                          <p:val>
                                            <p:fltVal val="0"/>
                                          </p:val>
                                        </p:tav>
                                        <p:tav tm="100000">
                                          <p:val>
                                            <p:strVal val="#ppt_w"/>
                                          </p:val>
                                        </p:tav>
                                      </p:tavLst>
                                    </p:anim>
                                    <p:anim calcmode="lin" valueType="num">
                                      <p:cBhvr>
                                        <p:cTn id="12" dur="500" fill="hold"/>
                                        <p:tgtEl>
                                          <p:spTgt spid="61"/>
                                        </p:tgtEl>
                                        <p:attrNameLst>
                                          <p:attrName>ppt_h</p:attrName>
                                        </p:attrNameLst>
                                      </p:cBhvr>
                                      <p:tavLst>
                                        <p:tav tm="0">
                                          <p:val>
                                            <p:fltVal val="0"/>
                                          </p:val>
                                        </p:tav>
                                        <p:tav tm="100000">
                                          <p:val>
                                            <p:strVal val="#ppt_h"/>
                                          </p:val>
                                        </p:tav>
                                      </p:tavLst>
                                    </p:anim>
                                    <p:animEffect transition="in" filter="fade">
                                      <p:cBhvr>
                                        <p:cTn id="13" dur="500"/>
                                        <p:tgtEl>
                                          <p:spTgt spid="6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4"/>
                                        </p:tgtEl>
                                        <p:attrNameLst>
                                          <p:attrName>style.visibility</p:attrName>
                                        </p:attrNameLst>
                                      </p:cBhvr>
                                      <p:to>
                                        <p:strVal val="visible"/>
                                      </p:to>
                                    </p:set>
                                    <p:animEffect transition="in" filter="wipe(left)">
                                      <p:cBhvr>
                                        <p:cTn id="17" dur="500"/>
                                        <p:tgtEl>
                                          <p:spTgt spid="64"/>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down)">
                                      <p:cBhvr>
                                        <p:cTn id="21" dur="500"/>
                                        <p:tgtEl>
                                          <p:spTgt spid="8"/>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up)">
                                      <p:cBhvr>
                                        <p:cTn id="25" dur="500"/>
                                        <p:tgtEl>
                                          <p:spTgt spid="2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left)">
                                      <p:cBhvr>
                                        <p:cTn id="29" dur="500"/>
                                        <p:tgtEl>
                                          <p:spTgt spid="4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wipe(up)">
                                      <p:cBhvr>
                                        <p:cTn id="33" dur="500"/>
                                        <p:tgtEl>
                                          <p:spTgt spid="45"/>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wipe(left)">
                                      <p:cBhvr>
                                        <p:cTn id="37" dur="500"/>
                                        <p:tgtEl>
                                          <p:spTgt spid="47"/>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wipe(left)">
                                      <p:cBhvr>
                                        <p:cTn id="41" dur="500"/>
                                        <p:tgtEl>
                                          <p:spTgt spid="33"/>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left)">
                                      <p:cBhvr>
                                        <p:cTn id="44" dur="500"/>
                                        <p:tgtEl>
                                          <p:spTgt spid="36"/>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left)">
                                      <p:cBhvr>
                                        <p:cTn id="47" dur="500"/>
                                        <p:tgtEl>
                                          <p:spTgt spid="40"/>
                                        </p:tgtEl>
                                      </p:cBhvr>
                                    </p:animEffect>
                                  </p:childTnLst>
                                </p:cTn>
                              </p:par>
                            </p:childTnLst>
                          </p:cTn>
                        </p:par>
                        <p:par>
                          <p:cTn id="48" fill="hold">
                            <p:stCondLst>
                              <p:cond delay="4500"/>
                            </p:stCondLst>
                            <p:childTnLst>
                              <p:par>
                                <p:cTn id="49" presetID="53" presetClass="entr" presetSubtype="16"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 calcmode="lin" valueType="num">
                                      <p:cBhvr>
                                        <p:cTn id="51" dur="500" fill="hold"/>
                                        <p:tgtEl>
                                          <p:spTgt spid="34"/>
                                        </p:tgtEl>
                                        <p:attrNameLst>
                                          <p:attrName>ppt_w</p:attrName>
                                        </p:attrNameLst>
                                      </p:cBhvr>
                                      <p:tavLst>
                                        <p:tav tm="0">
                                          <p:val>
                                            <p:fltVal val="0"/>
                                          </p:val>
                                        </p:tav>
                                        <p:tav tm="100000">
                                          <p:val>
                                            <p:strVal val="#ppt_w"/>
                                          </p:val>
                                        </p:tav>
                                      </p:tavLst>
                                    </p:anim>
                                    <p:anim calcmode="lin" valueType="num">
                                      <p:cBhvr>
                                        <p:cTn id="52" dur="500" fill="hold"/>
                                        <p:tgtEl>
                                          <p:spTgt spid="34"/>
                                        </p:tgtEl>
                                        <p:attrNameLst>
                                          <p:attrName>ppt_h</p:attrName>
                                        </p:attrNameLst>
                                      </p:cBhvr>
                                      <p:tavLst>
                                        <p:tav tm="0">
                                          <p:val>
                                            <p:fltVal val="0"/>
                                          </p:val>
                                        </p:tav>
                                        <p:tav tm="100000">
                                          <p:val>
                                            <p:strVal val="#ppt_h"/>
                                          </p:val>
                                        </p:tav>
                                      </p:tavLst>
                                    </p:anim>
                                    <p:animEffect transition="in" filter="fade">
                                      <p:cBhvr>
                                        <p:cTn id="53" dur="500"/>
                                        <p:tgtEl>
                                          <p:spTgt spid="34"/>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37"/>
                                        </p:tgtEl>
                                        <p:attrNameLst>
                                          <p:attrName>style.visibility</p:attrName>
                                        </p:attrNameLst>
                                      </p:cBhvr>
                                      <p:to>
                                        <p:strVal val="visible"/>
                                      </p:to>
                                    </p:set>
                                    <p:anim calcmode="lin" valueType="num">
                                      <p:cBhvr>
                                        <p:cTn id="56" dur="500" fill="hold"/>
                                        <p:tgtEl>
                                          <p:spTgt spid="37"/>
                                        </p:tgtEl>
                                        <p:attrNameLst>
                                          <p:attrName>ppt_w</p:attrName>
                                        </p:attrNameLst>
                                      </p:cBhvr>
                                      <p:tavLst>
                                        <p:tav tm="0">
                                          <p:val>
                                            <p:fltVal val="0"/>
                                          </p:val>
                                        </p:tav>
                                        <p:tav tm="100000">
                                          <p:val>
                                            <p:strVal val="#ppt_w"/>
                                          </p:val>
                                        </p:tav>
                                      </p:tavLst>
                                    </p:anim>
                                    <p:anim calcmode="lin" valueType="num">
                                      <p:cBhvr>
                                        <p:cTn id="57" dur="500" fill="hold"/>
                                        <p:tgtEl>
                                          <p:spTgt spid="37"/>
                                        </p:tgtEl>
                                        <p:attrNameLst>
                                          <p:attrName>ppt_h</p:attrName>
                                        </p:attrNameLst>
                                      </p:cBhvr>
                                      <p:tavLst>
                                        <p:tav tm="0">
                                          <p:val>
                                            <p:fltVal val="0"/>
                                          </p:val>
                                        </p:tav>
                                        <p:tav tm="100000">
                                          <p:val>
                                            <p:strVal val="#ppt_h"/>
                                          </p:val>
                                        </p:tav>
                                      </p:tavLst>
                                    </p:anim>
                                    <p:animEffect transition="in" filter="fade">
                                      <p:cBhvr>
                                        <p:cTn id="58" dur="500"/>
                                        <p:tgtEl>
                                          <p:spTgt spid="37"/>
                                        </p:tgtEl>
                                      </p:cBhvr>
                                    </p:animEffect>
                                  </p:childTnLst>
                                </p:cTn>
                              </p:par>
                              <p:par>
                                <p:cTn id="59" presetID="53" presetClass="entr" presetSubtype="16" fill="hold" nodeType="withEffect">
                                  <p:stCondLst>
                                    <p:cond delay="0"/>
                                  </p:stCondLst>
                                  <p:childTnLst>
                                    <p:set>
                                      <p:cBhvr>
                                        <p:cTn id="60" dur="1" fill="hold">
                                          <p:stCondLst>
                                            <p:cond delay="0"/>
                                          </p:stCondLst>
                                        </p:cTn>
                                        <p:tgtEl>
                                          <p:spTgt spid="42"/>
                                        </p:tgtEl>
                                        <p:attrNameLst>
                                          <p:attrName>style.visibility</p:attrName>
                                        </p:attrNameLst>
                                      </p:cBhvr>
                                      <p:to>
                                        <p:strVal val="visible"/>
                                      </p:to>
                                    </p:set>
                                    <p:anim calcmode="lin" valueType="num">
                                      <p:cBhvr>
                                        <p:cTn id="61" dur="500" fill="hold"/>
                                        <p:tgtEl>
                                          <p:spTgt spid="42"/>
                                        </p:tgtEl>
                                        <p:attrNameLst>
                                          <p:attrName>ppt_w</p:attrName>
                                        </p:attrNameLst>
                                      </p:cBhvr>
                                      <p:tavLst>
                                        <p:tav tm="0">
                                          <p:val>
                                            <p:fltVal val="0"/>
                                          </p:val>
                                        </p:tav>
                                        <p:tav tm="100000">
                                          <p:val>
                                            <p:strVal val="#ppt_w"/>
                                          </p:val>
                                        </p:tav>
                                      </p:tavLst>
                                    </p:anim>
                                    <p:anim calcmode="lin" valueType="num">
                                      <p:cBhvr>
                                        <p:cTn id="62" dur="500" fill="hold"/>
                                        <p:tgtEl>
                                          <p:spTgt spid="42"/>
                                        </p:tgtEl>
                                        <p:attrNameLst>
                                          <p:attrName>ppt_h</p:attrName>
                                        </p:attrNameLst>
                                      </p:cBhvr>
                                      <p:tavLst>
                                        <p:tav tm="0">
                                          <p:val>
                                            <p:fltVal val="0"/>
                                          </p:val>
                                        </p:tav>
                                        <p:tav tm="100000">
                                          <p:val>
                                            <p:strVal val="#ppt_h"/>
                                          </p:val>
                                        </p:tav>
                                      </p:tavLst>
                                    </p:anim>
                                    <p:animEffect transition="in" filter="fade">
                                      <p:cBhvr>
                                        <p:cTn id="63" dur="500"/>
                                        <p:tgtEl>
                                          <p:spTgt spid="42"/>
                                        </p:tgtEl>
                                      </p:cBhvr>
                                    </p:animEffect>
                                  </p:childTnLst>
                                </p:cTn>
                              </p:par>
                            </p:childTnLst>
                          </p:cTn>
                        </p:par>
                        <p:par>
                          <p:cTn id="64" fill="hold">
                            <p:stCondLst>
                              <p:cond delay="5000"/>
                            </p:stCondLst>
                            <p:childTnLst>
                              <p:par>
                                <p:cTn id="65" presetID="22" presetClass="entr" presetSubtype="8"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left)">
                                      <p:cBhvr>
                                        <p:cTn id="67" dur="500"/>
                                        <p:tgtEl>
                                          <p:spTgt spid="32"/>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35"/>
                                        </p:tgtEl>
                                        <p:attrNameLst>
                                          <p:attrName>style.visibility</p:attrName>
                                        </p:attrNameLst>
                                      </p:cBhvr>
                                      <p:to>
                                        <p:strVal val="visible"/>
                                      </p:to>
                                    </p:set>
                                    <p:animEffect transition="in" filter="wipe(left)">
                                      <p:cBhvr>
                                        <p:cTn id="70" dur="500"/>
                                        <p:tgtEl>
                                          <p:spTgt spid="35"/>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38"/>
                                        </p:tgtEl>
                                        <p:attrNameLst>
                                          <p:attrName>style.visibility</p:attrName>
                                        </p:attrNameLst>
                                      </p:cBhvr>
                                      <p:to>
                                        <p:strVal val="visible"/>
                                      </p:to>
                                    </p:set>
                                    <p:animEffect transition="in" filter="wipe(left)">
                                      <p:cBhvr>
                                        <p:cTn id="73" dur="500"/>
                                        <p:tgtEl>
                                          <p:spTgt spid="38"/>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wipe(left)">
                                      <p:cBhvr>
                                        <p:cTn id="76" dur="500"/>
                                        <p:tgtEl>
                                          <p:spTgt spid="39"/>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1"/>
                                        </p:tgtEl>
                                        <p:attrNameLst>
                                          <p:attrName>style.visibility</p:attrName>
                                        </p:attrNameLst>
                                      </p:cBhvr>
                                      <p:to>
                                        <p:strVal val="visible"/>
                                      </p:to>
                                    </p:set>
                                    <p:animEffect transition="in" filter="wipe(left)">
                                      <p:cBhvr>
                                        <p:cTn id="79"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8" grpId="0"/>
      <p:bldP spid="28" grpId="0" animBg="1"/>
      <p:bldP spid="32" grpId="0"/>
      <p:bldP spid="33" grpId="0"/>
      <p:bldP spid="34" grpId="0" animBg="1"/>
      <p:bldP spid="35" grpId="0"/>
      <p:bldP spid="36" grpId="0"/>
      <p:bldP spid="37" grpId="0" animBg="1"/>
      <p:bldP spid="38" grpId="0"/>
      <p:bldP spid="39" grpId="0"/>
      <p:bldP spid="40" grpId="0"/>
      <p:bldP spid="41" grpId="0"/>
      <p:bldP spid="45" grpId="0"/>
      <p:bldP spid="46" grpId="0"/>
      <p:bldP spid="4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4">
            <a:extLst>
              <a:ext uri="{FF2B5EF4-FFF2-40B4-BE49-F238E27FC236}">
                <a16:creationId xmlns:a16="http://schemas.microsoft.com/office/drawing/2014/main" id="{AC56A706-4235-41D9-A39C-2A320659ED5D}"/>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25" name="Group 24">
            <a:extLst>
              <a:ext uri="{FF2B5EF4-FFF2-40B4-BE49-F238E27FC236}">
                <a16:creationId xmlns:a16="http://schemas.microsoft.com/office/drawing/2014/main" id="{8BC9BD55-0C28-4128-B964-BFB899250EA8}"/>
              </a:ext>
            </a:extLst>
          </p:cNvPr>
          <p:cNvGrpSpPr/>
          <p:nvPr/>
        </p:nvGrpSpPr>
        <p:grpSpPr>
          <a:xfrm>
            <a:off x="494834" y="494834"/>
            <a:ext cx="203798" cy="203798"/>
            <a:chOff x="606723" y="3429000"/>
            <a:chExt cx="575952" cy="575952"/>
          </a:xfrm>
        </p:grpSpPr>
        <p:sp>
          <p:nvSpPr>
            <p:cNvPr id="39" name="Oval 38">
              <a:extLst>
                <a:ext uri="{FF2B5EF4-FFF2-40B4-BE49-F238E27FC236}">
                  <a16:creationId xmlns:a16="http://schemas.microsoft.com/office/drawing/2014/main" id="{AB92B968-CF23-44DD-8396-86DDF89780E0}"/>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Graphic 17" descr="Coins with solid fill">
              <a:extLst>
                <a:ext uri="{FF2B5EF4-FFF2-40B4-BE49-F238E27FC236}">
                  <a16:creationId xmlns:a16="http://schemas.microsoft.com/office/drawing/2014/main" id="{E01BB838-CDE3-4BE5-BB14-5191E80EB051}"/>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46" name="Graphic 4">
            <a:extLst>
              <a:ext uri="{FF2B5EF4-FFF2-40B4-BE49-F238E27FC236}">
                <a16:creationId xmlns:a16="http://schemas.microsoft.com/office/drawing/2014/main" id="{836D0995-D208-4B2C-B982-5BB25B832C60}"/>
              </a:ext>
            </a:extLst>
          </p:cNvPr>
          <p:cNvGrpSpPr>
            <a:grpSpLocks noChangeAspect="1"/>
          </p:cNvGrpSpPr>
          <p:nvPr/>
        </p:nvGrpSpPr>
        <p:grpSpPr>
          <a:xfrm>
            <a:off x="811258" y="514437"/>
            <a:ext cx="842000" cy="164592"/>
            <a:chOff x="5238750" y="3262312"/>
            <a:chExt cx="1715262" cy="335295"/>
          </a:xfrm>
          <a:solidFill>
            <a:schemeClr val="tx1"/>
          </a:solidFill>
        </p:grpSpPr>
        <p:sp>
          <p:nvSpPr>
            <p:cNvPr id="47" name="Freeform: Shape 46">
              <a:extLst>
                <a:ext uri="{FF2B5EF4-FFF2-40B4-BE49-F238E27FC236}">
                  <a16:creationId xmlns:a16="http://schemas.microsoft.com/office/drawing/2014/main" id="{B6EEC846-7C1F-46C4-857A-A8CD7919365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14D35E31-F6BB-4845-9F0A-29A9DDB1ABA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721730E1-6418-45F0-B7D7-B7DD377BF7EB}"/>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0AC7AC07-E5D3-4B0E-97B9-F6C0DA95F75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7013885A-2A71-4007-A8B8-D1BC2B638CE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7350E9C0-E5D1-4260-8874-18524E25E3D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E35A6EEA-C865-45E7-9B00-48246BFC7BF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48" name="Freeform 44">
            <a:extLst>
              <a:ext uri="{FF2B5EF4-FFF2-40B4-BE49-F238E27FC236}">
                <a16:creationId xmlns:a16="http://schemas.microsoft.com/office/drawing/2014/main" id="{16997E46-A585-4458-80BD-07B18A7961BB}"/>
              </a:ext>
            </a:extLst>
          </p:cNvPr>
          <p:cNvSpPr/>
          <p:nvPr/>
        </p:nvSpPr>
        <p:spPr>
          <a:xfrm>
            <a:off x="10076790" y="1016745"/>
            <a:ext cx="2115210" cy="4824513"/>
          </a:xfrm>
          <a:custGeom>
            <a:avLst/>
            <a:gdLst>
              <a:gd name="connsiteX0" fmla="*/ 2115210 w 2115210"/>
              <a:gd name="connsiteY0" fmla="*/ 0 h 4824513"/>
              <a:gd name="connsiteX1" fmla="*/ 2115210 w 2115210"/>
              <a:gd name="connsiteY1" fmla="*/ 4824513 h 4824513"/>
              <a:gd name="connsiteX2" fmla="*/ 1944856 w 2115210"/>
              <a:gd name="connsiteY2" fmla="*/ 4798514 h 4824513"/>
              <a:gd name="connsiteX3" fmla="*/ 0 w 2115210"/>
              <a:gd name="connsiteY3" fmla="*/ 2412256 h 4824513"/>
              <a:gd name="connsiteX4" fmla="*/ 1944856 w 2115210"/>
              <a:gd name="connsiteY4" fmla="*/ 25999 h 48245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5210" h="4824513">
                <a:moveTo>
                  <a:pt x="2115210" y="0"/>
                </a:moveTo>
                <a:lnTo>
                  <a:pt x="2115210" y="4824513"/>
                </a:lnTo>
                <a:lnTo>
                  <a:pt x="1944856" y="4798514"/>
                </a:lnTo>
                <a:cubicBezTo>
                  <a:pt x="834929" y="4571390"/>
                  <a:pt x="0" y="3589327"/>
                  <a:pt x="0" y="2412256"/>
                </a:cubicBezTo>
                <a:cubicBezTo>
                  <a:pt x="0" y="1235185"/>
                  <a:pt x="834929" y="253123"/>
                  <a:pt x="1944856" y="25999"/>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 name="PpHolder5">
            <a:extLst>
              <a:ext uri="{FF2B5EF4-FFF2-40B4-BE49-F238E27FC236}">
                <a16:creationId xmlns:a16="http://schemas.microsoft.com/office/drawing/2014/main" id="{00C69E4B-FA2B-4EEB-B11F-41CF6076BF0D}"/>
              </a:ext>
            </a:extLst>
          </p:cNvPr>
          <p:cNvSpPr>
            <a:spLocks noGrp="1"/>
          </p:cNvSpPr>
          <p:nvPr>
            <p:ph type="pic" sz="quarter" idx="10"/>
          </p:nvPr>
        </p:nvSpPr>
        <p:spPr/>
      </p:sp>
      <p:sp>
        <p:nvSpPr>
          <p:cNvPr id="52" name="Title 51">
            <a:extLst>
              <a:ext uri="{FF2B5EF4-FFF2-40B4-BE49-F238E27FC236}">
                <a16:creationId xmlns:a16="http://schemas.microsoft.com/office/drawing/2014/main" id="{AE6C9080-9E88-4980-992F-0F27225F0A50}"/>
              </a:ext>
            </a:extLst>
          </p:cNvPr>
          <p:cNvSpPr>
            <a:spLocks noGrp="1"/>
          </p:cNvSpPr>
          <p:nvPr>
            <p:ph type="title"/>
          </p:nvPr>
        </p:nvSpPr>
        <p:spPr/>
        <p:txBody>
          <a:bodyPr/>
          <a:lstStyle/>
          <a:p>
            <a:r>
              <a:rPr lang="en-US" sz="4400" b="1" dirty="0">
                <a:latin typeface="+mj-lt"/>
              </a:rPr>
              <a:t>Let Me Introduce </a:t>
            </a:r>
            <a:r>
              <a:rPr lang="en-US" sz="4400" b="1" dirty="0" err="1">
                <a:latin typeface="+mj-lt"/>
              </a:rPr>
              <a:t>Monara</a:t>
            </a:r>
            <a:r>
              <a:rPr lang="en-US" sz="4400" b="1" dirty="0">
                <a:latin typeface="+mj-lt"/>
              </a:rPr>
              <a:t> Company</a:t>
            </a:r>
            <a:endParaRPr lang="en-ID" dirty="0"/>
          </a:p>
        </p:txBody>
      </p:sp>
      <p:sp>
        <p:nvSpPr>
          <p:cNvPr id="40" name="Rectangle: Rounded Corners 39">
            <a:extLst>
              <a:ext uri="{FF2B5EF4-FFF2-40B4-BE49-F238E27FC236}">
                <a16:creationId xmlns:a16="http://schemas.microsoft.com/office/drawing/2014/main" id="{6DCD3A3F-B775-4729-88DB-17834F9D5628}"/>
              </a:ext>
            </a:extLst>
          </p:cNvPr>
          <p:cNvSpPr/>
          <p:nvPr/>
        </p:nvSpPr>
        <p:spPr>
          <a:xfrm>
            <a:off x="5495278" y="5265436"/>
            <a:ext cx="4254025" cy="915642"/>
          </a:xfrm>
          <a:prstGeom prst="roundRect">
            <a:avLst>
              <a:gd name="adj" fmla="val 50000"/>
            </a:avLst>
          </a:prstGeom>
          <a:solidFill>
            <a:schemeClr val="bg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Rounded Corners 40">
            <a:extLst>
              <a:ext uri="{FF2B5EF4-FFF2-40B4-BE49-F238E27FC236}">
                <a16:creationId xmlns:a16="http://schemas.microsoft.com/office/drawing/2014/main" id="{024DF9D4-8125-4EDD-9B9C-B68570F0B73A}"/>
              </a:ext>
            </a:extLst>
          </p:cNvPr>
          <p:cNvSpPr/>
          <p:nvPr/>
        </p:nvSpPr>
        <p:spPr>
          <a:xfrm>
            <a:off x="6807788" y="6092935"/>
            <a:ext cx="1629005" cy="88143"/>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F76B9D73-272C-402C-926C-CCAD4823A4E8}"/>
              </a:ext>
            </a:extLst>
          </p:cNvPr>
          <p:cNvSpPr txBox="1"/>
          <p:nvPr/>
        </p:nvSpPr>
        <p:spPr>
          <a:xfrm>
            <a:off x="6088121" y="5536612"/>
            <a:ext cx="2039418" cy="307777"/>
          </a:xfrm>
          <a:prstGeom prst="rect">
            <a:avLst/>
          </a:prstGeom>
          <a:noFill/>
        </p:spPr>
        <p:txBody>
          <a:bodyPr wrap="square" rtlCol="0" anchor="ctr">
            <a:spAutoFit/>
          </a:bodyPr>
          <a:lstStyle/>
          <a:p>
            <a:r>
              <a:rPr lang="en-US" sz="1400" b="1" dirty="0">
                <a:solidFill>
                  <a:schemeClr val="accent1"/>
                </a:solidFill>
                <a:latin typeface="+mj-lt"/>
              </a:rPr>
              <a:t>Manuel </a:t>
            </a:r>
            <a:r>
              <a:rPr lang="en-US" sz="1400" b="1" dirty="0" err="1">
                <a:solidFill>
                  <a:schemeClr val="accent1"/>
                </a:solidFill>
                <a:latin typeface="+mj-lt"/>
              </a:rPr>
              <a:t>Gerguso</a:t>
            </a:r>
            <a:r>
              <a:rPr lang="en-US" sz="1400" b="1" dirty="0">
                <a:solidFill>
                  <a:schemeClr val="accent1"/>
                </a:solidFill>
                <a:latin typeface="+mj-lt"/>
              </a:rPr>
              <a:t>   |   </a:t>
            </a:r>
          </a:p>
        </p:txBody>
      </p:sp>
      <p:sp>
        <p:nvSpPr>
          <p:cNvPr id="43" name="TextBox 42">
            <a:extLst>
              <a:ext uri="{FF2B5EF4-FFF2-40B4-BE49-F238E27FC236}">
                <a16:creationId xmlns:a16="http://schemas.microsoft.com/office/drawing/2014/main" id="{04FEAB0A-A767-44F0-BBDE-46C1692E2AE7}"/>
              </a:ext>
            </a:extLst>
          </p:cNvPr>
          <p:cNvSpPr txBox="1"/>
          <p:nvPr/>
        </p:nvSpPr>
        <p:spPr>
          <a:xfrm>
            <a:off x="7750870" y="5554368"/>
            <a:ext cx="1732647" cy="276999"/>
          </a:xfrm>
          <a:prstGeom prst="rect">
            <a:avLst/>
          </a:prstGeom>
          <a:noFill/>
        </p:spPr>
        <p:txBody>
          <a:bodyPr wrap="square" rtlCol="0" anchor="ctr">
            <a:spAutoFit/>
          </a:bodyPr>
          <a:lstStyle/>
          <a:p>
            <a:r>
              <a:rPr lang="en-US" sz="1200" dirty="0">
                <a:solidFill>
                  <a:schemeClr val="bg2">
                    <a:lumMod val="85000"/>
                  </a:schemeClr>
                </a:solidFill>
              </a:rPr>
              <a:t>Founder &amp; Speaker</a:t>
            </a:r>
          </a:p>
        </p:txBody>
      </p:sp>
      <p:sp>
        <p:nvSpPr>
          <p:cNvPr id="44" name="TextBox 43">
            <a:extLst>
              <a:ext uri="{FF2B5EF4-FFF2-40B4-BE49-F238E27FC236}">
                <a16:creationId xmlns:a16="http://schemas.microsoft.com/office/drawing/2014/main" id="{B1044B9E-113F-448A-9EB4-326057F523A8}"/>
              </a:ext>
            </a:extLst>
          </p:cNvPr>
          <p:cNvSpPr txBox="1"/>
          <p:nvPr/>
        </p:nvSpPr>
        <p:spPr>
          <a:xfrm>
            <a:off x="1049197" y="5259060"/>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37" name="TextBox 36">
            <a:extLst>
              <a:ext uri="{FF2B5EF4-FFF2-40B4-BE49-F238E27FC236}">
                <a16:creationId xmlns:a16="http://schemas.microsoft.com/office/drawing/2014/main" id="{1F30F3B2-519D-4D4D-B64E-A3AC956552F7}"/>
              </a:ext>
            </a:extLst>
          </p:cNvPr>
          <p:cNvSpPr txBox="1"/>
          <p:nvPr/>
        </p:nvSpPr>
        <p:spPr>
          <a:xfrm>
            <a:off x="1049197" y="2880731"/>
            <a:ext cx="5723079" cy="2276008"/>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I am so happy, my dear friend, so absorbed in the exquisite </a:t>
            </a:r>
          </a:p>
          <a:p>
            <a:pPr algn="just">
              <a:lnSpc>
                <a:spcPct val="150000"/>
              </a:lnSpc>
            </a:pPr>
            <a:endParaRPr lang="en-US" sz="1200" dirty="0"/>
          </a:p>
          <a:p>
            <a:pPr algn="just">
              <a:lnSpc>
                <a:spcPct val="150000"/>
              </a:lnSpc>
            </a:pPr>
            <a:r>
              <a:rPr lang="en-US" sz="1200" dirty="0"/>
              <a:t>Sense of mere tranquil existence, that I neglect my talents should incapable of drawing a single stroke at the present moment; and yet I feel that I never was a greater artist than now. When, while the lovely valley teems</a:t>
            </a:r>
            <a:endParaRPr lang="en-ID" sz="1000" dirty="0"/>
          </a:p>
        </p:txBody>
      </p:sp>
    </p:spTree>
    <p:extLst>
      <p:ext uri="{BB962C8B-B14F-4D97-AF65-F5344CB8AC3E}">
        <p14:creationId xmlns:p14="http://schemas.microsoft.com/office/powerpoint/2010/main" val="3284838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6"/>
                                        </p:tgtEl>
                                        <p:attrNameLst>
                                          <p:attrName>style.visibility</p:attrName>
                                        </p:attrNameLst>
                                      </p:cBhvr>
                                      <p:to>
                                        <p:strVal val="visible"/>
                                      </p:to>
                                    </p:set>
                                    <p:animEffect transition="in" filter="wipe(left)">
                                      <p:cBhvr>
                                        <p:cTn id="17" dur="500"/>
                                        <p:tgtEl>
                                          <p:spTgt spid="46"/>
                                        </p:tgtEl>
                                      </p:cBhvr>
                                    </p:animEffect>
                                  </p:childTnLst>
                                </p:cTn>
                              </p:par>
                            </p:childTnLst>
                          </p:cTn>
                        </p:par>
                        <p:par>
                          <p:cTn id="18" fill="hold">
                            <p:stCondLst>
                              <p:cond delay="1500"/>
                            </p:stCondLst>
                            <p:childTnLst>
                              <p:par>
                                <p:cTn id="19" presetID="22" presetClass="entr" presetSubtype="2" fill="hold" grpId="0" nodeType="afterEffect">
                                  <p:stCondLst>
                                    <p:cond delay="0"/>
                                  </p:stCondLst>
                                  <p:childTnLst>
                                    <p:set>
                                      <p:cBhvr>
                                        <p:cTn id="20" dur="1" fill="hold">
                                          <p:stCondLst>
                                            <p:cond delay="0"/>
                                          </p:stCondLst>
                                        </p:cTn>
                                        <p:tgtEl>
                                          <p:spTgt spid="48"/>
                                        </p:tgtEl>
                                        <p:attrNameLst>
                                          <p:attrName>style.visibility</p:attrName>
                                        </p:attrNameLst>
                                      </p:cBhvr>
                                      <p:to>
                                        <p:strVal val="visible"/>
                                      </p:to>
                                    </p:set>
                                    <p:animEffect transition="in" filter="wipe(right)">
                                      <p:cBhvr>
                                        <p:cTn id="21" dur="500"/>
                                        <p:tgtEl>
                                          <p:spTgt spid="48"/>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wipe(up)">
                                      <p:cBhvr>
                                        <p:cTn id="25" dur="500"/>
                                        <p:tgtEl>
                                          <p:spTgt spid="52"/>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wipe(up)">
                                      <p:cBhvr>
                                        <p:cTn id="29" dur="500"/>
                                        <p:tgtEl>
                                          <p:spTgt spid="37"/>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wipe(left)">
                                      <p:cBhvr>
                                        <p:cTn id="33" dur="500"/>
                                        <p:tgtEl>
                                          <p:spTgt spid="44"/>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40"/>
                                        </p:tgtEl>
                                        <p:attrNameLst>
                                          <p:attrName>style.visibility</p:attrName>
                                        </p:attrNameLst>
                                      </p:cBhvr>
                                      <p:to>
                                        <p:strVal val="visible"/>
                                      </p:to>
                                    </p:set>
                                    <p:animEffect transition="in" filter="wipe(left)">
                                      <p:cBhvr>
                                        <p:cTn id="37" dur="500"/>
                                        <p:tgtEl>
                                          <p:spTgt spid="40"/>
                                        </p:tgtEl>
                                      </p:cBhvr>
                                    </p:animEffect>
                                  </p:childTnLst>
                                </p:cTn>
                              </p:par>
                            </p:childTnLst>
                          </p:cTn>
                        </p:par>
                        <p:par>
                          <p:cTn id="38" fill="hold">
                            <p:stCondLst>
                              <p:cond delay="4000"/>
                            </p:stCondLst>
                            <p:childTnLst>
                              <p:par>
                                <p:cTn id="39" presetID="22" presetClass="entr" presetSubtype="4" fill="hold" grpId="0"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wipe(down)">
                                      <p:cBhvr>
                                        <p:cTn id="41" dur="500"/>
                                        <p:tgtEl>
                                          <p:spTgt spid="41"/>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42"/>
                                        </p:tgtEl>
                                        <p:attrNameLst>
                                          <p:attrName>style.visibility</p:attrName>
                                        </p:attrNameLst>
                                      </p:cBhvr>
                                      <p:to>
                                        <p:strVal val="visible"/>
                                      </p:to>
                                    </p:set>
                                    <p:animEffect transition="in" filter="wipe(left)">
                                      <p:cBhvr>
                                        <p:cTn id="45" dur="500"/>
                                        <p:tgtEl>
                                          <p:spTgt spid="42"/>
                                        </p:tgtEl>
                                      </p:cBhvr>
                                    </p:animEffect>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43"/>
                                        </p:tgtEl>
                                        <p:attrNameLst>
                                          <p:attrName>style.visibility</p:attrName>
                                        </p:attrNameLst>
                                      </p:cBhvr>
                                      <p:to>
                                        <p:strVal val="visible"/>
                                      </p:to>
                                    </p:set>
                                    <p:animEffect transition="in" filter="wipe(left)">
                                      <p:cBhvr>
                                        <p:cTn id="49"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48" grpId="0" animBg="1"/>
      <p:bldP spid="52" grpId="0"/>
      <p:bldP spid="40" grpId="0" animBg="1"/>
      <p:bldP spid="41" grpId="0" animBg="1"/>
      <p:bldP spid="42" grpId="0"/>
      <p:bldP spid="43" grpId="0"/>
      <p:bldP spid="44" grpId="0"/>
      <p:bldP spid="3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3CF8BD57-2BE1-4F23-AF23-2126E9ED599C}"/>
              </a:ext>
            </a:extLst>
          </p:cNvPr>
          <p:cNvSpPr>
            <a:spLocks noGrp="1"/>
          </p:cNvSpPr>
          <p:nvPr>
            <p:ph type="pic" sz="quarter" idx="10"/>
          </p:nvPr>
        </p:nvSpPr>
        <p:spPr/>
      </p:sp>
      <p:sp>
        <p:nvSpPr>
          <p:cNvPr id="16" name="Rectangle 15">
            <a:extLst>
              <a:ext uri="{FF2B5EF4-FFF2-40B4-BE49-F238E27FC236}">
                <a16:creationId xmlns:a16="http://schemas.microsoft.com/office/drawing/2014/main" id="{29452D7B-0CBF-4C17-93F1-F061B9203153}"/>
              </a:ext>
            </a:extLst>
          </p:cNvPr>
          <p:cNvSpPr/>
          <p:nvPr/>
        </p:nvSpPr>
        <p:spPr>
          <a:xfrm>
            <a:off x="1" y="0"/>
            <a:ext cx="12191999" cy="6858000"/>
          </a:xfrm>
          <a:prstGeom prst="rect">
            <a:avLst/>
          </a:prstGeom>
          <a:solidFill>
            <a:schemeClr val="tx2">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Shape 27">
            <a:extLst>
              <a:ext uri="{FF2B5EF4-FFF2-40B4-BE49-F238E27FC236}">
                <a16:creationId xmlns:a16="http://schemas.microsoft.com/office/drawing/2014/main" id="{B0981C47-7BC5-4112-AA35-908EBBD5462F}"/>
              </a:ext>
            </a:extLst>
          </p:cNvPr>
          <p:cNvSpPr/>
          <p:nvPr/>
        </p:nvSpPr>
        <p:spPr>
          <a:xfrm rot="10800000" flipH="1">
            <a:off x="1" y="4190678"/>
            <a:ext cx="5334455" cy="266732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a:p>
        </p:txBody>
      </p:sp>
      <p:sp>
        <p:nvSpPr>
          <p:cNvPr id="27" name="Rectangle: Rounded Corners 26">
            <a:extLst>
              <a:ext uri="{FF2B5EF4-FFF2-40B4-BE49-F238E27FC236}">
                <a16:creationId xmlns:a16="http://schemas.microsoft.com/office/drawing/2014/main" id="{1BB45668-FE6F-45F4-BC63-677595AAD74A}"/>
              </a:ext>
            </a:extLst>
          </p:cNvPr>
          <p:cNvSpPr/>
          <p:nvPr/>
        </p:nvSpPr>
        <p:spPr>
          <a:xfrm>
            <a:off x="1218406" y="990600"/>
            <a:ext cx="9755188" cy="4876802"/>
          </a:xfrm>
          <a:prstGeom prst="roundRect">
            <a:avLst>
              <a:gd name="adj" fmla="val 1740"/>
            </a:avLst>
          </a:prstGeom>
          <a:solidFill>
            <a:schemeClr val="accent1">
              <a:alpha val="9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Shape 28">
            <a:extLst>
              <a:ext uri="{FF2B5EF4-FFF2-40B4-BE49-F238E27FC236}">
                <a16:creationId xmlns:a16="http://schemas.microsoft.com/office/drawing/2014/main" id="{60EA7830-7147-4DCC-97A5-80B0AC640B59}"/>
              </a:ext>
            </a:extLst>
          </p:cNvPr>
          <p:cNvSpPr/>
          <p:nvPr/>
        </p:nvSpPr>
        <p:spPr>
          <a:xfrm flipH="1">
            <a:off x="6857545" y="0"/>
            <a:ext cx="5334455" cy="266732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a:p>
        </p:txBody>
      </p:sp>
      <p:sp>
        <p:nvSpPr>
          <p:cNvPr id="4" name="Title 3">
            <a:extLst>
              <a:ext uri="{FF2B5EF4-FFF2-40B4-BE49-F238E27FC236}">
                <a16:creationId xmlns:a16="http://schemas.microsoft.com/office/drawing/2014/main" id="{78F5A84E-687C-4C6E-A499-BCCEABDDD45A}"/>
              </a:ext>
            </a:extLst>
          </p:cNvPr>
          <p:cNvSpPr>
            <a:spLocks noGrp="1"/>
          </p:cNvSpPr>
          <p:nvPr>
            <p:ph type="title"/>
          </p:nvPr>
        </p:nvSpPr>
        <p:spPr/>
        <p:txBody>
          <a:bodyPr/>
          <a:lstStyle/>
          <a:p>
            <a:r>
              <a:rPr lang="en-US" sz="7200" b="1" dirty="0">
                <a:solidFill>
                  <a:schemeClr val="bg2"/>
                </a:solidFill>
                <a:latin typeface="+mj-lt"/>
              </a:rPr>
              <a:t>Thank You</a:t>
            </a:r>
            <a:endParaRPr lang="en-ID" dirty="0"/>
          </a:p>
        </p:txBody>
      </p:sp>
      <p:sp>
        <p:nvSpPr>
          <p:cNvPr id="32" name="TextBox 31">
            <a:extLst>
              <a:ext uri="{FF2B5EF4-FFF2-40B4-BE49-F238E27FC236}">
                <a16:creationId xmlns:a16="http://schemas.microsoft.com/office/drawing/2014/main" id="{6E1EEAF6-A22B-41DF-BC32-993016A2778B}"/>
              </a:ext>
            </a:extLst>
          </p:cNvPr>
          <p:cNvSpPr txBox="1"/>
          <p:nvPr/>
        </p:nvSpPr>
        <p:spPr>
          <a:xfrm>
            <a:off x="3955999" y="4084866"/>
            <a:ext cx="4280002" cy="276999"/>
          </a:xfrm>
          <a:prstGeom prst="rect">
            <a:avLst/>
          </a:prstGeom>
          <a:noFill/>
        </p:spPr>
        <p:txBody>
          <a:bodyPr wrap="square" rtlCol="0" anchor="ctr">
            <a:spAutoFit/>
          </a:bodyPr>
          <a:lstStyle/>
          <a:p>
            <a:pPr algn="ctr"/>
            <a:r>
              <a:rPr lang="en-US" sz="1200" b="1" dirty="0">
                <a:solidFill>
                  <a:schemeClr val="bg2"/>
                </a:solidFill>
                <a:latin typeface="+mj-lt"/>
              </a:rPr>
              <a:t>For More Information : www.yourwebsitehere.com</a:t>
            </a:r>
          </a:p>
        </p:txBody>
      </p:sp>
      <p:sp>
        <p:nvSpPr>
          <p:cNvPr id="33" name="TextBox 32">
            <a:extLst>
              <a:ext uri="{FF2B5EF4-FFF2-40B4-BE49-F238E27FC236}">
                <a16:creationId xmlns:a16="http://schemas.microsoft.com/office/drawing/2014/main" id="{E77DF338-AEAD-4DAE-A5CC-8F8162729B78}"/>
              </a:ext>
            </a:extLst>
          </p:cNvPr>
          <p:cNvSpPr txBox="1"/>
          <p:nvPr/>
        </p:nvSpPr>
        <p:spPr>
          <a:xfrm>
            <a:off x="2432996" y="3393488"/>
            <a:ext cx="7326008" cy="611578"/>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of my entire soul like these sweet mornings of spring feel the charm of existence in this spot, which was created for the bliss of souls like mine</a:t>
            </a:r>
          </a:p>
        </p:txBody>
      </p:sp>
      <p:grpSp>
        <p:nvGrpSpPr>
          <p:cNvPr id="34" name="Group 33">
            <a:extLst>
              <a:ext uri="{FF2B5EF4-FFF2-40B4-BE49-F238E27FC236}">
                <a16:creationId xmlns:a16="http://schemas.microsoft.com/office/drawing/2014/main" id="{42117213-7476-40AA-99F2-F25FBCD61F53}"/>
              </a:ext>
            </a:extLst>
          </p:cNvPr>
          <p:cNvGrpSpPr/>
          <p:nvPr/>
        </p:nvGrpSpPr>
        <p:grpSpPr>
          <a:xfrm>
            <a:off x="10822718" y="3278124"/>
            <a:ext cx="301752" cy="301752"/>
            <a:chOff x="11436306" y="3278124"/>
            <a:chExt cx="301752" cy="301752"/>
          </a:xfrm>
        </p:grpSpPr>
        <p:sp>
          <p:nvSpPr>
            <p:cNvPr id="35" name="Oval 34">
              <a:extLst>
                <a:ext uri="{FF2B5EF4-FFF2-40B4-BE49-F238E27FC236}">
                  <a16:creationId xmlns:a16="http://schemas.microsoft.com/office/drawing/2014/main" id="{D7F5F83C-4027-42A3-8688-BFB435B847DF}"/>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Graphic 21">
              <a:extLst>
                <a:ext uri="{FF2B5EF4-FFF2-40B4-BE49-F238E27FC236}">
                  <a16:creationId xmlns:a16="http://schemas.microsoft.com/office/drawing/2014/main" id="{B2CEA596-9DA0-44E6-BFDB-390F4D1C6D59}"/>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a:p>
          </p:txBody>
        </p:sp>
      </p:grpSp>
      <p:grpSp>
        <p:nvGrpSpPr>
          <p:cNvPr id="37" name="Group 36">
            <a:extLst>
              <a:ext uri="{FF2B5EF4-FFF2-40B4-BE49-F238E27FC236}">
                <a16:creationId xmlns:a16="http://schemas.microsoft.com/office/drawing/2014/main" id="{8820930B-729E-48A7-9991-789DBC865AB6}"/>
              </a:ext>
            </a:extLst>
          </p:cNvPr>
          <p:cNvGrpSpPr/>
          <p:nvPr/>
        </p:nvGrpSpPr>
        <p:grpSpPr>
          <a:xfrm rot="10800000">
            <a:off x="1063715" y="3278124"/>
            <a:ext cx="301752" cy="301752"/>
            <a:chOff x="11436306" y="3278124"/>
            <a:chExt cx="301752" cy="301752"/>
          </a:xfrm>
        </p:grpSpPr>
        <p:sp>
          <p:nvSpPr>
            <p:cNvPr id="38" name="Oval 37">
              <a:extLst>
                <a:ext uri="{FF2B5EF4-FFF2-40B4-BE49-F238E27FC236}">
                  <a16:creationId xmlns:a16="http://schemas.microsoft.com/office/drawing/2014/main" id="{A0C9B638-5333-43E3-A974-C66856DE4323}"/>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Graphic 21">
              <a:extLst>
                <a:ext uri="{FF2B5EF4-FFF2-40B4-BE49-F238E27FC236}">
                  <a16:creationId xmlns:a16="http://schemas.microsoft.com/office/drawing/2014/main" id="{5593F175-2E3B-4F59-819D-BA4E39BF74B9}"/>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2537045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left)">
                                      <p:cBhvr>
                                        <p:cTn id="11" dur="500"/>
                                        <p:tgtEl>
                                          <p:spTgt spid="27"/>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37"/>
                                        </p:tgtEl>
                                        <p:attrNameLst>
                                          <p:attrName>style.visibility</p:attrName>
                                        </p:attrNameLst>
                                      </p:cBhvr>
                                      <p:to>
                                        <p:strVal val="visible"/>
                                      </p:to>
                                    </p:set>
                                    <p:anim calcmode="lin" valueType="num">
                                      <p:cBhvr>
                                        <p:cTn id="15" dur="500" fill="hold"/>
                                        <p:tgtEl>
                                          <p:spTgt spid="37"/>
                                        </p:tgtEl>
                                        <p:attrNameLst>
                                          <p:attrName>ppt_w</p:attrName>
                                        </p:attrNameLst>
                                      </p:cBhvr>
                                      <p:tavLst>
                                        <p:tav tm="0">
                                          <p:val>
                                            <p:fltVal val="0"/>
                                          </p:val>
                                        </p:tav>
                                        <p:tav tm="100000">
                                          <p:val>
                                            <p:strVal val="#ppt_w"/>
                                          </p:val>
                                        </p:tav>
                                      </p:tavLst>
                                    </p:anim>
                                    <p:anim calcmode="lin" valueType="num">
                                      <p:cBhvr>
                                        <p:cTn id="16" dur="500" fill="hold"/>
                                        <p:tgtEl>
                                          <p:spTgt spid="37"/>
                                        </p:tgtEl>
                                        <p:attrNameLst>
                                          <p:attrName>ppt_h</p:attrName>
                                        </p:attrNameLst>
                                      </p:cBhvr>
                                      <p:tavLst>
                                        <p:tav tm="0">
                                          <p:val>
                                            <p:fltVal val="0"/>
                                          </p:val>
                                        </p:tav>
                                        <p:tav tm="100000">
                                          <p:val>
                                            <p:strVal val="#ppt_h"/>
                                          </p:val>
                                        </p:tav>
                                      </p:tavLst>
                                    </p:anim>
                                    <p:animEffect transition="in" filter="fade">
                                      <p:cBhvr>
                                        <p:cTn id="17" dur="500"/>
                                        <p:tgtEl>
                                          <p:spTgt spid="37"/>
                                        </p:tgtEl>
                                      </p:cBhvr>
                                    </p:animEffect>
                                  </p:childTnLst>
                                </p:cTn>
                              </p:par>
                              <p:par>
                                <p:cTn id="18" presetID="53" presetClass="entr" presetSubtype="16" fill="hold" nodeType="withEffect">
                                  <p:stCondLst>
                                    <p:cond delay="0"/>
                                  </p:stCondLst>
                                  <p:childTnLst>
                                    <p:set>
                                      <p:cBhvr>
                                        <p:cTn id="19" dur="1" fill="hold">
                                          <p:stCondLst>
                                            <p:cond delay="0"/>
                                          </p:stCondLst>
                                        </p:cTn>
                                        <p:tgtEl>
                                          <p:spTgt spid="34"/>
                                        </p:tgtEl>
                                        <p:attrNameLst>
                                          <p:attrName>style.visibility</p:attrName>
                                        </p:attrNameLst>
                                      </p:cBhvr>
                                      <p:to>
                                        <p:strVal val="visible"/>
                                      </p:to>
                                    </p:set>
                                    <p:anim calcmode="lin" valueType="num">
                                      <p:cBhvr>
                                        <p:cTn id="20" dur="500" fill="hold"/>
                                        <p:tgtEl>
                                          <p:spTgt spid="34"/>
                                        </p:tgtEl>
                                        <p:attrNameLst>
                                          <p:attrName>ppt_w</p:attrName>
                                        </p:attrNameLst>
                                      </p:cBhvr>
                                      <p:tavLst>
                                        <p:tav tm="0">
                                          <p:val>
                                            <p:fltVal val="0"/>
                                          </p:val>
                                        </p:tav>
                                        <p:tav tm="100000">
                                          <p:val>
                                            <p:strVal val="#ppt_w"/>
                                          </p:val>
                                        </p:tav>
                                      </p:tavLst>
                                    </p:anim>
                                    <p:anim calcmode="lin" valueType="num">
                                      <p:cBhvr>
                                        <p:cTn id="21" dur="500" fill="hold"/>
                                        <p:tgtEl>
                                          <p:spTgt spid="34"/>
                                        </p:tgtEl>
                                        <p:attrNameLst>
                                          <p:attrName>ppt_h</p:attrName>
                                        </p:attrNameLst>
                                      </p:cBhvr>
                                      <p:tavLst>
                                        <p:tav tm="0">
                                          <p:val>
                                            <p:fltVal val="0"/>
                                          </p:val>
                                        </p:tav>
                                        <p:tav tm="100000">
                                          <p:val>
                                            <p:strVal val="#ppt_h"/>
                                          </p:val>
                                        </p:tav>
                                      </p:tavLst>
                                    </p:anim>
                                    <p:animEffect transition="in" filter="fade">
                                      <p:cBhvr>
                                        <p:cTn id="22" dur="500"/>
                                        <p:tgtEl>
                                          <p:spTgt spid="34"/>
                                        </p:tgtEl>
                                      </p:cBhvr>
                                    </p:animEffect>
                                  </p:childTnLst>
                                </p:cTn>
                              </p:par>
                            </p:childTnLst>
                          </p:cTn>
                        </p:par>
                        <p:par>
                          <p:cTn id="23" fill="hold">
                            <p:stCondLst>
                              <p:cond delay="1500"/>
                            </p:stCondLst>
                            <p:childTnLst>
                              <p:par>
                                <p:cTn id="24" presetID="10" presetClass="entr" presetSubtype="0"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fade">
                                      <p:cBhvr>
                                        <p:cTn id="30" dur="500"/>
                                        <p:tgtEl>
                                          <p:spTgt spid="29"/>
                                        </p:tgtEl>
                                      </p:cBhvr>
                                    </p:animEffect>
                                  </p:childTnLst>
                                </p:cTn>
                              </p:par>
                            </p:childTnLst>
                          </p:cTn>
                        </p:par>
                        <p:par>
                          <p:cTn id="31" fill="hold">
                            <p:stCondLst>
                              <p:cond delay="2500"/>
                            </p:stCondLst>
                            <p:childTnLst>
                              <p:par>
                                <p:cTn id="32" presetID="22" presetClass="entr" presetSubtype="8" fill="hold" grpId="0" nodeType="after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ipe(left)">
                                      <p:cBhvr>
                                        <p:cTn id="34" dur="500"/>
                                        <p:tgtEl>
                                          <p:spTgt spid="4"/>
                                        </p:tgtEl>
                                      </p:cBhvr>
                                    </p:animEffect>
                                  </p:childTnLst>
                                </p:cTn>
                              </p:par>
                            </p:childTnLst>
                          </p:cTn>
                        </p:par>
                        <p:par>
                          <p:cTn id="35" fill="hold">
                            <p:stCondLst>
                              <p:cond delay="3000"/>
                            </p:stCondLst>
                            <p:childTnLst>
                              <p:par>
                                <p:cTn id="36" presetID="22" presetClass="entr" presetSubtype="1" fill="hold" grpId="0" nodeType="after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wipe(up)">
                                      <p:cBhvr>
                                        <p:cTn id="38" dur="500"/>
                                        <p:tgtEl>
                                          <p:spTgt spid="33"/>
                                        </p:tgtEl>
                                      </p:cBhvr>
                                    </p:animEffect>
                                  </p:childTnLst>
                                </p:cTn>
                              </p:par>
                            </p:childTnLst>
                          </p:cTn>
                        </p:par>
                        <p:par>
                          <p:cTn id="39" fill="hold">
                            <p:stCondLst>
                              <p:cond delay="3500"/>
                            </p:stCondLst>
                            <p:childTnLst>
                              <p:par>
                                <p:cTn id="40" presetID="22" presetClass="entr" presetSubtype="8" fill="hold" grpId="0" nodeType="after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wipe(left)">
                                      <p:cBhvr>
                                        <p:cTn id="4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8" grpId="0" animBg="1"/>
      <p:bldP spid="27" grpId="0" animBg="1"/>
      <p:bldP spid="29" grpId="0" animBg="1"/>
      <p:bldP spid="4" grpId="0"/>
      <p:bldP spid="32" grpId="0"/>
      <p:bldP spid="3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DF784B42-F289-4983-AF4B-809C94B4D390}"/>
              </a:ext>
            </a:extLst>
          </p:cNvPr>
          <p:cNvSpPr>
            <a:spLocks noGrp="1"/>
          </p:cNvSpPr>
          <p:nvPr>
            <p:ph type="pic" sz="quarter" idx="10"/>
          </p:nvPr>
        </p:nvSpPr>
        <p:spPr/>
      </p:sp>
      <p:sp>
        <p:nvSpPr>
          <p:cNvPr id="27" name="Rectangle 26">
            <a:extLst>
              <a:ext uri="{FF2B5EF4-FFF2-40B4-BE49-F238E27FC236}">
                <a16:creationId xmlns:a16="http://schemas.microsoft.com/office/drawing/2014/main" id="{432CD80C-42BD-405C-8C65-C7263F87E237}"/>
              </a:ext>
            </a:extLst>
          </p:cNvPr>
          <p:cNvSpPr/>
          <p:nvPr/>
        </p:nvSpPr>
        <p:spPr>
          <a:xfrm>
            <a:off x="0" y="0"/>
            <a:ext cx="12192000" cy="6857999"/>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a:p>
        </p:txBody>
      </p:sp>
      <p:sp>
        <p:nvSpPr>
          <p:cNvPr id="32" name="Freeform 27">
            <a:extLst>
              <a:ext uri="{FF2B5EF4-FFF2-40B4-BE49-F238E27FC236}">
                <a16:creationId xmlns:a16="http://schemas.microsoft.com/office/drawing/2014/main" id="{6775827F-1D3F-44DE-A593-0394BADBABAD}"/>
              </a:ext>
            </a:extLst>
          </p:cNvPr>
          <p:cNvSpPr/>
          <p:nvPr/>
        </p:nvSpPr>
        <p:spPr>
          <a:xfrm>
            <a:off x="0" y="0"/>
            <a:ext cx="4876800" cy="3740126"/>
          </a:xfrm>
          <a:custGeom>
            <a:avLst/>
            <a:gdLst>
              <a:gd name="connsiteX0" fmla="*/ 0 w 4876800"/>
              <a:gd name="connsiteY0" fmla="*/ 0 h 3740126"/>
              <a:gd name="connsiteX1" fmla="*/ 4876800 w 4876800"/>
              <a:gd name="connsiteY1" fmla="*/ 0 h 3740126"/>
              <a:gd name="connsiteX2" fmla="*/ 4876800 w 4876800"/>
              <a:gd name="connsiteY2" fmla="*/ 3668779 h 3740126"/>
              <a:gd name="connsiteX3" fmla="*/ 4805453 w 4876800"/>
              <a:gd name="connsiteY3" fmla="*/ 3740126 h 3740126"/>
              <a:gd name="connsiteX4" fmla="*/ 0 w 4876800"/>
              <a:gd name="connsiteY4" fmla="*/ 3740126 h 3740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6800" h="3740126">
                <a:moveTo>
                  <a:pt x="0" y="0"/>
                </a:moveTo>
                <a:lnTo>
                  <a:pt x="4876800" y="0"/>
                </a:lnTo>
                <a:lnTo>
                  <a:pt x="4876800" y="3668779"/>
                </a:lnTo>
                <a:cubicBezTo>
                  <a:pt x="4876800" y="3708183"/>
                  <a:pt x="4844858" y="3740126"/>
                  <a:pt x="4805453" y="3740126"/>
                </a:cubicBezTo>
                <a:lnTo>
                  <a:pt x="0" y="374012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Freeform 4">
            <a:extLst>
              <a:ext uri="{FF2B5EF4-FFF2-40B4-BE49-F238E27FC236}">
                <a16:creationId xmlns:a16="http://schemas.microsoft.com/office/drawing/2014/main" id="{DDA31B96-5DC1-4F59-B8E1-400E340FA148}"/>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4000"/>
            </a:schemeClr>
          </a:solidFill>
          <a:ln w="9525" cap="flat">
            <a:noFill/>
            <a:prstDash val="solid"/>
            <a:miter/>
          </a:ln>
        </p:spPr>
        <p:txBody>
          <a:bodyPr rtlCol="0" anchor="ctr"/>
          <a:lstStyle/>
          <a:p>
            <a:endParaRPr lang="en-ID">
              <a:solidFill>
                <a:schemeClr val="tx1"/>
              </a:solidFill>
            </a:endParaRPr>
          </a:p>
        </p:txBody>
      </p:sp>
      <p:sp>
        <p:nvSpPr>
          <p:cNvPr id="48" name="Title 47">
            <a:extLst>
              <a:ext uri="{FF2B5EF4-FFF2-40B4-BE49-F238E27FC236}">
                <a16:creationId xmlns:a16="http://schemas.microsoft.com/office/drawing/2014/main" id="{7AC415DA-C89A-4346-9D51-D23A30528F34}"/>
              </a:ext>
            </a:extLst>
          </p:cNvPr>
          <p:cNvSpPr>
            <a:spLocks noGrp="1"/>
          </p:cNvSpPr>
          <p:nvPr>
            <p:ph type="title"/>
          </p:nvPr>
        </p:nvSpPr>
        <p:spPr/>
        <p:txBody>
          <a:bodyPr/>
          <a:lstStyle/>
          <a:p>
            <a:r>
              <a:rPr lang="en-US" sz="5400" b="1" dirty="0" err="1">
                <a:solidFill>
                  <a:schemeClr val="bg2"/>
                </a:solidFill>
                <a:latin typeface="+mj-lt"/>
              </a:rPr>
              <a:t>Financa</a:t>
            </a:r>
            <a:r>
              <a:rPr lang="en-US" sz="5400" b="1" dirty="0">
                <a:solidFill>
                  <a:schemeClr val="bg2"/>
                </a:solidFill>
                <a:latin typeface="+mj-lt"/>
              </a:rPr>
              <a:t> </a:t>
            </a:r>
            <a:r>
              <a:rPr lang="en-US" sz="5400" b="1" i="0" dirty="0">
                <a:solidFill>
                  <a:schemeClr val="bg2"/>
                </a:solidFill>
                <a:effectLst/>
                <a:latin typeface="+mj-lt"/>
              </a:rPr>
              <a:t>Collaborative Businesses To Grow</a:t>
            </a:r>
            <a:endParaRPr lang="en-ID" dirty="0"/>
          </a:p>
        </p:txBody>
      </p:sp>
      <p:sp>
        <p:nvSpPr>
          <p:cNvPr id="30" name="TextBox 29">
            <a:extLst>
              <a:ext uri="{FF2B5EF4-FFF2-40B4-BE49-F238E27FC236}">
                <a16:creationId xmlns:a16="http://schemas.microsoft.com/office/drawing/2014/main" id="{AC42028A-6D7A-4AF6-AAC2-5B6861E85E69}"/>
              </a:ext>
            </a:extLst>
          </p:cNvPr>
          <p:cNvSpPr txBox="1"/>
          <p:nvPr/>
        </p:nvSpPr>
        <p:spPr>
          <a:xfrm>
            <a:off x="8037635" y="2153290"/>
            <a:ext cx="3205704" cy="2832827"/>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tranquil existence, that I neglect my talents.</a:t>
            </a:r>
          </a:p>
        </p:txBody>
      </p:sp>
      <p:sp>
        <p:nvSpPr>
          <p:cNvPr id="31" name="TextBox 30">
            <a:extLst>
              <a:ext uri="{FF2B5EF4-FFF2-40B4-BE49-F238E27FC236}">
                <a16:creationId xmlns:a16="http://schemas.microsoft.com/office/drawing/2014/main" id="{1F97C8C0-03CA-46E2-B85F-58870E9D4BBA}"/>
              </a:ext>
            </a:extLst>
          </p:cNvPr>
          <p:cNvSpPr txBox="1"/>
          <p:nvPr/>
        </p:nvSpPr>
        <p:spPr>
          <a:xfrm>
            <a:off x="8037635" y="1871883"/>
            <a:ext cx="1907193"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
        <p:nvSpPr>
          <p:cNvPr id="36" name="TextBox 35">
            <a:extLst>
              <a:ext uri="{FF2B5EF4-FFF2-40B4-BE49-F238E27FC236}">
                <a16:creationId xmlns:a16="http://schemas.microsoft.com/office/drawing/2014/main" id="{92C5218F-A592-4596-94D3-24FC4B011963}"/>
              </a:ext>
            </a:extLst>
          </p:cNvPr>
          <p:cNvSpPr txBox="1"/>
          <p:nvPr/>
        </p:nvSpPr>
        <p:spPr>
          <a:xfrm>
            <a:off x="3008280" y="4944467"/>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grpSp>
        <p:nvGrpSpPr>
          <p:cNvPr id="46" name="Group 45">
            <a:extLst>
              <a:ext uri="{FF2B5EF4-FFF2-40B4-BE49-F238E27FC236}">
                <a16:creationId xmlns:a16="http://schemas.microsoft.com/office/drawing/2014/main" id="{0AD856CB-2CF4-4C18-B14B-116BCE42F844}"/>
              </a:ext>
            </a:extLst>
          </p:cNvPr>
          <p:cNvGrpSpPr/>
          <p:nvPr/>
        </p:nvGrpSpPr>
        <p:grpSpPr>
          <a:xfrm rot="10800000">
            <a:off x="912813" y="1909894"/>
            <a:ext cx="1518881" cy="1205384"/>
            <a:chOff x="5857875" y="3241547"/>
            <a:chExt cx="476250" cy="377952"/>
          </a:xfrm>
          <a:solidFill>
            <a:schemeClr val="bg2"/>
          </a:solidFill>
        </p:grpSpPr>
        <p:sp>
          <p:nvSpPr>
            <p:cNvPr id="44" name="Graphic 42" descr="Open quotation mark with solid fill">
              <a:extLst>
                <a:ext uri="{FF2B5EF4-FFF2-40B4-BE49-F238E27FC236}">
                  <a16:creationId xmlns:a16="http://schemas.microsoft.com/office/drawing/2014/main" id="{26E11F49-2072-4520-B04A-AAF61FA9B5D7}"/>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sp>
          <p:nvSpPr>
            <p:cNvPr id="45" name="Graphic 42" descr="Open quotation mark with solid fill">
              <a:extLst>
                <a:ext uri="{FF2B5EF4-FFF2-40B4-BE49-F238E27FC236}">
                  <a16:creationId xmlns:a16="http://schemas.microsoft.com/office/drawing/2014/main" id="{26E11F49-2072-4520-B04A-AAF61FA9B5D7}"/>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grpSp>
      <p:grpSp>
        <p:nvGrpSpPr>
          <p:cNvPr id="5" name="Group 4">
            <a:extLst>
              <a:ext uri="{FF2B5EF4-FFF2-40B4-BE49-F238E27FC236}">
                <a16:creationId xmlns:a16="http://schemas.microsoft.com/office/drawing/2014/main" id="{E42DC460-7A04-48EC-8BB8-08D81C51E6FB}"/>
              </a:ext>
            </a:extLst>
          </p:cNvPr>
          <p:cNvGrpSpPr/>
          <p:nvPr/>
        </p:nvGrpSpPr>
        <p:grpSpPr>
          <a:xfrm>
            <a:off x="494834" y="494834"/>
            <a:ext cx="203798" cy="203798"/>
            <a:chOff x="494834" y="494834"/>
            <a:chExt cx="203798" cy="203798"/>
          </a:xfrm>
        </p:grpSpPr>
        <p:sp>
          <p:nvSpPr>
            <p:cNvPr id="42" name="Oval 41">
              <a:extLst>
                <a:ext uri="{FF2B5EF4-FFF2-40B4-BE49-F238E27FC236}">
                  <a16:creationId xmlns:a16="http://schemas.microsoft.com/office/drawing/2014/main" id="{BC9575BB-8697-49EC-8EF8-128E217AF2A5}"/>
                </a:ext>
              </a:extLst>
            </p:cNvPr>
            <p:cNvSpPr/>
            <p:nvPr/>
          </p:nvSpPr>
          <p:spPr>
            <a:xfrm rot="10800000">
              <a:off x="494834" y="494834"/>
              <a:ext cx="203798" cy="203798"/>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Graphic 17" descr="Coins with solid fill">
              <a:extLst>
                <a:ext uri="{FF2B5EF4-FFF2-40B4-BE49-F238E27FC236}">
                  <a16:creationId xmlns:a16="http://schemas.microsoft.com/office/drawing/2014/main" id="{75B84690-E2E5-4C98-979D-5B2B882F234C}"/>
                </a:ext>
              </a:extLst>
            </p:cNvPr>
            <p:cNvSpPr/>
            <p:nvPr/>
          </p:nvSpPr>
          <p:spPr>
            <a:xfrm>
              <a:off x="549335" y="556109"/>
              <a:ext cx="94796" cy="81249"/>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accent1"/>
            </a:solidFill>
            <a:ln w="9525" cap="flat">
              <a:noFill/>
              <a:prstDash val="solid"/>
              <a:miter/>
            </a:ln>
          </p:spPr>
          <p:txBody>
            <a:bodyPr rtlCol="0" anchor="ctr"/>
            <a:lstStyle/>
            <a:p>
              <a:endParaRPr lang="en-ID"/>
            </a:p>
          </p:txBody>
        </p:sp>
      </p:grpSp>
      <p:grpSp>
        <p:nvGrpSpPr>
          <p:cNvPr id="3" name="Group 2">
            <a:extLst>
              <a:ext uri="{FF2B5EF4-FFF2-40B4-BE49-F238E27FC236}">
                <a16:creationId xmlns:a16="http://schemas.microsoft.com/office/drawing/2014/main" id="{31F46963-9F3B-47D0-BBD8-474D98E56FF1}"/>
              </a:ext>
            </a:extLst>
          </p:cNvPr>
          <p:cNvGrpSpPr/>
          <p:nvPr/>
        </p:nvGrpSpPr>
        <p:grpSpPr>
          <a:xfrm>
            <a:off x="811258" y="514437"/>
            <a:ext cx="842000" cy="164591"/>
            <a:chOff x="811258" y="514437"/>
            <a:chExt cx="842000" cy="164591"/>
          </a:xfrm>
          <a:solidFill>
            <a:schemeClr val="bg2"/>
          </a:solidFill>
        </p:grpSpPr>
        <p:sp>
          <p:nvSpPr>
            <p:cNvPr id="34" name="Freeform: Shape 33">
              <a:extLst>
                <a:ext uri="{FF2B5EF4-FFF2-40B4-BE49-F238E27FC236}">
                  <a16:creationId xmlns:a16="http://schemas.microsoft.com/office/drawing/2014/main" id="{A64241A1-7BFE-4CD3-BFDC-B18EC7880EF4}"/>
                </a:ext>
              </a:extLst>
            </p:cNvPr>
            <p:cNvSpPr/>
            <p:nvPr/>
          </p:nvSpPr>
          <p:spPr>
            <a:xfrm>
              <a:off x="811258" y="514437"/>
              <a:ext cx="97488" cy="161311"/>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7DA93805-317A-48D5-AB3D-5A5EC2AFEB7F}"/>
                </a:ext>
              </a:extLst>
            </p:cNvPr>
            <p:cNvSpPr/>
            <p:nvPr/>
          </p:nvSpPr>
          <p:spPr>
            <a:xfrm>
              <a:off x="931552" y="517656"/>
              <a:ext cx="27896" cy="158092"/>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BE7D2D1D-352F-4771-AD9C-37AE777358E8}"/>
                </a:ext>
              </a:extLst>
            </p:cNvPr>
            <p:cNvSpPr/>
            <p:nvPr/>
          </p:nvSpPr>
          <p:spPr>
            <a:xfrm>
              <a:off x="992862" y="561064"/>
              <a:ext cx="104389" cy="114684"/>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C9FE8C42-CF43-4511-9305-85E509EC7E48}"/>
                </a:ext>
              </a:extLst>
            </p:cNvPr>
            <p:cNvSpPr/>
            <p:nvPr/>
          </p:nvSpPr>
          <p:spPr>
            <a:xfrm>
              <a:off x="1126468" y="559967"/>
              <a:ext cx="115235" cy="119061"/>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3C6DA12D-3722-4F30-8B7B-00046E0CFDF9}"/>
                </a:ext>
              </a:extLst>
            </p:cNvPr>
            <p:cNvSpPr/>
            <p:nvPr/>
          </p:nvSpPr>
          <p:spPr>
            <a:xfrm>
              <a:off x="1266577" y="560900"/>
              <a:ext cx="104435" cy="114847"/>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CB598794-94C6-4298-9F05-F2673B0940A0}"/>
                </a:ext>
              </a:extLst>
            </p:cNvPr>
            <p:cNvSpPr/>
            <p:nvPr/>
          </p:nvSpPr>
          <p:spPr>
            <a:xfrm>
              <a:off x="1402243" y="559816"/>
              <a:ext cx="112286" cy="119181"/>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7F70B183-F76C-43C5-9A86-702587940E5B}"/>
                </a:ext>
              </a:extLst>
            </p:cNvPr>
            <p:cNvSpPr/>
            <p:nvPr/>
          </p:nvSpPr>
          <p:spPr>
            <a:xfrm>
              <a:off x="1538023" y="559983"/>
              <a:ext cx="115235" cy="119045"/>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4225988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up)">
                                      <p:cBhvr>
                                        <p:cTn id="15" dur="500"/>
                                        <p:tgtEl>
                                          <p:spTgt spid="32"/>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left)">
                                      <p:cBhvr>
                                        <p:cTn id="25" dur="500"/>
                                        <p:tgtEl>
                                          <p:spTgt spid="3"/>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46"/>
                                        </p:tgtEl>
                                        <p:attrNameLst>
                                          <p:attrName>style.visibility</p:attrName>
                                        </p:attrNameLst>
                                      </p:cBhvr>
                                      <p:to>
                                        <p:strVal val="visible"/>
                                      </p:to>
                                    </p:set>
                                    <p:anim calcmode="lin" valueType="num">
                                      <p:cBhvr>
                                        <p:cTn id="29" dur="500" fill="hold"/>
                                        <p:tgtEl>
                                          <p:spTgt spid="46"/>
                                        </p:tgtEl>
                                        <p:attrNameLst>
                                          <p:attrName>ppt_w</p:attrName>
                                        </p:attrNameLst>
                                      </p:cBhvr>
                                      <p:tavLst>
                                        <p:tav tm="0">
                                          <p:val>
                                            <p:fltVal val="0"/>
                                          </p:val>
                                        </p:tav>
                                        <p:tav tm="100000">
                                          <p:val>
                                            <p:strVal val="#ppt_w"/>
                                          </p:val>
                                        </p:tav>
                                      </p:tavLst>
                                    </p:anim>
                                    <p:anim calcmode="lin" valueType="num">
                                      <p:cBhvr>
                                        <p:cTn id="30" dur="500" fill="hold"/>
                                        <p:tgtEl>
                                          <p:spTgt spid="46"/>
                                        </p:tgtEl>
                                        <p:attrNameLst>
                                          <p:attrName>ppt_h</p:attrName>
                                        </p:attrNameLst>
                                      </p:cBhvr>
                                      <p:tavLst>
                                        <p:tav tm="0">
                                          <p:val>
                                            <p:fltVal val="0"/>
                                          </p:val>
                                        </p:tav>
                                        <p:tav tm="100000">
                                          <p:val>
                                            <p:strVal val="#ppt_h"/>
                                          </p:val>
                                        </p:tav>
                                      </p:tavLst>
                                    </p:anim>
                                    <p:animEffect transition="in" filter="fade">
                                      <p:cBhvr>
                                        <p:cTn id="31" dur="500"/>
                                        <p:tgtEl>
                                          <p:spTgt spid="4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48"/>
                                        </p:tgtEl>
                                        <p:attrNameLst>
                                          <p:attrName>style.visibility</p:attrName>
                                        </p:attrNameLst>
                                      </p:cBhvr>
                                      <p:to>
                                        <p:strVal val="visible"/>
                                      </p:to>
                                    </p:set>
                                    <p:animEffect transition="in" filter="wipe(up)">
                                      <p:cBhvr>
                                        <p:cTn id="35" dur="500"/>
                                        <p:tgtEl>
                                          <p:spTgt spid="48"/>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wipe(left)">
                                      <p:cBhvr>
                                        <p:cTn id="39" dur="500"/>
                                        <p:tgtEl>
                                          <p:spTgt spid="36"/>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left)">
                                      <p:cBhvr>
                                        <p:cTn id="43" dur="500"/>
                                        <p:tgtEl>
                                          <p:spTgt spid="31"/>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wipe(up)">
                                      <p:cBhvr>
                                        <p:cTn id="4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2" grpId="0" animBg="1"/>
      <p:bldP spid="2" grpId="0" animBg="1"/>
      <p:bldP spid="48" grpId="0"/>
      <p:bldP spid="30" grpId="0"/>
      <p:bldP spid="31" grpId="0"/>
      <p:bldP spid="3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Freeform 4">
            <a:extLst>
              <a:ext uri="{FF2B5EF4-FFF2-40B4-BE49-F238E27FC236}">
                <a16:creationId xmlns:a16="http://schemas.microsoft.com/office/drawing/2014/main" id="{8232938C-EBD2-4A46-A8C4-C33238A351B0}"/>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53" name="Group 52">
            <a:extLst>
              <a:ext uri="{FF2B5EF4-FFF2-40B4-BE49-F238E27FC236}">
                <a16:creationId xmlns:a16="http://schemas.microsoft.com/office/drawing/2014/main" id="{251E4029-7AA3-4DDE-9108-1DF21FD650CB}"/>
              </a:ext>
            </a:extLst>
          </p:cNvPr>
          <p:cNvGrpSpPr/>
          <p:nvPr/>
        </p:nvGrpSpPr>
        <p:grpSpPr>
          <a:xfrm>
            <a:off x="494834" y="494834"/>
            <a:ext cx="203798" cy="203798"/>
            <a:chOff x="606723" y="3429000"/>
            <a:chExt cx="575952" cy="575952"/>
          </a:xfrm>
        </p:grpSpPr>
        <p:sp>
          <p:nvSpPr>
            <p:cNvPr id="54" name="Oval 53">
              <a:extLst>
                <a:ext uri="{FF2B5EF4-FFF2-40B4-BE49-F238E27FC236}">
                  <a16:creationId xmlns:a16="http://schemas.microsoft.com/office/drawing/2014/main" id="{4A659728-8DAB-4573-A446-818B766CF865}"/>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Graphic 17" descr="Coins with solid fill">
              <a:extLst>
                <a:ext uri="{FF2B5EF4-FFF2-40B4-BE49-F238E27FC236}">
                  <a16:creationId xmlns:a16="http://schemas.microsoft.com/office/drawing/2014/main" id="{BC90A35A-1E80-465C-BA18-F4CB3116224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56" name="Graphic 4">
            <a:extLst>
              <a:ext uri="{FF2B5EF4-FFF2-40B4-BE49-F238E27FC236}">
                <a16:creationId xmlns:a16="http://schemas.microsoft.com/office/drawing/2014/main" id="{3DFD7B62-8E76-4E03-854A-8C2F6CC05F03}"/>
              </a:ext>
            </a:extLst>
          </p:cNvPr>
          <p:cNvGrpSpPr>
            <a:grpSpLocks noChangeAspect="1"/>
          </p:cNvGrpSpPr>
          <p:nvPr/>
        </p:nvGrpSpPr>
        <p:grpSpPr>
          <a:xfrm>
            <a:off x="811258" y="514437"/>
            <a:ext cx="842000" cy="164592"/>
            <a:chOff x="5238750" y="3262312"/>
            <a:chExt cx="1715262" cy="335295"/>
          </a:xfrm>
          <a:solidFill>
            <a:schemeClr val="tx1"/>
          </a:solidFill>
        </p:grpSpPr>
        <p:sp>
          <p:nvSpPr>
            <p:cNvPr id="57" name="Freeform: Shape 56">
              <a:extLst>
                <a:ext uri="{FF2B5EF4-FFF2-40B4-BE49-F238E27FC236}">
                  <a16:creationId xmlns:a16="http://schemas.microsoft.com/office/drawing/2014/main" id="{4471DA0D-A3FD-4C15-B78B-5AA8D4490D3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C6EAB1B6-D8BF-49AB-BCD8-60D8B41B1E13}"/>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A4E3E32B-CD2F-4EE8-AC43-BB3A1F8221F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6DAB4C97-AE9D-4B37-AC88-F5CFB005126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1724D554-8D93-4F8F-93A9-45F8AC430BF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6848CC57-6F5A-43DA-B7A9-6CE5238D430F}"/>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68097249-A4DA-44BF-A7AA-7684D4D4A968}"/>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4" name="PpHolder4">
            <a:extLst>
              <a:ext uri="{FF2B5EF4-FFF2-40B4-BE49-F238E27FC236}">
                <a16:creationId xmlns:a16="http://schemas.microsoft.com/office/drawing/2014/main" id="{5D3C2810-1E4C-4838-8EEB-E23DD32E7896}"/>
              </a:ext>
            </a:extLst>
          </p:cNvPr>
          <p:cNvSpPr>
            <a:spLocks noGrp="1"/>
          </p:cNvSpPr>
          <p:nvPr>
            <p:ph type="pic" sz="quarter" idx="10"/>
          </p:nvPr>
        </p:nvSpPr>
        <p:spPr/>
      </p:sp>
      <p:sp>
        <p:nvSpPr>
          <p:cNvPr id="6" name="Title 5">
            <a:extLst>
              <a:ext uri="{FF2B5EF4-FFF2-40B4-BE49-F238E27FC236}">
                <a16:creationId xmlns:a16="http://schemas.microsoft.com/office/drawing/2014/main" id="{40479317-FE34-4061-88F6-D644C0B8240A}"/>
              </a:ext>
            </a:extLst>
          </p:cNvPr>
          <p:cNvSpPr>
            <a:spLocks noGrp="1"/>
          </p:cNvSpPr>
          <p:nvPr>
            <p:ph type="title"/>
          </p:nvPr>
        </p:nvSpPr>
        <p:spPr/>
        <p:txBody>
          <a:bodyPr/>
          <a:lstStyle/>
          <a:p>
            <a:r>
              <a:rPr lang="en-US" sz="4400" b="1" dirty="0">
                <a:latin typeface="+mj-lt"/>
              </a:rPr>
              <a:t>About </a:t>
            </a:r>
            <a:r>
              <a:rPr lang="en-US" sz="4400" b="1" dirty="0" err="1">
                <a:latin typeface="+mj-lt"/>
              </a:rPr>
              <a:t>Compana</a:t>
            </a:r>
            <a:endParaRPr lang="en-ID" dirty="0"/>
          </a:p>
        </p:txBody>
      </p:sp>
      <p:sp>
        <p:nvSpPr>
          <p:cNvPr id="16" name="Freeform: Shape 15">
            <a:extLst>
              <a:ext uri="{FF2B5EF4-FFF2-40B4-BE49-F238E27FC236}">
                <a16:creationId xmlns:a16="http://schemas.microsoft.com/office/drawing/2014/main" id="{48FCE9BE-7894-4422-8666-908EB03E5288}"/>
              </a:ext>
            </a:extLst>
          </p:cNvPr>
          <p:cNvSpPr/>
          <p:nvPr/>
        </p:nvSpPr>
        <p:spPr>
          <a:xfrm>
            <a:off x="6105928" y="4343401"/>
            <a:ext cx="3048000" cy="2514600"/>
          </a:xfrm>
          <a:custGeom>
            <a:avLst/>
            <a:gdLst>
              <a:gd name="connsiteX0" fmla="*/ 144548 w 3242615"/>
              <a:gd name="connsiteY0" fmla="*/ 0 h 2391025"/>
              <a:gd name="connsiteX1" fmla="*/ 3098067 w 3242615"/>
              <a:gd name="connsiteY1" fmla="*/ 0 h 2391025"/>
              <a:gd name="connsiteX2" fmla="*/ 3242615 w 3242615"/>
              <a:gd name="connsiteY2" fmla="*/ 144548 h 2391025"/>
              <a:gd name="connsiteX3" fmla="*/ 3242615 w 3242615"/>
              <a:gd name="connsiteY3" fmla="*/ 581689 h 2391025"/>
              <a:gd name="connsiteX4" fmla="*/ 3242615 w 3242615"/>
              <a:gd name="connsiteY4" fmla="*/ 1664788 h 2391025"/>
              <a:gd name="connsiteX5" fmla="*/ 3242615 w 3242615"/>
              <a:gd name="connsiteY5" fmla="*/ 2391025 h 2391025"/>
              <a:gd name="connsiteX6" fmla="*/ 0 w 3242615"/>
              <a:gd name="connsiteY6" fmla="*/ 2391025 h 2391025"/>
              <a:gd name="connsiteX7" fmla="*/ 0 w 3242615"/>
              <a:gd name="connsiteY7" fmla="*/ 1664788 h 2391025"/>
              <a:gd name="connsiteX8" fmla="*/ 0 w 3242615"/>
              <a:gd name="connsiteY8" fmla="*/ 581689 h 2391025"/>
              <a:gd name="connsiteX9" fmla="*/ 0 w 3242615"/>
              <a:gd name="connsiteY9" fmla="*/ 144548 h 2391025"/>
              <a:gd name="connsiteX10" fmla="*/ 144548 w 3242615"/>
              <a:gd name="connsiteY10" fmla="*/ 0 h 2391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42615" h="2391025">
                <a:moveTo>
                  <a:pt x="144548" y="0"/>
                </a:moveTo>
                <a:lnTo>
                  <a:pt x="3098067" y="0"/>
                </a:lnTo>
                <a:cubicBezTo>
                  <a:pt x="3177899" y="0"/>
                  <a:pt x="3242615" y="64716"/>
                  <a:pt x="3242615" y="144548"/>
                </a:cubicBezTo>
                <a:lnTo>
                  <a:pt x="3242615" y="581689"/>
                </a:lnTo>
                <a:lnTo>
                  <a:pt x="3242615" y="1664788"/>
                </a:lnTo>
                <a:lnTo>
                  <a:pt x="3242615" y="2391025"/>
                </a:lnTo>
                <a:lnTo>
                  <a:pt x="0" y="2391025"/>
                </a:lnTo>
                <a:lnTo>
                  <a:pt x="0" y="1664788"/>
                </a:lnTo>
                <a:lnTo>
                  <a:pt x="0" y="581689"/>
                </a:lnTo>
                <a:lnTo>
                  <a:pt x="0" y="144548"/>
                </a:lnTo>
                <a:cubicBezTo>
                  <a:pt x="0" y="64716"/>
                  <a:pt x="64716" y="0"/>
                  <a:pt x="14454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7" name="TextBox 26">
            <a:extLst>
              <a:ext uri="{FF2B5EF4-FFF2-40B4-BE49-F238E27FC236}">
                <a16:creationId xmlns:a16="http://schemas.microsoft.com/office/drawing/2014/main" id="{DB7CC71B-BB30-49EE-8F6D-7A34134F3AC5}"/>
              </a:ext>
            </a:extLst>
          </p:cNvPr>
          <p:cNvSpPr txBox="1"/>
          <p:nvPr/>
        </p:nvSpPr>
        <p:spPr>
          <a:xfrm>
            <a:off x="6641765" y="4709057"/>
            <a:ext cx="1883557" cy="307777"/>
          </a:xfrm>
          <a:prstGeom prst="rect">
            <a:avLst/>
          </a:prstGeom>
          <a:noFill/>
        </p:spPr>
        <p:txBody>
          <a:bodyPr wrap="square" rtlCol="0" anchor="ctr">
            <a:spAutoFit/>
          </a:bodyPr>
          <a:lstStyle/>
          <a:p>
            <a:pPr algn="l"/>
            <a:r>
              <a:rPr lang="en-ID" sz="1400" b="1" i="0" dirty="0">
                <a:solidFill>
                  <a:schemeClr val="bg2"/>
                </a:solidFill>
                <a:effectLst/>
                <a:latin typeface="+mj-lt"/>
              </a:rPr>
              <a:t>Description</a:t>
            </a:r>
          </a:p>
        </p:txBody>
      </p:sp>
      <p:sp>
        <p:nvSpPr>
          <p:cNvPr id="28" name="TextBox 27">
            <a:extLst>
              <a:ext uri="{FF2B5EF4-FFF2-40B4-BE49-F238E27FC236}">
                <a16:creationId xmlns:a16="http://schemas.microsoft.com/office/drawing/2014/main" id="{B7DB18F0-CC23-4988-8194-C06F5F2932AC}"/>
              </a:ext>
            </a:extLst>
          </p:cNvPr>
          <p:cNvSpPr txBox="1"/>
          <p:nvPr/>
        </p:nvSpPr>
        <p:spPr>
          <a:xfrm>
            <a:off x="6641765" y="4954926"/>
            <a:ext cx="2144212" cy="584775"/>
          </a:xfrm>
          <a:prstGeom prst="rect">
            <a:avLst/>
          </a:prstGeom>
          <a:noFill/>
        </p:spPr>
        <p:txBody>
          <a:bodyPr wrap="square" rtlCol="0" anchor="ctr">
            <a:spAutoFit/>
          </a:bodyPr>
          <a:lstStyle/>
          <a:p>
            <a:pPr algn="l"/>
            <a:r>
              <a:rPr lang="en-ID" sz="3200" b="1" i="0" dirty="0">
                <a:solidFill>
                  <a:schemeClr val="bg2"/>
                </a:solidFill>
                <a:effectLst/>
                <a:latin typeface="+mj-lt"/>
              </a:rPr>
              <a:t>21,604,192</a:t>
            </a:r>
          </a:p>
        </p:txBody>
      </p:sp>
      <p:sp>
        <p:nvSpPr>
          <p:cNvPr id="29" name="TextBox 28">
            <a:extLst>
              <a:ext uri="{FF2B5EF4-FFF2-40B4-BE49-F238E27FC236}">
                <a16:creationId xmlns:a16="http://schemas.microsoft.com/office/drawing/2014/main" id="{9D35036E-91AD-4B7A-8D0A-AB83D04FB1C9}"/>
              </a:ext>
            </a:extLst>
          </p:cNvPr>
          <p:cNvSpPr txBox="1"/>
          <p:nvPr/>
        </p:nvSpPr>
        <p:spPr>
          <a:xfrm>
            <a:off x="6641765" y="5925327"/>
            <a:ext cx="2144212" cy="584775"/>
          </a:xfrm>
          <a:prstGeom prst="rect">
            <a:avLst/>
          </a:prstGeom>
          <a:noFill/>
        </p:spPr>
        <p:txBody>
          <a:bodyPr wrap="square" rtlCol="0" anchor="ctr">
            <a:spAutoFit/>
          </a:bodyPr>
          <a:lstStyle/>
          <a:p>
            <a:pPr algn="l"/>
            <a:r>
              <a:rPr lang="en-ID" sz="3200" b="1" i="0" dirty="0">
                <a:solidFill>
                  <a:schemeClr val="bg2"/>
                </a:solidFill>
                <a:effectLst/>
                <a:latin typeface="+mj-lt"/>
              </a:rPr>
              <a:t>14,323,180</a:t>
            </a:r>
          </a:p>
        </p:txBody>
      </p:sp>
      <p:sp>
        <p:nvSpPr>
          <p:cNvPr id="30" name="TextBox 29">
            <a:extLst>
              <a:ext uri="{FF2B5EF4-FFF2-40B4-BE49-F238E27FC236}">
                <a16:creationId xmlns:a16="http://schemas.microsoft.com/office/drawing/2014/main" id="{05DDA57A-AA81-4F20-80C0-27A6D23E348E}"/>
              </a:ext>
            </a:extLst>
          </p:cNvPr>
          <p:cNvSpPr txBox="1"/>
          <p:nvPr/>
        </p:nvSpPr>
        <p:spPr>
          <a:xfrm>
            <a:off x="6641765" y="5679458"/>
            <a:ext cx="1883557" cy="307777"/>
          </a:xfrm>
          <a:prstGeom prst="rect">
            <a:avLst/>
          </a:prstGeom>
          <a:noFill/>
        </p:spPr>
        <p:txBody>
          <a:bodyPr wrap="square" rtlCol="0" anchor="ctr">
            <a:spAutoFit/>
          </a:bodyPr>
          <a:lstStyle/>
          <a:p>
            <a:r>
              <a:rPr lang="en-ID" sz="1400" b="1" dirty="0">
                <a:solidFill>
                  <a:schemeClr val="bg2"/>
                </a:solidFill>
                <a:latin typeface="+mj-lt"/>
              </a:rPr>
              <a:t>Description</a:t>
            </a:r>
          </a:p>
        </p:txBody>
      </p:sp>
      <p:sp>
        <p:nvSpPr>
          <p:cNvPr id="31" name="Rectangle: Rounded Corners 30">
            <a:extLst>
              <a:ext uri="{FF2B5EF4-FFF2-40B4-BE49-F238E27FC236}">
                <a16:creationId xmlns:a16="http://schemas.microsoft.com/office/drawing/2014/main" id="{058CC181-44D1-472D-B9C1-13868C5F0892}"/>
              </a:ext>
            </a:extLst>
          </p:cNvPr>
          <p:cNvSpPr/>
          <p:nvPr/>
        </p:nvSpPr>
        <p:spPr>
          <a:xfrm>
            <a:off x="1221423" y="3738350"/>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33" name="TextBox 32">
            <a:extLst>
              <a:ext uri="{FF2B5EF4-FFF2-40B4-BE49-F238E27FC236}">
                <a16:creationId xmlns:a16="http://schemas.microsoft.com/office/drawing/2014/main" id="{55113762-7E67-45CC-AFA3-4325291118C4}"/>
              </a:ext>
            </a:extLst>
          </p:cNvPr>
          <p:cNvSpPr txBox="1"/>
          <p:nvPr/>
        </p:nvSpPr>
        <p:spPr>
          <a:xfrm>
            <a:off x="1146086" y="1996717"/>
            <a:ext cx="4720310" cy="1442574"/>
          </a:xfrm>
          <a:prstGeom prst="rect">
            <a:avLst/>
          </a:prstGeom>
          <a:noFill/>
        </p:spPr>
        <p:txBody>
          <a:bodyPr wrap="square" rtlCol="0" anchor="ctr">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I am so happy, my dear friend, so absorbed in the exquisite </a:t>
            </a:r>
          </a:p>
        </p:txBody>
      </p:sp>
      <p:sp>
        <p:nvSpPr>
          <p:cNvPr id="34" name="TextBox 33">
            <a:extLst>
              <a:ext uri="{FF2B5EF4-FFF2-40B4-BE49-F238E27FC236}">
                <a16:creationId xmlns:a16="http://schemas.microsoft.com/office/drawing/2014/main" id="{B8EB6ADF-2621-4DC7-A5C5-5D5566AFE86B}"/>
              </a:ext>
            </a:extLst>
          </p:cNvPr>
          <p:cNvSpPr txBox="1"/>
          <p:nvPr/>
        </p:nvSpPr>
        <p:spPr>
          <a:xfrm>
            <a:off x="1691373" y="3998313"/>
            <a:ext cx="4079112" cy="611578"/>
          </a:xfrm>
          <a:prstGeom prst="rect">
            <a:avLst/>
          </a:prstGeom>
          <a:noFill/>
        </p:spPr>
        <p:txBody>
          <a:bodyPr wrap="square" rtlCol="0" anchor="ctr">
            <a:spAutoFit/>
          </a:bodyPr>
          <a:lstStyle/>
          <a:p>
            <a:pPr>
              <a:lnSpc>
                <a:spcPct val="150000"/>
              </a:lnSpc>
            </a:pPr>
            <a:r>
              <a:rPr lang="en-US" sz="1200" dirty="0"/>
              <a:t>A wonderful serenity has taken possession of my entire soul like these sweet mornings of spring which</a:t>
            </a:r>
          </a:p>
        </p:txBody>
      </p:sp>
      <p:sp>
        <p:nvSpPr>
          <p:cNvPr id="35" name="TextBox 34">
            <a:extLst>
              <a:ext uri="{FF2B5EF4-FFF2-40B4-BE49-F238E27FC236}">
                <a16:creationId xmlns:a16="http://schemas.microsoft.com/office/drawing/2014/main" id="{63D34FFD-A36A-4798-83FC-36AFFA4CF833}"/>
              </a:ext>
            </a:extLst>
          </p:cNvPr>
          <p:cNvSpPr txBox="1"/>
          <p:nvPr/>
        </p:nvSpPr>
        <p:spPr>
          <a:xfrm>
            <a:off x="1691374" y="3679391"/>
            <a:ext cx="1966226"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b="1" dirty="0">
              <a:solidFill>
                <a:schemeClr val="accent1"/>
              </a:solidFill>
              <a:latin typeface="+mj-lt"/>
            </a:endParaRPr>
          </a:p>
        </p:txBody>
      </p:sp>
      <p:sp>
        <p:nvSpPr>
          <p:cNvPr id="42" name="Rectangle: Rounded Corners 41">
            <a:extLst>
              <a:ext uri="{FF2B5EF4-FFF2-40B4-BE49-F238E27FC236}">
                <a16:creationId xmlns:a16="http://schemas.microsoft.com/office/drawing/2014/main" id="{6D22DDBA-8C00-4A36-8775-1FE35FDF0861}"/>
              </a:ext>
            </a:extLst>
          </p:cNvPr>
          <p:cNvSpPr/>
          <p:nvPr/>
        </p:nvSpPr>
        <p:spPr>
          <a:xfrm>
            <a:off x="1221423" y="4954627"/>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3" name="TextBox 42">
            <a:extLst>
              <a:ext uri="{FF2B5EF4-FFF2-40B4-BE49-F238E27FC236}">
                <a16:creationId xmlns:a16="http://schemas.microsoft.com/office/drawing/2014/main" id="{B9C7BE46-BF6C-44E0-A658-B162FE04BC79}"/>
              </a:ext>
            </a:extLst>
          </p:cNvPr>
          <p:cNvSpPr txBox="1"/>
          <p:nvPr/>
        </p:nvSpPr>
        <p:spPr>
          <a:xfrm>
            <a:off x="1691373" y="5214590"/>
            <a:ext cx="4079112" cy="611578"/>
          </a:xfrm>
          <a:prstGeom prst="rect">
            <a:avLst/>
          </a:prstGeom>
          <a:noFill/>
        </p:spPr>
        <p:txBody>
          <a:bodyPr wrap="square" rtlCol="0" anchor="ctr">
            <a:spAutoFit/>
          </a:bodyPr>
          <a:lstStyle/>
          <a:p>
            <a:pPr>
              <a:lnSpc>
                <a:spcPct val="150000"/>
              </a:lnSpc>
            </a:pPr>
            <a:r>
              <a:rPr lang="en-US" sz="1200" dirty="0"/>
              <a:t>A wonderful serenity has taken possession of my entire soul like these sweet mornings of spring which</a:t>
            </a:r>
          </a:p>
        </p:txBody>
      </p:sp>
      <p:sp>
        <p:nvSpPr>
          <p:cNvPr id="44" name="TextBox 43">
            <a:extLst>
              <a:ext uri="{FF2B5EF4-FFF2-40B4-BE49-F238E27FC236}">
                <a16:creationId xmlns:a16="http://schemas.microsoft.com/office/drawing/2014/main" id="{64D6A9F4-1760-4859-AB2C-95A105F62849}"/>
              </a:ext>
            </a:extLst>
          </p:cNvPr>
          <p:cNvSpPr txBox="1"/>
          <p:nvPr/>
        </p:nvSpPr>
        <p:spPr>
          <a:xfrm>
            <a:off x="1691374" y="4895668"/>
            <a:ext cx="1966226"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b="1" dirty="0">
              <a:solidFill>
                <a:schemeClr val="accent1"/>
              </a:solidFill>
              <a:latin typeface="+mj-lt"/>
            </a:endParaRPr>
          </a:p>
        </p:txBody>
      </p:sp>
      <p:sp>
        <p:nvSpPr>
          <p:cNvPr id="45" name="TextBox 44">
            <a:extLst>
              <a:ext uri="{FF2B5EF4-FFF2-40B4-BE49-F238E27FC236}">
                <a16:creationId xmlns:a16="http://schemas.microsoft.com/office/drawing/2014/main" id="{1BA28D85-0086-44F3-B440-9D3D083F9FF7}"/>
              </a:ext>
            </a:extLst>
          </p:cNvPr>
          <p:cNvSpPr txBox="1"/>
          <p:nvPr/>
        </p:nvSpPr>
        <p:spPr>
          <a:xfrm>
            <a:off x="1169472" y="3758495"/>
            <a:ext cx="405653" cy="246221"/>
          </a:xfrm>
          <a:prstGeom prst="rect">
            <a:avLst/>
          </a:prstGeom>
          <a:noFill/>
        </p:spPr>
        <p:txBody>
          <a:bodyPr wrap="square" rtlCol="0" anchor="ctr">
            <a:spAutoFit/>
          </a:bodyPr>
          <a:lstStyle/>
          <a:p>
            <a:pPr algn="ctr"/>
            <a:r>
              <a:rPr lang="en-US" sz="1000" b="1" dirty="0">
                <a:solidFill>
                  <a:schemeClr val="bg2"/>
                </a:solidFill>
                <a:latin typeface="+mj-lt"/>
              </a:rPr>
              <a:t>01</a:t>
            </a:r>
            <a:endParaRPr lang="en-ID" sz="1000" b="1" dirty="0">
              <a:solidFill>
                <a:schemeClr val="bg2"/>
              </a:solidFill>
              <a:latin typeface="+mj-lt"/>
            </a:endParaRPr>
          </a:p>
        </p:txBody>
      </p:sp>
      <p:sp>
        <p:nvSpPr>
          <p:cNvPr id="46" name="TextBox 45">
            <a:extLst>
              <a:ext uri="{FF2B5EF4-FFF2-40B4-BE49-F238E27FC236}">
                <a16:creationId xmlns:a16="http://schemas.microsoft.com/office/drawing/2014/main" id="{C7BA97B2-CB98-47A7-807D-180D9D89D805}"/>
              </a:ext>
            </a:extLst>
          </p:cNvPr>
          <p:cNvSpPr txBox="1"/>
          <p:nvPr/>
        </p:nvSpPr>
        <p:spPr>
          <a:xfrm>
            <a:off x="1169471" y="4978582"/>
            <a:ext cx="405653" cy="246221"/>
          </a:xfrm>
          <a:prstGeom prst="rect">
            <a:avLst/>
          </a:prstGeom>
          <a:noFill/>
        </p:spPr>
        <p:txBody>
          <a:bodyPr wrap="square" rtlCol="0" anchor="ctr">
            <a:spAutoFit/>
          </a:bodyPr>
          <a:lstStyle/>
          <a:p>
            <a:pPr algn="ctr"/>
            <a:r>
              <a:rPr lang="en-US" sz="1000" b="1" dirty="0">
                <a:solidFill>
                  <a:schemeClr val="bg2"/>
                </a:solidFill>
                <a:latin typeface="+mj-lt"/>
              </a:rPr>
              <a:t>02</a:t>
            </a:r>
            <a:endParaRPr lang="en-ID" sz="1000" b="1" dirty="0">
              <a:solidFill>
                <a:schemeClr val="bg2"/>
              </a:solidFill>
              <a:latin typeface="+mj-lt"/>
            </a:endParaRPr>
          </a:p>
        </p:txBody>
      </p:sp>
    </p:spTree>
    <p:extLst>
      <p:ext uri="{BB962C8B-B14F-4D97-AF65-F5344CB8AC3E}">
        <p14:creationId xmlns:p14="http://schemas.microsoft.com/office/powerpoint/2010/main" val="2498413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500"/>
                                        <p:tgtEl>
                                          <p:spTgt spid="5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3"/>
                                        </p:tgtEl>
                                        <p:attrNameLst>
                                          <p:attrName>style.visibility</p:attrName>
                                        </p:attrNameLst>
                                      </p:cBhvr>
                                      <p:to>
                                        <p:strVal val="visible"/>
                                      </p:to>
                                    </p:set>
                                    <p:anim calcmode="lin" valueType="num">
                                      <p:cBhvr>
                                        <p:cTn id="11" dur="500" fill="hold"/>
                                        <p:tgtEl>
                                          <p:spTgt spid="53"/>
                                        </p:tgtEl>
                                        <p:attrNameLst>
                                          <p:attrName>ppt_w</p:attrName>
                                        </p:attrNameLst>
                                      </p:cBhvr>
                                      <p:tavLst>
                                        <p:tav tm="0">
                                          <p:val>
                                            <p:fltVal val="0"/>
                                          </p:val>
                                        </p:tav>
                                        <p:tav tm="100000">
                                          <p:val>
                                            <p:strVal val="#ppt_w"/>
                                          </p:val>
                                        </p:tav>
                                      </p:tavLst>
                                    </p:anim>
                                    <p:anim calcmode="lin" valueType="num">
                                      <p:cBhvr>
                                        <p:cTn id="12" dur="500" fill="hold"/>
                                        <p:tgtEl>
                                          <p:spTgt spid="53"/>
                                        </p:tgtEl>
                                        <p:attrNameLst>
                                          <p:attrName>ppt_h</p:attrName>
                                        </p:attrNameLst>
                                      </p:cBhvr>
                                      <p:tavLst>
                                        <p:tav tm="0">
                                          <p:val>
                                            <p:fltVal val="0"/>
                                          </p:val>
                                        </p:tav>
                                        <p:tav tm="100000">
                                          <p:val>
                                            <p:strVal val="#ppt_h"/>
                                          </p:val>
                                        </p:tav>
                                      </p:tavLst>
                                    </p:anim>
                                    <p:animEffect transition="in" filter="fade">
                                      <p:cBhvr>
                                        <p:cTn id="13" dur="500"/>
                                        <p:tgtEl>
                                          <p:spTgt spid="5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6"/>
                                        </p:tgtEl>
                                        <p:attrNameLst>
                                          <p:attrName>style.visibility</p:attrName>
                                        </p:attrNameLst>
                                      </p:cBhvr>
                                      <p:to>
                                        <p:strVal val="visible"/>
                                      </p:to>
                                    </p:set>
                                    <p:animEffect transition="in" filter="wipe(left)">
                                      <p:cBhvr>
                                        <p:cTn id="17" dur="500"/>
                                        <p:tgtEl>
                                          <p:spTgt spid="5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wipe(up)">
                                      <p:cBhvr>
                                        <p:cTn id="25" dur="500"/>
                                        <p:tgtEl>
                                          <p:spTgt spid="33"/>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31"/>
                                        </p:tgtEl>
                                        <p:attrNameLst>
                                          <p:attrName>style.visibility</p:attrName>
                                        </p:attrNameLst>
                                      </p:cBhvr>
                                      <p:to>
                                        <p:strVal val="visible"/>
                                      </p:to>
                                    </p:set>
                                    <p:anim calcmode="lin" valueType="num">
                                      <p:cBhvr>
                                        <p:cTn id="29" dur="500" fill="hold"/>
                                        <p:tgtEl>
                                          <p:spTgt spid="31"/>
                                        </p:tgtEl>
                                        <p:attrNameLst>
                                          <p:attrName>ppt_w</p:attrName>
                                        </p:attrNameLst>
                                      </p:cBhvr>
                                      <p:tavLst>
                                        <p:tav tm="0">
                                          <p:val>
                                            <p:fltVal val="0"/>
                                          </p:val>
                                        </p:tav>
                                        <p:tav tm="100000">
                                          <p:val>
                                            <p:strVal val="#ppt_w"/>
                                          </p:val>
                                        </p:tav>
                                      </p:tavLst>
                                    </p:anim>
                                    <p:anim calcmode="lin" valueType="num">
                                      <p:cBhvr>
                                        <p:cTn id="30" dur="500" fill="hold"/>
                                        <p:tgtEl>
                                          <p:spTgt spid="31"/>
                                        </p:tgtEl>
                                        <p:attrNameLst>
                                          <p:attrName>ppt_h</p:attrName>
                                        </p:attrNameLst>
                                      </p:cBhvr>
                                      <p:tavLst>
                                        <p:tav tm="0">
                                          <p:val>
                                            <p:fltVal val="0"/>
                                          </p:val>
                                        </p:tav>
                                        <p:tav tm="100000">
                                          <p:val>
                                            <p:strVal val="#ppt_h"/>
                                          </p:val>
                                        </p:tav>
                                      </p:tavLst>
                                    </p:anim>
                                    <p:animEffect transition="in" filter="fade">
                                      <p:cBhvr>
                                        <p:cTn id="31" dur="500"/>
                                        <p:tgtEl>
                                          <p:spTgt spid="3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42"/>
                                        </p:tgtEl>
                                        <p:attrNameLst>
                                          <p:attrName>style.visibility</p:attrName>
                                        </p:attrNameLst>
                                      </p:cBhvr>
                                      <p:to>
                                        <p:strVal val="visible"/>
                                      </p:to>
                                    </p:set>
                                    <p:anim calcmode="lin" valueType="num">
                                      <p:cBhvr>
                                        <p:cTn id="34" dur="500" fill="hold"/>
                                        <p:tgtEl>
                                          <p:spTgt spid="42"/>
                                        </p:tgtEl>
                                        <p:attrNameLst>
                                          <p:attrName>ppt_w</p:attrName>
                                        </p:attrNameLst>
                                      </p:cBhvr>
                                      <p:tavLst>
                                        <p:tav tm="0">
                                          <p:val>
                                            <p:fltVal val="0"/>
                                          </p:val>
                                        </p:tav>
                                        <p:tav tm="100000">
                                          <p:val>
                                            <p:strVal val="#ppt_w"/>
                                          </p:val>
                                        </p:tav>
                                      </p:tavLst>
                                    </p:anim>
                                    <p:anim calcmode="lin" valueType="num">
                                      <p:cBhvr>
                                        <p:cTn id="35" dur="500" fill="hold"/>
                                        <p:tgtEl>
                                          <p:spTgt spid="42"/>
                                        </p:tgtEl>
                                        <p:attrNameLst>
                                          <p:attrName>ppt_h</p:attrName>
                                        </p:attrNameLst>
                                      </p:cBhvr>
                                      <p:tavLst>
                                        <p:tav tm="0">
                                          <p:val>
                                            <p:fltVal val="0"/>
                                          </p:val>
                                        </p:tav>
                                        <p:tav tm="100000">
                                          <p:val>
                                            <p:strVal val="#ppt_h"/>
                                          </p:val>
                                        </p:tav>
                                      </p:tavLst>
                                    </p:anim>
                                    <p:animEffect transition="in" filter="fade">
                                      <p:cBhvr>
                                        <p:cTn id="36" dur="500"/>
                                        <p:tgtEl>
                                          <p:spTgt spid="42"/>
                                        </p:tgtEl>
                                      </p:cBhvr>
                                    </p:animEffect>
                                  </p:childTnLst>
                                </p:cTn>
                              </p:par>
                            </p:childTnLst>
                          </p:cTn>
                        </p:par>
                        <p:par>
                          <p:cTn id="37" fill="hold">
                            <p:stCondLst>
                              <p:cond delay="3000"/>
                            </p:stCondLst>
                            <p:childTnLst>
                              <p:par>
                                <p:cTn id="38" presetID="53" presetClass="entr" presetSubtype="16" fill="hold" grpId="0" nodeType="afterEffect">
                                  <p:stCondLst>
                                    <p:cond delay="0"/>
                                  </p:stCondLst>
                                  <p:childTnLst>
                                    <p:set>
                                      <p:cBhvr>
                                        <p:cTn id="39" dur="1" fill="hold">
                                          <p:stCondLst>
                                            <p:cond delay="0"/>
                                          </p:stCondLst>
                                        </p:cTn>
                                        <p:tgtEl>
                                          <p:spTgt spid="45"/>
                                        </p:tgtEl>
                                        <p:attrNameLst>
                                          <p:attrName>style.visibility</p:attrName>
                                        </p:attrNameLst>
                                      </p:cBhvr>
                                      <p:to>
                                        <p:strVal val="visible"/>
                                      </p:to>
                                    </p:set>
                                    <p:anim calcmode="lin" valueType="num">
                                      <p:cBhvr>
                                        <p:cTn id="40" dur="500" fill="hold"/>
                                        <p:tgtEl>
                                          <p:spTgt spid="45"/>
                                        </p:tgtEl>
                                        <p:attrNameLst>
                                          <p:attrName>ppt_w</p:attrName>
                                        </p:attrNameLst>
                                      </p:cBhvr>
                                      <p:tavLst>
                                        <p:tav tm="0">
                                          <p:val>
                                            <p:fltVal val="0"/>
                                          </p:val>
                                        </p:tav>
                                        <p:tav tm="100000">
                                          <p:val>
                                            <p:strVal val="#ppt_w"/>
                                          </p:val>
                                        </p:tav>
                                      </p:tavLst>
                                    </p:anim>
                                    <p:anim calcmode="lin" valueType="num">
                                      <p:cBhvr>
                                        <p:cTn id="41" dur="500" fill="hold"/>
                                        <p:tgtEl>
                                          <p:spTgt spid="45"/>
                                        </p:tgtEl>
                                        <p:attrNameLst>
                                          <p:attrName>ppt_h</p:attrName>
                                        </p:attrNameLst>
                                      </p:cBhvr>
                                      <p:tavLst>
                                        <p:tav tm="0">
                                          <p:val>
                                            <p:fltVal val="0"/>
                                          </p:val>
                                        </p:tav>
                                        <p:tav tm="100000">
                                          <p:val>
                                            <p:strVal val="#ppt_h"/>
                                          </p:val>
                                        </p:tav>
                                      </p:tavLst>
                                    </p:anim>
                                    <p:animEffect transition="in" filter="fade">
                                      <p:cBhvr>
                                        <p:cTn id="42" dur="500"/>
                                        <p:tgtEl>
                                          <p:spTgt spid="45"/>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46"/>
                                        </p:tgtEl>
                                        <p:attrNameLst>
                                          <p:attrName>style.visibility</p:attrName>
                                        </p:attrNameLst>
                                      </p:cBhvr>
                                      <p:to>
                                        <p:strVal val="visible"/>
                                      </p:to>
                                    </p:set>
                                    <p:anim calcmode="lin" valueType="num">
                                      <p:cBhvr>
                                        <p:cTn id="45" dur="500" fill="hold"/>
                                        <p:tgtEl>
                                          <p:spTgt spid="46"/>
                                        </p:tgtEl>
                                        <p:attrNameLst>
                                          <p:attrName>ppt_w</p:attrName>
                                        </p:attrNameLst>
                                      </p:cBhvr>
                                      <p:tavLst>
                                        <p:tav tm="0">
                                          <p:val>
                                            <p:fltVal val="0"/>
                                          </p:val>
                                        </p:tav>
                                        <p:tav tm="100000">
                                          <p:val>
                                            <p:strVal val="#ppt_w"/>
                                          </p:val>
                                        </p:tav>
                                      </p:tavLst>
                                    </p:anim>
                                    <p:anim calcmode="lin" valueType="num">
                                      <p:cBhvr>
                                        <p:cTn id="46" dur="500" fill="hold"/>
                                        <p:tgtEl>
                                          <p:spTgt spid="46"/>
                                        </p:tgtEl>
                                        <p:attrNameLst>
                                          <p:attrName>ppt_h</p:attrName>
                                        </p:attrNameLst>
                                      </p:cBhvr>
                                      <p:tavLst>
                                        <p:tav tm="0">
                                          <p:val>
                                            <p:fltVal val="0"/>
                                          </p:val>
                                        </p:tav>
                                        <p:tav tm="100000">
                                          <p:val>
                                            <p:strVal val="#ppt_h"/>
                                          </p:val>
                                        </p:tav>
                                      </p:tavLst>
                                    </p:anim>
                                    <p:animEffect transition="in" filter="fade">
                                      <p:cBhvr>
                                        <p:cTn id="47" dur="500"/>
                                        <p:tgtEl>
                                          <p:spTgt spid="46"/>
                                        </p:tgtEl>
                                      </p:cBhvr>
                                    </p:animEffect>
                                  </p:childTnLst>
                                </p:cTn>
                              </p:par>
                            </p:childTnLst>
                          </p:cTn>
                        </p:par>
                        <p:par>
                          <p:cTn id="48" fill="hold">
                            <p:stCondLst>
                              <p:cond delay="3500"/>
                            </p:stCondLst>
                            <p:childTnLst>
                              <p:par>
                                <p:cTn id="49" presetID="22" presetClass="entr" presetSubtype="8" fill="hold" grpId="0" nodeType="after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wipe(left)">
                                      <p:cBhvr>
                                        <p:cTn id="51" dur="500"/>
                                        <p:tgtEl>
                                          <p:spTgt spid="35"/>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wipe(left)">
                                      <p:cBhvr>
                                        <p:cTn id="54" dur="500"/>
                                        <p:tgtEl>
                                          <p:spTgt spid="44"/>
                                        </p:tgtEl>
                                      </p:cBhvr>
                                    </p:animEffect>
                                  </p:childTnLst>
                                </p:cTn>
                              </p:par>
                            </p:childTnLst>
                          </p:cTn>
                        </p:par>
                        <p:par>
                          <p:cTn id="55" fill="hold">
                            <p:stCondLst>
                              <p:cond delay="4000"/>
                            </p:stCondLst>
                            <p:childTnLst>
                              <p:par>
                                <p:cTn id="56" presetID="22" presetClass="entr" presetSubtype="8" fill="hold" grpId="0" nodeType="afterEffect">
                                  <p:stCondLst>
                                    <p:cond delay="0"/>
                                  </p:stCondLst>
                                  <p:childTnLst>
                                    <p:set>
                                      <p:cBhvr>
                                        <p:cTn id="57" dur="1" fill="hold">
                                          <p:stCondLst>
                                            <p:cond delay="0"/>
                                          </p:stCondLst>
                                        </p:cTn>
                                        <p:tgtEl>
                                          <p:spTgt spid="34"/>
                                        </p:tgtEl>
                                        <p:attrNameLst>
                                          <p:attrName>style.visibility</p:attrName>
                                        </p:attrNameLst>
                                      </p:cBhvr>
                                      <p:to>
                                        <p:strVal val="visible"/>
                                      </p:to>
                                    </p:set>
                                    <p:animEffect transition="in" filter="wipe(left)">
                                      <p:cBhvr>
                                        <p:cTn id="58" dur="500"/>
                                        <p:tgtEl>
                                          <p:spTgt spid="34"/>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wipe(left)">
                                      <p:cBhvr>
                                        <p:cTn id="61" dur="500"/>
                                        <p:tgtEl>
                                          <p:spTgt spid="43"/>
                                        </p:tgtEl>
                                      </p:cBhvr>
                                    </p:animEffect>
                                  </p:childTnLst>
                                </p:cTn>
                              </p:par>
                            </p:childTnLst>
                          </p:cTn>
                        </p:par>
                        <p:par>
                          <p:cTn id="62" fill="hold">
                            <p:stCondLst>
                              <p:cond delay="4500"/>
                            </p:stCondLst>
                            <p:childTnLst>
                              <p:par>
                                <p:cTn id="63" presetID="22" presetClass="entr" presetSubtype="4"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wipe(down)">
                                      <p:cBhvr>
                                        <p:cTn id="65" dur="500"/>
                                        <p:tgtEl>
                                          <p:spTgt spid="16"/>
                                        </p:tgtEl>
                                      </p:cBhvr>
                                    </p:animEffect>
                                  </p:childTnLst>
                                </p:cTn>
                              </p:par>
                            </p:childTnLst>
                          </p:cTn>
                        </p:par>
                        <p:par>
                          <p:cTn id="66" fill="hold">
                            <p:stCondLst>
                              <p:cond delay="5000"/>
                            </p:stCondLst>
                            <p:childTnLst>
                              <p:par>
                                <p:cTn id="67" presetID="22" presetClass="entr" presetSubtype="8" fill="hold" grpId="0" nodeType="after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wipe(left)">
                                      <p:cBhvr>
                                        <p:cTn id="69" dur="500"/>
                                        <p:tgtEl>
                                          <p:spTgt spid="27"/>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30"/>
                                        </p:tgtEl>
                                        <p:attrNameLst>
                                          <p:attrName>style.visibility</p:attrName>
                                        </p:attrNameLst>
                                      </p:cBhvr>
                                      <p:to>
                                        <p:strVal val="visible"/>
                                      </p:to>
                                    </p:set>
                                    <p:animEffect transition="in" filter="wipe(left)">
                                      <p:cBhvr>
                                        <p:cTn id="72" dur="500"/>
                                        <p:tgtEl>
                                          <p:spTgt spid="30"/>
                                        </p:tgtEl>
                                      </p:cBhvr>
                                    </p:animEffect>
                                  </p:childTnLst>
                                </p:cTn>
                              </p:par>
                            </p:childTnLst>
                          </p:cTn>
                        </p:par>
                        <p:par>
                          <p:cTn id="73" fill="hold">
                            <p:stCondLst>
                              <p:cond delay="5500"/>
                            </p:stCondLst>
                            <p:childTnLst>
                              <p:par>
                                <p:cTn id="74" presetID="22" presetClass="entr" presetSubtype="8" fill="hold" grpId="0" nodeType="afterEffect">
                                  <p:stCondLst>
                                    <p:cond delay="0"/>
                                  </p:stCondLst>
                                  <p:childTnLst>
                                    <p:set>
                                      <p:cBhvr>
                                        <p:cTn id="75" dur="1" fill="hold">
                                          <p:stCondLst>
                                            <p:cond delay="0"/>
                                          </p:stCondLst>
                                        </p:cTn>
                                        <p:tgtEl>
                                          <p:spTgt spid="28"/>
                                        </p:tgtEl>
                                        <p:attrNameLst>
                                          <p:attrName>style.visibility</p:attrName>
                                        </p:attrNameLst>
                                      </p:cBhvr>
                                      <p:to>
                                        <p:strVal val="visible"/>
                                      </p:to>
                                    </p:set>
                                    <p:animEffect transition="in" filter="wipe(left)">
                                      <p:cBhvr>
                                        <p:cTn id="76" dur="500"/>
                                        <p:tgtEl>
                                          <p:spTgt spid="28"/>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wipe(left)">
                                      <p:cBhvr>
                                        <p:cTn id="7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6" grpId="0"/>
      <p:bldP spid="16" grpId="0" animBg="1"/>
      <p:bldP spid="27" grpId="0"/>
      <p:bldP spid="28" grpId="0"/>
      <p:bldP spid="29" grpId="0"/>
      <p:bldP spid="30" grpId="0"/>
      <p:bldP spid="31" grpId="0" animBg="1"/>
      <p:bldP spid="33" grpId="0"/>
      <p:bldP spid="34" grpId="0"/>
      <p:bldP spid="35" grpId="0"/>
      <p:bldP spid="42" grpId="0" animBg="1"/>
      <p:bldP spid="43" grpId="0"/>
      <p:bldP spid="44" grpId="0"/>
      <p:bldP spid="45" grpId="0"/>
      <p:bldP spid="4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4">
            <a:extLst>
              <a:ext uri="{FF2B5EF4-FFF2-40B4-BE49-F238E27FC236}">
                <a16:creationId xmlns:a16="http://schemas.microsoft.com/office/drawing/2014/main" id="{ABC1FC38-A2FF-40E6-8620-6210B2D83A10}"/>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37" name="Group 36">
            <a:extLst>
              <a:ext uri="{FF2B5EF4-FFF2-40B4-BE49-F238E27FC236}">
                <a16:creationId xmlns:a16="http://schemas.microsoft.com/office/drawing/2014/main" id="{1A602952-F277-4129-B72E-3A16F11A2A83}"/>
              </a:ext>
            </a:extLst>
          </p:cNvPr>
          <p:cNvGrpSpPr/>
          <p:nvPr/>
        </p:nvGrpSpPr>
        <p:grpSpPr>
          <a:xfrm>
            <a:off x="494834" y="494834"/>
            <a:ext cx="203798" cy="203798"/>
            <a:chOff x="606723" y="3429000"/>
            <a:chExt cx="575952" cy="575952"/>
          </a:xfrm>
        </p:grpSpPr>
        <p:sp>
          <p:nvSpPr>
            <p:cNvPr id="38" name="Oval 37">
              <a:extLst>
                <a:ext uri="{FF2B5EF4-FFF2-40B4-BE49-F238E27FC236}">
                  <a16:creationId xmlns:a16="http://schemas.microsoft.com/office/drawing/2014/main" id="{D970F72A-CC9A-45D7-903B-1B456BDFB49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Graphic 17" descr="Coins with solid fill">
              <a:extLst>
                <a:ext uri="{FF2B5EF4-FFF2-40B4-BE49-F238E27FC236}">
                  <a16:creationId xmlns:a16="http://schemas.microsoft.com/office/drawing/2014/main" id="{C5DC4BA8-614C-484B-995B-2100DBD82F4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40" name="Graphic 4">
            <a:extLst>
              <a:ext uri="{FF2B5EF4-FFF2-40B4-BE49-F238E27FC236}">
                <a16:creationId xmlns:a16="http://schemas.microsoft.com/office/drawing/2014/main" id="{D3B2DCAC-EE58-4181-8D32-9572AC617957}"/>
              </a:ext>
            </a:extLst>
          </p:cNvPr>
          <p:cNvGrpSpPr>
            <a:grpSpLocks noChangeAspect="1"/>
          </p:cNvGrpSpPr>
          <p:nvPr/>
        </p:nvGrpSpPr>
        <p:grpSpPr>
          <a:xfrm>
            <a:off x="811258" y="514437"/>
            <a:ext cx="842000" cy="164592"/>
            <a:chOff x="5238750" y="3262312"/>
            <a:chExt cx="1715262" cy="335295"/>
          </a:xfrm>
          <a:solidFill>
            <a:schemeClr val="tx1"/>
          </a:solidFill>
        </p:grpSpPr>
        <p:sp>
          <p:nvSpPr>
            <p:cNvPr id="41" name="Freeform: Shape 40">
              <a:extLst>
                <a:ext uri="{FF2B5EF4-FFF2-40B4-BE49-F238E27FC236}">
                  <a16:creationId xmlns:a16="http://schemas.microsoft.com/office/drawing/2014/main" id="{F66FF55D-AE9E-43C6-8BF9-9E4574295B7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4EF77A07-CACB-40EB-83ED-D5089AC9535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75CDBEF4-205E-4653-85E6-85C7EA9D4E5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CAF16E7E-278C-4C29-AB80-C9699520B9A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D5BDA2C5-4264-4C45-8652-6AC71CEFD22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3FC6810A-D92C-4D46-974A-4AB5BF3338F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870EDC63-3BE2-4BB7-BB2D-9B5DC4450909}"/>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4" name="PpHolder4">
            <a:extLst>
              <a:ext uri="{FF2B5EF4-FFF2-40B4-BE49-F238E27FC236}">
                <a16:creationId xmlns:a16="http://schemas.microsoft.com/office/drawing/2014/main" id="{18F9E3C5-9B24-4CE4-B947-31C0991080E5}"/>
              </a:ext>
            </a:extLst>
          </p:cNvPr>
          <p:cNvSpPr>
            <a:spLocks noGrp="1"/>
          </p:cNvSpPr>
          <p:nvPr>
            <p:ph type="pic" sz="quarter" idx="10"/>
          </p:nvPr>
        </p:nvSpPr>
        <p:spPr/>
      </p:sp>
      <p:sp>
        <p:nvSpPr>
          <p:cNvPr id="94" name="Title 93">
            <a:extLst>
              <a:ext uri="{FF2B5EF4-FFF2-40B4-BE49-F238E27FC236}">
                <a16:creationId xmlns:a16="http://schemas.microsoft.com/office/drawing/2014/main" id="{6DC2C872-245C-4D57-9260-AF164C016C2F}"/>
              </a:ext>
            </a:extLst>
          </p:cNvPr>
          <p:cNvSpPr>
            <a:spLocks noGrp="1"/>
          </p:cNvSpPr>
          <p:nvPr>
            <p:ph type="title"/>
          </p:nvPr>
        </p:nvSpPr>
        <p:spPr>
          <a:xfrm>
            <a:off x="1049197" y="1515507"/>
            <a:ext cx="3203207" cy="1444752"/>
          </a:xfrm>
        </p:spPr>
        <p:txBody>
          <a:bodyPr/>
          <a:lstStyle/>
          <a:p>
            <a:r>
              <a:rPr lang="en-US" dirty="0"/>
              <a:t>Our Vision &amp; Purpose</a:t>
            </a:r>
            <a:endParaRPr lang="en-ID" dirty="0"/>
          </a:p>
        </p:txBody>
      </p:sp>
      <p:sp>
        <p:nvSpPr>
          <p:cNvPr id="67" name="Rectangle: Rounded Corners 66">
            <a:extLst>
              <a:ext uri="{FF2B5EF4-FFF2-40B4-BE49-F238E27FC236}">
                <a16:creationId xmlns:a16="http://schemas.microsoft.com/office/drawing/2014/main" id="{937A59B8-8EA0-4A13-A8E2-8D1939085B26}"/>
              </a:ext>
            </a:extLst>
          </p:cNvPr>
          <p:cNvSpPr/>
          <p:nvPr/>
        </p:nvSpPr>
        <p:spPr>
          <a:xfrm>
            <a:off x="5789829" y="1295400"/>
            <a:ext cx="5183187" cy="1225328"/>
          </a:xfrm>
          <a:prstGeom prst="roundRect">
            <a:avLst>
              <a:gd name="adj" fmla="val 5799"/>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8" name="Rectangle: Rounded Corners 67">
            <a:extLst>
              <a:ext uri="{FF2B5EF4-FFF2-40B4-BE49-F238E27FC236}">
                <a16:creationId xmlns:a16="http://schemas.microsoft.com/office/drawing/2014/main" id="{5EBD8DF5-3B74-4D30-A429-EECA760D98E3}"/>
              </a:ext>
            </a:extLst>
          </p:cNvPr>
          <p:cNvSpPr/>
          <p:nvPr/>
        </p:nvSpPr>
        <p:spPr>
          <a:xfrm>
            <a:off x="5485029" y="2819399"/>
            <a:ext cx="5792787" cy="1219201"/>
          </a:xfrm>
          <a:prstGeom prst="roundRect">
            <a:avLst>
              <a:gd name="adj" fmla="val 7201"/>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0" name="TextBox 69">
            <a:extLst>
              <a:ext uri="{FF2B5EF4-FFF2-40B4-BE49-F238E27FC236}">
                <a16:creationId xmlns:a16="http://schemas.microsoft.com/office/drawing/2014/main" id="{E41A69E4-ABFD-44E1-99A2-2F0F86AD28BE}"/>
              </a:ext>
            </a:extLst>
          </p:cNvPr>
          <p:cNvSpPr txBox="1"/>
          <p:nvPr/>
        </p:nvSpPr>
        <p:spPr>
          <a:xfrm>
            <a:off x="6375063" y="1474810"/>
            <a:ext cx="1002113" cy="830997"/>
          </a:xfrm>
          <a:prstGeom prst="rect">
            <a:avLst/>
          </a:prstGeom>
          <a:noFill/>
        </p:spPr>
        <p:txBody>
          <a:bodyPr wrap="square" rtlCol="0" anchor="ctr">
            <a:spAutoFit/>
          </a:bodyPr>
          <a:lstStyle/>
          <a:p>
            <a:pPr algn="ctr"/>
            <a:r>
              <a:rPr lang="en-US" sz="4800" b="1" dirty="0">
                <a:solidFill>
                  <a:schemeClr val="bg2"/>
                </a:solidFill>
                <a:latin typeface="+mj-lt"/>
              </a:rPr>
              <a:t>01</a:t>
            </a:r>
            <a:endParaRPr lang="en-ID" sz="4800" b="1" dirty="0">
              <a:solidFill>
                <a:schemeClr val="bg2"/>
              </a:solidFill>
              <a:latin typeface="+mj-lt"/>
            </a:endParaRPr>
          </a:p>
        </p:txBody>
      </p:sp>
      <p:sp>
        <p:nvSpPr>
          <p:cNvPr id="71" name="TextBox 70">
            <a:extLst>
              <a:ext uri="{FF2B5EF4-FFF2-40B4-BE49-F238E27FC236}">
                <a16:creationId xmlns:a16="http://schemas.microsoft.com/office/drawing/2014/main" id="{2A772BF6-4172-4B43-A5C5-862078CD75B2}"/>
              </a:ext>
            </a:extLst>
          </p:cNvPr>
          <p:cNvSpPr txBox="1"/>
          <p:nvPr/>
        </p:nvSpPr>
        <p:spPr>
          <a:xfrm>
            <a:off x="7361117" y="1443994"/>
            <a:ext cx="231456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72" name="TextBox 71">
            <a:extLst>
              <a:ext uri="{FF2B5EF4-FFF2-40B4-BE49-F238E27FC236}">
                <a16:creationId xmlns:a16="http://schemas.microsoft.com/office/drawing/2014/main" id="{81ED0305-264F-4C3A-A6D6-09734D12C582}"/>
              </a:ext>
            </a:extLst>
          </p:cNvPr>
          <p:cNvSpPr txBox="1"/>
          <p:nvPr/>
        </p:nvSpPr>
        <p:spPr>
          <a:xfrm>
            <a:off x="7361116" y="1725044"/>
            <a:ext cx="3097690" cy="611578"/>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entire soul like these sweet mornings</a:t>
            </a:r>
          </a:p>
        </p:txBody>
      </p:sp>
      <p:sp>
        <p:nvSpPr>
          <p:cNvPr id="76" name="TextBox 75">
            <a:extLst>
              <a:ext uri="{FF2B5EF4-FFF2-40B4-BE49-F238E27FC236}">
                <a16:creationId xmlns:a16="http://schemas.microsoft.com/office/drawing/2014/main" id="{A9F334BC-97F9-4B73-8101-5B38792F99C0}"/>
              </a:ext>
            </a:extLst>
          </p:cNvPr>
          <p:cNvSpPr txBox="1"/>
          <p:nvPr/>
        </p:nvSpPr>
        <p:spPr>
          <a:xfrm>
            <a:off x="6013201" y="2911491"/>
            <a:ext cx="1171669" cy="923330"/>
          </a:xfrm>
          <a:prstGeom prst="rect">
            <a:avLst/>
          </a:prstGeom>
          <a:noFill/>
        </p:spPr>
        <p:txBody>
          <a:bodyPr wrap="square" rtlCol="0" anchor="ctr">
            <a:spAutoFit/>
          </a:bodyPr>
          <a:lstStyle/>
          <a:p>
            <a:r>
              <a:rPr lang="en-US" sz="5400" b="1" dirty="0">
                <a:solidFill>
                  <a:schemeClr val="bg2"/>
                </a:solidFill>
                <a:latin typeface="+mj-lt"/>
              </a:rPr>
              <a:t>02</a:t>
            </a:r>
            <a:endParaRPr lang="en-ID" sz="5400" b="1" dirty="0">
              <a:solidFill>
                <a:schemeClr val="bg2"/>
              </a:solidFill>
              <a:latin typeface="+mj-lt"/>
            </a:endParaRPr>
          </a:p>
        </p:txBody>
      </p:sp>
      <p:sp>
        <p:nvSpPr>
          <p:cNvPr id="77" name="TextBox 76">
            <a:extLst>
              <a:ext uri="{FF2B5EF4-FFF2-40B4-BE49-F238E27FC236}">
                <a16:creationId xmlns:a16="http://schemas.microsoft.com/office/drawing/2014/main" id="{E7FC5543-13FA-4BE6-AE40-848A8BA42F3F}"/>
              </a:ext>
            </a:extLst>
          </p:cNvPr>
          <p:cNvSpPr txBox="1"/>
          <p:nvPr/>
        </p:nvSpPr>
        <p:spPr>
          <a:xfrm>
            <a:off x="7006038" y="2971670"/>
            <a:ext cx="231456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78" name="TextBox 77">
            <a:extLst>
              <a:ext uri="{FF2B5EF4-FFF2-40B4-BE49-F238E27FC236}">
                <a16:creationId xmlns:a16="http://schemas.microsoft.com/office/drawing/2014/main" id="{B740890C-B9C1-4550-9F02-C379D4236051}"/>
              </a:ext>
            </a:extLst>
          </p:cNvPr>
          <p:cNvSpPr txBox="1"/>
          <p:nvPr/>
        </p:nvSpPr>
        <p:spPr>
          <a:xfrm>
            <a:off x="7006037" y="3243843"/>
            <a:ext cx="3793756" cy="613886"/>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my entire soul like these sweet mornings spring which enjoy</a:t>
            </a:r>
          </a:p>
        </p:txBody>
      </p:sp>
      <p:sp>
        <p:nvSpPr>
          <p:cNvPr id="82" name="Rectangle: Rounded Corners 81">
            <a:extLst>
              <a:ext uri="{FF2B5EF4-FFF2-40B4-BE49-F238E27FC236}">
                <a16:creationId xmlns:a16="http://schemas.microsoft.com/office/drawing/2014/main" id="{E2449BDD-D212-464F-8B89-3A30F71702D0}"/>
              </a:ext>
            </a:extLst>
          </p:cNvPr>
          <p:cNvSpPr/>
          <p:nvPr/>
        </p:nvSpPr>
        <p:spPr>
          <a:xfrm>
            <a:off x="5789829" y="4348368"/>
            <a:ext cx="5183187" cy="1225328"/>
          </a:xfrm>
          <a:prstGeom prst="roundRect">
            <a:avLst>
              <a:gd name="adj" fmla="val 5799"/>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3" name="TextBox 82">
            <a:extLst>
              <a:ext uri="{FF2B5EF4-FFF2-40B4-BE49-F238E27FC236}">
                <a16:creationId xmlns:a16="http://schemas.microsoft.com/office/drawing/2014/main" id="{46331BE9-FAEA-431E-A9F6-403AA0FBD5B3}"/>
              </a:ext>
            </a:extLst>
          </p:cNvPr>
          <p:cNvSpPr txBox="1"/>
          <p:nvPr/>
        </p:nvSpPr>
        <p:spPr>
          <a:xfrm>
            <a:off x="6375063" y="4527778"/>
            <a:ext cx="1002113" cy="830997"/>
          </a:xfrm>
          <a:prstGeom prst="rect">
            <a:avLst/>
          </a:prstGeom>
          <a:noFill/>
        </p:spPr>
        <p:txBody>
          <a:bodyPr wrap="square" rtlCol="0" anchor="ctr">
            <a:spAutoFit/>
          </a:bodyPr>
          <a:lstStyle/>
          <a:p>
            <a:pPr algn="ctr"/>
            <a:r>
              <a:rPr lang="en-US" sz="4800" b="1" dirty="0">
                <a:solidFill>
                  <a:schemeClr val="bg2"/>
                </a:solidFill>
                <a:latin typeface="+mj-lt"/>
              </a:rPr>
              <a:t>03</a:t>
            </a:r>
            <a:endParaRPr lang="en-ID" sz="4800" b="1" dirty="0">
              <a:solidFill>
                <a:schemeClr val="bg2"/>
              </a:solidFill>
              <a:latin typeface="+mj-lt"/>
            </a:endParaRPr>
          </a:p>
        </p:txBody>
      </p:sp>
      <p:sp>
        <p:nvSpPr>
          <p:cNvPr id="84" name="TextBox 83">
            <a:extLst>
              <a:ext uri="{FF2B5EF4-FFF2-40B4-BE49-F238E27FC236}">
                <a16:creationId xmlns:a16="http://schemas.microsoft.com/office/drawing/2014/main" id="{4CB3C07C-50E5-418C-886B-8FB71F8CE317}"/>
              </a:ext>
            </a:extLst>
          </p:cNvPr>
          <p:cNvSpPr txBox="1"/>
          <p:nvPr/>
        </p:nvSpPr>
        <p:spPr>
          <a:xfrm>
            <a:off x="7361117" y="4496962"/>
            <a:ext cx="231456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85" name="TextBox 84">
            <a:extLst>
              <a:ext uri="{FF2B5EF4-FFF2-40B4-BE49-F238E27FC236}">
                <a16:creationId xmlns:a16="http://schemas.microsoft.com/office/drawing/2014/main" id="{D9B8E2E0-6F2A-41FB-A255-413532CA7AC8}"/>
              </a:ext>
            </a:extLst>
          </p:cNvPr>
          <p:cNvSpPr txBox="1"/>
          <p:nvPr/>
        </p:nvSpPr>
        <p:spPr>
          <a:xfrm>
            <a:off x="7361116" y="4778012"/>
            <a:ext cx="3097690" cy="611578"/>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entire soul like these sweet mornings</a:t>
            </a:r>
          </a:p>
        </p:txBody>
      </p:sp>
      <p:sp>
        <p:nvSpPr>
          <p:cNvPr id="87" name="TextBox 86">
            <a:extLst>
              <a:ext uri="{FF2B5EF4-FFF2-40B4-BE49-F238E27FC236}">
                <a16:creationId xmlns:a16="http://schemas.microsoft.com/office/drawing/2014/main" id="{954036A7-88C1-4789-A507-0D81A6A1104B}"/>
              </a:ext>
            </a:extLst>
          </p:cNvPr>
          <p:cNvSpPr txBox="1"/>
          <p:nvPr/>
        </p:nvSpPr>
        <p:spPr>
          <a:xfrm>
            <a:off x="1049197" y="5067292"/>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88" name="TextBox 87">
            <a:extLst>
              <a:ext uri="{FF2B5EF4-FFF2-40B4-BE49-F238E27FC236}">
                <a16:creationId xmlns:a16="http://schemas.microsoft.com/office/drawing/2014/main" id="{492BA8E8-28EB-4AF4-A418-7B8070FC4200}"/>
              </a:ext>
            </a:extLst>
          </p:cNvPr>
          <p:cNvSpPr txBox="1"/>
          <p:nvPr/>
        </p:nvSpPr>
        <p:spPr>
          <a:xfrm>
            <a:off x="1049197" y="2965962"/>
            <a:ext cx="3790988" cy="1996572"/>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1200" dirty="0"/>
          </a:p>
          <a:p>
            <a:pPr algn="just">
              <a:lnSpc>
                <a:spcPct val="150000"/>
              </a:lnSpc>
            </a:pPr>
            <a:r>
              <a:rPr lang="en-US" sz="1200" dirty="0"/>
              <a:t>Sense of mere tranquil existence, that I neglect my talents should incapable of drawing a single</a:t>
            </a:r>
            <a:endParaRPr lang="en-ID" sz="1000" dirty="0"/>
          </a:p>
        </p:txBody>
      </p:sp>
    </p:spTree>
    <p:extLst>
      <p:ext uri="{BB962C8B-B14F-4D97-AF65-F5344CB8AC3E}">
        <p14:creationId xmlns:p14="http://schemas.microsoft.com/office/powerpoint/2010/main" val="948571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p:cTn id="11" dur="500" fill="hold"/>
                                        <p:tgtEl>
                                          <p:spTgt spid="37"/>
                                        </p:tgtEl>
                                        <p:attrNameLst>
                                          <p:attrName>ppt_w</p:attrName>
                                        </p:attrNameLst>
                                      </p:cBhvr>
                                      <p:tavLst>
                                        <p:tav tm="0">
                                          <p:val>
                                            <p:fltVal val="0"/>
                                          </p:val>
                                        </p:tav>
                                        <p:tav tm="100000">
                                          <p:val>
                                            <p:strVal val="#ppt_w"/>
                                          </p:val>
                                        </p:tav>
                                      </p:tavLst>
                                    </p:anim>
                                    <p:anim calcmode="lin" valueType="num">
                                      <p:cBhvr>
                                        <p:cTn id="12" dur="500" fill="hold"/>
                                        <p:tgtEl>
                                          <p:spTgt spid="37"/>
                                        </p:tgtEl>
                                        <p:attrNameLst>
                                          <p:attrName>ppt_h</p:attrName>
                                        </p:attrNameLst>
                                      </p:cBhvr>
                                      <p:tavLst>
                                        <p:tav tm="0">
                                          <p:val>
                                            <p:fltVal val="0"/>
                                          </p:val>
                                        </p:tav>
                                        <p:tav tm="100000">
                                          <p:val>
                                            <p:strVal val="#ppt_h"/>
                                          </p:val>
                                        </p:tav>
                                      </p:tavLst>
                                    </p:anim>
                                    <p:animEffect transition="in" filter="fade">
                                      <p:cBhvr>
                                        <p:cTn id="13" dur="500"/>
                                        <p:tgtEl>
                                          <p:spTgt spid="3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500"/>
                                        <p:tgtEl>
                                          <p:spTgt spid="40"/>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94"/>
                                        </p:tgtEl>
                                        <p:attrNameLst>
                                          <p:attrName>style.visibility</p:attrName>
                                        </p:attrNameLst>
                                      </p:cBhvr>
                                      <p:to>
                                        <p:strVal val="visible"/>
                                      </p:to>
                                    </p:set>
                                    <p:animEffect transition="in" filter="wipe(up)">
                                      <p:cBhvr>
                                        <p:cTn id="21" dur="500"/>
                                        <p:tgtEl>
                                          <p:spTgt spid="94"/>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88"/>
                                        </p:tgtEl>
                                        <p:attrNameLst>
                                          <p:attrName>style.visibility</p:attrName>
                                        </p:attrNameLst>
                                      </p:cBhvr>
                                      <p:to>
                                        <p:strVal val="visible"/>
                                      </p:to>
                                    </p:set>
                                    <p:animEffect transition="in" filter="wipe(up)">
                                      <p:cBhvr>
                                        <p:cTn id="25" dur="500"/>
                                        <p:tgtEl>
                                          <p:spTgt spid="8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87"/>
                                        </p:tgtEl>
                                        <p:attrNameLst>
                                          <p:attrName>style.visibility</p:attrName>
                                        </p:attrNameLst>
                                      </p:cBhvr>
                                      <p:to>
                                        <p:strVal val="visible"/>
                                      </p:to>
                                    </p:set>
                                    <p:animEffect transition="in" filter="wipe(left)">
                                      <p:cBhvr>
                                        <p:cTn id="29" dur="500"/>
                                        <p:tgtEl>
                                          <p:spTgt spid="87"/>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68"/>
                                        </p:tgtEl>
                                        <p:attrNameLst>
                                          <p:attrName>style.visibility</p:attrName>
                                        </p:attrNameLst>
                                      </p:cBhvr>
                                      <p:to>
                                        <p:strVal val="visible"/>
                                      </p:to>
                                    </p:set>
                                    <p:animEffect transition="in" filter="wipe(left)">
                                      <p:cBhvr>
                                        <p:cTn id="33" dur="500"/>
                                        <p:tgtEl>
                                          <p:spTgt spid="68"/>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67"/>
                                        </p:tgtEl>
                                        <p:attrNameLst>
                                          <p:attrName>style.visibility</p:attrName>
                                        </p:attrNameLst>
                                      </p:cBhvr>
                                      <p:to>
                                        <p:strVal val="visible"/>
                                      </p:to>
                                    </p:set>
                                    <p:animEffect transition="in" filter="wipe(left)">
                                      <p:cBhvr>
                                        <p:cTn id="37" dur="500"/>
                                        <p:tgtEl>
                                          <p:spTgt spid="67"/>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82"/>
                                        </p:tgtEl>
                                        <p:attrNameLst>
                                          <p:attrName>style.visibility</p:attrName>
                                        </p:attrNameLst>
                                      </p:cBhvr>
                                      <p:to>
                                        <p:strVal val="visible"/>
                                      </p:to>
                                    </p:set>
                                    <p:animEffect transition="in" filter="wipe(left)">
                                      <p:cBhvr>
                                        <p:cTn id="40" dur="500"/>
                                        <p:tgtEl>
                                          <p:spTgt spid="82"/>
                                        </p:tgtEl>
                                      </p:cBhvr>
                                    </p:animEffect>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70"/>
                                        </p:tgtEl>
                                        <p:attrNameLst>
                                          <p:attrName>style.visibility</p:attrName>
                                        </p:attrNameLst>
                                      </p:cBhvr>
                                      <p:to>
                                        <p:strVal val="visible"/>
                                      </p:to>
                                    </p:set>
                                    <p:animEffect transition="in" filter="wipe(left)">
                                      <p:cBhvr>
                                        <p:cTn id="44" dur="500"/>
                                        <p:tgtEl>
                                          <p:spTgt spid="70"/>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76"/>
                                        </p:tgtEl>
                                        <p:attrNameLst>
                                          <p:attrName>style.visibility</p:attrName>
                                        </p:attrNameLst>
                                      </p:cBhvr>
                                      <p:to>
                                        <p:strVal val="visible"/>
                                      </p:to>
                                    </p:set>
                                    <p:animEffect transition="in" filter="wipe(left)">
                                      <p:cBhvr>
                                        <p:cTn id="47" dur="500"/>
                                        <p:tgtEl>
                                          <p:spTgt spid="76"/>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83"/>
                                        </p:tgtEl>
                                        <p:attrNameLst>
                                          <p:attrName>style.visibility</p:attrName>
                                        </p:attrNameLst>
                                      </p:cBhvr>
                                      <p:to>
                                        <p:strVal val="visible"/>
                                      </p:to>
                                    </p:set>
                                    <p:animEffect transition="in" filter="wipe(left)">
                                      <p:cBhvr>
                                        <p:cTn id="50" dur="500"/>
                                        <p:tgtEl>
                                          <p:spTgt spid="83"/>
                                        </p:tgtEl>
                                      </p:cBhvr>
                                    </p:animEffect>
                                  </p:childTnLst>
                                </p:cTn>
                              </p:par>
                            </p:childTnLst>
                          </p:cTn>
                        </p:par>
                        <p:par>
                          <p:cTn id="51" fill="hold">
                            <p:stCondLst>
                              <p:cond delay="4500"/>
                            </p:stCondLst>
                            <p:childTnLst>
                              <p:par>
                                <p:cTn id="52" presetID="22" presetClass="entr" presetSubtype="8" fill="hold" grpId="0" nodeType="afterEffect">
                                  <p:stCondLst>
                                    <p:cond delay="0"/>
                                  </p:stCondLst>
                                  <p:childTnLst>
                                    <p:set>
                                      <p:cBhvr>
                                        <p:cTn id="53" dur="1" fill="hold">
                                          <p:stCondLst>
                                            <p:cond delay="0"/>
                                          </p:stCondLst>
                                        </p:cTn>
                                        <p:tgtEl>
                                          <p:spTgt spid="71"/>
                                        </p:tgtEl>
                                        <p:attrNameLst>
                                          <p:attrName>style.visibility</p:attrName>
                                        </p:attrNameLst>
                                      </p:cBhvr>
                                      <p:to>
                                        <p:strVal val="visible"/>
                                      </p:to>
                                    </p:set>
                                    <p:animEffect transition="in" filter="wipe(left)">
                                      <p:cBhvr>
                                        <p:cTn id="54" dur="500"/>
                                        <p:tgtEl>
                                          <p:spTgt spid="71"/>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77"/>
                                        </p:tgtEl>
                                        <p:attrNameLst>
                                          <p:attrName>style.visibility</p:attrName>
                                        </p:attrNameLst>
                                      </p:cBhvr>
                                      <p:to>
                                        <p:strVal val="visible"/>
                                      </p:to>
                                    </p:set>
                                    <p:animEffect transition="in" filter="wipe(left)">
                                      <p:cBhvr>
                                        <p:cTn id="57" dur="500"/>
                                        <p:tgtEl>
                                          <p:spTgt spid="77"/>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84"/>
                                        </p:tgtEl>
                                        <p:attrNameLst>
                                          <p:attrName>style.visibility</p:attrName>
                                        </p:attrNameLst>
                                      </p:cBhvr>
                                      <p:to>
                                        <p:strVal val="visible"/>
                                      </p:to>
                                    </p:set>
                                    <p:animEffect transition="in" filter="wipe(left)">
                                      <p:cBhvr>
                                        <p:cTn id="60" dur="500"/>
                                        <p:tgtEl>
                                          <p:spTgt spid="84"/>
                                        </p:tgtEl>
                                      </p:cBhvr>
                                    </p:animEffect>
                                  </p:childTnLst>
                                </p:cTn>
                              </p:par>
                            </p:childTnLst>
                          </p:cTn>
                        </p:par>
                        <p:par>
                          <p:cTn id="61" fill="hold">
                            <p:stCondLst>
                              <p:cond delay="5000"/>
                            </p:stCondLst>
                            <p:childTnLst>
                              <p:par>
                                <p:cTn id="62" presetID="22" presetClass="entr" presetSubtype="8" fill="hold" grpId="0" nodeType="afterEffect">
                                  <p:stCondLst>
                                    <p:cond delay="0"/>
                                  </p:stCondLst>
                                  <p:childTnLst>
                                    <p:set>
                                      <p:cBhvr>
                                        <p:cTn id="63" dur="1" fill="hold">
                                          <p:stCondLst>
                                            <p:cond delay="0"/>
                                          </p:stCondLst>
                                        </p:cTn>
                                        <p:tgtEl>
                                          <p:spTgt spid="72"/>
                                        </p:tgtEl>
                                        <p:attrNameLst>
                                          <p:attrName>style.visibility</p:attrName>
                                        </p:attrNameLst>
                                      </p:cBhvr>
                                      <p:to>
                                        <p:strVal val="visible"/>
                                      </p:to>
                                    </p:set>
                                    <p:animEffect transition="in" filter="wipe(left)">
                                      <p:cBhvr>
                                        <p:cTn id="64" dur="500"/>
                                        <p:tgtEl>
                                          <p:spTgt spid="72"/>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78"/>
                                        </p:tgtEl>
                                        <p:attrNameLst>
                                          <p:attrName>style.visibility</p:attrName>
                                        </p:attrNameLst>
                                      </p:cBhvr>
                                      <p:to>
                                        <p:strVal val="visible"/>
                                      </p:to>
                                    </p:set>
                                    <p:animEffect transition="in" filter="wipe(left)">
                                      <p:cBhvr>
                                        <p:cTn id="67" dur="500"/>
                                        <p:tgtEl>
                                          <p:spTgt spid="78"/>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85"/>
                                        </p:tgtEl>
                                        <p:attrNameLst>
                                          <p:attrName>style.visibility</p:attrName>
                                        </p:attrNameLst>
                                      </p:cBhvr>
                                      <p:to>
                                        <p:strVal val="visible"/>
                                      </p:to>
                                    </p:set>
                                    <p:animEffect transition="in" filter="wipe(left)">
                                      <p:cBhvr>
                                        <p:cTn id="70"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94" grpId="0"/>
      <p:bldP spid="67" grpId="0" animBg="1"/>
      <p:bldP spid="68" grpId="0" animBg="1"/>
      <p:bldP spid="70" grpId="0"/>
      <p:bldP spid="71" grpId="0"/>
      <p:bldP spid="72" grpId="0"/>
      <p:bldP spid="76" grpId="0"/>
      <p:bldP spid="77" grpId="0"/>
      <p:bldP spid="78" grpId="0"/>
      <p:bldP spid="82" grpId="0" animBg="1"/>
      <p:bldP spid="83" grpId="0"/>
      <p:bldP spid="84" grpId="0"/>
      <p:bldP spid="85" grpId="0"/>
      <p:bldP spid="87" grpId="0"/>
      <p:bldP spid="8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4">
            <a:extLst>
              <a:ext uri="{FF2B5EF4-FFF2-40B4-BE49-F238E27FC236}">
                <a16:creationId xmlns:a16="http://schemas.microsoft.com/office/drawing/2014/main" id="{9DD21C31-383A-42AA-92B4-2788A6AD36DF}"/>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37" name="Group 36">
            <a:extLst>
              <a:ext uri="{FF2B5EF4-FFF2-40B4-BE49-F238E27FC236}">
                <a16:creationId xmlns:a16="http://schemas.microsoft.com/office/drawing/2014/main" id="{9D5E97D8-5CB9-4BB4-8E00-484C8AA14532}"/>
              </a:ext>
            </a:extLst>
          </p:cNvPr>
          <p:cNvGrpSpPr/>
          <p:nvPr/>
        </p:nvGrpSpPr>
        <p:grpSpPr>
          <a:xfrm>
            <a:off x="494834" y="494834"/>
            <a:ext cx="203798" cy="203798"/>
            <a:chOff x="606723" y="3429000"/>
            <a:chExt cx="575952" cy="575952"/>
          </a:xfrm>
        </p:grpSpPr>
        <p:sp>
          <p:nvSpPr>
            <p:cNvPr id="38" name="Oval 37">
              <a:extLst>
                <a:ext uri="{FF2B5EF4-FFF2-40B4-BE49-F238E27FC236}">
                  <a16:creationId xmlns:a16="http://schemas.microsoft.com/office/drawing/2014/main" id="{22453F17-734E-4DD4-B07F-8AAFC16B396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Graphic 17" descr="Coins with solid fill">
              <a:extLst>
                <a:ext uri="{FF2B5EF4-FFF2-40B4-BE49-F238E27FC236}">
                  <a16:creationId xmlns:a16="http://schemas.microsoft.com/office/drawing/2014/main" id="{4BE88976-E644-4F25-9F1E-38B33AE92408}"/>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40" name="Graphic 4">
            <a:extLst>
              <a:ext uri="{FF2B5EF4-FFF2-40B4-BE49-F238E27FC236}">
                <a16:creationId xmlns:a16="http://schemas.microsoft.com/office/drawing/2014/main" id="{B3665DF7-AA20-4FA8-A0AF-F797EC2AD5C8}"/>
              </a:ext>
            </a:extLst>
          </p:cNvPr>
          <p:cNvGrpSpPr>
            <a:grpSpLocks noChangeAspect="1"/>
          </p:cNvGrpSpPr>
          <p:nvPr/>
        </p:nvGrpSpPr>
        <p:grpSpPr>
          <a:xfrm>
            <a:off x="811258" y="514437"/>
            <a:ext cx="842000" cy="164592"/>
            <a:chOff x="5238750" y="3262312"/>
            <a:chExt cx="1715262" cy="335295"/>
          </a:xfrm>
          <a:solidFill>
            <a:schemeClr val="tx1"/>
          </a:solidFill>
        </p:grpSpPr>
        <p:sp>
          <p:nvSpPr>
            <p:cNvPr id="41" name="Freeform: Shape 40">
              <a:extLst>
                <a:ext uri="{FF2B5EF4-FFF2-40B4-BE49-F238E27FC236}">
                  <a16:creationId xmlns:a16="http://schemas.microsoft.com/office/drawing/2014/main" id="{D6BE57B2-2B34-4A2F-AB1A-2A5FDD62E9F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DF13F97B-9A59-47E4-8AE8-FA36136002B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83BFB325-1152-4EAC-84BA-5A36BF0BAE3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7D0F71B4-2066-42E2-B48A-2448C4B69C5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F0B72593-E350-44A5-A327-74A2686FA8EC}"/>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0E14FFF8-E3EC-487B-B557-277DCE235DB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FDDEC7DD-EFF0-42EE-86C0-E92BF9A4B9B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cxnSp>
        <p:nvCxnSpPr>
          <p:cNvPr id="15" name="Straight Connector 14">
            <a:extLst>
              <a:ext uri="{FF2B5EF4-FFF2-40B4-BE49-F238E27FC236}">
                <a16:creationId xmlns:a16="http://schemas.microsoft.com/office/drawing/2014/main" id="{D0ADEA97-6CED-4044-8F86-8DBB50E99961}"/>
              </a:ext>
            </a:extLst>
          </p:cNvPr>
          <p:cNvCxnSpPr>
            <a:cxnSpLocks/>
          </p:cNvCxnSpPr>
          <p:nvPr/>
        </p:nvCxnSpPr>
        <p:spPr>
          <a:xfrm>
            <a:off x="3543485" y="2363194"/>
            <a:ext cx="8648515"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E90D8D63-83DF-4AFB-A5E1-BC0B9B5E80F7}"/>
              </a:ext>
            </a:extLst>
          </p:cNvPr>
          <p:cNvSpPr txBox="1"/>
          <p:nvPr/>
        </p:nvSpPr>
        <p:spPr>
          <a:xfrm>
            <a:off x="3160856" y="1849199"/>
            <a:ext cx="693339" cy="307777"/>
          </a:xfrm>
          <a:prstGeom prst="rect">
            <a:avLst/>
          </a:prstGeom>
          <a:noFill/>
        </p:spPr>
        <p:txBody>
          <a:bodyPr wrap="square" rtlCol="0" anchor="ctr">
            <a:spAutoFit/>
          </a:bodyPr>
          <a:lstStyle/>
          <a:p>
            <a:pPr algn="ctr"/>
            <a:r>
              <a:rPr lang="en-US" sz="1400" b="1" dirty="0">
                <a:solidFill>
                  <a:schemeClr val="accent1"/>
                </a:solidFill>
                <a:latin typeface="+mj-lt"/>
              </a:rPr>
              <a:t>01</a:t>
            </a:r>
            <a:endParaRPr lang="en-ID" sz="1400" b="1" dirty="0">
              <a:solidFill>
                <a:schemeClr val="accent1"/>
              </a:solidFill>
              <a:latin typeface="+mj-lt"/>
            </a:endParaRPr>
          </a:p>
        </p:txBody>
      </p:sp>
      <p:sp>
        <p:nvSpPr>
          <p:cNvPr id="19" name="TextBox 18">
            <a:extLst>
              <a:ext uri="{FF2B5EF4-FFF2-40B4-BE49-F238E27FC236}">
                <a16:creationId xmlns:a16="http://schemas.microsoft.com/office/drawing/2014/main" id="{D406CD55-83B6-40CC-ACFF-BC24F5D0B1B7}"/>
              </a:ext>
            </a:extLst>
          </p:cNvPr>
          <p:cNvSpPr txBox="1"/>
          <p:nvPr/>
        </p:nvSpPr>
        <p:spPr>
          <a:xfrm>
            <a:off x="1496106" y="5500459"/>
            <a:ext cx="4143054" cy="613886"/>
          </a:xfrm>
          <a:prstGeom prst="rect">
            <a:avLst/>
          </a:prstGeom>
          <a:noFill/>
        </p:spPr>
        <p:txBody>
          <a:bodyPr wrap="square" rtlCol="0">
            <a:spAutoFit/>
          </a:bodyPr>
          <a:lstStyle/>
          <a:p>
            <a:pPr>
              <a:lnSpc>
                <a:spcPct val="150000"/>
              </a:lnSpc>
            </a:pPr>
            <a:r>
              <a:rPr lang="en-US" sz="1200" dirty="0"/>
              <a:t>A wonderful serenity has taken possession my entire soul like these sweet mornings of spring which I enjoy with</a:t>
            </a:r>
          </a:p>
        </p:txBody>
      </p:sp>
      <p:sp>
        <p:nvSpPr>
          <p:cNvPr id="20" name="TextBox 19">
            <a:extLst>
              <a:ext uri="{FF2B5EF4-FFF2-40B4-BE49-F238E27FC236}">
                <a16:creationId xmlns:a16="http://schemas.microsoft.com/office/drawing/2014/main" id="{31FAB007-8000-4D19-8891-4E449AD12079}"/>
              </a:ext>
            </a:extLst>
          </p:cNvPr>
          <p:cNvSpPr txBox="1"/>
          <p:nvPr/>
        </p:nvSpPr>
        <p:spPr>
          <a:xfrm>
            <a:off x="1490105" y="5186762"/>
            <a:ext cx="2899110" cy="400110"/>
          </a:xfrm>
          <a:prstGeom prst="rect">
            <a:avLst/>
          </a:prstGeom>
          <a:noFill/>
        </p:spPr>
        <p:txBody>
          <a:bodyPr wrap="square" rtlCol="0" anchor="ctr">
            <a:spAutoFit/>
          </a:bodyPr>
          <a:lstStyle/>
          <a:p>
            <a:r>
              <a:rPr lang="en-US" sz="2000" b="1" dirty="0">
                <a:solidFill>
                  <a:schemeClr val="accent1"/>
                </a:solidFill>
                <a:latin typeface="+mj-lt"/>
              </a:rPr>
              <a:t>Our First Journey</a:t>
            </a:r>
          </a:p>
        </p:txBody>
      </p:sp>
      <p:sp>
        <p:nvSpPr>
          <p:cNvPr id="28" name="Rectangle: Rounded Corners 27">
            <a:extLst>
              <a:ext uri="{FF2B5EF4-FFF2-40B4-BE49-F238E27FC236}">
                <a16:creationId xmlns:a16="http://schemas.microsoft.com/office/drawing/2014/main" id="{628AA205-C068-4B0F-88A1-18C50453EA93}"/>
              </a:ext>
            </a:extLst>
          </p:cNvPr>
          <p:cNvSpPr/>
          <p:nvPr/>
        </p:nvSpPr>
        <p:spPr>
          <a:xfrm>
            <a:off x="3356649" y="2212318"/>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6" name="PpHolder9">
            <a:extLst>
              <a:ext uri="{FF2B5EF4-FFF2-40B4-BE49-F238E27FC236}">
                <a16:creationId xmlns:a16="http://schemas.microsoft.com/office/drawing/2014/main" id="{A7FC9DCA-983D-43A0-AFC3-2949A73D8906}"/>
              </a:ext>
            </a:extLst>
          </p:cNvPr>
          <p:cNvSpPr>
            <a:spLocks noGrp="1"/>
          </p:cNvSpPr>
          <p:nvPr>
            <p:ph type="pic" sz="quarter" idx="11"/>
          </p:nvPr>
        </p:nvSpPr>
        <p:spPr/>
      </p:sp>
      <p:sp>
        <p:nvSpPr>
          <p:cNvPr id="4" name="PpHolder10">
            <a:extLst>
              <a:ext uri="{FF2B5EF4-FFF2-40B4-BE49-F238E27FC236}">
                <a16:creationId xmlns:a16="http://schemas.microsoft.com/office/drawing/2014/main" id="{C15BF0C4-0189-4579-866B-2EE895A4A8B7}"/>
              </a:ext>
            </a:extLst>
          </p:cNvPr>
          <p:cNvSpPr>
            <a:spLocks noGrp="1"/>
          </p:cNvSpPr>
          <p:nvPr>
            <p:ph type="pic" sz="quarter" idx="10"/>
          </p:nvPr>
        </p:nvSpPr>
        <p:spPr/>
      </p:sp>
      <p:sp>
        <p:nvSpPr>
          <p:cNvPr id="11" name="Title 10">
            <a:extLst>
              <a:ext uri="{FF2B5EF4-FFF2-40B4-BE49-F238E27FC236}">
                <a16:creationId xmlns:a16="http://schemas.microsoft.com/office/drawing/2014/main" id="{90ACF8BE-1AF0-445C-8C1E-AD597060FCAC}"/>
              </a:ext>
            </a:extLst>
          </p:cNvPr>
          <p:cNvSpPr>
            <a:spLocks noGrp="1"/>
          </p:cNvSpPr>
          <p:nvPr>
            <p:ph type="title"/>
          </p:nvPr>
        </p:nvSpPr>
        <p:spPr/>
        <p:txBody>
          <a:bodyPr/>
          <a:lstStyle/>
          <a:p>
            <a:r>
              <a:rPr lang="en-US" sz="4400" b="1" dirty="0">
                <a:latin typeface="+mj-lt"/>
              </a:rPr>
              <a:t>History Timeline</a:t>
            </a:r>
            <a:endParaRPr lang="en-ID" dirty="0"/>
          </a:p>
        </p:txBody>
      </p:sp>
      <p:sp>
        <p:nvSpPr>
          <p:cNvPr id="32" name="TextBox 31">
            <a:extLst>
              <a:ext uri="{FF2B5EF4-FFF2-40B4-BE49-F238E27FC236}">
                <a16:creationId xmlns:a16="http://schemas.microsoft.com/office/drawing/2014/main" id="{541CFDA2-A262-42E7-8C82-78C1BC90842B}"/>
              </a:ext>
            </a:extLst>
          </p:cNvPr>
          <p:cNvSpPr txBox="1"/>
          <p:nvPr/>
        </p:nvSpPr>
        <p:spPr>
          <a:xfrm>
            <a:off x="7427656" y="1849199"/>
            <a:ext cx="693339" cy="307777"/>
          </a:xfrm>
          <a:prstGeom prst="rect">
            <a:avLst/>
          </a:prstGeom>
          <a:noFill/>
        </p:spPr>
        <p:txBody>
          <a:bodyPr wrap="square" rtlCol="0" anchor="ctr">
            <a:spAutoFit/>
          </a:bodyPr>
          <a:lstStyle/>
          <a:p>
            <a:pPr algn="ctr"/>
            <a:r>
              <a:rPr lang="en-US" sz="1400" b="1" dirty="0">
                <a:solidFill>
                  <a:schemeClr val="accent1"/>
                </a:solidFill>
                <a:latin typeface="+mj-lt"/>
              </a:rPr>
              <a:t>02</a:t>
            </a:r>
            <a:endParaRPr lang="en-ID" sz="1400" b="1" dirty="0">
              <a:solidFill>
                <a:schemeClr val="accent1"/>
              </a:solidFill>
              <a:latin typeface="+mj-lt"/>
            </a:endParaRPr>
          </a:p>
        </p:txBody>
      </p:sp>
      <p:sp>
        <p:nvSpPr>
          <p:cNvPr id="33" name="Rectangle: Rounded Corners 32">
            <a:extLst>
              <a:ext uri="{FF2B5EF4-FFF2-40B4-BE49-F238E27FC236}">
                <a16:creationId xmlns:a16="http://schemas.microsoft.com/office/drawing/2014/main" id="{6993FA0B-CC43-4E30-968D-842C833CB4AE}"/>
              </a:ext>
            </a:extLst>
          </p:cNvPr>
          <p:cNvSpPr/>
          <p:nvPr/>
        </p:nvSpPr>
        <p:spPr>
          <a:xfrm>
            <a:off x="7623449" y="2212318"/>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49" name="Rounded Rectangle 15">
            <a:extLst>
              <a:ext uri="{FF2B5EF4-FFF2-40B4-BE49-F238E27FC236}">
                <a16:creationId xmlns:a16="http://schemas.microsoft.com/office/drawing/2014/main" id="{AFBDED37-C25A-4BDE-830B-1B3BDA014B84}"/>
              </a:ext>
            </a:extLst>
          </p:cNvPr>
          <p:cNvSpPr/>
          <p:nvPr/>
        </p:nvSpPr>
        <p:spPr>
          <a:xfrm>
            <a:off x="7628696" y="3429000"/>
            <a:ext cx="4563305" cy="2743200"/>
          </a:xfrm>
          <a:custGeom>
            <a:avLst/>
            <a:gdLst>
              <a:gd name="connsiteX0" fmla="*/ 80678 w 4563305"/>
              <a:gd name="connsiteY0" fmla="*/ 0 h 2743200"/>
              <a:gd name="connsiteX1" fmla="*/ 4563305 w 4563305"/>
              <a:gd name="connsiteY1" fmla="*/ 0 h 2743200"/>
              <a:gd name="connsiteX2" fmla="*/ 4563305 w 4563305"/>
              <a:gd name="connsiteY2" fmla="*/ 2743200 h 2743200"/>
              <a:gd name="connsiteX3" fmla="*/ 80678 w 4563305"/>
              <a:gd name="connsiteY3" fmla="*/ 2743200 h 2743200"/>
              <a:gd name="connsiteX4" fmla="*/ 0 w 4563305"/>
              <a:gd name="connsiteY4" fmla="*/ 2662522 h 2743200"/>
              <a:gd name="connsiteX5" fmla="*/ 0 w 4563305"/>
              <a:gd name="connsiteY5" fmla="*/ 80678 h 2743200"/>
              <a:gd name="connsiteX6" fmla="*/ 80678 w 4563305"/>
              <a:gd name="connsiteY6" fmla="*/ 0 h 274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63305" h="2743200">
                <a:moveTo>
                  <a:pt x="80678" y="0"/>
                </a:moveTo>
                <a:lnTo>
                  <a:pt x="4563305" y="0"/>
                </a:lnTo>
                <a:lnTo>
                  <a:pt x="4563305" y="2743200"/>
                </a:lnTo>
                <a:lnTo>
                  <a:pt x="80678" y="2743200"/>
                </a:lnTo>
                <a:cubicBezTo>
                  <a:pt x="36121" y="2743200"/>
                  <a:pt x="0" y="2707079"/>
                  <a:pt x="0" y="2662522"/>
                </a:cubicBezTo>
                <a:lnTo>
                  <a:pt x="0" y="80678"/>
                </a:lnTo>
                <a:cubicBezTo>
                  <a:pt x="0" y="36121"/>
                  <a:pt x="36121" y="0"/>
                  <a:pt x="8067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TextBox 20">
            <a:extLst>
              <a:ext uri="{FF2B5EF4-FFF2-40B4-BE49-F238E27FC236}">
                <a16:creationId xmlns:a16="http://schemas.microsoft.com/office/drawing/2014/main" id="{C27F18C5-B1BD-48B0-82EF-585EF25FD379}"/>
              </a:ext>
            </a:extLst>
          </p:cNvPr>
          <p:cNvSpPr txBox="1"/>
          <p:nvPr/>
        </p:nvSpPr>
        <p:spPr>
          <a:xfrm>
            <a:off x="8120032" y="4204097"/>
            <a:ext cx="3634028" cy="1165575"/>
          </a:xfrm>
          <a:prstGeom prst="rect">
            <a:avLst/>
          </a:prstGeom>
          <a:noFill/>
        </p:spPr>
        <p:txBody>
          <a:bodyPr wrap="square" rtlCol="0">
            <a:spAutoFit/>
          </a:bodyPr>
          <a:lstStyle/>
          <a:p>
            <a:pPr algn="just">
              <a:lnSpc>
                <a:spcPct val="150000"/>
              </a:lnSpc>
            </a:pPr>
            <a:r>
              <a:rPr lang="en-US" sz="1200" dirty="0">
                <a:solidFill>
                  <a:schemeClr val="bg2"/>
                </a:solidFill>
              </a:rPr>
              <a:t>A wonderful serenity has taken possession my entire soul like these sweet mornings of spring which I enjoy with my whole heart. I am alone and feel the charm of existence in this spot which was.</a:t>
            </a:r>
          </a:p>
        </p:txBody>
      </p:sp>
      <p:sp>
        <p:nvSpPr>
          <p:cNvPr id="22" name="TextBox 21">
            <a:extLst>
              <a:ext uri="{FF2B5EF4-FFF2-40B4-BE49-F238E27FC236}">
                <a16:creationId xmlns:a16="http://schemas.microsoft.com/office/drawing/2014/main" id="{BE5019C7-0F94-4BAF-AD07-23FA5448B7DC}"/>
              </a:ext>
            </a:extLst>
          </p:cNvPr>
          <p:cNvSpPr txBox="1"/>
          <p:nvPr/>
        </p:nvSpPr>
        <p:spPr>
          <a:xfrm>
            <a:off x="8114031" y="3842459"/>
            <a:ext cx="2899110" cy="400110"/>
          </a:xfrm>
          <a:prstGeom prst="rect">
            <a:avLst/>
          </a:prstGeom>
          <a:noFill/>
        </p:spPr>
        <p:txBody>
          <a:bodyPr wrap="square" rtlCol="0">
            <a:spAutoFit/>
          </a:bodyPr>
          <a:lstStyle/>
          <a:p>
            <a:r>
              <a:rPr lang="en-US" sz="2000" b="1" dirty="0">
                <a:solidFill>
                  <a:schemeClr val="bg2"/>
                </a:solidFill>
                <a:latin typeface="+mj-lt"/>
              </a:rPr>
              <a:t>Our Second Journey</a:t>
            </a:r>
          </a:p>
        </p:txBody>
      </p:sp>
      <p:sp>
        <p:nvSpPr>
          <p:cNvPr id="48" name="TextBox 47">
            <a:extLst>
              <a:ext uri="{FF2B5EF4-FFF2-40B4-BE49-F238E27FC236}">
                <a16:creationId xmlns:a16="http://schemas.microsoft.com/office/drawing/2014/main" id="{07E7BE78-4931-4287-A25C-91E6703ED817}"/>
              </a:ext>
            </a:extLst>
          </p:cNvPr>
          <p:cNvSpPr txBox="1"/>
          <p:nvPr/>
        </p:nvSpPr>
        <p:spPr>
          <a:xfrm>
            <a:off x="8120032" y="5497062"/>
            <a:ext cx="3699970" cy="276999"/>
          </a:xfrm>
          <a:prstGeom prst="rect">
            <a:avLst/>
          </a:prstGeom>
          <a:noFill/>
        </p:spPr>
        <p:txBody>
          <a:bodyPr wrap="square" rtlCol="0" anchor="ctr">
            <a:spAutoFit/>
          </a:bodyPr>
          <a:lstStyle/>
          <a:p>
            <a:r>
              <a:rPr lang="en-US" sz="1200" b="1" dirty="0">
                <a:solidFill>
                  <a:schemeClr val="bg2"/>
                </a:solidFill>
                <a:latin typeface="+mj-lt"/>
              </a:rPr>
              <a:t>For More Information : www.yourwebsitehere.com</a:t>
            </a:r>
          </a:p>
        </p:txBody>
      </p:sp>
    </p:spTree>
    <p:extLst>
      <p:ext uri="{BB962C8B-B14F-4D97-AF65-F5344CB8AC3E}">
        <p14:creationId xmlns:p14="http://schemas.microsoft.com/office/powerpoint/2010/main" val="29690984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p:cTn id="11" dur="500" fill="hold"/>
                                        <p:tgtEl>
                                          <p:spTgt spid="37"/>
                                        </p:tgtEl>
                                        <p:attrNameLst>
                                          <p:attrName>ppt_w</p:attrName>
                                        </p:attrNameLst>
                                      </p:cBhvr>
                                      <p:tavLst>
                                        <p:tav tm="0">
                                          <p:val>
                                            <p:fltVal val="0"/>
                                          </p:val>
                                        </p:tav>
                                        <p:tav tm="100000">
                                          <p:val>
                                            <p:strVal val="#ppt_w"/>
                                          </p:val>
                                        </p:tav>
                                      </p:tavLst>
                                    </p:anim>
                                    <p:anim calcmode="lin" valueType="num">
                                      <p:cBhvr>
                                        <p:cTn id="12" dur="500" fill="hold"/>
                                        <p:tgtEl>
                                          <p:spTgt spid="37"/>
                                        </p:tgtEl>
                                        <p:attrNameLst>
                                          <p:attrName>ppt_h</p:attrName>
                                        </p:attrNameLst>
                                      </p:cBhvr>
                                      <p:tavLst>
                                        <p:tav tm="0">
                                          <p:val>
                                            <p:fltVal val="0"/>
                                          </p:val>
                                        </p:tav>
                                        <p:tav tm="100000">
                                          <p:val>
                                            <p:strVal val="#ppt_h"/>
                                          </p:val>
                                        </p:tav>
                                      </p:tavLst>
                                    </p:anim>
                                    <p:animEffect transition="in" filter="fade">
                                      <p:cBhvr>
                                        <p:cTn id="13" dur="500"/>
                                        <p:tgtEl>
                                          <p:spTgt spid="3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500"/>
                                        <p:tgtEl>
                                          <p:spTgt spid="4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left)">
                                      <p:cBhvr>
                                        <p:cTn id="21" dur="500"/>
                                        <p:tgtEl>
                                          <p:spTgt spid="11"/>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 calcmode="lin" valueType="num">
                                      <p:cBhvr>
                                        <p:cTn id="25" dur="500" fill="hold"/>
                                        <p:tgtEl>
                                          <p:spTgt spid="28"/>
                                        </p:tgtEl>
                                        <p:attrNameLst>
                                          <p:attrName>ppt_w</p:attrName>
                                        </p:attrNameLst>
                                      </p:cBhvr>
                                      <p:tavLst>
                                        <p:tav tm="0">
                                          <p:val>
                                            <p:fltVal val="0"/>
                                          </p:val>
                                        </p:tav>
                                        <p:tav tm="100000">
                                          <p:val>
                                            <p:strVal val="#ppt_w"/>
                                          </p:val>
                                        </p:tav>
                                      </p:tavLst>
                                    </p:anim>
                                    <p:anim calcmode="lin" valueType="num">
                                      <p:cBhvr>
                                        <p:cTn id="26" dur="500" fill="hold"/>
                                        <p:tgtEl>
                                          <p:spTgt spid="28"/>
                                        </p:tgtEl>
                                        <p:attrNameLst>
                                          <p:attrName>ppt_h</p:attrName>
                                        </p:attrNameLst>
                                      </p:cBhvr>
                                      <p:tavLst>
                                        <p:tav tm="0">
                                          <p:val>
                                            <p:fltVal val="0"/>
                                          </p:val>
                                        </p:tav>
                                        <p:tav tm="100000">
                                          <p:val>
                                            <p:strVal val="#ppt_h"/>
                                          </p:val>
                                        </p:tav>
                                      </p:tavLst>
                                    </p:anim>
                                    <p:animEffect transition="in" filter="fade">
                                      <p:cBhvr>
                                        <p:cTn id="27" dur="500"/>
                                        <p:tgtEl>
                                          <p:spTgt spid="2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33"/>
                                        </p:tgtEl>
                                        <p:attrNameLst>
                                          <p:attrName>style.visibility</p:attrName>
                                        </p:attrNameLst>
                                      </p:cBhvr>
                                      <p:to>
                                        <p:strVal val="visible"/>
                                      </p:to>
                                    </p:set>
                                    <p:anim calcmode="lin" valueType="num">
                                      <p:cBhvr>
                                        <p:cTn id="30" dur="500" fill="hold"/>
                                        <p:tgtEl>
                                          <p:spTgt spid="33"/>
                                        </p:tgtEl>
                                        <p:attrNameLst>
                                          <p:attrName>ppt_w</p:attrName>
                                        </p:attrNameLst>
                                      </p:cBhvr>
                                      <p:tavLst>
                                        <p:tav tm="0">
                                          <p:val>
                                            <p:fltVal val="0"/>
                                          </p:val>
                                        </p:tav>
                                        <p:tav tm="100000">
                                          <p:val>
                                            <p:strVal val="#ppt_w"/>
                                          </p:val>
                                        </p:tav>
                                      </p:tavLst>
                                    </p:anim>
                                    <p:anim calcmode="lin" valueType="num">
                                      <p:cBhvr>
                                        <p:cTn id="31" dur="500" fill="hold"/>
                                        <p:tgtEl>
                                          <p:spTgt spid="33"/>
                                        </p:tgtEl>
                                        <p:attrNameLst>
                                          <p:attrName>ppt_h</p:attrName>
                                        </p:attrNameLst>
                                      </p:cBhvr>
                                      <p:tavLst>
                                        <p:tav tm="0">
                                          <p:val>
                                            <p:fltVal val="0"/>
                                          </p:val>
                                        </p:tav>
                                        <p:tav tm="100000">
                                          <p:val>
                                            <p:strVal val="#ppt_h"/>
                                          </p:val>
                                        </p:tav>
                                      </p:tavLst>
                                    </p:anim>
                                    <p:animEffect transition="in" filter="fade">
                                      <p:cBhvr>
                                        <p:cTn id="32" dur="500"/>
                                        <p:tgtEl>
                                          <p:spTgt spid="33"/>
                                        </p:tgtEl>
                                      </p:cBhvr>
                                    </p:animEffect>
                                  </p:childTnLst>
                                </p:cTn>
                              </p:par>
                            </p:childTnLst>
                          </p:cTn>
                        </p:par>
                        <p:par>
                          <p:cTn id="33" fill="hold">
                            <p:stCondLst>
                              <p:cond delay="2500"/>
                            </p:stCondLst>
                            <p:childTnLst>
                              <p:par>
                                <p:cTn id="34" presetID="53" presetClass="entr" presetSubtype="16"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p:cTn id="41" dur="500" fill="hold"/>
                                        <p:tgtEl>
                                          <p:spTgt spid="32"/>
                                        </p:tgtEl>
                                        <p:attrNameLst>
                                          <p:attrName>ppt_w</p:attrName>
                                        </p:attrNameLst>
                                      </p:cBhvr>
                                      <p:tavLst>
                                        <p:tav tm="0">
                                          <p:val>
                                            <p:fltVal val="0"/>
                                          </p:val>
                                        </p:tav>
                                        <p:tav tm="100000">
                                          <p:val>
                                            <p:strVal val="#ppt_w"/>
                                          </p:val>
                                        </p:tav>
                                      </p:tavLst>
                                    </p:anim>
                                    <p:anim calcmode="lin" valueType="num">
                                      <p:cBhvr>
                                        <p:cTn id="42" dur="500" fill="hold"/>
                                        <p:tgtEl>
                                          <p:spTgt spid="32"/>
                                        </p:tgtEl>
                                        <p:attrNameLst>
                                          <p:attrName>ppt_h</p:attrName>
                                        </p:attrNameLst>
                                      </p:cBhvr>
                                      <p:tavLst>
                                        <p:tav tm="0">
                                          <p:val>
                                            <p:fltVal val="0"/>
                                          </p:val>
                                        </p:tav>
                                        <p:tav tm="100000">
                                          <p:val>
                                            <p:strVal val="#ppt_h"/>
                                          </p:val>
                                        </p:tav>
                                      </p:tavLst>
                                    </p:anim>
                                    <p:animEffect transition="in" filter="fade">
                                      <p:cBhvr>
                                        <p:cTn id="43" dur="500"/>
                                        <p:tgtEl>
                                          <p:spTgt spid="32"/>
                                        </p:tgtEl>
                                      </p:cBhvr>
                                    </p:animEffect>
                                  </p:childTnLst>
                                </p:cTn>
                              </p:par>
                            </p:childTnLst>
                          </p:cTn>
                        </p:par>
                        <p:par>
                          <p:cTn id="44" fill="hold">
                            <p:stCondLst>
                              <p:cond delay="3000"/>
                            </p:stCondLst>
                            <p:childTnLst>
                              <p:par>
                                <p:cTn id="45" presetID="22" presetClass="entr" presetSubtype="8" fill="hold"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left)">
                                      <p:cBhvr>
                                        <p:cTn id="47" dur="500"/>
                                        <p:tgtEl>
                                          <p:spTgt spid="15"/>
                                        </p:tgtEl>
                                      </p:cBhvr>
                                    </p:animEffect>
                                  </p:childTnLst>
                                </p:cTn>
                              </p:par>
                            </p:childTnLst>
                          </p:cTn>
                        </p:par>
                        <p:par>
                          <p:cTn id="48" fill="hold">
                            <p:stCondLst>
                              <p:cond delay="35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4000"/>
                            </p:stCondLst>
                            <p:childTnLst>
                              <p:par>
                                <p:cTn id="53" presetID="22" presetClass="entr" presetSubtype="8"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left)">
                                      <p:cBhvr>
                                        <p:cTn id="55" dur="500"/>
                                        <p:tgtEl>
                                          <p:spTgt spid="19"/>
                                        </p:tgtEl>
                                      </p:cBhvr>
                                    </p:animEffect>
                                  </p:childTnLst>
                                </p:cTn>
                              </p:par>
                            </p:childTnLst>
                          </p:cTn>
                        </p:par>
                        <p:par>
                          <p:cTn id="56" fill="hold">
                            <p:stCondLst>
                              <p:cond delay="4500"/>
                            </p:stCondLst>
                            <p:childTnLst>
                              <p:par>
                                <p:cTn id="57" presetID="22" presetClass="entr" presetSubtype="8" fill="hold" grpId="0" nodeType="afterEffect">
                                  <p:stCondLst>
                                    <p:cond delay="0"/>
                                  </p:stCondLst>
                                  <p:childTnLst>
                                    <p:set>
                                      <p:cBhvr>
                                        <p:cTn id="58" dur="1" fill="hold">
                                          <p:stCondLst>
                                            <p:cond delay="0"/>
                                          </p:stCondLst>
                                        </p:cTn>
                                        <p:tgtEl>
                                          <p:spTgt spid="49"/>
                                        </p:tgtEl>
                                        <p:attrNameLst>
                                          <p:attrName>style.visibility</p:attrName>
                                        </p:attrNameLst>
                                      </p:cBhvr>
                                      <p:to>
                                        <p:strVal val="visible"/>
                                      </p:to>
                                    </p:set>
                                    <p:animEffect transition="in" filter="wipe(left)">
                                      <p:cBhvr>
                                        <p:cTn id="59" dur="500"/>
                                        <p:tgtEl>
                                          <p:spTgt spid="49"/>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wipe(left)">
                                      <p:cBhvr>
                                        <p:cTn id="63" dur="500"/>
                                        <p:tgtEl>
                                          <p:spTgt spid="22"/>
                                        </p:tgtEl>
                                      </p:cBhvr>
                                    </p:animEffect>
                                  </p:childTnLst>
                                </p:cTn>
                              </p:par>
                            </p:childTnLst>
                          </p:cTn>
                        </p:par>
                        <p:par>
                          <p:cTn id="64" fill="hold">
                            <p:stCondLst>
                              <p:cond delay="5500"/>
                            </p:stCondLst>
                            <p:childTnLst>
                              <p:par>
                                <p:cTn id="65" presetID="22" presetClass="entr" presetSubtype="1"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up)">
                                      <p:cBhvr>
                                        <p:cTn id="67" dur="500"/>
                                        <p:tgtEl>
                                          <p:spTgt spid="21"/>
                                        </p:tgtEl>
                                      </p:cBhvr>
                                    </p:animEffect>
                                  </p:childTnLst>
                                </p:cTn>
                              </p:par>
                            </p:childTnLst>
                          </p:cTn>
                        </p:par>
                        <p:par>
                          <p:cTn id="68" fill="hold">
                            <p:stCondLst>
                              <p:cond delay="6000"/>
                            </p:stCondLst>
                            <p:childTnLst>
                              <p:par>
                                <p:cTn id="69" presetID="22" presetClass="entr" presetSubtype="8" fill="hold" grpId="0" nodeType="afterEffect">
                                  <p:stCondLst>
                                    <p:cond delay="0"/>
                                  </p:stCondLst>
                                  <p:childTnLst>
                                    <p:set>
                                      <p:cBhvr>
                                        <p:cTn id="70" dur="1" fill="hold">
                                          <p:stCondLst>
                                            <p:cond delay="0"/>
                                          </p:stCondLst>
                                        </p:cTn>
                                        <p:tgtEl>
                                          <p:spTgt spid="48"/>
                                        </p:tgtEl>
                                        <p:attrNameLst>
                                          <p:attrName>style.visibility</p:attrName>
                                        </p:attrNameLst>
                                      </p:cBhvr>
                                      <p:to>
                                        <p:strVal val="visible"/>
                                      </p:to>
                                    </p:set>
                                    <p:animEffect transition="in" filter="wipe(left)">
                                      <p:cBhvr>
                                        <p:cTn id="7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18" grpId="0"/>
      <p:bldP spid="19" grpId="0"/>
      <p:bldP spid="20" grpId="0"/>
      <p:bldP spid="28" grpId="0" animBg="1"/>
      <p:bldP spid="11" grpId="0"/>
      <p:bldP spid="32" grpId="0"/>
      <p:bldP spid="33" grpId="0" animBg="1"/>
      <p:bldP spid="49" grpId="0" animBg="1"/>
      <p:bldP spid="21" grpId="0"/>
      <p:bldP spid="22" grpId="0"/>
      <p:bldP spid="4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Freeform 4">
            <a:extLst>
              <a:ext uri="{FF2B5EF4-FFF2-40B4-BE49-F238E27FC236}">
                <a16:creationId xmlns:a16="http://schemas.microsoft.com/office/drawing/2014/main" id="{D10B29DD-DAA9-46C7-A32B-481D5A121F01}"/>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60" name="Group 59">
            <a:extLst>
              <a:ext uri="{FF2B5EF4-FFF2-40B4-BE49-F238E27FC236}">
                <a16:creationId xmlns:a16="http://schemas.microsoft.com/office/drawing/2014/main" id="{A9E1535B-4AA5-4176-9274-9732E8D09027}"/>
              </a:ext>
            </a:extLst>
          </p:cNvPr>
          <p:cNvGrpSpPr/>
          <p:nvPr/>
        </p:nvGrpSpPr>
        <p:grpSpPr>
          <a:xfrm>
            <a:off x="494834" y="494834"/>
            <a:ext cx="203798" cy="203798"/>
            <a:chOff x="606723" y="3429000"/>
            <a:chExt cx="575952" cy="575952"/>
          </a:xfrm>
        </p:grpSpPr>
        <p:sp>
          <p:nvSpPr>
            <p:cNvPr id="61" name="Oval 60">
              <a:extLst>
                <a:ext uri="{FF2B5EF4-FFF2-40B4-BE49-F238E27FC236}">
                  <a16:creationId xmlns:a16="http://schemas.microsoft.com/office/drawing/2014/main" id="{3878D146-997D-4BA7-A742-8ACB19FE7147}"/>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Graphic 17" descr="Coins with solid fill">
              <a:extLst>
                <a:ext uri="{FF2B5EF4-FFF2-40B4-BE49-F238E27FC236}">
                  <a16:creationId xmlns:a16="http://schemas.microsoft.com/office/drawing/2014/main" id="{CB3B7144-FA8E-47D9-8FA1-0E8BB9C8C650}"/>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63" name="Graphic 4">
            <a:extLst>
              <a:ext uri="{FF2B5EF4-FFF2-40B4-BE49-F238E27FC236}">
                <a16:creationId xmlns:a16="http://schemas.microsoft.com/office/drawing/2014/main" id="{E190358B-5F15-4660-AAC7-A850B89E7632}"/>
              </a:ext>
            </a:extLst>
          </p:cNvPr>
          <p:cNvGrpSpPr>
            <a:grpSpLocks noChangeAspect="1"/>
          </p:cNvGrpSpPr>
          <p:nvPr/>
        </p:nvGrpSpPr>
        <p:grpSpPr>
          <a:xfrm>
            <a:off x="811258" y="514437"/>
            <a:ext cx="842000" cy="164592"/>
            <a:chOff x="5238750" y="3262312"/>
            <a:chExt cx="1715262" cy="335295"/>
          </a:xfrm>
          <a:solidFill>
            <a:schemeClr val="tx1"/>
          </a:solidFill>
        </p:grpSpPr>
        <p:sp>
          <p:nvSpPr>
            <p:cNvPr id="64" name="Freeform: Shape 63">
              <a:extLst>
                <a:ext uri="{FF2B5EF4-FFF2-40B4-BE49-F238E27FC236}">
                  <a16:creationId xmlns:a16="http://schemas.microsoft.com/office/drawing/2014/main" id="{352664B3-F98E-428F-9513-84B2D0481DF0}"/>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C3C6669E-B52B-4A87-956D-EC54899FE166}"/>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2A925513-C525-4D95-89E9-7D7EC0F2048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6768D6F8-FDE5-4445-8799-8796C39DF42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7F27F840-494B-4BF3-A301-D44B51B5A7E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D7CC4DA2-41A7-46C2-A2D8-CAB3A08BC43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79F59282-0EAB-4755-A868-77DBE905926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6" name="PpHolder4">
            <a:extLst>
              <a:ext uri="{FF2B5EF4-FFF2-40B4-BE49-F238E27FC236}">
                <a16:creationId xmlns:a16="http://schemas.microsoft.com/office/drawing/2014/main" id="{05FD3C9E-3C2B-43AE-BC71-B7382F15E940}"/>
              </a:ext>
            </a:extLst>
          </p:cNvPr>
          <p:cNvSpPr>
            <a:spLocks noGrp="1"/>
          </p:cNvSpPr>
          <p:nvPr>
            <p:ph type="pic" sz="quarter" idx="11"/>
          </p:nvPr>
        </p:nvSpPr>
        <p:spPr/>
      </p:sp>
      <p:cxnSp>
        <p:nvCxnSpPr>
          <p:cNvPr id="14" name="Straight Connector 13">
            <a:extLst>
              <a:ext uri="{FF2B5EF4-FFF2-40B4-BE49-F238E27FC236}">
                <a16:creationId xmlns:a16="http://schemas.microsoft.com/office/drawing/2014/main" id="{A6EAA33E-FC1E-4C84-ADD1-EC74D611BA33}"/>
              </a:ext>
            </a:extLst>
          </p:cNvPr>
          <p:cNvCxnSpPr>
            <a:cxnSpLocks/>
          </p:cNvCxnSpPr>
          <p:nvPr/>
        </p:nvCxnSpPr>
        <p:spPr>
          <a:xfrm>
            <a:off x="3627417" y="841126"/>
            <a:ext cx="8564583"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8A1D8BEC-9627-4790-9FB6-ADE16FF9DF38}"/>
              </a:ext>
            </a:extLst>
          </p:cNvPr>
          <p:cNvCxnSpPr>
            <a:cxnSpLocks/>
          </p:cNvCxnSpPr>
          <p:nvPr/>
        </p:nvCxnSpPr>
        <p:spPr>
          <a:xfrm>
            <a:off x="0" y="2359308"/>
            <a:ext cx="363515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3" name="Rectangle: Rounded Corners 32">
            <a:extLst>
              <a:ext uri="{FF2B5EF4-FFF2-40B4-BE49-F238E27FC236}">
                <a16:creationId xmlns:a16="http://schemas.microsoft.com/office/drawing/2014/main" id="{86DEE5AF-7955-4616-B35B-0B9F93E7D424}"/>
              </a:ext>
            </a:extLst>
          </p:cNvPr>
          <p:cNvSpPr/>
          <p:nvPr/>
        </p:nvSpPr>
        <p:spPr>
          <a:xfrm rot="16200000">
            <a:off x="143467" y="3589625"/>
            <a:ext cx="1538694" cy="60784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extBox 33">
            <a:extLst>
              <a:ext uri="{FF2B5EF4-FFF2-40B4-BE49-F238E27FC236}">
                <a16:creationId xmlns:a16="http://schemas.microsoft.com/office/drawing/2014/main" id="{21070BFC-FA6F-499D-AF48-20CBF968F0B7}"/>
              </a:ext>
            </a:extLst>
          </p:cNvPr>
          <p:cNvSpPr txBox="1"/>
          <p:nvPr/>
        </p:nvSpPr>
        <p:spPr>
          <a:xfrm rot="16200000">
            <a:off x="435760" y="3693491"/>
            <a:ext cx="954108" cy="400110"/>
          </a:xfrm>
          <a:prstGeom prst="rect">
            <a:avLst/>
          </a:prstGeom>
          <a:noFill/>
        </p:spPr>
        <p:txBody>
          <a:bodyPr wrap="square" rtlCol="0">
            <a:spAutoFit/>
          </a:bodyPr>
          <a:lstStyle/>
          <a:p>
            <a:pPr algn="ctr"/>
            <a:r>
              <a:rPr lang="en-US" sz="2000" b="1" dirty="0">
                <a:solidFill>
                  <a:schemeClr val="bg2"/>
                </a:solidFill>
                <a:latin typeface="+mj-lt"/>
              </a:rPr>
              <a:t>2023</a:t>
            </a:r>
          </a:p>
        </p:txBody>
      </p:sp>
      <p:sp>
        <p:nvSpPr>
          <p:cNvPr id="35" name="TextBox 34">
            <a:extLst>
              <a:ext uri="{FF2B5EF4-FFF2-40B4-BE49-F238E27FC236}">
                <a16:creationId xmlns:a16="http://schemas.microsoft.com/office/drawing/2014/main" id="{BD3A8B6B-A3A4-44B5-8023-64363F658E91}"/>
              </a:ext>
            </a:extLst>
          </p:cNvPr>
          <p:cNvSpPr txBox="1"/>
          <p:nvPr/>
        </p:nvSpPr>
        <p:spPr>
          <a:xfrm>
            <a:off x="992546" y="5464461"/>
            <a:ext cx="3836909" cy="611578"/>
          </a:xfrm>
          <a:prstGeom prst="rect">
            <a:avLst/>
          </a:prstGeom>
          <a:noFill/>
        </p:spPr>
        <p:txBody>
          <a:bodyPr wrap="square" rtlCol="0">
            <a:spAutoFit/>
          </a:bodyPr>
          <a:lstStyle/>
          <a:p>
            <a:pPr>
              <a:lnSpc>
                <a:spcPct val="150000"/>
              </a:lnSpc>
            </a:pPr>
            <a:r>
              <a:rPr lang="en-US" sz="1200" dirty="0"/>
              <a:t>A wonderful serenity has taken possession my entire soul like these sweet mornings of spring which</a:t>
            </a:r>
          </a:p>
        </p:txBody>
      </p:sp>
      <p:sp>
        <p:nvSpPr>
          <p:cNvPr id="36" name="TextBox 35">
            <a:extLst>
              <a:ext uri="{FF2B5EF4-FFF2-40B4-BE49-F238E27FC236}">
                <a16:creationId xmlns:a16="http://schemas.microsoft.com/office/drawing/2014/main" id="{B41BA103-278C-4C64-BADB-62920A6566AF}"/>
              </a:ext>
            </a:extLst>
          </p:cNvPr>
          <p:cNvSpPr txBox="1"/>
          <p:nvPr/>
        </p:nvSpPr>
        <p:spPr>
          <a:xfrm>
            <a:off x="986546" y="5150760"/>
            <a:ext cx="2899110" cy="400110"/>
          </a:xfrm>
          <a:prstGeom prst="rect">
            <a:avLst/>
          </a:prstGeom>
          <a:noFill/>
        </p:spPr>
        <p:txBody>
          <a:bodyPr wrap="square" rtlCol="0" anchor="ctr">
            <a:spAutoFit/>
          </a:bodyPr>
          <a:lstStyle/>
          <a:p>
            <a:r>
              <a:rPr lang="en-US" sz="2000" b="1" dirty="0">
                <a:solidFill>
                  <a:schemeClr val="accent1"/>
                </a:solidFill>
                <a:latin typeface="+mj-lt"/>
              </a:rPr>
              <a:t>Our Third Journey</a:t>
            </a:r>
          </a:p>
        </p:txBody>
      </p:sp>
      <p:sp>
        <p:nvSpPr>
          <p:cNvPr id="37" name="TextBox 36">
            <a:extLst>
              <a:ext uri="{FF2B5EF4-FFF2-40B4-BE49-F238E27FC236}">
                <a16:creationId xmlns:a16="http://schemas.microsoft.com/office/drawing/2014/main" id="{A368D5D5-9638-4943-8A94-51B4A9B1C743}"/>
              </a:ext>
            </a:extLst>
          </p:cNvPr>
          <p:cNvSpPr txBox="1"/>
          <p:nvPr/>
        </p:nvSpPr>
        <p:spPr>
          <a:xfrm>
            <a:off x="8446372" y="2905256"/>
            <a:ext cx="3216020" cy="2273571"/>
          </a:xfrm>
          <a:prstGeom prst="rect">
            <a:avLst/>
          </a:prstGeom>
          <a:noFill/>
        </p:spPr>
        <p:txBody>
          <a:bodyPr wrap="square" rtlCol="0">
            <a:spAutoFit/>
          </a:bodyPr>
          <a:lstStyle/>
          <a:p>
            <a:pPr algn="just">
              <a:lnSpc>
                <a:spcPct val="150000"/>
              </a:lnSpc>
            </a:pPr>
            <a:r>
              <a:rPr lang="en-US" sz="1200" dirty="0"/>
              <a:t>A wonderful serenity has taken possession of my entire soul, like these sweet mornings of spring which enjoy with whole heart alone and feel the charm of existence in this spot, which was created for the bliss of souls like mine am so happy, my dear friend so absorbed in the exquisite sense of mere tranquil existence, that I neglect.</a:t>
            </a:r>
            <a:endParaRPr lang="en-ID" sz="1200" dirty="0"/>
          </a:p>
        </p:txBody>
      </p:sp>
      <p:sp>
        <p:nvSpPr>
          <p:cNvPr id="38" name="Rectangle: Rounded Corners 37">
            <a:extLst>
              <a:ext uri="{FF2B5EF4-FFF2-40B4-BE49-F238E27FC236}">
                <a16:creationId xmlns:a16="http://schemas.microsoft.com/office/drawing/2014/main" id="{00F7A589-3479-4E89-9598-F8FC19F66D1C}"/>
              </a:ext>
            </a:extLst>
          </p:cNvPr>
          <p:cNvSpPr/>
          <p:nvPr/>
        </p:nvSpPr>
        <p:spPr>
          <a:xfrm>
            <a:off x="8546452" y="2216196"/>
            <a:ext cx="918609" cy="609018"/>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0" name="TextBox 39">
            <a:extLst>
              <a:ext uri="{FF2B5EF4-FFF2-40B4-BE49-F238E27FC236}">
                <a16:creationId xmlns:a16="http://schemas.microsoft.com/office/drawing/2014/main" id="{6C8D2B21-638C-40E5-B1BD-5F0CD42B438A}"/>
              </a:ext>
            </a:extLst>
          </p:cNvPr>
          <p:cNvSpPr txBox="1"/>
          <p:nvPr/>
        </p:nvSpPr>
        <p:spPr>
          <a:xfrm>
            <a:off x="8527414" y="2382206"/>
            <a:ext cx="956685" cy="276999"/>
          </a:xfrm>
          <a:prstGeom prst="rect">
            <a:avLst/>
          </a:prstGeom>
          <a:noFill/>
        </p:spPr>
        <p:txBody>
          <a:bodyPr wrap="square" rtlCol="0">
            <a:spAutoFit/>
          </a:bodyPr>
          <a:lstStyle/>
          <a:p>
            <a:pPr algn="ctr"/>
            <a:r>
              <a:rPr lang="en-US" sz="1200" b="1" dirty="0">
                <a:solidFill>
                  <a:schemeClr val="bg2"/>
                </a:solidFill>
                <a:latin typeface="+mj-lt"/>
              </a:rPr>
              <a:t>Creative</a:t>
            </a:r>
            <a:endParaRPr lang="en-ID" sz="1200" b="1" dirty="0">
              <a:solidFill>
                <a:schemeClr val="bg2"/>
              </a:solidFill>
              <a:latin typeface="+mj-lt"/>
            </a:endParaRPr>
          </a:p>
        </p:txBody>
      </p:sp>
      <p:sp>
        <p:nvSpPr>
          <p:cNvPr id="41" name="TextBox 40">
            <a:extLst>
              <a:ext uri="{FF2B5EF4-FFF2-40B4-BE49-F238E27FC236}">
                <a16:creationId xmlns:a16="http://schemas.microsoft.com/office/drawing/2014/main" id="{94D961B6-A2BF-458B-BA01-1889EB451AE7}"/>
              </a:ext>
            </a:extLst>
          </p:cNvPr>
          <p:cNvSpPr txBox="1"/>
          <p:nvPr/>
        </p:nvSpPr>
        <p:spPr>
          <a:xfrm>
            <a:off x="9549132" y="2382206"/>
            <a:ext cx="956685" cy="276999"/>
          </a:xfrm>
          <a:prstGeom prst="rect">
            <a:avLst/>
          </a:prstGeom>
          <a:noFill/>
        </p:spPr>
        <p:txBody>
          <a:bodyPr wrap="square" rtlCol="0">
            <a:spAutoFit/>
          </a:bodyPr>
          <a:lstStyle/>
          <a:p>
            <a:pPr algn="ctr"/>
            <a:r>
              <a:rPr lang="en-US" sz="1200" b="1" dirty="0">
                <a:latin typeface="+mj-lt"/>
              </a:rPr>
              <a:t>Unique</a:t>
            </a:r>
            <a:endParaRPr lang="en-ID" sz="1200" b="1" dirty="0">
              <a:latin typeface="+mj-lt"/>
            </a:endParaRPr>
          </a:p>
        </p:txBody>
      </p:sp>
      <p:sp>
        <p:nvSpPr>
          <p:cNvPr id="42" name="TextBox 41">
            <a:extLst>
              <a:ext uri="{FF2B5EF4-FFF2-40B4-BE49-F238E27FC236}">
                <a16:creationId xmlns:a16="http://schemas.microsoft.com/office/drawing/2014/main" id="{D7DF0688-D500-4695-874B-3FB774FCFFAD}"/>
              </a:ext>
            </a:extLst>
          </p:cNvPr>
          <p:cNvSpPr txBox="1"/>
          <p:nvPr/>
        </p:nvSpPr>
        <p:spPr>
          <a:xfrm>
            <a:off x="10488136" y="2382206"/>
            <a:ext cx="956685" cy="276999"/>
          </a:xfrm>
          <a:prstGeom prst="rect">
            <a:avLst/>
          </a:prstGeom>
          <a:noFill/>
        </p:spPr>
        <p:txBody>
          <a:bodyPr wrap="square" rtlCol="0">
            <a:spAutoFit/>
          </a:bodyPr>
          <a:lstStyle/>
          <a:p>
            <a:pPr algn="ctr"/>
            <a:r>
              <a:rPr lang="en-US" sz="1200" b="1" dirty="0">
                <a:latin typeface="+mj-lt"/>
              </a:rPr>
              <a:t>Design</a:t>
            </a:r>
            <a:endParaRPr lang="en-ID" sz="1200" b="1" dirty="0">
              <a:latin typeface="+mj-lt"/>
            </a:endParaRPr>
          </a:p>
        </p:txBody>
      </p:sp>
      <p:cxnSp>
        <p:nvCxnSpPr>
          <p:cNvPr id="43" name="Straight Connector 42">
            <a:extLst>
              <a:ext uri="{FF2B5EF4-FFF2-40B4-BE49-F238E27FC236}">
                <a16:creationId xmlns:a16="http://schemas.microsoft.com/office/drawing/2014/main" id="{6DB13C51-7CE2-4CB8-9533-1FBED2BC8C54}"/>
              </a:ext>
            </a:extLst>
          </p:cNvPr>
          <p:cNvCxnSpPr>
            <a:cxnSpLocks/>
          </p:cNvCxnSpPr>
          <p:nvPr/>
        </p:nvCxnSpPr>
        <p:spPr>
          <a:xfrm>
            <a:off x="3635152" y="841126"/>
            <a:ext cx="0" cy="151818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ECAC9280-C971-4984-8212-86A947AC6BE7}"/>
              </a:ext>
            </a:extLst>
          </p:cNvPr>
          <p:cNvSpPr txBox="1"/>
          <p:nvPr/>
        </p:nvSpPr>
        <p:spPr>
          <a:xfrm>
            <a:off x="1329668" y="1845313"/>
            <a:ext cx="693339" cy="307777"/>
          </a:xfrm>
          <a:prstGeom prst="rect">
            <a:avLst/>
          </a:prstGeom>
          <a:noFill/>
        </p:spPr>
        <p:txBody>
          <a:bodyPr wrap="square" rtlCol="0" anchor="ctr">
            <a:spAutoFit/>
          </a:bodyPr>
          <a:lstStyle/>
          <a:p>
            <a:pPr algn="ctr"/>
            <a:r>
              <a:rPr lang="en-US" sz="1400" b="1" dirty="0">
                <a:solidFill>
                  <a:schemeClr val="accent1"/>
                </a:solidFill>
                <a:latin typeface="+mj-lt"/>
              </a:rPr>
              <a:t>03</a:t>
            </a:r>
            <a:endParaRPr lang="en-ID" sz="1400" b="1" dirty="0">
              <a:solidFill>
                <a:schemeClr val="accent1"/>
              </a:solidFill>
              <a:latin typeface="+mj-lt"/>
            </a:endParaRPr>
          </a:p>
        </p:txBody>
      </p:sp>
      <p:sp>
        <p:nvSpPr>
          <p:cNvPr id="45" name="Rectangle: Rounded Corners 44">
            <a:extLst>
              <a:ext uri="{FF2B5EF4-FFF2-40B4-BE49-F238E27FC236}">
                <a16:creationId xmlns:a16="http://schemas.microsoft.com/office/drawing/2014/main" id="{9BC8F778-DC32-4F66-A693-2D1749EACF29}"/>
              </a:ext>
            </a:extLst>
          </p:cNvPr>
          <p:cNvSpPr/>
          <p:nvPr/>
        </p:nvSpPr>
        <p:spPr>
          <a:xfrm>
            <a:off x="1525461" y="2208432"/>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48" name="TextBox 47">
            <a:extLst>
              <a:ext uri="{FF2B5EF4-FFF2-40B4-BE49-F238E27FC236}">
                <a16:creationId xmlns:a16="http://schemas.microsoft.com/office/drawing/2014/main" id="{7ACBBB4E-3ACC-46FB-AF67-0B042D519F33}"/>
              </a:ext>
            </a:extLst>
          </p:cNvPr>
          <p:cNvSpPr txBox="1"/>
          <p:nvPr/>
        </p:nvSpPr>
        <p:spPr>
          <a:xfrm>
            <a:off x="6208055" y="327131"/>
            <a:ext cx="693339" cy="307777"/>
          </a:xfrm>
          <a:prstGeom prst="rect">
            <a:avLst/>
          </a:prstGeom>
          <a:noFill/>
        </p:spPr>
        <p:txBody>
          <a:bodyPr wrap="square" rtlCol="0" anchor="ctr">
            <a:spAutoFit/>
          </a:bodyPr>
          <a:lstStyle/>
          <a:p>
            <a:pPr algn="ctr"/>
            <a:r>
              <a:rPr lang="en-US" sz="1400" b="1" dirty="0">
                <a:solidFill>
                  <a:schemeClr val="accent1"/>
                </a:solidFill>
                <a:latin typeface="+mj-lt"/>
              </a:rPr>
              <a:t>04</a:t>
            </a:r>
            <a:endParaRPr lang="en-ID" sz="1400" b="1" dirty="0">
              <a:solidFill>
                <a:schemeClr val="accent1"/>
              </a:solidFill>
              <a:latin typeface="+mj-lt"/>
            </a:endParaRPr>
          </a:p>
        </p:txBody>
      </p:sp>
      <p:sp>
        <p:nvSpPr>
          <p:cNvPr id="49" name="Rectangle: Rounded Corners 48">
            <a:extLst>
              <a:ext uri="{FF2B5EF4-FFF2-40B4-BE49-F238E27FC236}">
                <a16:creationId xmlns:a16="http://schemas.microsoft.com/office/drawing/2014/main" id="{233A1492-B2C7-404A-B64A-F64D628F9DE6}"/>
              </a:ext>
            </a:extLst>
          </p:cNvPr>
          <p:cNvSpPr/>
          <p:nvPr/>
        </p:nvSpPr>
        <p:spPr>
          <a:xfrm>
            <a:off x="6403848" y="690250"/>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4" name="PpHolder21">
            <a:extLst>
              <a:ext uri="{FF2B5EF4-FFF2-40B4-BE49-F238E27FC236}">
                <a16:creationId xmlns:a16="http://schemas.microsoft.com/office/drawing/2014/main" id="{201719F0-56D0-46A2-BD0E-8417040B02EB}"/>
              </a:ext>
            </a:extLst>
          </p:cNvPr>
          <p:cNvSpPr>
            <a:spLocks noGrp="1"/>
          </p:cNvSpPr>
          <p:nvPr>
            <p:ph type="pic" sz="quarter" idx="10"/>
          </p:nvPr>
        </p:nvSpPr>
        <p:spPr/>
      </p:sp>
    </p:spTree>
    <p:extLst>
      <p:ext uri="{BB962C8B-B14F-4D97-AF65-F5344CB8AC3E}">
        <p14:creationId xmlns:p14="http://schemas.microsoft.com/office/powerpoint/2010/main" val="2696571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p:cTn id="11" dur="500" fill="hold"/>
                                        <p:tgtEl>
                                          <p:spTgt spid="60"/>
                                        </p:tgtEl>
                                        <p:attrNameLst>
                                          <p:attrName>ppt_w</p:attrName>
                                        </p:attrNameLst>
                                      </p:cBhvr>
                                      <p:tavLst>
                                        <p:tav tm="0">
                                          <p:val>
                                            <p:fltVal val="0"/>
                                          </p:val>
                                        </p:tav>
                                        <p:tav tm="100000">
                                          <p:val>
                                            <p:strVal val="#ppt_w"/>
                                          </p:val>
                                        </p:tav>
                                      </p:tavLst>
                                    </p:anim>
                                    <p:anim calcmode="lin" valueType="num">
                                      <p:cBhvr>
                                        <p:cTn id="12" dur="500" fill="hold"/>
                                        <p:tgtEl>
                                          <p:spTgt spid="60"/>
                                        </p:tgtEl>
                                        <p:attrNameLst>
                                          <p:attrName>ppt_h</p:attrName>
                                        </p:attrNameLst>
                                      </p:cBhvr>
                                      <p:tavLst>
                                        <p:tav tm="0">
                                          <p:val>
                                            <p:fltVal val="0"/>
                                          </p:val>
                                        </p:tav>
                                        <p:tav tm="100000">
                                          <p:val>
                                            <p:strVal val="#ppt_h"/>
                                          </p:val>
                                        </p:tav>
                                      </p:tavLst>
                                    </p:anim>
                                    <p:animEffect transition="in" filter="fade">
                                      <p:cBhvr>
                                        <p:cTn id="13" dur="500"/>
                                        <p:tgtEl>
                                          <p:spTgt spid="60"/>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3"/>
                                        </p:tgtEl>
                                        <p:attrNameLst>
                                          <p:attrName>style.visibility</p:attrName>
                                        </p:attrNameLst>
                                      </p:cBhvr>
                                      <p:to>
                                        <p:strVal val="visible"/>
                                      </p:to>
                                    </p:set>
                                    <p:animEffect transition="in" filter="wipe(left)">
                                      <p:cBhvr>
                                        <p:cTn id="17" dur="500"/>
                                        <p:tgtEl>
                                          <p:spTgt spid="63"/>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45"/>
                                        </p:tgtEl>
                                        <p:attrNameLst>
                                          <p:attrName>style.visibility</p:attrName>
                                        </p:attrNameLst>
                                      </p:cBhvr>
                                      <p:to>
                                        <p:strVal val="visible"/>
                                      </p:to>
                                    </p:set>
                                    <p:anim calcmode="lin" valueType="num">
                                      <p:cBhvr>
                                        <p:cTn id="21" dur="500" fill="hold"/>
                                        <p:tgtEl>
                                          <p:spTgt spid="45"/>
                                        </p:tgtEl>
                                        <p:attrNameLst>
                                          <p:attrName>ppt_w</p:attrName>
                                        </p:attrNameLst>
                                      </p:cBhvr>
                                      <p:tavLst>
                                        <p:tav tm="0">
                                          <p:val>
                                            <p:fltVal val="0"/>
                                          </p:val>
                                        </p:tav>
                                        <p:tav tm="100000">
                                          <p:val>
                                            <p:strVal val="#ppt_w"/>
                                          </p:val>
                                        </p:tav>
                                      </p:tavLst>
                                    </p:anim>
                                    <p:anim calcmode="lin" valueType="num">
                                      <p:cBhvr>
                                        <p:cTn id="22" dur="500" fill="hold"/>
                                        <p:tgtEl>
                                          <p:spTgt spid="45"/>
                                        </p:tgtEl>
                                        <p:attrNameLst>
                                          <p:attrName>ppt_h</p:attrName>
                                        </p:attrNameLst>
                                      </p:cBhvr>
                                      <p:tavLst>
                                        <p:tav tm="0">
                                          <p:val>
                                            <p:fltVal val="0"/>
                                          </p:val>
                                        </p:tav>
                                        <p:tav tm="100000">
                                          <p:val>
                                            <p:strVal val="#ppt_h"/>
                                          </p:val>
                                        </p:tav>
                                      </p:tavLst>
                                    </p:anim>
                                    <p:animEffect transition="in" filter="fade">
                                      <p:cBhvr>
                                        <p:cTn id="23" dur="500"/>
                                        <p:tgtEl>
                                          <p:spTgt spid="45"/>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49"/>
                                        </p:tgtEl>
                                        <p:attrNameLst>
                                          <p:attrName>style.visibility</p:attrName>
                                        </p:attrNameLst>
                                      </p:cBhvr>
                                      <p:to>
                                        <p:strVal val="visible"/>
                                      </p:to>
                                    </p:set>
                                    <p:anim calcmode="lin" valueType="num">
                                      <p:cBhvr>
                                        <p:cTn id="26" dur="500" fill="hold"/>
                                        <p:tgtEl>
                                          <p:spTgt spid="49"/>
                                        </p:tgtEl>
                                        <p:attrNameLst>
                                          <p:attrName>ppt_w</p:attrName>
                                        </p:attrNameLst>
                                      </p:cBhvr>
                                      <p:tavLst>
                                        <p:tav tm="0">
                                          <p:val>
                                            <p:fltVal val="0"/>
                                          </p:val>
                                        </p:tav>
                                        <p:tav tm="100000">
                                          <p:val>
                                            <p:strVal val="#ppt_w"/>
                                          </p:val>
                                        </p:tav>
                                      </p:tavLst>
                                    </p:anim>
                                    <p:anim calcmode="lin" valueType="num">
                                      <p:cBhvr>
                                        <p:cTn id="27" dur="500" fill="hold"/>
                                        <p:tgtEl>
                                          <p:spTgt spid="49"/>
                                        </p:tgtEl>
                                        <p:attrNameLst>
                                          <p:attrName>ppt_h</p:attrName>
                                        </p:attrNameLst>
                                      </p:cBhvr>
                                      <p:tavLst>
                                        <p:tav tm="0">
                                          <p:val>
                                            <p:fltVal val="0"/>
                                          </p:val>
                                        </p:tav>
                                        <p:tav tm="100000">
                                          <p:val>
                                            <p:strVal val="#ppt_h"/>
                                          </p:val>
                                        </p:tav>
                                      </p:tavLst>
                                    </p:anim>
                                    <p:animEffect transition="in" filter="fade">
                                      <p:cBhvr>
                                        <p:cTn id="28" dur="500"/>
                                        <p:tgtEl>
                                          <p:spTgt spid="49"/>
                                        </p:tgtEl>
                                      </p:cBhvr>
                                    </p:animEffect>
                                  </p:childTnLst>
                                </p:cTn>
                              </p:par>
                            </p:childTnLst>
                          </p:cTn>
                        </p:par>
                        <p:par>
                          <p:cTn id="29" fill="hold">
                            <p:stCondLst>
                              <p:cond delay="2000"/>
                            </p:stCondLst>
                            <p:childTnLst>
                              <p:par>
                                <p:cTn id="30" presetID="53" presetClass="entr" presetSubtype="16" fill="hold" grpId="0" nodeType="afterEffect">
                                  <p:stCondLst>
                                    <p:cond delay="0"/>
                                  </p:stCondLst>
                                  <p:childTnLst>
                                    <p:set>
                                      <p:cBhvr>
                                        <p:cTn id="31" dur="1" fill="hold">
                                          <p:stCondLst>
                                            <p:cond delay="0"/>
                                          </p:stCondLst>
                                        </p:cTn>
                                        <p:tgtEl>
                                          <p:spTgt spid="44"/>
                                        </p:tgtEl>
                                        <p:attrNameLst>
                                          <p:attrName>style.visibility</p:attrName>
                                        </p:attrNameLst>
                                      </p:cBhvr>
                                      <p:to>
                                        <p:strVal val="visible"/>
                                      </p:to>
                                    </p:set>
                                    <p:anim calcmode="lin" valueType="num">
                                      <p:cBhvr>
                                        <p:cTn id="32" dur="500" fill="hold"/>
                                        <p:tgtEl>
                                          <p:spTgt spid="44"/>
                                        </p:tgtEl>
                                        <p:attrNameLst>
                                          <p:attrName>ppt_w</p:attrName>
                                        </p:attrNameLst>
                                      </p:cBhvr>
                                      <p:tavLst>
                                        <p:tav tm="0">
                                          <p:val>
                                            <p:fltVal val="0"/>
                                          </p:val>
                                        </p:tav>
                                        <p:tav tm="100000">
                                          <p:val>
                                            <p:strVal val="#ppt_w"/>
                                          </p:val>
                                        </p:tav>
                                      </p:tavLst>
                                    </p:anim>
                                    <p:anim calcmode="lin" valueType="num">
                                      <p:cBhvr>
                                        <p:cTn id="33" dur="500" fill="hold"/>
                                        <p:tgtEl>
                                          <p:spTgt spid="44"/>
                                        </p:tgtEl>
                                        <p:attrNameLst>
                                          <p:attrName>ppt_h</p:attrName>
                                        </p:attrNameLst>
                                      </p:cBhvr>
                                      <p:tavLst>
                                        <p:tav tm="0">
                                          <p:val>
                                            <p:fltVal val="0"/>
                                          </p:val>
                                        </p:tav>
                                        <p:tav tm="100000">
                                          <p:val>
                                            <p:strVal val="#ppt_h"/>
                                          </p:val>
                                        </p:tav>
                                      </p:tavLst>
                                    </p:anim>
                                    <p:animEffect transition="in" filter="fade">
                                      <p:cBhvr>
                                        <p:cTn id="34" dur="500"/>
                                        <p:tgtEl>
                                          <p:spTgt spid="4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48"/>
                                        </p:tgtEl>
                                        <p:attrNameLst>
                                          <p:attrName>style.visibility</p:attrName>
                                        </p:attrNameLst>
                                      </p:cBhvr>
                                      <p:to>
                                        <p:strVal val="visible"/>
                                      </p:to>
                                    </p:set>
                                    <p:anim calcmode="lin" valueType="num">
                                      <p:cBhvr>
                                        <p:cTn id="37" dur="500" fill="hold"/>
                                        <p:tgtEl>
                                          <p:spTgt spid="48"/>
                                        </p:tgtEl>
                                        <p:attrNameLst>
                                          <p:attrName>ppt_w</p:attrName>
                                        </p:attrNameLst>
                                      </p:cBhvr>
                                      <p:tavLst>
                                        <p:tav tm="0">
                                          <p:val>
                                            <p:fltVal val="0"/>
                                          </p:val>
                                        </p:tav>
                                        <p:tav tm="100000">
                                          <p:val>
                                            <p:strVal val="#ppt_w"/>
                                          </p:val>
                                        </p:tav>
                                      </p:tavLst>
                                    </p:anim>
                                    <p:anim calcmode="lin" valueType="num">
                                      <p:cBhvr>
                                        <p:cTn id="38" dur="500" fill="hold"/>
                                        <p:tgtEl>
                                          <p:spTgt spid="48"/>
                                        </p:tgtEl>
                                        <p:attrNameLst>
                                          <p:attrName>ppt_h</p:attrName>
                                        </p:attrNameLst>
                                      </p:cBhvr>
                                      <p:tavLst>
                                        <p:tav tm="0">
                                          <p:val>
                                            <p:fltVal val="0"/>
                                          </p:val>
                                        </p:tav>
                                        <p:tav tm="100000">
                                          <p:val>
                                            <p:strVal val="#ppt_h"/>
                                          </p:val>
                                        </p:tav>
                                      </p:tavLst>
                                    </p:anim>
                                    <p:animEffect transition="in" filter="fade">
                                      <p:cBhvr>
                                        <p:cTn id="39" dur="500"/>
                                        <p:tgtEl>
                                          <p:spTgt spid="48"/>
                                        </p:tgtEl>
                                      </p:cBhvr>
                                    </p:animEffect>
                                  </p:childTnLst>
                                </p:cTn>
                              </p:par>
                            </p:childTnLst>
                          </p:cTn>
                        </p:par>
                        <p:par>
                          <p:cTn id="40" fill="hold">
                            <p:stCondLst>
                              <p:cond delay="2500"/>
                            </p:stCondLst>
                            <p:childTnLst>
                              <p:par>
                                <p:cTn id="41" presetID="22" presetClass="entr" presetSubtype="8"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left)">
                                      <p:cBhvr>
                                        <p:cTn id="43" dur="500"/>
                                        <p:tgtEl>
                                          <p:spTgt spid="16"/>
                                        </p:tgtEl>
                                      </p:cBhvr>
                                    </p:animEffect>
                                  </p:childTnLst>
                                </p:cTn>
                              </p:par>
                            </p:childTnLst>
                          </p:cTn>
                        </p:par>
                        <p:par>
                          <p:cTn id="44" fill="hold">
                            <p:stCondLst>
                              <p:cond delay="3000"/>
                            </p:stCondLst>
                            <p:childTnLst>
                              <p:par>
                                <p:cTn id="45" presetID="22" presetClass="entr" presetSubtype="4" fill="hold" nodeType="afterEffect">
                                  <p:stCondLst>
                                    <p:cond delay="0"/>
                                  </p:stCondLst>
                                  <p:childTnLst>
                                    <p:set>
                                      <p:cBhvr>
                                        <p:cTn id="46" dur="1" fill="hold">
                                          <p:stCondLst>
                                            <p:cond delay="0"/>
                                          </p:stCondLst>
                                        </p:cTn>
                                        <p:tgtEl>
                                          <p:spTgt spid="43"/>
                                        </p:tgtEl>
                                        <p:attrNameLst>
                                          <p:attrName>style.visibility</p:attrName>
                                        </p:attrNameLst>
                                      </p:cBhvr>
                                      <p:to>
                                        <p:strVal val="visible"/>
                                      </p:to>
                                    </p:set>
                                    <p:animEffect transition="in" filter="wipe(down)">
                                      <p:cBhvr>
                                        <p:cTn id="47" dur="500"/>
                                        <p:tgtEl>
                                          <p:spTgt spid="43"/>
                                        </p:tgtEl>
                                      </p:cBhvr>
                                    </p:animEffect>
                                  </p:childTnLst>
                                </p:cTn>
                              </p:par>
                            </p:childTnLst>
                          </p:cTn>
                        </p:par>
                        <p:par>
                          <p:cTn id="48" fill="hold">
                            <p:stCondLst>
                              <p:cond delay="3500"/>
                            </p:stCondLst>
                            <p:childTnLst>
                              <p:par>
                                <p:cTn id="49" presetID="22" presetClass="entr" presetSubtype="8" fill="hold" nodeType="after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left)">
                                      <p:cBhvr>
                                        <p:cTn id="51" dur="500"/>
                                        <p:tgtEl>
                                          <p:spTgt spid="14"/>
                                        </p:tgtEl>
                                      </p:cBhvr>
                                    </p:animEffect>
                                  </p:childTnLst>
                                </p:cTn>
                              </p:par>
                            </p:childTnLst>
                          </p:cTn>
                        </p:par>
                        <p:par>
                          <p:cTn id="52" fill="hold">
                            <p:stCondLst>
                              <p:cond delay="4000"/>
                            </p:stCondLst>
                            <p:childTnLst>
                              <p:par>
                                <p:cTn id="53" presetID="22" presetClass="entr" presetSubtype="1" fill="hold" grpId="0" nodeType="after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wipe(up)">
                                      <p:cBhvr>
                                        <p:cTn id="55" dur="500"/>
                                        <p:tgtEl>
                                          <p:spTgt spid="33"/>
                                        </p:tgtEl>
                                      </p:cBhvr>
                                    </p:animEffect>
                                  </p:childTnLst>
                                </p:cTn>
                              </p:par>
                            </p:childTnLst>
                          </p:cTn>
                        </p:par>
                        <p:par>
                          <p:cTn id="56" fill="hold">
                            <p:stCondLst>
                              <p:cond delay="4500"/>
                            </p:stCondLst>
                            <p:childTnLst>
                              <p:par>
                                <p:cTn id="57" presetID="22" presetClass="entr" presetSubtype="1" fill="hold" grpId="0" nodeType="after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wipe(up)">
                                      <p:cBhvr>
                                        <p:cTn id="59" dur="500"/>
                                        <p:tgtEl>
                                          <p:spTgt spid="34"/>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wipe(left)">
                                      <p:cBhvr>
                                        <p:cTn id="63" dur="500"/>
                                        <p:tgtEl>
                                          <p:spTgt spid="36"/>
                                        </p:tgtEl>
                                      </p:cBhvr>
                                    </p:animEffect>
                                  </p:childTnLst>
                                </p:cTn>
                              </p:par>
                            </p:childTnLst>
                          </p:cTn>
                        </p:par>
                        <p:par>
                          <p:cTn id="64" fill="hold">
                            <p:stCondLst>
                              <p:cond delay="5500"/>
                            </p:stCondLst>
                            <p:childTnLst>
                              <p:par>
                                <p:cTn id="65" presetID="22" presetClass="entr" presetSubtype="8"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left)">
                                      <p:cBhvr>
                                        <p:cTn id="67" dur="500"/>
                                        <p:tgtEl>
                                          <p:spTgt spid="35"/>
                                        </p:tgtEl>
                                      </p:cBhvr>
                                    </p:animEffect>
                                  </p:childTnLst>
                                </p:cTn>
                              </p:par>
                            </p:childTnLst>
                          </p:cTn>
                        </p:par>
                        <p:par>
                          <p:cTn id="68" fill="hold">
                            <p:stCondLst>
                              <p:cond delay="6000"/>
                            </p:stCondLst>
                            <p:childTnLst>
                              <p:par>
                                <p:cTn id="69" presetID="22" presetClass="entr" presetSubtype="8" fill="hold" grpId="0" nodeType="afterEffect">
                                  <p:stCondLst>
                                    <p:cond delay="0"/>
                                  </p:stCondLst>
                                  <p:childTnLst>
                                    <p:set>
                                      <p:cBhvr>
                                        <p:cTn id="70" dur="1" fill="hold">
                                          <p:stCondLst>
                                            <p:cond delay="0"/>
                                          </p:stCondLst>
                                        </p:cTn>
                                        <p:tgtEl>
                                          <p:spTgt spid="38"/>
                                        </p:tgtEl>
                                        <p:attrNameLst>
                                          <p:attrName>style.visibility</p:attrName>
                                        </p:attrNameLst>
                                      </p:cBhvr>
                                      <p:to>
                                        <p:strVal val="visible"/>
                                      </p:to>
                                    </p:set>
                                    <p:animEffect transition="in" filter="wipe(left)">
                                      <p:cBhvr>
                                        <p:cTn id="71" dur="500"/>
                                        <p:tgtEl>
                                          <p:spTgt spid="38"/>
                                        </p:tgtEl>
                                      </p:cBhvr>
                                    </p:animEffect>
                                  </p:childTnLst>
                                </p:cTn>
                              </p:par>
                            </p:childTnLst>
                          </p:cTn>
                        </p:par>
                        <p:par>
                          <p:cTn id="72" fill="hold">
                            <p:stCondLst>
                              <p:cond delay="6500"/>
                            </p:stCondLst>
                            <p:childTnLst>
                              <p:par>
                                <p:cTn id="73" presetID="22" presetClass="entr" presetSubtype="8" fill="hold" grpId="0" nodeType="afterEffect">
                                  <p:stCondLst>
                                    <p:cond delay="0"/>
                                  </p:stCondLst>
                                  <p:childTnLst>
                                    <p:set>
                                      <p:cBhvr>
                                        <p:cTn id="74" dur="1" fill="hold">
                                          <p:stCondLst>
                                            <p:cond delay="0"/>
                                          </p:stCondLst>
                                        </p:cTn>
                                        <p:tgtEl>
                                          <p:spTgt spid="40"/>
                                        </p:tgtEl>
                                        <p:attrNameLst>
                                          <p:attrName>style.visibility</p:attrName>
                                        </p:attrNameLst>
                                      </p:cBhvr>
                                      <p:to>
                                        <p:strVal val="visible"/>
                                      </p:to>
                                    </p:set>
                                    <p:animEffect transition="in" filter="wipe(left)">
                                      <p:cBhvr>
                                        <p:cTn id="75" dur="500"/>
                                        <p:tgtEl>
                                          <p:spTgt spid="40"/>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41"/>
                                        </p:tgtEl>
                                        <p:attrNameLst>
                                          <p:attrName>style.visibility</p:attrName>
                                        </p:attrNameLst>
                                      </p:cBhvr>
                                      <p:to>
                                        <p:strVal val="visible"/>
                                      </p:to>
                                    </p:set>
                                    <p:animEffect transition="in" filter="wipe(left)">
                                      <p:cBhvr>
                                        <p:cTn id="78" dur="500"/>
                                        <p:tgtEl>
                                          <p:spTgt spid="41"/>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42"/>
                                        </p:tgtEl>
                                        <p:attrNameLst>
                                          <p:attrName>style.visibility</p:attrName>
                                        </p:attrNameLst>
                                      </p:cBhvr>
                                      <p:to>
                                        <p:strVal val="visible"/>
                                      </p:to>
                                    </p:set>
                                    <p:animEffect transition="in" filter="wipe(left)">
                                      <p:cBhvr>
                                        <p:cTn id="81" dur="500"/>
                                        <p:tgtEl>
                                          <p:spTgt spid="42"/>
                                        </p:tgtEl>
                                      </p:cBhvr>
                                    </p:animEffect>
                                  </p:childTnLst>
                                </p:cTn>
                              </p:par>
                            </p:childTnLst>
                          </p:cTn>
                        </p:par>
                        <p:par>
                          <p:cTn id="82" fill="hold">
                            <p:stCondLst>
                              <p:cond delay="7000"/>
                            </p:stCondLst>
                            <p:childTnLst>
                              <p:par>
                                <p:cTn id="83" presetID="22" presetClass="entr" presetSubtype="1" fill="hold" grpId="0" nodeType="after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wipe(up)">
                                      <p:cBhvr>
                                        <p:cTn id="8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33" grpId="0" animBg="1"/>
      <p:bldP spid="34" grpId="0"/>
      <p:bldP spid="35" grpId="0"/>
      <p:bldP spid="36" grpId="0"/>
      <p:bldP spid="37" grpId="0"/>
      <p:bldP spid="38" grpId="0" animBg="1"/>
      <p:bldP spid="40" grpId="0"/>
      <p:bldP spid="41" grpId="0"/>
      <p:bldP spid="42" grpId="0"/>
      <p:bldP spid="44" grpId="0"/>
      <p:bldP spid="45" grpId="0" animBg="1"/>
      <p:bldP spid="48" grpId="0"/>
      <p:bldP spid="4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Freeform 4">
            <a:extLst>
              <a:ext uri="{FF2B5EF4-FFF2-40B4-BE49-F238E27FC236}">
                <a16:creationId xmlns:a16="http://schemas.microsoft.com/office/drawing/2014/main" id="{FD29040F-C9CE-4E2A-AB6E-53E764ABDA9C}"/>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86" name="Group 85">
            <a:extLst>
              <a:ext uri="{FF2B5EF4-FFF2-40B4-BE49-F238E27FC236}">
                <a16:creationId xmlns:a16="http://schemas.microsoft.com/office/drawing/2014/main" id="{D4B49E7B-E781-4ABA-93E0-34519B1695B0}"/>
              </a:ext>
            </a:extLst>
          </p:cNvPr>
          <p:cNvGrpSpPr/>
          <p:nvPr/>
        </p:nvGrpSpPr>
        <p:grpSpPr>
          <a:xfrm>
            <a:off x="494834" y="494834"/>
            <a:ext cx="203798" cy="203798"/>
            <a:chOff x="606723" y="3429000"/>
            <a:chExt cx="575952" cy="575952"/>
          </a:xfrm>
        </p:grpSpPr>
        <p:sp>
          <p:nvSpPr>
            <p:cNvPr id="87" name="Oval 86">
              <a:extLst>
                <a:ext uri="{FF2B5EF4-FFF2-40B4-BE49-F238E27FC236}">
                  <a16:creationId xmlns:a16="http://schemas.microsoft.com/office/drawing/2014/main" id="{7920069B-CF27-40DA-85BA-5C4CCEFC3B2E}"/>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Graphic 17" descr="Coins with solid fill">
              <a:extLst>
                <a:ext uri="{FF2B5EF4-FFF2-40B4-BE49-F238E27FC236}">
                  <a16:creationId xmlns:a16="http://schemas.microsoft.com/office/drawing/2014/main" id="{F13AE44D-B3F6-4508-BD87-5A7EBB7BB72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89" name="Graphic 4">
            <a:extLst>
              <a:ext uri="{FF2B5EF4-FFF2-40B4-BE49-F238E27FC236}">
                <a16:creationId xmlns:a16="http://schemas.microsoft.com/office/drawing/2014/main" id="{4AF46932-C678-41BB-89A6-256D3CD446F9}"/>
              </a:ext>
            </a:extLst>
          </p:cNvPr>
          <p:cNvGrpSpPr>
            <a:grpSpLocks noChangeAspect="1"/>
          </p:cNvGrpSpPr>
          <p:nvPr/>
        </p:nvGrpSpPr>
        <p:grpSpPr>
          <a:xfrm>
            <a:off x="811258" y="514437"/>
            <a:ext cx="842000" cy="164592"/>
            <a:chOff x="5238750" y="3262312"/>
            <a:chExt cx="1715262" cy="335295"/>
          </a:xfrm>
          <a:solidFill>
            <a:schemeClr val="tx1"/>
          </a:solidFill>
        </p:grpSpPr>
        <p:sp>
          <p:nvSpPr>
            <p:cNvPr id="90" name="Freeform: Shape 89">
              <a:extLst>
                <a:ext uri="{FF2B5EF4-FFF2-40B4-BE49-F238E27FC236}">
                  <a16:creationId xmlns:a16="http://schemas.microsoft.com/office/drawing/2014/main" id="{A86DCFAC-E213-4E93-8C56-704A70270260}"/>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554904DF-830C-455E-946F-50942D61220C}"/>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C0AF2599-4BF6-4C2A-9A44-ECE00B295A7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BED47F36-C50C-466D-B444-234A7657526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514002A8-B029-4F53-A373-8ED8FC0E8AA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5" name="Freeform: Shape 94">
              <a:extLst>
                <a:ext uri="{FF2B5EF4-FFF2-40B4-BE49-F238E27FC236}">
                  <a16:creationId xmlns:a16="http://schemas.microsoft.com/office/drawing/2014/main" id="{ED9C385A-E9B8-42A9-8936-32C0C437291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6" name="Freeform: Shape 95">
              <a:extLst>
                <a:ext uri="{FF2B5EF4-FFF2-40B4-BE49-F238E27FC236}">
                  <a16:creationId xmlns:a16="http://schemas.microsoft.com/office/drawing/2014/main" id="{99A7D2AD-0625-41F5-BEE6-ABF685827CC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4" name="PpHolder4">
            <a:extLst>
              <a:ext uri="{FF2B5EF4-FFF2-40B4-BE49-F238E27FC236}">
                <a16:creationId xmlns:a16="http://schemas.microsoft.com/office/drawing/2014/main" id="{289B669E-6FBD-453D-B96D-3B2D124B7A37}"/>
              </a:ext>
            </a:extLst>
          </p:cNvPr>
          <p:cNvSpPr>
            <a:spLocks noGrp="1"/>
          </p:cNvSpPr>
          <p:nvPr>
            <p:ph type="pic" sz="quarter" idx="10"/>
          </p:nvPr>
        </p:nvSpPr>
        <p:spPr/>
      </p:sp>
      <p:sp>
        <p:nvSpPr>
          <p:cNvPr id="12" name="Title 11">
            <a:extLst>
              <a:ext uri="{FF2B5EF4-FFF2-40B4-BE49-F238E27FC236}">
                <a16:creationId xmlns:a16="http://schemas.microsoft.com/office/drawing/2014/main" id="{9D935087-E39B-4C3C-A4EA-7C48AA078E80}"/>
              </a:ext>
            </a:extLst>
          </p:cNvPr>
          <p:cNvSpPr>
            <a:spLocks noGrp="1"/>
          </p:cNvSpPr>
          <p:nvPr>
            <p:ph type="title"/>
          </p:nvPr>
        </p:nvSpPr>
        <p:spPr/>
        <p:txBody>
          <a:bodyPr/>
          <a:lstStyle/>
          <a:p>
            <a:r>
              <a:rPr lang="en-US" sz="4400" b="1" dirty="0">
                <a:latin typeface="+mj-lt"/>
              </a:rPr>
              <a:t>Our Best Services</a:t>
            </a:r>
            <a:endParaRPr lang="en-ID" dirty="0"/>
          </a:p>
        </p:txBody>
      </p:sp>
      <p:sp>
        <p:nvSpPr>
          <p:cNvPr id="14" name="Rectangle: Rounded Corners 13">
            <a:extLst>
              <a:ext uri="{FF2B5EF4-FFF2-40B4-BE49-F238E27FC236}">
                <a16:creationId xmlns:a16="http://schemas.microsoft.com/office/drawing/2014/main" id="{6EE3D4FE-39C3-44FE-A325-C7999E6D82B2}"/>
              </a:ext>
            </a:extLst>
          </p:cNvPr>
          <p:cNvSpPr/>
          <p:nvPr/>
        </p:nvSpPr>
        <p:spPr>
          <a:xfrm>
            <a:off x="3657600" y="1004259"/>
            <a:ext cx="3346245" cy="4863141"/>
          </a:xfrm>
          <a:prstGeom prst="roundRect">
            <a:avLst>
              <a:gd name="adj" fmla="val 264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a:extLst>
              <a:ext uri="{FF2B5EF4-FFF2-40B4-BE49-F238E27FC236}">
                <a16:creationId xmlns:a16="http://schemas.microsoft.com/office/drawing/2014/main" id="{AB377011-EEC6-4B56-94CF-6B3D04F86C58}"/>
              </a:ext>
            </a:extLst>
          </p:cNvPr>
          <p:cNvSpPr txBox="1"/>
          <p:nvPr/>
        </p:nvSpPr>
        <p:spPr>
          <a:xfrm>
            <a:off x="7776643" y="5067292"/>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57" name="TextBox 56">
            <a:extLst>
              <a:ext uri="{FF2B5EF4-FFF2-40B4-BE49-F238E27FC236}">
                <a16:creationId xmlns:a16="http://schemas.microsoft.com/office/drawing/2014/main" id="{AEF814BD-EA07-40B0-83E3-D178D638D1BA}"/>
              </a:ext>
            </a:extLst>
          </p:cNvPr>
          <p:cNvSpPr txBox="1"/>
          <p:nvPr/>
        </p:nvSpPr>
        <p:spPr>
          <a:xfrm>
            <a:off x="7776643" y="2965962"/>
            <a:ext cx="3790988" cy="1996572"/>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1200" dirty="0"/>
          </a:p>
          <a:p>
            <a:pPr algn="just">
              <a:lnSpc>
                <a:spcPct val="150000"/>
              </a:lnSpc>
            </a:pPr>
            <a:r>
              <a:rPr lang="en-US" sz="1200" dirty="0"/>
              <a:t>Sense of mere tranquil existence, that I neglect my talents should incapable of drawing a single</a:t>
            </a:r>
            <a:endParaRPr lang="en-ID" sz="1000" dirty="0"/>
          </a:p>
        </p:txBody>
      </p:sp>
      <p:sp>
        <p:nvSpPr>
          <p:cNvPr id="59" name="TextBox 58">
            <a:extLst>
              <a:ext uri="{FF2B5EF4-FFF2-40B4-BE49-F238E27FC236}">
                <a16:creationId xmlns:a16="http://schemas.microsoft.com/office/drawing/2014/main" id="{07BB2DAE-F8AC-4E5F-AF1F-EA0A6C7454AD}"/>
              </a:ext>
            </a:extLst>
          </p:cNvPr>
          <p:cNvSpPr txBox="1"/>
          <p:nvPr/>
        </p:nvSpPr>
        <p:spPr>
          <a:xfrm>
            <a:off x="4028023" y="2529246"/>
            <a:ext cx="2605398" cy="611578"/>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of my entire soul</a:t>
            </a:r>
          </a:p>
        </p:txBody>
      </p:sp>
      <p:sp>
        <p:nvSpPr>
          <p:cNvPr id="60" name="TextBox 59">
            <a:extLst>
              <a:ext uri="{FF2B5EF4-FFF2-40B4-BE49-F238E27FC236}">
                <a16:creationId xmlns:a16="http://schemas.microsoft.com/office/drawing/2014/main" id="{892D288A-F420-42D3-8F13-64FA7CFC0DAF}"/>
              </a:ext>
            </a:extLst>
          </p:cNvPr>
          <p:cNvSpPr txBox="1"/>
          <p:nvPr/>
        </p:nvSpPr>
        <p:spPr>
          <a:xfrm>
            <a:off x="4377126" y="2232450"/>
            <a:ext cx="1907193" cy="400110"/>
          </a:xfrm>
          <a:prstGeom prst="rect">
            <a:avLst/>
          </a:prstGeom>
          <a:noFill/>
        </p:spPr>
        <p:txBody>
          <a:bodyPr wrap="square" rtlCol="0">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grpSp>
        <p:nvGrpSpPr>
          <p:cNvPr id="61" name="Group 60">
            <a:extLst>
              <a:ext uri="{FF2B5EF4-FFF2-40B4-BE49-F238E27FC236}">
                <a16:creationId xmlns:a16="http://schemas.microsoft.com/office/drawing/2014/main" id="{CE735B8B-B035-4553-87E1-34EB754178C5}"/>
              </a:ext>
            </a:extLst>
          </p:cNvPr>
          <p:cNvGrpSpPr>
            <a:grpSpLocks noChangeAspect="1"/>
          </p:cNvGrpSpPr>
          <p:nvPr/>
        </p:nvGrpSpPr>
        <p:grpSpPr>
          <a:xfrm>
            <a:off x="5075241" y="1580322"/>
            <a:ext cx="510963" cy="561421"/>
            <a:chOff x="4230701" y="4117200"/>
            <a:chExt cx="693515" cy="761999"/>
          </a:xfrm>
          <a:solidFill>
            <a:schemeClr val="bg2"/>
          </a:solidFill>
        </p:grpSpPr>
        <p:sp>
          <p:nvSpPr>
            <p:cNvPr id="62" name="Graphic 32" descr="Customer review with solid fill">
              <a:extLst>
                <a:ext uri="{FF2B5EF4-FFF2-40B4-BE49-F238E27FC236}">
                  <a16:creationId xmlns:a16="http://schemas.microsoft.com/office/drawing/2014/main" id="{6CC5E965-9897-4FDB-AF54-CE04F6CFD07A}"/>
                </a:ext>
              </a:extLst>
            </p:cNvPr>
            <p:cNvSpPr/>
            <p:nvPr/>
          </p:nvSpPr>
          <p:spPr>
            <a:xfrm>
              <a:off x="4700093"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63" name="Graphic 32" descr="Customer review with solid fill">
              <a:extLst>
                <a:ext uri="{FF2B5EF4-FFF2-40B4-BE49-F238E27FC236}">
                  <a16:creationId xmlns:a16="http://schemas.microsoft.com/office/drawing/2014/main" id="{85E93AA9-920A-407E-9550-2ECD4BDD35B7}"/>
                </a:ext>
              </a:extLst>
            </p:cNvPr>
            <p:cNvSpPr/>
            <p:nvPr/>
          </p:nvSpPr>
          <p:spPr>
            <a:xfrm>
              <a:off x="4304901"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64" name="Graphic 32" descr="Customer review with solid fill">
              <a:extLst>
                <a:ext uri="{FF2B5EF4-FFF2-40B4-BE49-F238E27FC236}">
                  <a16:creationId xmlns:a16="http://schemas.microsoft.com/office/drawing/2014/main" id="{ABE0ADB7-6875-496C-83ED-2BAADDC2C807}"/>
                </a:ext>
              </a:extLst>
            </p:cNvPr>
            <p:cNvSpPr/>
            <p:nvPr/>
          </p:nvSpPr>
          <p:spPr>
            <a:xfrm>
              <a:off x="4654087" y="46736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65" name="Graphic 32" descr="Customer review with solid fill">
              <a:extLst>
                <a:ext uri="{FF2B5EF4-FFF2-40B4-BE49-F238E27FC236}">
                  <a16:creationId xmlns:a16="http://schemas.microsoft.com/office/drawing/2014/main" id="{40D95BDD-F96B-410B-A76C-90A12BE165CA}"/>
                </a:ext>
              </a:extLst>
            </p:cNvPr>
            <p:cNvSpPr/>
            <p:nvPr/>
          </p:nvSpPr>
          <p:spPr>
            <a:xfrm>
              <a:off x="4230701" y="46736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66" name="Graphic 32" descr="Customer review with solid fill">
              <a:extLst>
                <a:ext uri="{FF2B5EF4-FFF2-40B4-BE49-F238E27FC236}">
                  <a16:creationId xmlns:a16="http://schemas.microsoft.com/office/drawing/2014/main" id="{BA11EA19-F1EA-41A8-9672-5D57719B2BF3}"/>
                </a:ext>
              </a:extLst>
            </p:cNvPr>
            <p:cNvSpPr/>
            <p:nvPr/>
          </p:nvSpPr>
          <p:spPr>
            <a:xfrm>
              <a:off x="4428345" y="47313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67" name="Graphic 32" descr="Customer review with solid fill">
              <a:extLst>
                <a:ext uri="{FF2B5EF4-FFF2-40B4-BE49-F238E27FC236}">
                  <a16:creationId xmlns:a16="http://schemas.microsoft.com/office/drawing/2014/main" id="{4CD52196-2577-4FBE-A95D-2DF0EE235CC1}"/>
                </a:ext>
              </a:extLst>
            </p:cNvPr>
            <p:cNvSpPr/>
            <p:nvPr/>
          </p:nvSpPr>
          <p:spPr>
            <a:xfrm>
              <a:off x="4502450" y="45629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68" name="Graphic 32" descr="Customer review with solid fill">
              <a:extLst>
                <a:ext uri="{FF2B5EF4-FFF2-40B4-BE49-F238E27FC236}">
                  <a16:creationId xmlns:a16="http://schemas.microsoft.com/office/drawing/2014/main" id="{9C990EA1-BF8C-4778-9741-20EA689065CA}"/>
                </a:ext>
              </a:extLst>
            </p:cNvPr>
            <p:cNvSpPr/>
            <p:nvPr/>
          </p:nvSpPr>
          <p:spPr>
            <a:xfrm>
              <a:off x="4231273" y="41172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70" name="TextBox 69">
            <a:extLst>
              <a:ext uri="{FF2B5EF4-FFF2-40B4-BE49-F238E27FC236}">
                <a16:creationId xmlns:a16="http://schemas.microsoft.com/office/drawing/2014/main" id="{078EFE99-22F7-49D9-A17C-9EEBB2958F51}"/>
              </a:ext>
            </a:extLst>
          </p:cNvPr>
          <p:cNvSpPr txBox="1"/>
          <p:nvPr/>
        </p:nvSpPr>
        <p:spPr>
          <a:xfrm>
            <a:off x="4028023" y="4679759"/>
            <a:ext cx="2605398" cy="611578"/>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of my entire soul</a:t>
            </a:r>
          </a:p>
        </p:txBody>
      </p:sp>
      <p:sp>
        <p:nvSpPr>
          <p:cNvPr id="71" name="TextBox 70">
            <a:extLst>
              <a:ext uri="{FF2B5EF4-FFF2-40B4-BE49-F238E27FC236}">
                <a16:creationId xmlns:a16="http://schemas.microsoft.com/office/drawing/2014/main" id="{6CEB03C9-B5C9-40B5-A4DA-E35348785508}"/>
              </a:ext>
            </a:extLst>
          </p:cNvPr>
          <p:cNvSpPr txBox="1"/>
          <p:nvPr/>
        </p:nvSpPr>
        <p:spPr>
          <a:xfrm>
            <a:off x="4377126" y="4382963"/>
            <a:ext cx="1907193" cy="400110"/>
          </a:xfrm>
          <a:prstGeom prst="rect">
            <a:avLst/>
          </a:prstGeom>
          <a:noFill/>
        </p:spPr>
        <p:txBody>
          <a:bodyPr wrap="square" rtlCol="0">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grpSp>
        <p:nvGrpSpPr>
          <p:cNvPr id="72" name="Group 71">
            <a:extLst>
              <a:ext uri="{FF2B5EF4-FFF2-40B4-BE49-F238E27FC236}">
                <a16:creationId xmlns:a16="http://schemas.microsoft.com/office/drawing/2014/main" id="{6780CE3F-1169-4663-9834-E595F5CF6F67}"/>
              </a:ext>
            </a:extLst>
          </p:cNvPr>
          <p:cNvGrpSpPr>
            <a:grpSpLocks noChangeAspect="1"/>
          </p:cNvGrpSpPr>
          <p:nvPr/>
        </p:nvGrpSpPr>
        <p:grpSpPr>
          <a:xfrm>
            <a:off x="5075241" y="3730835"/>
            <a:ext cx="510963" cy="561421"/>
            <a:chOff x="4230701" y="4117200"/>
            <a:chExt cx="693515" cy="761999"/>
          </a:xfrm>
          <a:solidFill>
            <a:schemeClr val="bg2"/>
          </a:solidFill>
        </p:grpSpPr>
        <p:sp>
          <p:nvSpPr>
            <p:cNvPr id="73" name="Graphic 32" descr="Customer review with solid fill">
              <a:extLst>
                <a:ext uri="{FF2B5EF4-FFF2-40B4-BE49-F238E27FC236}">
                  <a16:creationId xmlns:a16="http://schemas.microsoft.com/office/drawing/2014/main" id="{B5ADF83A-B581-442B-BE49-487AB14DD44E}"/>
                </a:ext>
              </a:extLst>
            </p:cNvPr>
            <p:cNvSpPr/>
            <p:nvPr/>
          </p:nvSpPr>
          <p:spPr>
            <a:xfrm>
              <a:off x="4700093"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4" name="Graphic 32" descr="Customer review with solid fill">
              <a:extLst>
                <a:ext uri="{FF2B5EF4-FFF2-40B4-BE49-F238E27FC236}">
                  <a16:creationId xmlns:a16="http://schemas.microsoft.com/office/drawing/2014/main" id="{DA9DE612-7E61-49F0-8121-5FC1FA290877}"/>
                </a:ext>
              </a:extLst>
            </p:cNvPr>
            <p:cNvSpPr/>
            <p:nvPr/>
          </p:nvSpPr>
          <p:spPr>
            <a:xfrm>
              <a:off x="4304901"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5" name="Graphic 32" descr="Customer review with solid fill">
              <a:extLst>
                <a:ext uri="{FF2B5EF4-FFF2-40B4-BE49-F238E27FC236}">
                  <a16:creationId xmlns:a16="http://schemas.microsoft.com/office/drawing/2014/main" id="{66A9EEE2-1624-4896-B416-D490AA8911E0}"/>
                </a:ext>
              </a:extLst>
            </p:cNvPr>
            <p:cNvSpPr/>
            <p:nvPr/>
          </p:nvSpPr>
          <p:spPr>
            <a:xfrm>
              <a:off x="4654087" y="46736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76" name="Graphic 32" descr="Customer review with solid fill">
              <a:extLst>
                <a:ext uri="{FF2B5EF4-FFF2-40B4-BE49-F238E27FC236}">
                  <a16:creationId xmlns:a16="http://schemas.microsoft.com/office/drawing/2014/main" id="{9569BAA7-CAF1-437F-918D-1B743C93948C}"/>
                </a:ext>
              </a:extLst>
            </p:cNvPr>
            <p:cNvSpPr/>
            <p:nvPr/>
          </p:nvSpPr>
          <p:spPr>
            <a:xfrm>
              <a:off x="4230701" y="46736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77" name="Graphic 32" descr="Customer review with solid fill">
              <a:extLst>
                <a:ext uri="{FF2B5EF4-FFF2-40B4-BE49-F238E27FC236}">
                  <a16:creationId xmlns:a16="http://schemas.microsoft.com/office/drawing/2014/main" id="{4DE38120-E102-4141-A3DB-2BEDB38B55D6}"/>
                </a:ext>
              </a:extLst>
            </p:cNvPr>
            <p:cNvSpPr/>
            <p:nvPr/>
          </p:nvSpPr>
          <p:spPr>
            <a:xfrm>
              <a:off x="4428345" y="47313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78" name="Graphic 32" descr="Customer review with solid fill">
              <a:extLst>
                <a:ext uri="{FF2B5EF4-FFF2-40B4-BE49-F238E27FC236}">
                  <a16:creationId xmlns:a16="http://schemas.microsoft.com/office/drawing/2014/main" id="{80C65FA0-7C9D-456C-8714-D9CC1BC9C842}"/>
                </a:ext>
              </a:extLst>
            </p:cNvPr>
            <p:cNvSpPr/>
            <p:nvPr/>
          </p:nvSpPr>
          <p:spPr>
            <a:xfrm>
              <a:off x="4502450" y="45629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79" name="Graphic 32" descr="Customer review with solid fill">
              <a:extLst>
                <a:ext uri="{FF2B5EF4-FFF2-40B4-BE49-F238E27FC236}">
                  <a16:creationId xmlns:a16="http://schemas.microsoft.com/office/drawing/2014/main" id="{990B1661-9BD5-488F-A448-A3491939048F}"/>
                </a:ext>
              </a:extLst>
            </p:cNvPr>
            <p:cNvSpPr/>
            <p:nvPr/>
          </p:nvSpPr>
          <p:spPr>
            <a:xfrm>
              <a:off x="4231273" y="41172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80" name="TextBox 79">
            <a:extLst>
              <a:ext uri="{FF2B5EF4-FFF2-40B4-BE49-F238E27FC236}">
                <a16:creationId xmlns:a16="http://schemas.microsoft.com/office/drawing/2014/main" id="{38EEE032-966C-49F1-950F-B04C940316E3}"/>
              </a:ext>
            </a:extLst>
          </p:cNvPr>
          <p:cNvSpPr txBox="1"/>
          <p:nvPr/>
        </p:nvSpPr>
        <p:spPr>
          <a:xfrm>
            <a:off x="833217" y="4560140"/>
            <a:ext cx="1907193" cy="276999"/>
          </a:xfrm>
          <a:prstGeom prst="rect">
            <a:avLst/>
          </a:prstGeom>
          <a:noFill/>
        </p:spPr>
        <p:txBody>
          <a:bodyPr wrap="square" rtlCol="0" anchor="ctr">
            <a:spAutoFit/>
          </a:bodyPr>
          <a:lstStyle/>
          <a:p>
            <a:r>
              <a:rPr lang="en-US" sz="1200" dirty="0"/>
              <a:t>A wonderful serenity</a:t>
            </a:r>
          </a:p>
        </p:txBody>
      </p:sp>
      <p:sp>
        <p:nvSpPr>
          <p:cNvPr id="81" name="TextBox 80">
            <a:extLst>
              <a:ext uri="{FF2B5EF4-FFF2-40B4-BE49-F238E27FC236}">
                <a16:creationId xmlns:a16="http://schemas.microsoft.com/office/drawing/2014/main" id="{899DAF78-17B7-455F-A457-91539F1CC407}"/>
              </a:ext>
            </a:extLst>
          </p:cNvPr>
          <p:cNvSpPr txBox="1"/>
          <p:nvPr/>
        </p:nvSpPr>
        <p:spPr>
          <a:xfrm>
            <a:off x="833219" y="3979865"/>
            <a:ext cx="2277614" cy="646331"/>
          </a:xfrm>
          <a:prstGeom prst="rect">
            <a:avLst/>
          </a:prstGeom>
          <a:noFill/>
        </p:spPr>
        <p:txBody>
          <a:bodyPr wrap="square" rtlCol="0" anchor="ctr">
            <a:spAutoFit/>
          </a:bodyPr>
          <a:lstStyle/>
          <a:p>
            <a:r>
              <a:rPr lang="en-US" sz="3600" b="1" dirty="0">
                <a:solidFill>
                  <a:schemeClr val="accent1"/>
                </a:solidFill>
                <a:latin typeface="+mj-lt"/>
              </a:rPr>
              <a:t>+132.856</a:t>
            </a:r>
            <a:endParaRPr lang="en-ID" sz="3600" b="1" dirty="0">
              <a:solidFill>
                <a:schemeClr val="accent1"/>
              </a:solidFill>
              <a:latin typeface="+mj-lt"/>
            </a:endParaRPr>
          </a:p>
        </p:txBody>
      </p:sp>
      <p:sp>
        <p:nvSpPr>
          <p:cNvPr id="82" name="TextBox 81">
            <a:extLst>
              <a:ext uri="{FF2B5EF4-FFF2-40B4-BE49-F238E27FC236}">
                <a16:creationId xmlns:a16="http://schemas.microsoft.com/office/drawing/2014/main" id="{18B36EF6-ABAC-49C0-B694-DA51B3011EAE}"/>
              </a:ext>
            </a:extLst>
          </p:cNvPr>
          <p:cNvSpPr txBox="1"/>
          <p:nvPr/>
        </p:nvSpPr>
        <p:spPr>
          <a:xfrm>
            <a:off x="833217" y="5603439"/>
            <a:ext cx="1907193" cy="276999"/>
          </a:xfrm>
          <a:prstGeom prst="rect">
            <a:avLst/>
          </a:prstGeom>
          <a:noFill/>
        </p:spPr>
        <p:txBody>
          <a:bodyPr wrap="square" rtlCol="0" anchor="ctr">
            <a:spAutoFit/>
          </a:bodyPr>
          <a:lstStyle/>
          <a:p>
            <a:r>
              <a:rPr lang="en-US" sz="1200" dirty="0"/>
              <a:t>A wonderful serenity</a:t>
            </a:r>
          </a:p>
        </p:txBody>
      </p:sp>
      <p:sp>
        <p:nvSpPr>
          <p:cNvPr id="83" name="TextBox 82">
            <a:extLst>
              <a:ext uri="{FF2B5EF4-FFF2-40B4-BE49-F238E27FC236}">
                <a16:creationId xmlns:a16="http://schemas.microsoft.com/office/drawing/2014/main" id="{9E02CF00-B6C2-4119-9C39-B6AE14A70545}"/>
              </a:ext>
            </a:extLst>
          </p:cNvPr>
          <p:cNvSpPr txBox="1"/>
          <p:nvPr/>
        </p:nvSpPr>
        <p:spPr>
          <a:xfrm>
            <a:off x="833219" y="5023164"/>
            <a:ext cx="2277614" cy="646331"/>
          </a:xfrm>
          <a:prstGeom prst="rect">
            <a:avLst/>
          </a:prstGeom>
          <a:noFill/>
        </p:spPr>
        <p:txBody>
          <a:bodyPr wrap="square" rtlCol="0" anchor="ctr">
            <a:spAutoFit/>
          </a:bodyPr>
          <a:lstStyle/>
          <a:p>
            <a:r>
              <a:rPr lang="en-US" sz="3600" b="1" dirty="0">
                <a:solidFill>
                  <a:schemeClr val="accent1"/>
                </a:solidFill>
                <a:latin typeface="+mj-lt"/>
              </a:rPr>
              <a:t>$534,99</a:t>
            </a:r>
            <a:endParaRPr lang="en-ID" sz="3600" b="1" dirty="0">
              <a:solidFill>
                <a:schemeClr val="accent1"/>
              </a:solidFill>
              <a:latin typeface="+mj-lt"/>
            </a:endParaRPr>
          </a:p>
        </p:txBody>
      </p:sp>
    </p:spTree>
    <p:extLst>
      <p:ext uri="{BB962C8B-B14F-4D97-AF65-F5344CB8AC3E}">
        <p14:creationId xmlns:p14="http://schemas.microsoft.com/office/powerpoint/2010/main" val="3105497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fade">
                                      <p:cBhvr>
                                        <p:cTn id="7" dur="500"/>
                                        <p:tgtEl>
                                          <p:spTgt spid="8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6"/>
                                        </p:tgtEl>
                                        <p:attrNameLst>
                                          <p:attrName>style.visibility</p:attrName>
                                        </p:attrNameLst>
                                      </p:cBhvr>
                                      <p:to>
                                        <p:strVal val="visible"/>
                                      </p:to>
                                    </p:set>
                                    <p:anim calcmode="lin" valueType="num">
                                      <p:cBhvr>
                                        <p:cTn id="11" dur="500" fill="hold"/>
                                        <p:tgtEl>
                                          <p:spTgt spid="86"/>
                                        </p:tgtEl>
                                        <p:attrNameLst>
                                          <p:attrName>ppt_w</p:attrName>
                                        </p:attrNameLst>
                                      </p:cBhvr>
                                      <p:tavLst>
                                        <p:tav tm="0">
                                          <p:val>
                                            <p:fltVal val="0"/>
                                          </p:val>
                                        </p:tav>
                                        <p:tav tm="100000">
                                          <p:val>
                                            <p:strVal val="#ppt_w"/>
                                          </p:val>
                                        </p:tav>
                                      </p:tavLst>
                                    </p:anim>
                                    <p:anim calcmode="lin" valueType="num">
                                      <p:cBhvr>
                                        <p:cTn id="12" dur="500" fill="hold"/>
                                        <p:tgtEl>
                                          <p:spTgt spid="86"/>
                                        </p:tgtEl>
                                        <p:attrNameLst>
                                          <p:attrName>ppt_h</p:attrName>
                                        </p:attrNameLst>
                                      </p:cBhvr>
                                      <p:tavLst>
                                        <p:tav tm="0">
                                          <p:val>
                                            <p:fltVal val="0"/>
                                          </p:val>
                                        </p:tav>
                                        <p:tav tm="100000">
                                          <p:val>
                                            <p:strVal val="#ppt_h"/>
                                          </p:val>
                                        </p:tav>
                                      </p:tavLst>
                                    </p:anim>
                                    <p:animEffect transition="in" filter="fade">
                                      <p:cBhvr>
                                        <p:cTn id="13" dur="500"/>
                                        <p:tgtEl>
                                          <p:spTgt spid="86"/>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9"/>
                                        </p:tgtEl>
                                        <p:attrNameLst>
                                          <p:attrName>style.visibility</p:attrName>
                                        </p:attrNameLst>
                                      </p:cBhvr>
                                      <p:to>
                                        <p:strVal val="visible"/>
                                      </p:to>
                                    </p:set>
                                    <p:animEffect transition="in" filter="wipe(left)">
                                      <p:cBhvr>
                                        <p:cTn id="17" dur="500"/>
                                        <p:tgtEl>
                                          <p:spTgt spid="89"/>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up)">
                                      <p:cBhvr>
                                        <p:cTn id="21" dur="500"/>
                                        <p:tgtEl>
                                          <p:spTgt spid="12"/>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7"/>
                                        </p:tgtEl>
                                        <p:attrNameLst>
                                          <p:attrName>style.visibility</p:attrName>
                                        </p:attrNameLst>
                                      </p:cBhvr>
                                      <p:to>
                                        <p:strVal val="visible"/>
                                      </p:to>
                                    </p:set>
                                    <p:animEffect transition="in" filter="wipe(up)">
                                      <p:cBhvr>
                                        <p:cTn id="25" dur="500"/>
                                        <p:tgtEl>
                                          <p:spTgt spid="5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6"/>
                                        </p:tgtEl>
                                        <p:attrNameLst>
                                          <p:attrName>style.visibility</p:attrName>
                                        </p:attrNameLst>
                                      </p:cBhvr>
                                      <p:to>
                                        <p:strVal val="visible"/>
                                      </p:to>
                                    </p:set>
                                    <p:animEffect transition="in" filter="wipe(left)">
                                      <p:cBhvr>
                                        <p:cTn id="29" dur="500"/>
                                        <p:tgtEl>
                                          <p:spTgt spid="5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up)">
                                      <p:cBhvr>
                                        <p:cTn id="33" dur="500"/>
                                        <p:tgtEl>
                                          <p:spTgt spid="14"/>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61"/>
                                        </p:tgtEl>
                                        <p:attrNameLst>
                                          <p:attrName>style.visibility</p:attrName>
                                        </p:attrNameLst>
                                      </p:cBhvr>
                                      <p:to>
                                        <p:strVal val="visible"/>
                                      </p:to>
                                    </p:set>
                                    <p:anim calcmode="lin" valueType="num">
                                      <p:cBhvr>
                                        <p:cTn id="37" dur="500" fill="hold"/>
                                        <p:tgtEl>
                                          <p:spTgt spid="61"/>
                                        </p:tgtEl>
                                        <p:attrNameLst>
                                          <p:attrName>ppt_w</p:attrName>
                                        </p:attrNameLst>
                                      </p:cBhvr>
                                      <p:tavLst>
                                        <p:tav tm="0">
                                          <p:val>
                                            <p:fltVal val="0"/>
                                          </p:val>
                                        </p:tav>
                                        <p:tav tm="100000">
                                          <p:val>
                                            <p:strVal val="#ppt_w"/>
                                          </p:val>
                                        </p:tav>
                                      </p:tavLst>
                                    </p:anim>
                                    <p:anim calcmode="lin" valueType="num">
                                      <p:cBhvr>
                                        <p:cTn id="38" dur="500" fill="hold"/>
                                        <p:tgtEl>
                                          <p:spTgt spid="61"/>
                                        </p:tgtEl>
                                        <p:attrNameLst>
                                          <p:attrName>ppt_h</p:attrName>
                                        </p:attrNameLst>
                                      </p:cBhvr>
                                      <p:tavLst>
                                        <p:tav tm="0">
                                          <p:val>
                                            <p:fltVal val="0"/>
                                          </p:val>
                                        </p:tav>
                                        <p:tav tm="100000">
                                          <p:val>
                                            <p:strVal val="#ppt_h"/>
                                          </p:val>
                                        </p:tav>
                                      </p:tavLst>
                                    </p:anim>
                                    <p:animEffect transition="in" filter="fade">
                                      <p:cBhvr>
                                        <p:cTn id="39" dur="500"/>
                                        <p:tgtEl>
                                          <p:spTgt spid="61"/>
                                        </p:tgtEl>
                                      </p:cBhvr>
                                    </p:animEffect>
                                  </p:childTnLst>
                                </p:cTn>
                              </p:par>
                              <p:par>
                                <p:cTn id="40" presetID="53" presetClass="entr" presetSubtype="16" fill="hold" nodeType="withEffect">
                                  <p:stCondLst>
                                    <p:cond delay="0"/>
                                  </p:stCondLst>
                                  <p:childTnLst>
                                    <p:set>
                                      <p:cBhvr>
                                        <p:cTn id="41" dur="1" fill="hold">
                                          <p:stCondLst>
                                            <p:cond delay="0"/>
                                          </p:stCondLst>
                                        </p:cTn>
                                        <p:tgtEl>
                                          <p:spTgt spid="72"/>
                                        </p:tgtEl>
                                        <p:attrNameLst>
                                          <p:attrName>style.visibility</p:attrName>
                                        </p:attrNameLst>
                                      </p:cBhvr>
                                      <p:to>
                                        <p:strVal val="visible"/>
                                      </p:to>
                                    </p:set>
                                    <p:anim calcmode="lin" valueType="num">
                                      <p:cBhvr>
                                        <p:cTn id="42" dur="500" fill="hold"/>
                                        <p:tgtEl>
                                          <p:spTgt spid="72"/>
                                        </p:tgtEl>
                                        <p:attrNameLst>
                                          <p:attrName>ppt_w</p:attrName>
                                        </p:attrNameLst>
                                      </p:cBhvr>
                                      <p:tavLst>
                                        <p:tav tm="0">
                                          <p:val>
                                            <p:fltVal val="0"/>
                                          </p:val>
                                        </p:tav>
                                        <p:tav tm="100000">
                                          <p:val>
                                            <p:strVal val="#ppt_w"/>
                                          </p:val>
                                        </p:tav>
                                      </p:tavLst>
                                    </p:anim>
                                    <p:anim calcmode="lin" valueType="num">
                                      <p:cBhvr>
                                        <p:cTn id="43" dur="500" fill="hold"/>
                                        <p:tgtEl>
                                          <p:spTgt spid="72"/>
                                        </p:tgtEl>
                                        <p:attrNameLst>
                                          <p:attrName>ppt_h</p:attrName>
                                        </p:attrNameLst>
                                      </p:cBhvr>
                                      <p:tavLst>
                                        <p:tav tm="0">
                                          <p:val>
                                            <p:fltVal val="0"/>
                                          </p:val>
                                        </p:tav>
                                        <p:tav tm="100000">
                                          <p:val>
                                            <p:strVal val="#ppt_h"/>
                                          </p:val>
                                        </p:tav>
                                      </p:tavLst>
                                    </p:anim>
                                    <p:animEffect transition="in" filter="fade">
                                      <p:cBhvr>
                                        <p:cTn id="44" dur="500"/>
                                        <p:tgtEl>
                                          <p:spTgt spid="72"/>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60"/>
                                        </p:tgtEl>
                                        <p:attrNameLst>
                                          <p:attrName>style.visibility</p:attrName>
                                        </p:attrNameLst>
                                      </p:cBhvr>
                                      <p:to>
                                        <p:strVal val="visible"/>
                                      </p:to>
                                    </p:set>
                                    <p:animEffect transition="in" filter="wipe(left)">
                                      <p:cBhvr>
                                        <p:cTn id="48" dur="500"/>
                                        <p:tgtEl>
                                          <p:spTgt spid="60"/>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71"/>
                                        </p:tgtEl>
                                        <p:attrNameLst>
                                          <p:attrName>style.visibility</p:attrName>
                                        </p:attrNameLst>
                                      </p:cBhvr>
                                      <p:to>
                                        <p:strVal val="visible"/>
                                      </p:to>
                                    </p:set>
                                    <p:animEffect transition="in" filter="wipe(left)">
                                      <p:cBhvr>
                                        <p:cTn id="51" dur="500"/>
                                        <p:tgtEl>
                                          <p:spTgt spid="71"/>
                                        </p:tgtEl>
                                      </p:cBhvr>
                                    </p:animEffect>
                                  </p:childTnLst>
                                </p:cTn>
                              </p:par>
                            </p:childTnLst>
                          </p:cTn>
                        </p:par>
                        <p:par>
                          <p:cTn id="52" fill="hold">
                            <p:stCondLst>
                              <p:cond delay="4500"/>
                            </p:stCondLst>
                            <p:childTnLst>
                              <p:par>
                                <p:cTn id="53" presetID="22" presetClass="entr" presetSubtype="1" fill="hold" grpId="0" nodeType="afterEffect">
                                  <p:stCondLst>
                                    <p:cond delay="0"/>
                                  </p:stCondLst>
                                  <p:childTnLst>
                                    <p:set>
                                      <p:cBhvr>
                                        <p:cTn id="54" dur="1" fill="hold">
                                          <p:stCondLst>
                                            <p:cond delay="0"/>
                                          </p:stCondLst>
                                        </p:cTn>
                                        <p:tgtEl>
                                          <p:spTgt spid="59"/>
                                        </p:tgtEl>
                                        <p:attrNameLst>
                                          <p:attrName>style.visibility</p:attrName>
                                        </p:attrNameLst>
                                      </p:cBhvr>
                                      <p:to>
                                        <p:strVal val="visible"/>
                                      </p:to>
                                    </p:set>
                                    <p:animEffect transition="in" filter="wipe(up)">
                                      <p:cBhvr>
                                        <p:cTn id="55" dur="500"/>
                                        <p:tgtEl>
                                          <p:spTgt spid="59"/>
                                        </p:tgtEl>
                                      </p:cBhvr>
                                    </p:animEffect>
                                  </p:childTnLst>
                                </p:cTn>
                              </p:par>
                              <p:par>
                                <p:cTn id="56" presetID="22" presetClass="entr" presetSubtype="1" fill="hold" grpId="0" nodeType="withEffect">
                                  <p:stCondLst>
                                    <p:cond delay="0"/>
                                  </p:stCondLst>
                                  <p:childTnLst>
                                    <p:set>
                                      <p:cBhvr>
                                        <p:cTn id="57" dur="1" fill="hold">
                                          <p:stCondLst>
                                            <p:cond delay="0"/>
                                          </p:stCondLst>
                                        </p:cTn>
                                        <p:tgtEl>
                                          <p:spTgt spid="70"/>
                                        </p:tgtEl>
                                        <p:attrNameLst>
                                          <p:attrName>style.visibility</p:attrName>
                                        </p:attrNameLst>
                                      </p:cBhvr>
                                      <p:to>
                                        <p:strVal val="visible"/>
                                      </p:to>
                                    </p:set>
                                    <p:animEffect transition="in" filter="wipe(up)">
                                      <p:cBhvr>
                                        <p:cTn id="58" dur="500"/>
                                        <p:tgtEl>
                                          <p:spTgt spid="70"/>
                                        </p:tgtEl>
                                      </p:cBhvr>
                                    </p:animEffect>
                                  </p:childTnLst>
                                </p:cTn>
                              </p:par>
                            </p:childTnLst>
                          </p:cTn>
                        </p:par>
                        <p:par>
                          <p:cTn id="59" fill="hold">
                            <p:stCondLst>
                              <p:cond delay="5000"/>
                            </p:stCondLst>
                            <p:childTnLst>
                              <p:par>
                                <p:cTn id="60" presetID="22" presetClass="entr" presetSubtype="8" fill="hold" grpId="0" nodeType="afterEffect">
                                  <p:stCondLst>
                                    <p:cond delay="0"/>
                                  </p:stCondLst>
                                  <p:childTnLst>
                                    <p:set>
                                      <p:cBhvr>
                                        <p:cTn id="61" dur="1" fill="hold">
                                          <p:stCondLst>
                                            <p:cond delay="0"/>
                                          </p:stCondLst>
                                        </p:cTn>
                                        <p:tgtEl>
                                          <p:spTgt spid="81"/>
                                        </p:tgtEl>
                                        <p:attrNameLst>
                                          <p:attrName>style.visibility</p:attrName>
                                        </p:attrNameLst>
                                      </p:cBhvr>
                                      <p:to>
                                        <p:strVal val="visible"/>
                                      </p:to>
                                    </p:set>
                                    <p:animEffect transition="in" filter="wipe(left)">
                                      <p:cBhvr>
                                        <p:cTn id="62" dur="500"/>
                                        <p:tgtEl>
                                          <p:spTgt spid="81"/>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83"/>
                                        </p:tgtEl>
                                        <p:attrNameLst>
                                          <p:attrName>style.visibility</p:attrName>
                                        </p:attrNameLst>
                                      </p:cBhvr>
                                      <p:to>
                                        <p:strVal val="visible"/>
                                      </p:to>
                                    </p:set>
                                    <p:animEffect transition="in" filter="wipe(left)">
                                      <p:cBhvr>
                                        <p:cTn id="65" dur="500"/>
                                        <p:tgtEl>
                                          <p:spTgt spid="83"/>
                                        </p:tgtEl>
                                      </p:cBhvr>
                                    </p:animEffect>
                                  </p:childTnLst>
                                </p:cTn>
                              </p:par>
                            </p:childTnLst>
                          </p:cTn>
                        </p:par>
                        <p:par>
                          <p:cTn id="66" fill="hold">
                            <p:stCondLst>
                              <p:cond delay="5500"/>
                            </p:stCondLst>
                            <p:childTnLst>
                              <p:par>
                                <p:cTn id="67" presetID="22" presetClass="entr" presetSubtype="8" fill="hold" grpId="0" nodeType="afterEffect">
                                  <p:stCondLst>
                                    <p:cond delay="0"/>
                                  </p:stCondLst>
                                  <p:childTnLst>
                                    <p:set>
                                      <p:cBhvr>
                                        <p:cTn id="68" dur="1" fill="hold">
                                          <p:stCondLst>
                                            <p:cond delay="0"/>
                                          </p:stCondLst>
                                        </p:cTn>
                                        <p:tgtEl>
                                          <p:spTgt spid="80"/>
                                        </p:tgtEl>
                                        <p:attrNameLst>
                                          <p:attrName>style.visibility</p:attrName>
                                        </p:attrNameLst>
                                      </p:cBhvr>
                                      <p:to>
                                        <p:strVal val="visible"/>
                                      </p:to>
                                    </p:set>
                                    <p:animEffect transition="in" filter="wipe(left)">
                                      <p:cBhvr>
                                        <p:cTn id="69" dur="500"/>
                                        <p:tgtEl>
                                          <p:spTgt spid="80"/>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82"/>
                                        </p:tgtEl>
                                        <p:attrNameLst>
                                          <p:attrName>style.visibility</p:attrName>
                                        </p:attrNameLst>
                                      </p:cBhvr>
                                      <p:to>
                                        <p:strVal val="visible"/>
                                      </p:to>
                                    </p:set>
                                    <p:animEffect transition="in" filter="wipe(left)">
                                      <p:cBhvr>
                                        <p:cTn id="72"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12" grpId="0"/>
      <p:bldP spid="14" grpId="0" animBg="1"/>
      <p:bldP spid="56" grpId="0"/>
      <p:bldP spid="57" grpId="0"/>
      <p:bldP spid="59" grpId="0"/>
      <p:bldP spid="60" grpId="0"/>
      <p:bldP spid="70" grpId="0"/>
      <p:bldP spid="71" grpId="0"/>
      <p:bldP spid="80" grpId="0"/>
      <p:bldP spid="81" grpId="0"/>
      <p:bldP spid="82" grpId="0"/>
      <p:bldP spid="83" grpId="0"/>
    </p:bldLst>
  </p:timing>
</p:sld>
</file>

<file path=ppt/theme/theme1.xml><?xml version="1.0" encoding="utf-8"?>
<a:theme xmlns:a="http://schemas.openxmlformats.org/drawingml/2006/main" name="1_Office Theme">
  <a:themeElements>
    <a:clrScheme name="Colors 93 Dark">
      <a:dk1>
        <a:srgbClr val="FFFFFF"/>
      </a:dk1>
      <a:lt1>
        <a:srgbClr val="3C3C3C"/>
      </a:lt1>
      <a:dk2>
        <a:srgbClr val="313C41"/>
      </a:dk2>
      <a:lt2>
        <a:srgbClr val="FFFFFF"/>
      </a:lt2>
      <a:accent1>
        <a:srgbClr val="E64C5B"/>
      </a:accent1>
      <a:accent2>
        <a:srgbClr val="F05A56"/>
      </a:accent2>
      <a:accent3>
        <a:srgbClr val="F0674D"/>
      </a:accent3>
      <a:accent4>
        <a:srgbClr val="EF7C4F"/>
      </a:accent4>
      <a:accent5>
        <a:srgbClr val="F38B49"/>
      </a:accent5>
      <a:accent6>
        <a:srgbClr val="F79E45"/>
      </a:accent6>
      <a:hlink>
        <a:srgbClr val="0563C1"/>
      </a:hlink>
      <a:folHlink>
        <a:srgbClr val="954F72"/>
      </a:folHlink>
    </a:clrScheme>
    <a:fontScheme name="Fira Sans &amp; Oxygen">
      <a:majorFont>
        <a:latin typeface="Fira Sans"/>
        <a:ea typeface=""/>
        <a:cs typeface=""/>
      </a:majorFont>
      <a:minorFont>
        <a:latin typeface="Oxygen"/>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923</TotalTime>
  <Words>2052</Words>
  <Application>Microsoft Office PowerPoint</Application>
  <PresentationFormat>Widescreen</PresentationFormat>
  <Paragraphs>295</Paragraphs>
  <Slides>30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Calibri</vt:lpstr>
      <vt:lpstr>Fira Sans</vt:lpstr>
      <vt:lpstr>Lato</vt:lpstr>
      <vt:lpstr>Oxygen</vt:lpstr>
      <vt:lpstr>1_Office Theme</vt:lpstr>
      <vt:lpstr>PowerPoint Presentation</vt:lpstr>
      <vt:lpstr>Agenda Today</vt:lpstr>
      <vt:lpstr>Let Me Introduce Monara Company</vt:lpstr>
      <vt:lpstr>Financa Collaborative Businesses To Grow</vt:lpstr>
      <vt:lpstr>About Compana</vt:lpstr>
      <vt:lpstr>Our Vision &amp; Purpose</vt:lpstr>
      <vt:lpstr>History Timeline</vt:lpstr>
      <vt:lpstr>PowerPoint Presentation</vt:lpstr>
      <vt:lpstr>Our Best Services</vt:lpstr>
      <vt:lpstr>Our Best Services</vt:lpstr>
      <vt:lpstr>Our Best Facilities</vt:lpstr>
      <vt:lpstr>Our Achivement</vt:lpstr>
      <vt:lpstr>Financa Collaborative Businesses To Grow</vt:lpstr>
      <vt:lpstr>Meet Our Teams</vt:lpstr>
      <vt:lpstr>Meet Our Teams</vt:lpstr>
      <vt:lpstr>Our Office Gallery</vt:lpstr>
      <vt:lpstr>PowerPoint Presentation</vt:lpstr>
      <vt:lpstr>PowerPoint Presentation</vt:lpstr>
      <vt:lpstr>Our Devices Mockup</vt:lpstr>
      <vt:lpstr>Our Devices Mockup</vt:lpstr>
      <vt:lpstr>SWOT Analysis</vt:lpstr>
      <vt:lpstr>Creative Diagram</vt:lpstr>
      <vt:lpstr>Creative Infographic</vt:lpstr>
      <vt:lpstr>Our Chart Data</vt:lpstr>
      <vt:lpstr>Our Chart Data</vt:lpstr>
      <vt:lpstr>World Map Data</vt:lpstr>
      <vt:lpstr>Our Pricing Table</vt:lpstr>
      <vt:lpstr>What They Say</vt:lpstr>
      <vt:lpstr>Contact Us</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gilang maulana</cp:lastModifiedBy>
  <cp:revision>217</cp:revision>
  <dcterms:created xsi:type="dcterms:W3CDTF">2019-01-23T07:32:06Z</dcterms:created>
  <dcterms:modified xsi:type="dcterms:W3CDTF">2021-09-14T07:15:12Z</dcterms:modified>
</cp:coreProperties>
</file>