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p:scale>
          <a:sx n="125" d="100"/>
          <a:sy n="125" d="100"/>
        </p:scale>
        <p:origin x="1518"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3941684"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4" y="1476840"/>
            <a:ext cx="2400300"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64B502DF-B1B2-4FAE-87A5-D4EBE3AC00FB}"/>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 name="PsHolder11">
            <a:extLst>
              <a:ext uri="{FF2B5EF4-FFF2-40B4-BE49-F238E27FC236}">
                <a16:creationId xmlns:a16="http://schemas.microsoft.com/office/drawing/2014/main" id="{6796DBB0-D393-4132-A82C-EAABBCFAC585}"/>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3" name="PsHolder4">
            <a:extLst>
              <a:ext uri="{FF2B5EF4-FFF2-40B4-BE49-F238E27FC236}">
                <a16:creationId xmlns:a16="http://schemas.microsoft.com/office/drawing/2014/main" id="{26FEA72F-578B-446A-BEF6-418888BB4F8B}"/>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18ECDF78-9745-45D5-9FE8-2B0B4EAF6686}"/>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7267"/>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51D42D62-BFE4-44DB-834E-335CED667F11}"/>
              </a:ext>
            </a:extLst>
          </p:cNvPr>
          <p:cNvSpPr>
            <a:spLocks noGrp="1"/>
          </p:cNvSpPr>
          <p:nvPr>
            <p:ph type="pic" sz="quarter" idx="10"/>
          </p:nvPr>
        </p:nvSpPr>
        <p:spPr/>
      </p:sp>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D38A120B-5ED3-4740-84DC-2E1CC9B4C035}"/>
              </a:ext>
            </a:extLst>
          </p:cNvPr>
          <p:cNvSpPr>
            <a:spLocks noGrp="1"/>
          </p:cNvSpPr>
          <p:nvPr>
            <p:ph type="pic" sz="quarter" idx="12"/>
          </p:nvPr>
        </p:nvSpPr>
        <p:spPr/>
      </p:sp>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9" name="PsHolder10">
            <a:extLst>
              <a:ext uri="{FF2B5EF4-FFF2-40B4-BE49-F238E27FC236}">
                <a16:creationId xmlns:a16="http://schemas.microsoft.com/office/drawing/2014/main" id="{06E0B94E-B50D-4BDC-8BF2-BFB71ECBD726}"/>
              </a:ext>
            </a:extLst>
          </p:cNvPr>
          <p:cNvSpPr>
            <a:spLocks noGrp="1"/>
          </p:cNvSpPr>
          <p:nvPr>
            <p:ph type="pic" sz="quarter" idx="11"/>
          </p:nvPr>
        </p:nvSpPr>
        <p:spPr/>
      </p:sp>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 name="PsHolder19">
            <a:extLst>
              <a:ext uri="{FF2B5EF4-FFF2-40B4-BE49-F238E27FC236}">
                <a16:creationId xmlns:a16="http://schemas.microsoft.com/office/drawing/2014/main" id="{C80D4CF1-B165-4ED8-8DC9-A6551D02878E}"/>
              </a:ext>
            </a:extLst>
          </p:cNvPr>
          <p:cNvSpPr>
            <a:spLocks noGrp="1"/>
          </p:cNvSpPr>
          <p:nvPr>
            <p:ph type="pic" sz="quarter" idx="10"/>
          </p:nvPr>
        </p:nvSpPr>
        <p:spPr/>
      </p:sp>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1" name="PsHolder4">
            <a:extLst>
              <a:ext uri="{FF2B5EF4-FFF2-40B4-BE49-F238E27FC236}">
                <a16:creationId xmlns:a16="http://schemas.microsoft.com/office/drawing/2014/main" id="{D94D9862-E9E2-4952-956A-C9BFEE6F95A5}"/>
              </a:ext>
            </a:extLst>
          </p:cNvPr>
          <p:cNvSpPr>
            <a:spLocks noGrp="1"/>
          </p:cNvSpPr>
          <p:nvPr>
            <p:ph type="pic" sz="quarter" idx="13"/>
          </p:nvPr>
        </p:nvSpPr>
        <p:spPr/>
      </p:sp>
      <p:sp>
        <p:nvSpPr>
          <p:cNvPr id="10" name="PsHolder5">
            <a:extLst>
              <a:ext uri="{FF2B5EF4-FFF2-40B4-BE49-F238E27FC236}">
                <a16:creationId xmlns:a16="http://schemas.microsoft.com/office/drawing/2014/main" id="{5D7D3643-2A31-4D2F-9CDD-D247BBADD860}"/>
              </a:ext>
            </a:extLst>
          </p:cNvPr>
          <p:cNvSpPr>
            <a:spLocks noGrp="1"/>
          </p:cNvSpPr>
          <p:nvPr>
            <p:ph type="pic" sz="quarter" idx="12"/>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9" name="PsHolder6">
            <a:extLst>
              <a:ext uri="{FF2B5EF4-FFF2-40B4-BE49-F238E27FC236}">
                <a16:creationId xmlns:a16="http://schemas.microsoft.com/office/drawing/2014/main" id="{A1E4A13A-CF57-4B59-9084-C415F7D8D205}"/>
              </a:ext>
            </a:extLst>
          </p:cNvPr>
          <p:cNvSpPr>
            <a:spLocks noGrp="1"/>
          </p:cNvSpPr>
          <p:nvPr>
            <p:ph type="pic" sz="quarter" idx="11"/>
          </p:nvPr>
        </p:nvSpPr>
        <p:spPr/>
      </p:sp>
      <p:sp>
        <p:nvSpPr>
          <p:cNvPr id="8" name="PsHolder7">
            <a:extLst>
              <a:ext uri="{FF2B5EF4-FFF2-40B4-BE49-F238E27FC236}">
                <a16:creationId xmlns:a16="http://schemas.microsoft.com/office/drawing/2014/main" id="{816E160E-63CB-4584-99B1-B1749A2C0B79}"/>
              </a:ext>
            </a:extLst>
          </p:cNvPr>
          <p:cNvSpPr>
            <a:spLocks noGrp="1"/>
          </p:cNvSpPr>
          <p:nvPr>
            <p:ph type="pic" sz="quarter" idx="10"/>
          </p:nvPr>
        </p:nvSpPr>
        <p:spPr/>
      </p:sp>
      <p:sp>
        <p:nvSpPr>
          <p:cNvPr id="39" name="Rounded Rectangle 27">
            <a:extLst>
              <a:ext uri="{FF2B5EF4-FFF2-40B4-BE49-F238E27FC236}">
                <a16:creationId xmlns:a16="http://schemas.microsoft.com/office/drawing/2014/main" id="{5D5EE244-1347-48E0-A4AF-198322086060}"/>
              </a:ext>
            </a:extLst>
          </p:cNvPr>
          <p:cNvSpPr/>
          <p:nvPr/>
        </p:nvSpPr>
        <p:spPr>
          <a:xfrm>
            <a:off x="0" y="2288775"/>
            <a:ext cx="2284809" cy="3197626"/>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9F7EBF85-BD87-466A-B0AD-4148EE45738B}"/>
              </a:ext>
            </a:extLst>
          </p:cNvPr>
          <p:cNvSpPr>
            <a:spLocks noGrp="1"/>
          </p:cNvSpPr>
          <p:nvPr>
            <p:ph type="pic" sz="quarter" idx="11"/>
          </p:nvPr>
        </p:nvSpPr>
        <p:spPr/>
      </p:sp>
      <p:sp>
        <p:nvSpPr>
          <p:cNvPr id="8" name="PsHolder5">
            <a:extLst>
              <a:ext uri="{FF2B5EF4-FFF2-40B4-BE49-F238E27FC236}">
                <a16:creationId xmlns:a16="http://schemas.microsoft.com/office/drawing/2014/main" id="{A69E44E3-5D1D-4678-A8E7-6C169A3F7891}"/>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8221EA64-65DA-4E13-8464-F3C72237EAEB}"/>
              </a:ext>
            </a:extLst>
          </p:cNvPr>
          <p:cNvSpPr>
            <a:spLocks noGrp="1"/>
          </p:cNvSpPr>
          <p:nvPr>
            <p:ph type="pic" sz="quarter" idx="12"/>
          </p:nvPr>
        </p:nvSpPr>
        <p:spPr/>
      </p:sp>
      <p:sp>
        <p:nvSpPr>
          <p:cNvPr id="5" name="PsHolder5">
            <a:extLst>
              <a:ext uri="{FF2B5EF4-FFF2-40B4-BE49-F238E27FC236}">
                <a16:creationId xmlns:a16="http://schemas.microsoft.com/office/drawing/2014/main" id="{4FA3E12C-1FE2-489C-9DD8-7CF09345500F}"/>
              </a:ext>
            </a:extLst>
          </p:cNvPr>
          <p:cNvSpPr>
            <a:spLocks noGrp="1"/>
          </p:cNvSpPr>
          <p:nvPr>
            <p:ph type="pic" sz="quarter" idx="11"/>
          </p:nvPr>
        </p:nvSpPr>
        <p:spPr/>
      </p:sp>
      <p:sp>
        <p:nvSpPr>
          <p:cNvPr id="4" name="PsHolder6">
            <a:extLst>
              <a:ext uri="{FF2B5EF4-FFF2-40B4-BE49-F238E27FC236}">
                <a16:creationId xmlns:a16="http://schemas.microsoft.com/office/drawing/2014/main" id="{D4DDC933-C985-4BBB-8C4D-CD6E350713EF}"/>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C08BF279-94B6-4DA2-A757-296E8B6EBA07}"/>
              </a:ext>
            </a:extLst>
          </p:cNvPr>
          <p:cNvSpPr>
            <a:spLocks noGrp="1"/>
          </p:cNvSpPr>
          <p:nvPr>
            <p:ph type="pic" sz="quarter" idx="11"/>
          </p:nvPr>
        </p:nvSpPr>
        <p:spPr/>
      </p:sp>
      <p:sp>
        <p:nvSpPr>
          <p:cNvPr id="4" name="PsHolder5">
            <a:extLst>
              <a:ext uri="{FF2B5EF4-FFF2-40B4-BE49-F238E27FC236}">
                <a16:creationId xmlns:a16="http://schemas.microsoft.com/office/drawing/2014/main" id="{0B5B0266-20FB-46B0-B938-42D886B49DDB}"/>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 name="PsHolder8">
            <a:extLst>
              <a:ext uri="{FF2B5EF4-FFF2-40B4-BE49-F238E27FC236}">
                <a16:creationId xmlns:a16="http://schemas.microsoft.com/office/drawing/2014/main" id="{7E2704A3-AD11-4499-A636-13135FBCE24A}"/>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7" name="PsHolder8">
            <a:extLst>
              <a:ext uri="{FF2B5EF4-FFF2-40B4-BE49-F238E27FC236}">
                <a16:creationId xmlns:a16="http://schemas.microsoft.com/office/drawing/2014/main" id="{D887DD93-8964-4D3C-9B1C-E8279B558729}"/>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77389" y="3312827"/>
            <a:ext cx="2022365" cy="6895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3">
            <a:extLst>
              <a:ext uri="{FF2B5EF4-FFF2-40B4-BE49-F238E27FC236}">
                <a16:creationId xmlns:a16="http://schemas.microsoft.com/office/drawing/2014/main" id="{0F87858D-7B9F-44AD-901B-9AED65C29C8C}"/>
              </a:ext>
            </a:extLst>
          </p:cNvPr>
          <p:cNvSpPr>
            <a:spLocks noGrp="1"/>
          </p:cNvSpPr>
          <p:nvPr>
            <p:ph type="pic" sz="quarter" idx="11"/>
          </p:nvPr>
        </p:nvSpPr>
        <p:spPr/>
      </p:sp>
      <p:sp>
        <p:nvSpPr>
          <p:cNvPr id="10" name="PsHolder4">
            <a:extLst>
              <a:ext uri="{FF2B5EF4-FFF2-40B4-BE49-F238E27FC236}">
                <a16:creationId xmlns:a16="http://schemas.microsoft.com/office/drawing/2014/main" id="{2C3668A9-E3CC-4025-BA7A-B5ABBC1F3817}"/>
              </a:ext>
            </a:extLst>
          </p:cNvPr>
          <p:cNvSpPr>
            <a:spLocks noGrp="1"/>
          </p:cNvSpPr>
          <p:nvPr>
            <p:ph type="pic" sz="quarter" idx="10"/>
          </p:nvPr>
        </p:nvSpPr>
        <p:spPr/>
      </p:sp>
      <p:sp>
        <p:nvSpPr>
          <p:cNvPr id="13" name="PsHolder1">
            <a:extLst>
              <a:ext uri="{FF2B5EF4-FFF2-40B4-BE49-F238E27FC236}">
                <a16:creationId xmlns:a16="http://schemas.microsoft.com/office/drawing/2014/main" id="{476B9B9D-97E8-4E8B-A166-416D0CBEEE25}"/>
              </a:ext>
            </a:extLst>
          </p:cNvPr>
          <p:cNvSpPr>
            <a:spLocks noGrp="1"/>
          </p:cNvSpPr>
          <p:nvPr>
            <p:ph type="pic" sz="quarter" idx="13"/>
          </p:nvPr>
        </p:nvSpPr>
        <p:spPr/>
      </p:sp>
      <p:sp>
        <p:nvSpPr>
          <p:cNvPr id="12" name="PsHolder2">
            <a:extLst>
              <a:ext uri="{FF2B5EF4-FFF2-40B4-BE49-F238E27FC236}">
                <a16:creationId xmlns:a16="http://schemas.microsoft.com/office/drawing/2014/main" id="{22F3FA62-9EAE-4183-8CFE-69F9D6DC9278}"/>
              </a:ext>
            </a:extLst>
          </p:cNvPr>
          <p:cNvSpPr>
            <a:spLocks noGrp="1"/>
          </p:cNvSpPr>
          <p:nvPr>
            <p:ph type="pic" sz="quarter" idx="12"/>
          </p:nvPr>
        </p:nvSpPr>
        <p:spPr/>
      </p:sp>
      <p:sp>
        <p:nvSpPr>
          <p:cNvPr id="48" name="Rectangle 47">
            <a:extLst>
              <a:ext uri="{FF2B5EF4-FFF2-40B4-BE49-F238E27FC236}">
                <a16:creationId xmlns:a16="http://schemas.microsoft.com/office/drawing/2014/main" id="{183988F3-CB6F-47C4-91CD-C368D4FC6A7E}"/>
              </a:ext>
            </a:extLst>
          </p:cNvPr>
          <p:cNvSpPr/>
          <p:nvPr/>
        </p:nvSpPr>
        <p:spPr>
          <a:xfrm>
            <a:off x="6858001" y="3268140"/>
            <a:ext cx="228600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0" name="PsHolder4">
            <a:extLst>
              <a:ext uri="{FF2B5EF4-FFF2-40B4-BE49-F238E27FC236}">
                <a16:creationId xmlns:a16="http://schemas.microsoft.com/office/drawing/2014/main" id="{0A41056B-FD26-46B6-9FE7-4D865A79F6DF}"/>
              </a:ext>
            </a:extLst>
          </p:cNvPr>
          <p:cNvSpPr>
            <a:spLocks noGrp="1"/>
          </p:cNvSpPr>
          <p:nvPr>
            <p:ph type="pic" sz="quarter" idx="12"/>
          </p:nvPr>
        </p:nvSpPr>
        <p:spPr/>
      </p:sp>
      <p:sp>
        <p:nvSpPr>
          <p:cNvPr id="9" name="PsHolder5">
            <a:extLst>
              <a:ext uri="{FF2B5EF4-FFF2-40B4-BE49-F238E27FC236}">
                <a16:creationId xmlns:a16="http://schemas.microsoft.com/office/drawing/2014/main" id="{A08F8F5B-BFBA-4C64-846E-DC166CBA159C}"/>
              </a:ext>
            </a:extLst>
          </p:cNvPr>
          <p:cNvSpPr>
            <a:spLocks noGrp="1"/>
          </p:cNvSpPr>
          <p:nvPr>
            <p:ph type="pic" sz="quarter" idx="11"/>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7" name="PsHolder6">
            <a:extLst>
              <a:ext uri="{FF2B5EF4-FFF2-40B4-BE49-F238E27FC236}">
                <a16:creationId xmlns:a16="http://schemas.microsoft.com/office/drawing/2014/main" id="{4584E577-6A73-4DAF-9F2E-80B847759673}"/>
              </a:ext>
            </a:extLst>
          </p:cNvPr>
          <p:cNvSpPr>
            <a:spLocks noGrp="1"/>
          </p:cNvSpPr>
          <p:nvPr>
            <p:ph type="pic" sz="quarter" idx="10"/>
          </p:nvPr>
        </p:nvSpPr>
        <p:spPr/>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8"/>
            <a:ext cx="2285999" cy="3205189"/>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3322"/>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B0EFCCE0-F6A4-46FC-B56B-2765C950913F}"/>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5" name="PsHolder4">
            <a:extLst>
              <a:ext uri="{FF2B5EF4-FFF2-40B4-BE49-F238E27FC236}">
                <a16:creationId xmlns:a16="http://schemas.microsoft.com/office/drawing/2014/main" id="{B1167CC6-F988-43AE-AE5F-23AAB38C29DB}"/>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5">
            <a:extLst>
              <a:ext uri="{FF2B5EF4-FFF2-40B4-BE49-F238E27FC236}">
                <a16:creationId xmlns:a16="http://schemas.microsoft.com/office/drawing/2014/main" id="{1A10C7A5-6551-4F4D-A804-CDE805C1D272}"/>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0522CC5-ECFC-4439-BFE7-7E4AF04F88D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F23059-FF58-4FE4-AC44-036B5DF221EA}"/>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9" name="PsHolder4">
            <a:extLst>
              <a:ext uri="{FF2B5EF4-FFF2-40B4-BE49-F238E27FC236}">
                <a16:creationId xmlns:a16="http://schemas.microsoft.com/office/drawing/2014/main" id="{AACB8A22-7892-4D05-B9B6-A403803402C4}"/>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PsHolder4">
            <a:extLst>
              <a:ext uri="{FF2B5EF4-FFF2-40B4-BE49-F238E27FC236}">
                <a16:creationId xmlns:a16="http://schemas.microsoft.com/office/drawing/2014/main" id="{4B7951DD-11B8-4BFE-BE48-6E3636D1237F}"/>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7" name="PsHolder9">
            <a:extLst>
              <a:ext uri="{FF2B5EF4-FFF2-40B4-BE49-F238E27FC236}">
                <a16:creationId xmlns:a16="http://schemas.microsoft.com/office/drawing/2014/main" id="{EC08A39B-8B96-4E96-8859-69F15C3304E8}"/>
              </a:ext>
            </a:extLst>
          </p:cNvPr>
          <p:cNvSpPr>
            <a:spLocks noGrp="1"/>
          </p:cNvSpPr>
          <p:nvPr>
            <p:ph type="pic" sz="quarter" idx="11"/>
          </p:nvPr>
        </p:nvSpPr>
        <p:spPr/>
      </p:sp>
      <p:sp>
        <p:nvSpPr>
          <p:cNvPr id="6" name="PsHolder10">
            <a:extLst>
              <a:ext uri="{FF2B5EF4-FFF2-40B4-BE49-F238E27FC236}">
                <a16:creationId xmlns:a16="http://schemas.microsoft.com/office/drawing/2014/main" id="{47EDBCE3-D7C8-4C1D-A8BB-9DA4BB4F5390}"/>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DA32AEE5-EA78-45FE-8C89-1C68EA66805F}"/>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 name="PsHolder21">
            <a:extLst>
              <a:ext uri="{FF2B5EF4-FFF2-40B4-BE49-F238E27FC236}">
                <a16:creationId xmlns:a16="http://schemas.microsoft.com/office/drawing/2014/main" id="{5B6130EB-B550-457A-B2FD-DD5B76E1AC33}"/>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4" name="PsHolder4">
            <a:extLst>
              <a:ext uri="{FF2B5EF4-FFF2-40B4-BE49-F238E27FC236}">
                <a16:creationId xmlns:a16="http://schemas.microsoft.com/office/drawing/2014/main" id="{A28C3034-8461-4823-81A9-2F728395DDFD}"/>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a:dk1>
        <a:srgbClr val="3C3C3C"/>
      </a:dk1>
      <a:lt1>
        <a:srgbClr val="FFFFFF"/>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946</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246</cp:revision>
  <dcterms:created xsi:type="dcterms:W3CDTF">2019-01-23T07:32:06Z</dcterms:created>
  <dcterms:modified xsi:type="dcterms:W3CDTF">2021-09-14T07:09:36Z</dcterms:modified>
</cp:coreProperties>
</file>