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45" r:id="rId1"/>
  </p:sldMasterIdLst>
  <p:handoutMasterIdLst>
    <p:handoutMasterId r:id="rId32"/>
  </p:handoutMasterIdLst>
  <p:sldIdLst>
    <p:sldId id="262" r:id="rId2"/>
    <p:sldId id="264" r:id="rId3"/>
    <p:sldId id="263" r:id="rId4"/>
    <p:sldId id="265" r:id="rId5"/>
    <p:sldId id="267" r:id="rId6"/>
    <p:sldId id="266" r:id="rId7"/>
    <p:sldId id="268" r:id="rId8"/>
    <p:sldId id="269" r:id="rId9"/>
    <p:sldId id="272" r:id="rId10"/>
    <p:sldId id="273" r:id="rId11"/>
    <p:sldId id="275" r:id="rId12"/>
    <p:sldId id="271" r:id="rId13"/>
    <p:sldId id="276" r:id="rId14"/>
    <p:sldId id="280" r:id="rId15"/>
    <p:sldId id="277" r:id="rId16"/>
    <p:sldId id="285" r:id="rId17"/>
    <p:sldId id="281" r:id="rId18"/>
    <p:sldId id="286" r:id="rId19"/>
    <p:sldId id="288" r:id="rId20"/>
    <p:sldId id="287" r:id="rId21"/>
    <p:sldId id="284" r:id="rId22"/>
    <p:sldId id="274" r:id="rId23"/>
    <p:sldId id="270" r:id="rId24"/>
    <p:sldId id="279" r:id="rId25"/>
    <p:sldId id="278" r:id="rId26"/>
    <p:sldId id="282" r:id="rId27"/>
    <p:sldId id="283" r:id="rId28"/>
    <p:sldId id="289" r:id="rId29"/>
    <p:sldId id="290" r:id="rId30"/>
    <p:sldId id="291" r:id="rId3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B86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711" autoAdjust="0"/>
    <p:restoredTop sz="94656"/>
  </p:normalViewPr>
  <p:slideViewPr>
    <p:cSldViewPr snapToGrid="0" snapToObjects="1" showGuides="1">
      <p:cViewPr varScale="1">
        <p:scale>
          <a:sx n="114" d="100"/>
          <a:sy n="114" d="100"/>
        </p:scale>
        <p:origin x="720" y="114"/>
      </p:cViewPr>
      <p:guideLst/>
    </p:cSldViewPr>
  </p:slideViewPr>
  <p:notesTextViewPr>
    <p:cViewPr>
      <p:scale>
        <a:sx n="1" d="1"/>
        <a:sy n="1" d="1"/>
      </p:scale>
      <p:origin x="0" y="0"/>
    </p:cViewPr>
  </p:notesTextViewPr>
  <p:sorterViewPr>
    <p:cViewPr varScale="1">
      <p:scale>
        <a:sx n="100" d="100"/>
        <a:sy n="100" d="100"/>
      </p:scale>
      <p:origin x="0" y="0"/>
    </p:cViewPr>
  </p:sorterViewPr>
  <p:notesViewPr>
    <p:cSldViewPr snapToGrid="0" snapToObjects="1" showGuides="1">
      <p:cViewPr varScale="1">
        <p:scale>
          <a:sx n="65" d="100"/>
          <a:sy n="65" d="100"/>
        </p:scale>
        <p:origin x="3154" y="4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E4D2-4183-B8F1-E4C9ADFC5342}"/>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E4D2-4183-B8F1-E4C9ADFC5342}"/>
            </c:ext>
          </c:extLst>
        </c:ser>
        <c:dLbls>
          <c:showLegendKey val="0"/>
          <c:showVal val="0"/>
          <c:showCatName val="0"/>
          <c:showSerName val="0"/>
          <c:showPercent val="0"/>
          <c:showBubbleSize val="0"/>
        </c:dLbls>
        <c:gapWidth val="219"/>
        <c:overlap val="-27"/>
        <c:axId val="1996832880"/>
        <c:axId val="1986230736"/>
      </c:barChart>
      <c:catAx>
        <c:axId val="19968328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crossAx val="1986230736"/>
        <c:crosses val="autoZero"/>
        <c:auto val="1"/>
        <c:lblAlgn val="ctr"/>
        <c:lblOffset val="100"/>
        <c:noMultiLvlLbl val="0"/>
      </c:catAx>
      <c:valAx>
        <c:axId val="1986230736"/>
        <c:scaling>
          <c:orientation val="minMax"/>
        </c:scaling>
        <c:delete val="0"/>
        <c:axPos val="l"/>
        <c:majorGridlines>
          <c:spPr>
            <a:ln w="9525" cap="flat" cmpd="sng" algn="ctr">
              <a:no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en-US" sz="1000" b="0" i="0" u="none" strike="noStrike" kern="1200" baseline="0">
                <a:solidFill>
                  <a:schemeClr val="tx1"/>
                </a:solidFill>
                <a:latin typeface="+mn-lt"/>
                <a:ea typeface="+mn-ea"/>
                <a:cs typeface="+mn-cs"/>
              </a:defRPr>
            </a:pPr>
            <a:endParaRPr lang="en-US"/>
          </a:p>
        </c:txPr>
        <c:crossAx val="199683288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9301820866141731"/>
          <c:y val="0.12592967975334154"/>
          <c:w val="0.58271358267716533"/>
          <c:h val="0.87407032024665843"/>
        </c:manualLayout>
      </c:layout>
      <c:doughnutChart>
        <c:varyColors val="1"/>
        <c:ser>
          <c:idx val="0"/>
          <c:order val="0"/>
          <c:tx>
            <c:strRef>
              <c:f>Sheet1!$B$1</c:f>
              <c:strCache>
                <c:ptCount val="1"/>
                <c:pt idx="0">
                  <c:v>Sales</c:v>
                </c:pt>
              </c:strCache>
            </c:strRef>
          </c:tx>
          <c:spPr>
            <a:effectLst/>
          </c:spPr>
          <c:dPt>
            <c:idx val="0"/>
            <c:bubble3D val="0"/>
            <c:explosion val="25"/>
            <c:spPr>
              <a:solidFill>
                <a:schemeClr val="bg2">
                  <a:lumMod val="85000"/>
                </a:schemeClr>
              </a:solidFill>
              <a:ln>
                <a:solidFill>
                  <a:schemeClr val="bg2">
                    <a:lumMod val="85000"/>
                  </a:schemeClr>
                </a:solidFill>
              </a:ln>
              <a:effectLst/>
            </c:spPr>
            <c:extLst>
              <c:ext xmlns:c16="http://schemas.microsoft.com/office/drawing/2014/chart" uri="{C3380CC4-5D6E-409C-BE32-E72D297353CC}">
                <c16:uniqueId val="{00000001-529A-4DBC-9CB4-216F05FA905F}"/>
              </c:ext>
            </c:extLst>
          </c:dPt>
          <c:dPt>
            <c:idx val="1"/>
            <c:bubble3D val="0"/>
            <c:spPr>
              <a:solidFill>
                <a:schemeClr val="accent1"/>
              </a:solidFill>
              <a:ln>
                <a:noFill/>
              </a:ln>
              <a:effectLst/>
            </c:spPr>
            <c:extLst>
              <c:ext xmlns:c16="http://schemas.microsoft.com/office/drawing/2014/chart" uri="{C3380CC4-5D6E-409C-BE32-E72D297353CC}">
                <c16:uniqueId val="{00000003-529A-4DBC-9CB4-216F05FA905F}"/>
              </c:ext>
            </c:extLst>
          </c:dPt>
          <c:dLbls>
            <c:delete val="1"/>
          </c:dLbls>
          <c:cat>
            <c:strRef>
              <c:f>Sheet1!$A$2:$A$3</c:f>
              <c:strCache>
                <c:ptCount val="2"/>
                <c:pt idx="0">
                  <c:v>1st Qtr</c:v>
                </c:pt>
                <c:pt idx="1">
                  <c:v>2nd Qtr</c:v>
                </c:pt>
              </c:strCache>
            </c:strRef>
          </c:cat>
          <c:val>
            <c:numRef>
              <c:f>Sheet1!$B$2:$B$3</c:f>
              <c:numCache>
                <c:formatCode>General</c:formatCode>
                <c:ptCount val="2"/>
                <c:pt idx="0">
                  <c:v>6</c:v>
                </c:pt>
                <c:pt idx="1">
                  <c:v>2.2999999999999998</c:v>
                </c:pt>
              </c:numCache>
            </c:numRef>
          </c:val>
          <c:extLst>
            <c:ext xmlns:c16="http://schemas.microsoft.com/office/drawing/2014/chart" uri="{C3380CC4-5D6E-409C-BE32-E72D297353CC}">
              <c16:uniqueId val="{00000004-529A-4DBC-9CB4-216F05FA905F}"/>
            </c:ext>
          </c:extLst>
        </c:ser>
        <c:dLbls>
          <c:showLegendKey val="0"/>
          <c:showVal val="0"/>
          <c:showCatName val="0"/>
          <c:showSerName val="0"/>
          <c:showPercent val="1"/>
          <c:showBubbleSize val="0"/>
          <c:showLeaderLines val="1"/>
        </c:dLbls>
        <c:firstSliceAng val="0"/>
        <c:holeSize val="50"/>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3364788385826775E-2"/>
          <c:y val="0.1149258664538714"/>
          <c:w val="0.92689689960629917"/>
          <c:h val="0.82951139090112014"/>
        </c:manualLayout>
      </c:layout>
      <c:scatterChart>
        <c:scatterStyle val="smoothMarker"/>
        <c:varyColors val="0"/>
        <c:ser>
          <c:idx val="0"/>
          <c:order val="0"/>
          <c:tx>
            <c:strRef>
              <c:f>Sheet1!$B$1</c:f>
              <c:strCache>
                <c:ptCount val="1"/>
                <c:pt idx="0">
                  <c:v>Y-Values</c:v>
                </c:pt>
              </c:strCache>
            </c:strRef>
          </c:tx>
          <c:spPr>
            <a:ln w="19050" cap="rnd">
              <a:gradFill>
                <a:gsLst>
                  <a:gs pos="0">
                    <a:schemeClr val="accent1"/>
                  </a:gs>
                  <a:gs pos="100000">
                    <a:schemeClr val="accent2"/>
                  </a:gs>
                </a:gsLst>
                <a:lin ang="5400000" scaled="1"/>
              </a:gradFill>
              <a:round/>
            </a:ln>
            <a:effectLst/>
          </c:spPr>
          <c:marker>
            <c:symbol val="circle"/>
            <c:size val="5"/>
            <c:spPr>
              <a:solidFill>
                <a:schemeClr val="bg1"/>
              </a:solidFill>
              <a:ln w="9525">
                <a:solidFill>
                  <a:schemeClr val="accent1"/>
                </a:solidFill>
              </a:ln>
              <a:effectLst/>
            </c:spPr>
          </c:marker>
          <c:dPt>
            <c:idx val="3"/>
            <c:marker>
              <c:symbol val="circle"/>
              <c:size val="5"/>
              <c:spPr>
                <a:solidFill>
                  <a:schemeClr val="bg1"/>
                </a:solidFill>
                <a:ln w="9525">
                  <a:solidFill>
                    <a:schemeClr val="accent1"/>
                  </a:solidFill>
                </a:ln>
                <a:effectLst/>
              </c:spPr>
            </c:marker>
            <c:bubble3D val="0"/>
            <c:spPr>
              <a:ln w="19050" cap="rnd">
                <a:gradFill>
                  <a:gsLst>
                    <a:gs pos="0">
                      <a:schemeClr val="accent1"/>
                    </a:gs>
                    <a:gs pos="100000">
                      <a:schemeClr val="accent2"/>
                    </a:gs>
                  </a:gsLst>
                  <a:lin ang="5400000" scaled="1"/>
                </a:gradFill>
                <a:round/>
              </a:ln>
              <a:effectLst/>
            </c:spPr>
            <c:extLst>
              <c:ext xmlns:c16="http://schemas.microsoft.com/office/drawing/2014/chart" uri="{C3380CC4-5D6E-409C-BE32-E72D297353CC}">
                <c16:uniqueId val="{00000001-6EB4-4902-9E8D-82D95FC46638}"/>
              </c:ext>
            </c:extLst>
          </c:dPt>
          <c:xVal>
            <c:numRef>
              <c:f>Sheet1!$A$2:$A$7</c:f>
              <c:numCache>
                <c:formatCode>General</c:formatCode>
                <c:ptCount val="6"/>
                <c:pt idx="0">
                  <c:v>0.7</c:v>
                </c:pt>
                <c:pt idx="1">
                  <c:v>1.8</c:v>
                </c:pt>
                <c:pt idx="2">
                  <c:v>2.6</c:v>
                </c:pt>
                <c:pt idx="3">
                  <c:v>4</c:v>
                </c:pt>
                <c:pt idx="4">
                  <c:v>1</c:v>
                </c:pt>
                <c:pt idx="5">
                  <c:v>2</c:v>
                </c:pt>
              </c:numCache>
            </c:numRef>
          </c:xVal>
          <c:yVal>
            <c:numRef>
              <c:f>Sheet1!$B$2:$B$7</c:f>
              <c:numCache>
                <c:formatCode>General</c:formatCode>
                <c:ptCount val="6"/>
                <c:pt idx="0">
                  <c:v>2.7</c:v>
                </c:pt>
                <c:pt idx="1">
                  <c:v>3.2</c:v>
                </c:pt>
                <c:pt idx="2">
                  <c:v>0.8</c:v>
                </c:pt>
                <c:pt idx="3">
                  <c:v>2</c:v>
                </c:pt>
              </c:numCache>
            </c:numRef>
          </c:yVal>
          <c:smooth val="1"/>
          <c:extLst>
            <c:ext xmlns:c16="http://schemas.microsoft.com/office/drawing/2014/chart" uri="{C3380CC4-5D6E-409C-BE32-E72D297353CC}">
              <c16:uniqueId val="{00000002-6EB4-4902-9E8D-82D95FC46638}"/>
            </c:ext>
          </c:extLst>
        </c:ser>
        <c:dLbls>
          <c:showLegendKey val="0"/>
          <c:showVal val="0"/>
          <c:showCatName val="0"/>
          <c:showSerName val="0"/>
          <c:showPercent val="0"/>
          <c:showBubbleSize val="0"/>
        </c:dLbls>
        <c:axId val="461303808"/>
        <c:axId val="461304792"/>
      </c:scatterChart>
      <c:valAx>
        <c:axId val="461303808"/>
        <c:scaling>
          <c:orientation val="minMax"/>
        </c:scaling>
        <c:delete val="0"/>
        <c:axPos val="b"/>
        <c:majorGridlines>
          <c:spPr>
            <a:ln w="9525" cap="flat" cmpd="sng" algn="ctr">
              <a:solidFill>
                <a:schemeClr val="tx1">
                  <a:alpha val="10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800" b="0" i="0" u="none" strike="noStrike" kern="1200" baseline="0">
                <a:solidFill>
                  <a:schemeClr val="tx1"/>
                </a:solidFill>
                <a:latin typeface="+mn-lt"/>
                <a:ea typeface="+mn-ea"/>
                <a:cs typeface="+mn-cs"/>
              </a:defRPr>
            </a:pPr>
            <a:endParaRPr lang="en-US"/>
          </a:p>
        </c:txPr>
        <c:crossAx val="461304792"/>
        <c:crosses val="autoZero"/>
        <c:crossBetween val="midCat"/>
      </c:valAx>
      <c:valAx>
        <c:axId val="461304792"/>
        <c:scaling>
          <c:orientation val="minMax"/>
        </c:scaling>
        <c:delete val="0"/>
        <c:axPos val="l"/>
        <c:majorGridlines>
          <c:spPr>
            <a:ln w="9525" cap="flat" cmpd="sng" algn="ctr">
              <a:solidFill>
                <a:schemeClr val="tx1">
                  <a:alpha val="10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800" b="0" i="0" u="none" strike="noStrike" kern="1200" baseline="0">
                <a:solidFill>
                  <a:schemeClr val="tx1"/>
                </a:solidFill>
                <a:latin typeface="+mn-lt"/>
                <a:ea typeface="+mn-ea"/>
                <a:cs typeface="+mn-cs"/>
              </a:defRPr>
            </a:pPr>
            <a:endParaRPr lang="en-US"/>
          </a:p>
        </c:txPr>
        <c:crossAx val="461303808"/>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3">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charts/style3.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6B2AB4F-A192-3545-8EF9-E325F13462B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4" name="Footer Placeholder 3">
            <a:extLst>
              <a:ext uri="{FF2B5EF4-FFF2-40B4-BE49-F238E27FC236}">
                <a16:creationId xmlns:a16="http://schemas.microsoft.com/office/drawing/2014/main" id="{A3809840-61EB-0342-AA68-9448E55B2F45}"/>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C598F3BB-F397-8343-A68E-A42E99E44297}"/>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2764B22-6B1C-C845-B23F-15789EB2CA1E}" type="slidenum">
              <a:rPr lang="en-US" smtClean="0"/>
              <a:t>‹#›</a:t>
            </a:fld>
            <a:endParaRPr lang="en-US"/>
          </a:p>
        </p:txBody>
      </p:sp>
      <p:sp>
        <p:nvSpPr>
          <p:cNvPr id="3" name="Date Placeholder 2">
            <a:extLst>
              <a:ext uri="{FF2B5EF4-FFF2-40B4-BE49-F238E27FC236}">
                <a16:creationId xmlns:a16="http://schemas.microsoft.com/office/drawing/2014/main" id="{E6D00FC9-5D4D-4C05-9147-B61445E1E524}"/>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96C9D19-EDFD-459A-A948-1EB54EB35408}" type="datetimeFigureOut">
              <a:rPr lang="en-ID" smtClean="0"/>
              <a:t>14/09/2021</a:t>
            </a:fld>
            <a:endParaRPr lang="en-ID"/>
          </a:p>
        </p:txBody>
      </p:sp>
    </p:spTree>
    <p:extLst>
      <p:ext uri="{BB962C8B-B14F-4D97-AF65-F5344CB8AC3E}">
        <p14:creationId xmlns:p14="http://schemas.microsoft.com/office/powerpoint/2010/main" val="314315907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63E635BD-363F-43A5-81A5-849FF503C28C}"/>
              </a:ext>
            </a:extLst>
          </p:cNvPr>
          <p:cNvSpPr>
            <a:spLocks noGrp="1"/>
          </p:cNvSpPr>
          <p:nvPr>
            <p:ph type="title"/>
          </p:nvPr>
        </p:nvSpPr>
        <p:spPr>
          <a:xfrm>
            <a:off x="1793289" y="580843"/>
            <a:ext cx="8605422" cy="768096"/>
          </a:xfrm>
          <a:prstGeom prst="rect">
            <a:avLst/>
          </a:prstGeom>
        </p:spPr>
        <p:txBody>
          <a:bodyPr anchor="ctr"/>
          <a:lstStyle>
            <a:lvl1pPr algn="ctr">
              <a:lnSpc>
                <a:spcPct val="100000"/>
              </a:lnSpc>
              <a:defRPr b="1"/>
            </a:lvl1pPr>
          </a:lstStyle>
          <a:p>
            <a:r>
              <a:rPr lang="en-US"/>
              <a:t>Click to edit Master title style</a:t>
            </a:r>
            <a:endParaRPr lang="en-ID"/>
          </a:p>
        </p:txBody>
      </p:sp>
    </p:spTree>
    <p:extLst>
      <p:ext uri="{BB962C8B-B14F-4D97-AF65-F5344CB8AC3E}">
        <p14:creationId xmlns:p14="http://schemas.microsoft.com/office/powerpoint/2010/main" val="24670275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SlideAdd10">
    <p:spTree>
      <p:nvGrpSpPr>
        <p:cNvPr id="1" name=""/>
        <p:cNvGrpSpPr/>
        <p:nvPr/>
      </p:nvGrpSpPr>
      <p:grpSpPr>
        <a:xfrm>
          <a:off x="0" y="0"/>
          <a:ext cx="0" cy="0"/>
          <a:chOff x="0" y="0"/>
          <a:chExt cx="0" cy="0"/>
        </a:xfrm>
      </p:grpSpPr>
      <p:sp>
        <p:nvSpPr>
          <p:cNvPr id="5" name="PpHolder11">
            <a:extLst>
              <a:ext uri="{FF2B5EF4-FFF2-40B4-BE49-F238E27FC236}">
                <a16:creationId xmlns:a16="http://schemas.microsoft.com/office/drawing/2014/main" id="{3E6D4D22-9D0D-45F5-B899-6E1D82E53A0D}"/>
              </a:ext>
            </a:extLst>
          </p:cNvPr>
          <p:cNvSpPr>
            <a:spLocks noGrp="1"/>
          </p:cNvSpPr>
          <p:nvPr>
            <p:ph type="pic" sz="quarter" idx="10"/>
          </p:nvPr>
        </p:nvSpPr>
        <p:spPr>
          <a:xfrm>
            <a:off x="7315201" y="1600200"/>
            <a:ext cx="4876801" cy="4267200"/>
          </a:xfrm>
          <a:custGeom>
            <a:avLst/>
            <a:gdLst>
              <a:gd name="connsiteX0" fmla="*/ 101524 w 4876801"/>
              <a:gd name="connsiteY0" fmla="*/ 0 h 4267200"/>
              <a:gd name="connsiteX1" fmla="*/ 4876801 w 4876801"/>
              <a:gd name="connsiteY1" fmla="*/ 0 h 4267200"/>
              <a:gd name="connsiteX2" fmla="*/ 4876801 w 4876801"/>
              <a:gd name="connsiteY2" fmla="*/ 4267200 h 4267200"/>
              <a:gd name="connsiteX3" fmla="*/ 101524 w 4876801"/>
              <a:gd name="connsiteY3" fmla="*/ 4267200 h 4267200"/>
              <a:gd name="connsiteX4" fmla="*/ 0 w 4876801"/>
              <a:gd name="connsiteY4" fmla="*/ 4188237 h 4267200"/>
              <a:gd name="connsiteX5" fmla="*/ 0 w 4876801"/>
              <a:gd name="connsiteY5" fmla="*/ 78963 h 4267200"/>
              <a:gd name="connsiteX6" fmla="*/ 101524 w 4876801"/>
              <a:gd name="connsiteY6" fmla="*/ 0 h 426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76801" h="4267200">
                <a:moveTo>
                  <a:pt x="101524" y="0"/>
                </a:moveTo>
                <a:lnTo>
                  <a:pt x="4876801" y="0"/>
                </a:lnTo>
                <a:lnTo>
                  <a:pt x="4876801" y="4267200"/>
                </a:lnTo>
                <a:lnTo>
                  <a:pt x="101524" y="4267200"/>
                </a:lnTo>
                <a:cubicBezTo>
                  <a:pt x="45454" y="4267200"/>
                  <a:pt x="0" y="4231847"/>
                  <a:pt x="0" y="4188237"/>
                </a:cubicBezTo>
                <a:lnTo>
                  <a:pt x="0" y="78963"/>
                </a:lnTo>
                <a:cubicBezTo>
                  <a:pt x="0" y="35354"/>
                  <a:pt x="45454" y="0"/>
                  <a:pt x="101524"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F7327469-EC39-4930-9834-6E1C79F501CE}"/>
              </a:ext>
            </a:extLst>
          </p:cNvPr>
          <p:cNvSpPr>
            <a:spLocks noGrp="1"/>
          </p:cNvSpPr>
          <p:nvPr>
            <p:ph type="title"/>
          </p:nvPr>
        </p:nvSpPr>
        <p:spPr>
          <a:xfrm>
            <a:off x="1793289" y="580843"/>
            <a:ext cx="8605422" cy="768096"/>
          </a:xfrm>
          <a:prstGeom prst="rect">
            <a:avLst/>
          </a:prstGeom>
        </p:spPr>
        <p:txBody>
          <a:bodyPr anchor="ctr"/>
          <a:lstStyle>
            <a:lvl1pPr algn="ctr">
              <a:lnSpc>
                <a:spcPct val="100000"/>
              </a:lnSpc>
              <a:defRPr b="1"/>
            </a:lvl1pPr>
          </a:lstStyle>
          <a:p>
            <a:r>
              <a:rPr lang="en-US"/>
              <a:t>Click to edit Master title style</a:t>
            </a:r>
            <a:endParaRPr lang="en-ID"/>
          </a:p>
        </p:txBody>
      </p:sp>
    </p:spTree>
    <p:extLst>
      <p:ext uri="{BB962C8B-B14F-4D97-AF65-F5344CB8AC3E}">
        <p14:creationId xmlns:p14="http://schemas.microsoft.com/office/powerpoint/2010/main" val="22544941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SlideAdd11">
    <p:spTree>
      <p:nvGrpSpPr>
        <p:cNvPr id="1" name=""/>
        <p:cNvGrpSpPr/>
        <p:nvPr/>
      </p:nvGrpSpPr>
      <p:grpSpPr>
        <a:xfrm>
          <a:off x="0" y="0"/>
          <a:ext cx="0" cy="0"/>
          <a:chOff x="0" y="0"/>
          <a:chExt cx="0" cy="0"/>
        </a:xfrm>
      </p:grpSpPr>
      <p:sp>
        <p:nvSpPr>
          <p:cNvPr id="5" name="PpHolder3">
            <a:extLst>
              <a:ext uri="{FF2B5EF4-FFF2-40B4-BE49-F238E27FC236}">
                <a16:creationId xmlns:a16="http://schemas.microsoft.com/office/drawing/2014/main" id="{F9123956-8164-4203-9A5F-9A4E8392F838}"/>
              </a:ext>
            </a:extLst>
          </p:cNvPr>
          <p:cNvSpPr>
            <a:spLocks noGrp="1"/>
          </p:cNvSpPr>
          <p:nvPr>
            <p:ph type="pic" sz="quarter" idx="10"/>
          </p:nvPr>
        </p:nvSpPr>
        <p:spPr>
          <a:xfrm>
            <a:off x="7315201" y="0"/>
            <a:ext cx="4876801" cy="5867400"/>
          </a:xfrm>
          <a:custGeom>
            <a:avLst/>
            <a:gdLst>
              <a:gd name="connsiteX0" fmla="*/ 0 w 4876801"/>
              <a:gd name="connsiteY0" fmla="*/ 0 h 5867400"/>
              <a:gd name="connsiteX1" fmla="*/ 4876801 w 4876801"/>
              <a:gd name="connsiteY1" fmla="*/ 0 h 5867400"/>
              <a:gd name="connsiteX2" fmla="*/ 4876801 w 4876801"/>
              <a:gd name="connsiteY2" fmla="*/ 5867400 h 5867400"/>
              <a:gd name="connsiteX3" fmla="*/ 161443 w 4876801"/>
              <a:gd name="connsiteY3" fmla="*/ 5867400 h 5867400"/>
              <a:gd name="connsiteX4" fmla="*/ 0 w 4876801"/>
              <a:gd name="connsiteY4" fmla="*/ 5705957 h 5867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76801" h="5867400">
                <a:moveTo>
                  <a:pt x="0" y="0"/>
                </a:moveTo>
                <a:lnTo>
                  <a:pt x="4876801" y="0"/>
                </a:lnTo>
                <a:lnTo>
                  <a:pt x="4876801" y="5867400"/>
                </a:lnTo>
                <a:lnTo>
                  <a:pt x="161443" y="5867400"/>
                </a:lnTo>
                <a:cubicBezTo>
                  <a:pt x="72280" y="5867400"/>
                  <a:pt x="0" y="5795120"/>
                  <a:pt x="0" y="5705957"/>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1C088DDD-BCC5-4DCE-A56D-7B5606552B44}"/>
              </a:ext>
            </a:extLst>
          </p:cNvPr>
          <p:cNvSpPr>
            <a:spLocks noGrp="1"/>
          </p:cNvSpPr>
          <p:nvPr>
            <p:ph type="title"/>
          </p:nvPr>
        </p:nvSpPr>
        <p:spPr>
          <a:xfrm>
            <a:off x="1084126" y="1464476"/>
            <a:ext cx="3203207"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36433732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lideAdd12">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7BF37F31-177F-48B2-B098-747A5C4BE5EF}"/>
              </a:ext>
            </a:extLst>
          </p:cNvPr>
          <p:cNvSpPr>
            <a:spLocks noGrp="1"/>
          </p:cNvSpPr>
          <p:nvPr>
            <p:ph type="pic" sz="quarter" idx="10"/>
          </p:nvPr>
        </p:nvSpPr>
        <p:spPr>
          <a:xfrm>
            <a:off x="1" y="1906050"/>
            <a:ext cx="12191999" cy="2133600"/>
          </a:xfrm>
          <a:custGeom>
            <a:avLst/>
            <a:gdLst>
              <a:gd name="connsiteX0" fmla="*/ 0 w 12191999"/>
              <a:gd name="connsiteY0" fmla="*/ 0 h 2133600"/>
              <a:gd name="connsiteX1" fmla="*/ 12191999 w 12191999"/>
              <a:gd name="connsiteY1" fmla="*/ 0 h 2133600"/>
              <a:gd name="connsiteX2" fmla="*/ 12191999 w 12191999"/>
              <a:gd name="connsiteY2" fmla="*/ 2133600 h 2133600"/>
              <a:gd name="connsiteX3" fmla="*/ 0 w 12191999"/>
              <a:gd name="connsiteY3" fmla="*/ 2133600 h 2133600"/>
            </a:gdLst>
            <a:ahLst/>
            <a:cxnLst>
              <a:cxn ang="0">
                <a:pos x="connsiteX0" y="connsiteY0"/>
              </a:cxn>
              <a:cxn ang="0">
                <a:pos x="connsiteX1" y="connsiteY1"/>
              </a:cxn>
              <a:cxn ang="0">
                <a:pos x="connsiteX2" y="connsiteY2"/>
              </a:cxn>
              <a:cxn ang="0">
                <a:pos x="connsiteX3" y="connsiteY3"/>
              </a:cxn>
            </a:cxnLst>
            <a:rect l="l" t="t" r="r" b="b"/>
            <a:pathLst>
              <a:path w="12191999" h="2133600">
                <a:moveTo>
                  <a:pt x="0" y="0"/>
                </a:moveTo>
                <a:lnTo>
                  <a:pt x="12191999" y="0"/>
                </a:lnTo>
                <a:lnTo>
                  <a:pt x="12191999" y="2133600"/>
                </a:lnTo>
                <a:lnTo>
                  <a:pt x="0" y="21336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3A0B9855-6832-4354-859C-5669EF228355}"/>
              </a:ext>
            </a:extLst>
          </p:cNvPr>
          <p:cNvSpPr>
            <a:spLocks noGrp="1"/>
          </p:cNvSpPr>
          <p:nvPr>
            <p:ph type="title"/>
          </p:nvPr>
        </p:nvSpPr>
        <p:spPr>
          <a:xfrm>
            <a:off x="1793289" y="580843"/>
            <a:ext cx="8605422" cy="768096"/>
          </a:xfrm>
          <a:prstGeom prst="rect">
            <a:avLst/>
          </a:prstGeom>
        </p:spPr>
        <p:txBody>
          <a:bodyPr anchor="ctr"/>
          <a:lstStyle>
            <a:lvl1pPr algn="ctr">
              <a:lnSpc>
                <a:spcPct val="100000"/>
              </a:lnSpc>
              <a:defRPr b="1"/>
            </a:lvl1pPr>
          </a:lstStyle>
          <a:p>
            <a:r>
              <a:rPr lang="en-US"/>
              <a:t>Click to edit Master title style</a:t>
            </a:r>
            <a:endParaRPr lang="en-ID"/>
          </a:p>
        </p:txBody>
      </p:sp>
    </p:spTree>
    <p:extLst>
      <p:ext uri="{BB962C8B-B14F-4D97-AF65-F5344CB8AC3E}">
        <p14:creationId xmlns:p14="http://schemas.microsoft.com/office/powerpoint/2010/main" val="1042567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lideAdd13">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2388F0B5-D127-41D5-B65F-433982615D4E}"/>
              </a:ext>
            </a:extLst>
          </p:cNvPr>
          <p:cNvSpPr>
            <a:spLocks noGrp="1"/>
          </p:cNvSpPr>
          <p:nvPr>
            <p:ph type="pic" sz="quarter" idx="10"/>
          </p:nvPr>
        </p:nvSpPr>
        <p:spPr>
          <a:xfrm>
            <a:off x="4267202" y="0"/>
            <a:ext cx="7924799" cy="5867400"/>
          </a:xfrm>
          <a:custGeom>
            <a:avLst/>
            <a:gdLst>
              <a:gd name="connsiteX0" fmla="*/ 0 w 7924799"/>
              <a:gd name="connsiteY0" fmla="*/ 0 h 5867400"/>
              <a:gd name="connsiteX1" fmla="*/ 7924799 w 7924799"/>
              <a:gd name="connsiteY1" fmla="*/ 0 h 5867400"/>
              <a:gd name="connsiteX2" fmla="*/ 7924799 w 7924799"/>
              <a:gd name="connsiteY2" fmla="*/ 5867400 h 5867400"/>
              <a:gd name="connsiteX3" fmla="*/ 93184 w 7924799"/>
              <a:gd name="connsiteY3" fmla="*/ 5867400 h 5867400"/>
              <a:gd name="connsiteX4" fmla="*/ 0 w 7924799"/>
              <a:gd name="connsiteY4" fmla="*/ 5774216 h 5867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24799" h="5867400">
                <a:moveTo>
                  <a:pt x="0" y="0"/>
                </a:moveTo>
                <a:lnTo>
                  <a:pt x="7924799" y="0"/>
                </a:lnTo>
                <a:lnTo>
                  <a:pt x="7924799" y="5867400"/>
                </a:lnTo>
                <a:lnTo>
                  <a:pt x="93184" y="5867400"/>
                </a:lnTo>
                <a:cubicBezTo>
                  <a:pt x="41720" y="5867400"/>
                  <a:pt x="0" y="5825680"/>
                  <a:pt x="0" y="5774216"/>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1" name="Title 1">
            <a:extLst>
              <a:ext uri="{FF2B5EF4-FFF2-40B4-BE49-F238E27FC236}">
                <a16:creationId xmlns:a16="http://schemas.microsoft.com/office/drawing/2014/main" id="{6CF5AB87-F3F3-4CD7-A757-978B157E2983}"/>
              </a:ext>
            </a:extLst>
          </p:cNvPr>
          <p:cNvSpPr>
            <a:spLocks noGrp="1"/>
          </p:cNvSpPr>
          <p:nvPr>
            <p:ph type="title"/>
          </p:nvPr>
        </p:nvSpPr>
        <p:spPr>
          <a:xfrm>
            <a:off x="6362667" y="1141235"/>
            <a:ext cx="4471416" cy="3419856"/>
          </a:xfrm>
          <a:prstGeom prst="rect">
            <a:avLst/>
          </a:prstGeom>
        </p:spPr>
        <p:txBody>
          <a:bodyPr anchor="ctr"/>
          <a:lstStyle>
            <a:lvl1pPr algn="l">
              <a:lnSpc>
                <a:spcPct val="100000"/>
              </a:lnSpc>
              <a:defRPr sz="5400" b="1">
                <a:solidFill>
                  <a:schemeClr val="bg2"/>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2488697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lideAdd14">
    <p:spTree>
      <p:nvGrpSpPr>
        <p:cNvPr id="1" name=""/>
        <p:cNvGrpSpPr/>
        <p:nvPr/>
      </p:nvGrpSpPr>
      <p:grpSpPr>
        <a:xfrm>
          <a:off x="0" y="0"/>
          <a:ext cx="0" cy="0"/>
          <a:chOff x="0" y="0"/>
          <a:chExt cx="0" cy="0"/>
        </a:xfrm>
      </p:grpSpPr>
      <p:sp>
        <p:nvSpPr>
          <p:cNvPr id="12" name="PpHolder1">
            <a:extLst>
              <a:ext uri="{FF2B5EF4-FFF2-40B4-BE49-F238E27FC236}">
                <a16:creationId xmlns:a16="http://schemas.microsoft.com/office/drawing/2014/main" id="{41652F0D-6AF5-4CA6-9CCC-45A08A81AB6E}"/>
              </a:ext>
            </a:extLst>
          </p:cNvPr>
          <p:cNvSpPr>
            <a:spLocks noGrp="1"/>
          </p:cNvSpPr>
          <p:nvPr>
            <p:ph type="pic" sz="quarter" idx="12"/>
          </p:nvPr>
        </p:nvSpPr>
        <p:spPr>
          <a:xfrm>
            <a:off x="6400800" y="0"/>
            <a:ext cx="5791200" cy="6858000"/>
          </a:xfrm>
          <a:custGeom>
            <a:avLst/>
            <a:gdLst>
              <a:gd name="connsiteX0" fmla="*/ 0 w 5791200"/>
              <a:gd name="connsiteY0" fmla="*/ 0 h 6858000"/>
              <a:gd name="connsiteX1" fmla="*/ 5791200 w 5791200"/>
              <a:gd name="connsiteY1" fmla="*/ 0 h 6858000"/>
              <a:gd name="connsiteX2" fmla="*/ 5791200 w 5791200"/>
              <a:gd name="connsiteY2" fmla="*/ 6858000 h 6858000"/>
              <a:gd name="connsiteX3" fmla="*/ 0 w 57912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5791200" h="6858000">
                <a:moveTo>
                  <a:pt x="0" y="0"/>
                </a:moveTo>
                <a:lnTo>
                  <a:pt x="5791200" y="0"/>
                </a:lnTo>
                <a:lnTo>
                  <a:pt x="5791200"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0" name="PpHolder6">
            <a:extLst>
              <a:ext uri="{FF2B5EF4-FFF2-40B4-BE49-F238E27FC236}">
                <a16:creationId xmlns:a16="http://schemas.microsoft.com/office/drawing/2014/main" id="{816D6801-11A0-4032-96E6-223BC6A86C5E}"/>
              </a:ext>
            </a:extLst>
          </p:cNvPr>
          <p:cNvSpPr>
            <a:spLocks noGrp="1"/>
          </p:cNvSpPr>
          <p:nvPr>
            <p:ph type="pic" sz="quarter" idx="11"/>
          </p:nvPr>
        </p:nvSpPr>
        <p:spPr>
          <a:xfrm>
            <a:off x="5181286" y="990599"/>
            <a:ext cx="3044951" cy="3657602"/>
          </a:xfrm>
          <a:custGeom>
            <a:avLst/>
            <a:gdLst>
              <a:gd name="connsiteX0" fmla="*/ 0 w 3044951"/>
              <a:gd name="connsiteY0" fmla="*/ 0 h 3657602"/>
              <a:gd name="connsiteX1" fmla="*/ 3044951 w 3044951"/>
              <a:gd name="connsiteY1" fmla="*/ 0 h 3657602"/>
              <a:gd name="connsiteX2" fmla="*/ 3044951 w 3044951"/>
              <a:gd name="connsiteY2" fmla="*/ 3657602 h 3657602"/>
              <a:gd name="connsiteX3" fmla="*/ 0 w 3044951"/>
              <a:gd name="connsiteY3" fmla="*/ 3657602 h 3657602"/>
            </a:gdLst>
            <a:ahLst/>
            <a:cxnLst>
              <a:cxn ang="0">
                <a:pos x="connsiteX0" y="connsiteY0"/>
              </a:cxn>
              <a:cxn ang="0">
                <a:pos x="connsiteX1" y="connsiteY1"/>
              </a:cxn>
              <a:cxn ang="0">
                <a:pos x="connsiteX2" y="connsiteY2"/>
              </a:cxn>
              <a:cxn ang="0">
                <a:pos x="connsiteX3" y="connsiteY3"/>
              </a:cxn>
            </a:cxnLst>
            <a:rect l="l" t="t" r="r" b="b"/>
            <a:pathLst>
              <a:path w="3044951" h="3657602">
                <a:moveTo>
                  <a:pt x="0" y="0"/>
                </a:moveTo>
                <a:lnTo>
                  <a:pt x="3044951" y="0"/>
                </a:lnTo>
                <a:lnTo>
                  <a:pt x="3044951" y="3657602"/>
                </a:lnTo>
                <a:lnTo>
                  <a:pt x="0" y="365760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PpHolder9">
            <a:extLst>
              <a:ext uri="{FF2B5EF4-FFF2-40B4-BE49-F238E27FC236}">
                <a16:creationId xmlns:a16="http://schemas.microsoft.com/office/drawing/2014/main" id="{3A4918E6-85F7-48A6-A70A-1AB9061B362F}"/>
              </a:ext>
            </a:extLst>
          </p:cNvPr>
          <p:cNvSpPr>
            <a:spLocks noGrp="1"/>
          </p:cNvSpPr>
          <p:nvPr userDrawn="1">
            <p:ph type="pic" sz="quarter" idx="10"/>
          </p:nvPr>
        </p:nvSpPr>
        <p:spPr>
          <a:xfrm>
            <a:off x="8539036" y="990599"/>
            <a:ext cx="3044952" cy="3657602"/>
          </a:xfrm>
          <a:custGeom>
            <a:avLst/>
            <a:gdLst>
              <a:gd name="connsiteX0" fmla="*/ 0 w 3044952"/>
              <a:gd name="connsiteY0" fmla="*/ 0 h 3657602"/>
              <a:gd name="connsiteX1" fmla="*/ 3044952 w 3044952"/>
              <a:gd name="connsiteY1" fmla="*/ 0 h 3657602"/>
              <a:gd name="connsiteX2" fmla="*/ 3044952 w 3044952"/>
              <a:gd name="connsiteY2" fmla="*/ 3657602 h 3657602"/>
              <a:gd name="connsiteX3" fmla="*/ 0 w 3044952"/>
              <a:gd name="connsiteY3" fmla="*/ 3657602 h 3657602"/>
            </a:gdLst>
            <a:ahLst/>
            <a:cxnLst>
              <a:cxn ang="0">
                <a:pos x="connsiteX0" y="connsiteY0"/>
              </a:cxn>
              <a:cxn ang="0">
                <a:pos x="connsiteX1" y="connsiteY1"/>
              </a:cxn>
              <a:cxn ang="0">
                <a:pos x="connsiteX2" y="connsiteY2"/>
              </a:cxn>
              <a:cxn ang="0">
                <a:pos x="connsiteX3" y="connsiteY3"/>
              </a:cxn>
            </a:cxnLst>
            <a:rect l="l" t="t" r="r" b="b"/>
            <a:pathLst>
              <a:path w="3044952" h="3657602">
                <a:moveTo>
                  <a:pt x="0" y="0"/>
                </a:moveTo>
                <a:lnTo>
                  <a:pt x="3044952" y="0"/>
                </a:lnTo>
                <a:lnTo>
                  <a:pt x="3044952" y="3657602"/>
                </a:lnTo>
                <a:lnTo>
                  <a:pt x="0" y="365760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6" name="Title 1">
            <a:extLst>
              <a:ext uri="{FF2B5EF4-FFF2-40B4-BE49-F238E27FC236}">
                <a16:creationId xmlns:a16="http://schemas.microsoft.com/office/drawing/2014/main" id="{AAA92FCA-FF93-4012-8454-B0F3CFA053AD}"/>
              </a:ext>
            </a:extLst>
          </p:cNvPr>
          <p:cNvSpPr>
            <a:spLocks noGrp="1"/>
          </p:cNvSpPr>
          <p:nvPr>
            <p:ph type="title"/>
          </p:nvPr>
        </p:nvSpPr>
        <p:spPr>
          <a:xfrm>
            <a:off x="933433" y="1583802"/>
            <a:ext cx="3203207"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7850802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lideAdd15">
    <p:spTree>
      <p:nvGrpSpPr>
        <p:cNvPr id="1" name=""/>
        <p:cNvGrpSpPr/>
        <p:nvPr/>
      </p:nvGrpSpPr>
      <p:grpSpPr>
        <a:xfrm>
          <a:off x="0" y="0"/>
          <a:ext cx="0" cy="0"/>
          <a:chOff x="0" y="0"/>
          <a:chExt cx="0" cy="0"/>
        </a:xfrm>
      </p:grpSpPr>
      <p:sp>
        <p:nvSpPr>
          <p:cNvPr id="15" name="PpHolder1">
            <a:extLst>
              <a:ext uri="{FF2B5EF4-FFF2-40B4-BE49-F238E27FC236}">
                <a16:creationId xmlns:a16="http://schemas.microsoft.com/office/drawing/2014/main" id="{DC167AB7-72A7-4F01-A2AA-2BD4E2E0C7BD}"/>
              </a:ext>
            </a:extLst>
          </p:cNvPr>
          <p:cNvSpPr>
            <a:spLocks noGrp="1"/>
          </p:cNvSpPr>
          <p:nvPr>
            <p:ph type="pic" sz="quarter" idx="13"/>
          </p:nvPr>
        </p:nvSpPr>
        <p:spPr>
          <a:xfrm>
            <a:off x="1" y="1905526"/>
            <a:ext cx="3046413" cy="4263501"/>
          </a:xfrm>
          <a:custGeom>
            <a:avLst/>
            <a:gdLst>
              <a:gd name="connsiteX0" fmla="*/ 0 w 3046413"/>
              <a:gd name="connsiteY0" fmla="*/ 0 h 4263501"/>
              <a:gd name="connsiteX1" fmla="*/ 2880787 w 3046413"/>
              <a:gd name="connsiteY1" fmla="*/ 0 h 4263501"/>
              <a:gd name="connsiteX2" fmla="*/ 3046413 w 3046413"/>
              <a:gd name="connsiteY2" fmla="*/ 165626 h 4263501"/>
              <a:gd name="connsiteX3" fmla="*/ 3046413 w 3046413"/>
              <a:gd name="connsiteY3" fmla="*/ 4097875 h 4263501"/>
              <a:gd name="connsiteX4" fmla="*/ 2880787 w 3046413"/>
              <a:gd name="connsiteY4" fmla="*/ 4263501 h 4263501"/>
              <a:gd name="connsiteX5" fmla="*/ 0 w 3046413"/>
              <a:gd name="connsiteY5" fmla="*/ 4263501 h 4263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6413" h="4263501">
                <a:moveTo>
                  <a:pt x="0" y="0"/>
                </a:moveTo>
                <a:lnTo>
                  <a:pt x="2880787" y="0"/>
                </a:lnTo>
                <a:cubicBezTo>
                  <a:pt x="2972259" y="0"/>
                  <a:pt x="3046413" y="74153"/>
                  <a:pt x="3046413" y="165626"/>
                </a:cubicBezTo>
                <a:lnTo>
                  <a:pt x="3046413" y="4097875"/>
                </a:lnTo>
                <a:cubicBezTo>
                  <a:pt x="3046413" y="4189348"/>
                  <a:pt x="2972259" y="4263501"/>
                  <a:pt x="2880787" y="4263501"/>
                </a:cubicBezTo>
                <a:lnTo>
                  <a:pt x="0" y="4263501"/>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3" name="PpHolder10">
            <a:extLst>
              <a:ext uri="{FF2B5EF4-FFF2-40B4-BE49-F238E27FC236}">
                <a16:creationId xmlns:a16="http://schemas.microsoft.com/office/drawing/2014/main" id="{3376B0B9-C84A-43C8-BAC1-21EF1D709795}"/>
              </a:ext>
            </a:extLst>
          </p:cNvPr>
          <p:cNvSpPr>
            <a:spLocks noGrp="1"/>
          </p:cNvSpPr>
          <p:nvPr>
            <p:ph type="pic" sz="quarter" idx="12"/>
          </p:nvPr>
        </p:nvSpPr>
        <p:spPr>
          <a:xfrm>
            <a:off x="3355849" y="1908700"/>
            <a:ext cx="2432304" cy="2432122"/>
          </a:xfrm>
          <a:custGeom>
            <a:avLst/>
            <a:gdLst>
              <a:gd name="connsiteX0" fmla="*/ 147142 w 2432304"/>
              <a:gd name="connsiteY0" fmla="*/ 0 h 2432122"/>
              <a:gd name="connsiteX1" fmla="*/ 2285161 w 2432304"/>
              <a:gd name="connsiteY1" fmla="*/ 0 h 2432122"/>
              <a:gd name="connsiteX2" fmla="*/ 2432304 w 2432304"/>
              <a:gd name="connsiteY2" fmla="*/ 147143 h 2432122"/>
              <a:gd name="connsiteX3" fmla="*/ 2432304 w 2432304"/>
              <a:gd name="connsiteY3" fmla="*/ 2284979 h 2432122"/>
              <a:gd name="connsiteX4" fmla="*/ 2285161 w 2432304"/>
              <a:gd name="connsiteY4" fmla="*/ 2432122 h 2432122"/>
              <a:gd name="connsiteX5" fmla="*/ 147142 w 2432304"/>
              <a:gd name="connsiteY5" fmla="*/ 2432122 h 2432122"/>
              <a:gd name="connsiteX6" fmla="*/ 0 w 2432304"/>
              <a:gd name="connsiteY6" fmla="*/ 2284979 h 2432122"/>
              <a:gd name="connsiteX7" fmla="*/ 0 w 2432304"/>
              <a:gd name="connsiteY7" fmla="*/ 147143 h 2432122"/>
              <a:gd name="connsiteX8" fmla="*/ 147142 w 2432304"/>
              <a:gd name="connsiteY8" fmla="*/ 0 h 2432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32304" h="2432122">
                <a:moveTo>
                  <a:pt x="147142" y="0"/>
                </a:moveTo>
                <a:lnTo>
                  <a:pt x="2285161" y="0"/>
                </a:lnTo>
                <a:cubicBezTo>
                  <a:pt x="2366426" y="0"/>
                  <a:pt x="2432304" y="65878"/>
                  <a:pt x="2432304" y="147143"/>
                </a:cubicBezTo>
                <a:lnTo>
                  <a:pt x="2432304" y="2284979"/>
                </a:lnTo>
                <a:cubicBezTo>
                  <a:pt x="2432304" y="2366244"/>
                  <a:pt x="2366426" y="2432122"/>
                  <a:pt x="2285161" y="2432122"/>
                </a:cubicBezTo>
                <a:lnTo>
                  <a:pt x="147142" y="2432122"/>
                </a:lnTo>
                <a:cubicBezTo>
                  <a:pt x="65878" y="2432122"/>
                  <a:pt x="0" y="2366244"/>
                  <a:pt x="0" y="2284979"/>
                </a:cubicBezTo>
                <a:lnTo>
                  <a:pt x="0" y="147143"/>
                </a:lnTo>
                <a:cubicBezTo>
                  <a:pt x="0" y="65878"/>
                  <a:pt x="65878" y="0"/>
                  <a:pt x="147142"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1" name="PpHolder15">
            <a:extLst>
              <a:ext uri="{FF2B5EF4-FFF2-40B4-BE49-F238E27FC236}">
                <a16:creationId xmlns:a16="http://schemas.microsoft.com/office/drawing/2014/main" id="{94226CC8-51E3-4DE1-9FCB-FC7831320662}"/>
              </a:ext>
            </a:extLst>
          </p:cNvPr>
          <p:cNvSpPr>
            <a:spLocks noGrp="1"/>
          </p:cNvSpPr>
          <p:nvPr>
            <p:ph type="pic" sz="quarter" idx="11"/>
          </p:nvPr>
        </p:nvSpPr>
        <p:spPr>
          <a:xfrm>
            <a:off x="6104786" y="1908700"/>
            <a:ext cx="2432304" cy="2432122"/>
          </a:xfrm>
          <a:custGeom>
            <a:avLst/>
            <a:gdLst>
              <a:gd name="connsiteX0" fmla="*/ 147143 w 2432304"/>
              <a:gd name="connsiteY0" fmla="*/ 0 h 2432122"/>
              <a:gd name="connsiteX1" fmla="*/ 2285161 w 2432304"/>
              <a:gd name="connsiteY1" fmla="*/ 0 h 2432122"/>
              <a:gd name="connsiteX2" fmla="*/ 2432304 w 2432304"/>
              <a:gd name="connsiteY2" fmla="*/ 147143 h 2432122"/>
              <a:gd name="connsiteX3" fmla="*/ 2432304 w 2432304"/>
              <a:gd name="connsiteY3" fmla="*/ 2284979 h 2432122"/>
              <a:gd name="connsiteX4" fmla="*/ 2285161 w 2432304"/>
              <a:gd name="connsiteY4" fmla="*/ 2432122 h 2432122"/>
              <a:gd name="connsiteX5" fmla="*/ 147143 w 2432304"/>
              <a:gd name="connsiteY5" fmla="*/ 2432122 h 2432122"/>
              <a:gd name="connsiteX6" fmla="*/ 0 w 2432304"/>
              <a:gd name="connsiteY6" fmla="*/ 2284979 h 2432122"/>
              <a:gd name="connsiteX7" fmla="*/ 0 w 2432304"/>
              <a:gd name="connsiteY7" fmla="*/ 147143 h 2432122"/>
              <a:gd name="connsiteX8" fmla="*/ 147143 w 2432304"/>
              <a:gd name="connsiteY8" fmla="*/ 0 h 2432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32304" h="2432122">
                <a:moveTo>
                  <a:pt x="147143" y="0"/>
                </a:moveTo>
                <a:lnTo>
                  <a:pt x="2285161" y="0"/>
                </a:lnTo>
                <a:cubicBezTo>
                  <a:pt x="2366426" y="0"/>
                  <a:pt x="2432304" y="65878"/>
                  <a:pt x="2432304" y="147143"/>
                </a:cubicBezTo>
                <a:lnTo>
                  <a:pt x="2432304" y="2284979"/>
                </a:lnTo>
                <a:cubicBezTo>
                  <a:pt x="2432304" y="2366244"/>
                  <a:pt x="2366426" y="2432122"/>
                  <a:pt x="2285161" y="2432122"/>
                </a:cubicBezTo>
                <a:lnTo>
                  <a:pt x="147143" y="2432122"/>
                </a:lnTo>
                <a:cubicBezTo>
                  <a:pt x="65878" y="2432122"/>
                  <a:pt x="0" y="2366244"/>
                  <a:pt x="0" y="2284979"/>
                </a:cubicBezTo>
                <a:lnTo>
                  <a:pt x="0" y="147143"/>
                </a:lnTo>
                <a:cubicBezTo>
                  <a:pt x="0" y="65878"/>
                  <a:pt x="65878" y="0"/>
                  <a:pt x="147143"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9" name="PpHolder20">
            <a:extLst>
              <a:ext uri="{FF2B5EF4-FFF2-40B4-BE49-F238E27FC236}">
                <a16:creationId xmlns:a16="http://schemas.microsoft.com/office/drawing/2014/main" id="{E6145F78-F742-4A93-99A0-0133AC74337D}"/>
              </a:ext>
            </a:extLst>
          </p:cNvPr>
          <p:cNvSpPr>
            <a:spLocks noGrp="1"/>
          </p:cNvSpPr>
          <p:nvPr userDrawn="1">
            <p:ph type="pic" sz="quarter" idx="10"/>
          </p:nvPr>
        </p:nvSpPr>
        <p:spPr>
          <a:xfrm>
            <a:off x="8858573" y="1908700"/>
            <a:ext cx="2432304" cy="2432122"/>
          </a:xfrm>
          <a:custGeom>
            <a:avLst/>
            <a:gdLst>
              <a:gd name="connsiteX0" fmla="*/ 147143 w 2432304"/>
              <a:gd name="connsiteY0" fmla="*/ 0 h 2432122"/>
              <a:gd name="connsiteX1" fmla="*/ 2285161 w 2432304"/>
              <a:gd name="connsiteY1" fmla="*/ 0 h 2432122"/>
              <a:gd name="connsiteX2" fmla="*/ 2432304 w 2432304"/>
              <a:gd name="connsiteY2" fmla="*/ 147143 h 2432122"/>
              <a:gd name="connsiteX3" fmla="*/ 2432304 w 2432304"/>
              <a:gd name="connsiteY3" fmla="*/ 2284979 h 2432122"/>
              <a:gd name="connsiteX4" fmla="*/ 2285161 w 2432304"/>
              <a:gd name="connsiteY4" fmla="*/ 2432122 h 2432122"/>
              <a:gd name="connsiteX5" fmla="*/ 147143 w 2432304"/>
              <a:gd name="connsiteY5" fmla="*/ 2432122 h 2432122"/>
              <a:gd name="connsiteX6" fmla="*/ 0 w 2432304"/>
              <a:gd name="connsiteY6" fmla="*/ 2284979 h 2432122"/>
              <a:gd name="connsiteX7" fmla="*/ 0 w 2432304"/>
              <a:gd name="connsiteY7" fmla="*/ 147143 h 2432122"/>
              <a:gd name="connsiteX8" fmla="*/ 147143 w 2432304"/>
              <a:gd name="connsiteY8" fmla="*/ 0 h 2432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32304" h="2432122">
                <a:moveTo>
                  <a:pt x="147143" y="0"/>
                </a:moveTo>
                <a:lnTo>
                  <a:pt x="2285161" y="0"/>
                </a:lnTo>
                <a:cubicBezTo>
                  <a:pt x="2366426" y="0"/>
                  <a:pt x="2432304" y="65878"/>
                  <a:pt x="2432304" y="147143"/>
                </a:cubicBezTo>
                <a:lnTo>
                  <a:pt x="2432304" y="2284979"/>
                </a:lnTo>
                <a:cubicBezTo>
                  <a:pt x="2432304" y="2366244"/>
                  <a:pt x="2366426" y="2432122"/>
                  <a:pt x="2285161" y="2432122"/>
                </a:cubicBezTo>
                <a:lnTo>
                  <a:pt x="147143" y="2432122"/>
                </a:lnTo>
                <a:cubicBezTo>
                  <a:pt x="65878" y="2432122"/>
                  <a:pt x="0" y="2366244"/>
                  <a:pt x="0" y="2284979"/>
                </a:cubicBezTo>
                <a:lnTo>
                  <a:pt x="0" y="147143"/>
                </a:lnTo>
                <a:cubicBezTo>
                  <a:pt x="0" y="65878"/>
                  <a:pt x="65878" y="0"/>
                  <a:pt x="147143"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7" name="Title 1">
            <a:extLst>
              <a:ext uri="{FF2B5EF4-FFF2-40B4-BE49-F238E27FC236}">
                <a16:creationId xmlns:a16="http://schemas.microsoft.com/office/drawing/2014/main" id="{A715A072-C85D-491A-9970-30361F1B031A}"/>
              </a:ext>
            </a:extLst>
          </p:cNvPr>
          <p:cNvSpPr>
            <a:spLocks noGrp="1"/>
          </p:cNvSpPr>
          <p:nvPr>
            <p:ph type="title"/>
          </p:nvPr>
        </p:nvSpPr>
        <p:spPr>
          <a:xfrm>
            <a:off x="1793289" y="580843"/>
            <a:ext cx="8605422" cy="768096"/>
          </a:xfrm>
          <a:prstGeom prst="rect">
            <a:avLst/>
          </a:prstGeom>
        </p:spPr>
        <p:txBody>
          <a:bodyPr anchor="ctr"/>
          <a:lstStyle>
            <a:lvl1pPr algn="ctr">
              <a:lnSpc>
                <a:spcPct val="100000"/>
              </a:lnSpc>
              <a:defRPr b="1"/>
            </a:lvl1pPr>
          </a:lstStyle>
          <a:p>
            <a:r>
              <a:rPr lang="en-US"/>
              <a:t>Click to edit Master title style</a:t>
            </a:r>
            <a:endParaRPr lang="en-ID"/>
          </a:p>
        </p:txBody>
      </p:sp>
    </p:spTree>
    <p:extLst>
      <p:ext uri="{BB962C8B-B14F-4D97-AF65-F5344CB8AC3E}">
        <p14:creationId xmlns:p14="http://schemas.microsoft.com/office/powerpoint/2010/main" val="7702204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lideAdd16">
    <p:spTree>
      <p:nvGrpSpPr>
        <p:cNvPr id="1" name=""/>
        <p:cNvGrpSpPr/>
        <p:nvPr/>
      </p:nvGrpSpPr>
      <p:grpSpPr>
        <a:xfrm>
          <a:off x="0" y="0"/>
          <a:ext cx="0" cy="0"/>
          <a:chOff x="0" y="0"/>
          <a:chExt cx="0" cy="0"/>
        </a:xfrm>
      </p:grpSpPr>
      <p:sp>
        <p:nvSpPr>
          <p:cNvPr id="9" name="PpHolder2">
            <a:extLst>
              <a:ext uri="{FF2B5EF4-FFF2-40B4-BE49-F238E27FC236}">
                <a16:creationId xmlns:a16="http://schemas.microsoft.com/office/drawing/2014/main" id="{1B288F9F-1844-48E9-93D3-107E690282F4}"/>
              </a:ext>
            </a:extLst>
          </p:cNvPr>
          <p:cNvSpPr>
            <a:spLocks noGrp="1"/>
          </p:cNvSpPr>
          <p:nvPr>
            <p:ph type="pic" sz="quarter" idx="11"/>
          </p:nvPr>
        </p:nvSpPr>
        <p:spPr>
          <a:xfrm>
            <a:off x="6705601" y="1"/>
            <a:ext cx="5486401" cy="2514601"/>
          </a:xfrm>
          <a:custGeom>
            <a:avLst/>
            <a:gdLst>
              <a:gd name="connsiteX0" fmla="*/ 0 w 5486401"/>
              <a:gd name="connsiteY0" fmla="*/ 0 h 2514601"/>
              <a:gd name="connsiteX1" fmla="*/ 5486401 w 5486401"/>
              <a:gd name="connsiteY1" fmla="*/ 0 h 2514601"/>
              <a:gd name="connsiteX2" fmla="*/ 5486401 w 5486401"/>
              <a:gd name="connsiteY2" fmla="*/ 2511281 h 2514601"/>
              <a:gd name="connsiteX3" fmla="*/ 5469954 w 5486401"/>
              <a:gd name="connsiteY3" fmla="*/ 2514601 h 2514601"/>
              <a:gd name="connsiteX4" fmla="*/ 173285 w 5486401"/>
              <a:gd name="connsiteY4" fmla="*/ 2514601 h 2514601"/>
              <a:gd name="connsiteX5" fmla="*/ 0 w 5486401"/>
              <a:gd name="connsiteY5" fmla="*/ 2341315 h 2514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86401" h="2514601">
                <a:moveTo>
                  <a:pt x="0" y="0"/>
                </a:moveTo>
                <a:lnTo>
                  <a:pt x="5486401" y="0"/>
                </a:lnTo>
                <a:lnTo>
                  <a:pt x="5486401" y="2511281"/>
                </a:lnTo>
                <a:lnTo>
                  <a:pt x="5469954" y="2514601"/>
                </a:lnTo>
                <a:lnTo>
                  <a:pt x="173285" y="2514601"/>
                </a:lnTo>
                <a:cubicBezTo>
                  <a:pt x="77582" y="2514601"/>
                  <a:pt x="0" y="2437018"/>
                  <a:pt x="0" y="2341315"/>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7" name="PpHolder3">
            <a:extLst>
              <a:ext uri="{FF2B5EF4-FFF2-40B4-BE49-F238E27FC236}">
                <a16:creationId xmlns:a16="http://schemas.microsoft.com/office/drawing/2014/main" id="{9EEE3A39-55BE-4503-A1A0-509C7AA6B78D}"/>
              </a:ext>
            </a:extLst>
          </p:cNvPr>
          <p:cNvSpPr>
            <a:spLocks noGrp="1"/>
          </p:cNvSpPr>
          <p:nvPr userDrawn="1">
            <p:ph type="pic" sz="quarter" idx="10"/>
          </p:nvPr>
        </p:nvSpPr>
        <p:spPr>
          <a:xfrm>
            <a:off x="6096000" y="2830894"/>
            <a:ext cx="6096000" cy="3036506"/>
          </a:xfrm>
          <a:custGeom>
            <a:avLst/>
            <a:gdLst>
              <a:gd name="connsiteX0" fmla="*/ 184498 w 6096000"/>
              <a:gd name="connsiteY0" fmla="*/ 0 h 3036506"/>
              <a:gd name="connsiteX1" fmla="*/ 6096000 w 6096000"/>
              <a:gd name="connsiteY1" fmla="*/ 0 h 3036506"/>
              <a:gd name="connsiteX2" fmla="*/ 6096000 w 6096000"/>
              <a:gd name="connsiteY2" fmla="*/ 3036506 h 3036506"/>
              <a:gd name="connsiteX3" fmla="*/ 184498 w 6096000"/>
              <a:gd name="connsiteY3" fmla="*/ 3036506 h 3036506"/>
              <a:gd name="connsiteX4" fmla="*/ 0 w 6096000"/>
              <a:gd name="connsiteY4" fmla="*/ 2852008 h 3036506"/>
              <a:gd name="connsiteX5" fmla="*/ 0 w 6096000"/>
              <a:gd name="connsiteY5" fmla="*/ 184498 h 3036506"/>
              <a:gd name="connsiteX6" fmla="*/ 184498 w 6096000"/>
              <a:gd name="connsiteY6" fmla="*/ 0 h 3036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96000" h="3036506">
                <a:moveTo>
                  <a:pt x="184498" y="0"/>
                </a:moveTo>
                <a:lnTo>
                  <a:pt x="6096000" y="0"/>
                </a:lnTo>
                <a:lnTo>
                  <a:pt x="6096000" y="3036506"/>
                </a:lnTo>
                <a:lnTo>
                  <a:pt x="184498" y="3036506"/>
                </a:lnTo>
                <a:cubicBezTo>
                  <a:pt x="82603" y="3036506"/>
                  <a:pt x="0" y="2953903"/>
                  <a:pt x="0" y="2852008"/>
                </a:cubicBezTo>
                <a:lnTo>
                  <a:pt x="0" y="184498"/>
                </a:lnTo>
                <a:cubicBezTo>
                  <a:pt x="0" y="82604"/>
                  <a:pt x="82603" y="0"/>
                  <a:pt x="184498"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3" name="Title 1">
            <a:extLst>
              <a:ext uri="{FF2B5EF4-FFF2-40B4-BE49-F238E27FC236}">
                <a16:creationId xmlns:a16="http://schemas.microsoft.com/office/drawing/2014/main" id="{463497A6-1FD7-476C-B511-7397E6B3A01C}"/>
              </a:ext>
            </a:extLst>
          </p:cNvPr>
          <p:cNvSpPr>
            <a:spLocks noGrp="1"/>
          </p:cNvSpPr>
          <p:nvPr>
            <p:ph type="title"/>
          </p:nvPr>
        </p:nvSpPr>
        <p:spPr>
          <a:xfrm>
            <a:off x="967469" y="1230966"/>
            <a:ext cx="4945059" cy="768096"/>
          </a:xfrm>
          <a:prstGeom prst="rect">
            <a:avLst/>
          </a:prstGeom>
        </p:spPr>
        <p:txBody>
          <a:bodyPr anchor="ctr"/>
          <a:lstStyle>
            <a:lvl1pPr algn="l">
              <a:lnSpc>
                <a:spcPct val="100000"/>
              </a:lnSpc>
              <a:defRPr b="1"/>
            </a:lvl1pPr>
          </a:lstStyle>
          <a:p>
            <a:r>
              <a:rPr lang="en-US" dirty="0"/>
              <a:t>Click to edit</a:t>
            </a:r>
            <a:endParaRPr lang="en-ID" dirty="0"/>
          </a:p>
        </p:txBody>
      </p:sp>
    </p:spTree>
    <p:extLst>
      <p:ext uri="{BB962C8B-B14F-4D97-AF65-F5344CB8AC3E}">
        <p14:creationId xmlns:p14="http://schemas.microsoft.com/office/powerpoint/2010/main" val="24190779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lideAdd17">
    <p:spTree>
      <p:nvGrpSpPr>
        <p:cNvPr id="1" name=""/>
        <p:cNvGrpSpPr/>
        <p:nvPr/>
      </p:nvGrpSpPr>
      <p:grpSpPr>
        <a:xfrm>
          <a:off x="0" y="0"/>
          <a:ext cx="0" cy="0"/>
          <a:chOff x="0" y="0"/>
          <a:chExt cx="0" cy="0"/>
        </a:xfrm>
      </p:grpSpPr>
      <p:sp>
        <p:nvSpPr>
          <p:cNvPr id="12" name="PpHolder3">
            <a:extLst>
              <a:ext uri="{FF2B5EF4-FFF2-40B4-BE49-F238E27FC236}">
                <a16:creationId xmlns:a16="http://schemas.microsoft.com/office/drawing/2014/main" id="{02485EBD-A0D2-4926-A2D2-A9D15DD59B39}"/>
              </a:ext>
            </a:extLst>
          </p:cNvPr>
          <p:cNvSpPr>
            <a:spLocks noGrp="1"/>
          </p:cNvSpPr>
          <p:nvPr>
            <p:ph type="pic" sz="quarter" idx="12"/>
          </p:nvPr>
        </p:nvSpPr>
        <p:spPr>
          <a:xfrm>
            <a:off x="8231189" y="0"/>
            <a:ext cx="3960813" cy="5867400"/>
          </a:xfrm>
          <a:custGeom>
            <a:avLst/>
            <a:gdLst>
              <a:gd name="connsiteX0" fmla="*/ 0 w 3960813"/>
              <a:gd name="connsiteY0" fmla="*/ 0 h 5867400"/>
              <a:gd name="connsiteX1" fmla="*/ 3960813 w 3960813"/>
              <a:gd name="connsiteY1" fmla="*/ 0 h 5867400"/>
              <a:gd name="connsiteX2" fmla="*/ 3960813 w 3960813"/>
              <a:gd name="connsiteY2" fmla="*/ 5867400 h 5867400"/>
              <a:gd name="connsiteX3" fmla="*/ 193999 w 3960813"/>
              <a:gd name="connsiteY3" fmla="*/ 5867400 h 5867400"/>
              <a:gd name="connsiteX4" fmla="*/ 0 w 3960813"/>
              <a:gd name="connsiteY4" fmla="*/ 5673401 h 5867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60813" h="5867400">
                <a:moveTo>
                  <a:pt x="0" y="0"/>
                </a:moveTo>
                <a:lnTo>
                  <a:pt x="3960813" y="0"/>
                </a:lnTo>
                <a:lnTo>
                  <a:pt x="3960813" y="5867400"/>
                </a:lnTo>
                <a:lnTo>
                  <a:pt x="193999" y="5867400"/>
                </a:lnTo>
                <a:cubicBezTo>
                  <a:pt x="86856" y="5867400"/>
                  <a:pt x="0" y="5780544"/>
                  <a:pt x="0" y="5673401"/>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0" name="PpHolder4">
            <a:extLst>
              <a:ext uri="{FF2B5EF4-FFF2-40B4-BE49-F238E27FC236}">
                <a16:creationId xmlns:a16="http://schemas.microsoft.com/office/drawing/2014/main" id="{8BC605D9-8069-4D26-B927-25AF9A519076}"/>
              </a:ext>
            </a:extLst>
          </p:cNvPr>
          <p:cNvSpPr>
            <a:spLocks noGrp="1"/>
          </p:cNvSpPr>
          <p:nvPr>
            <p:ph type="pic" sz="quarter" idx="11"/>
          </p:nvPr>
        </p:nvSpPr>
        <p:spPr>
          <a:xfrm>
            <a:off x="5181602" y="0"/>
            <a:ext cx="2743969" cy="4038600"/>
          </a:xfrm>
          <a:custGeom>
            <a:avLst/>
            <a:gdLst>
              <a:gd name="connsiteX0" fmla="*/ 0 w 2743969"/>
              <a:gd name="connsiteY0" fmla="*/ 0 h 4038600"/>
              <a:gd name="connsiteX1" fmla="*/ 2743969 w 2743969"/>
              <a:gd name="connsiteY1" fmla="*/ 0 h 4038600"/>
              <a:gd name="connsiteX2" fmla="*/ 2743969 w 2743969"/>
              <a:gd name="connsiteY2" fmla="*/ 3867596 h 4038600"/>
              <a:gd name="connsiteX3" fmla="*/ 2572965 w 2743969"/>
              <a:gd name="connsiteY3" fmla="*/ 4038600 h 4038600"/>
              <a:gd name="connsiteX4" fmla="*/ 171004 w 2743969"/>
              <a:gd name="connsiteY4" fmla="*/ 4038600 h 4038600"/>
              <a:gd name="connsiteX5" fmla="*/ 0 w 2743969"/>
              <a:gd name="connsiteY5" fmla="*/ 3867596 h 403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43969" h="4038600">
                <a:moveTo>
                  <a:pt x="0" y="0"/>
                </a:moveTo>
                <a:lnTo>
                  <a:pt x="2743969" y="0"/>
                </a:lnTo>
                <a:lnTo>
                  <a:pt x="2743969" y="3867596"/>
                </a:lnTo>
                <a:cubicBezTo>
                  <a:pt x="2743969" y="3962039"/>
                  <a:pt x="2667408" y="4038600"/>
                  <a:pt x="2572965" y="4038600"/>
                </a:cubicBezTo>
                <a:lnTo>
                  <a:pt x="171004" y="4038600"/>
                </a:lnTo>
                <a:cubicBezTo>
                  <a:pt x="76561" y="4038600"/>
                  <a:pt x="0" y="3962039"/>
                  <a:pt x="0" y="3867596"/>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PpHolder5">
            <a:extLst>
              <a:ext uri="{FF2B5EF4-FFF2-40B4-BE49-F238E27FC236}">
                <a16:creationId xmlns:a16="http://schemas.microsoft.com/office/drawing/2014/main" id="{896408B8-596D-4F46-9E07-6904B0924832}"/>
              </a:ext>
            </a:extLst>
          </p:cNvPr>
          <p:cNvSpPr>
            <a:spLocks noGrp="1"/>
          </p:cNvSpPr>
          <p:nvPr userDrawn="1">
            <p:ph type="pic" sz="quarter" idx="10"/>
          </p:nvPr>
        </p:nvSpPr>
        <p:spPr>
          <a:xfrm>
            <a:off x="2132832" y="0"/>
            <a:ext cx="2743973" cy="4038600"/>
          </a:xfrm>
          <a:custGeom>
            <a:avLst/>
            <a:gdLst>
              <a:gd name="connsiteX0" fmla="*/ 0 w 2743973"/>
              <a:gd name="connsiteY0" fmla="*/ 0 h 4038600"/>
              <a:gd name="connsiteX1" fmla="*/ 2743973 w 2743973"/>
              <a:gd name="connsiteY1" fmla="*/ 0 h 4038600"/>
              <a:gd name="connsiteX2" fmla="*/ 2743973 w 2743973"/>
              <a:gd name="connsiteY2" fmla="*/ 3867596 h 4038600"/>
              <a:gd name="connsiteX3" fmla="*/ 2572967 w 2743973"/>
              <a:gd name="connsiteY3" fmla="*/ 4038600 h 4038600"/>
              <a:gd name="connsiteX4" fmla="*/ 171004 w 2743973"/>
              <a:gd name="connsiteY4" fmla="*/ 4038600 h 4038600"/>
              <a:gd name="connsiteX5" fmla="*/ 0 w 2743973"/>
              <a:gd name="connsiteY5" fmla="*/ 3867596 h 403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43973" h="4038600">
                <a:moveTo>
                  <a:pt x="0" y="0"/>
                </a:moveTo>
                <a:lnTo>
                  <a:pt x="2743973" y="0"/>
                </a:lnTo>
                <a:lnTo>
                  <a:pt x="2743973" y="3867596"/>
                </a:lnTo>
                <a:cubicBezTo>
                  <a:pt x="2743973" y="3962039"/>
                  <a:pt x="2667410" y="4038600"/>
                  <a:pt x="2572967" y="4038600"/>
                </a:cubicBezTo>
                <a:lnTo>
                  <a:pt x="171004" y="4038600"/>
                </a:lnTo>
                <a:cubicBezTo>
                  <a:pt x="76562" y="4038600"/>
                  <a:pt x="0" y="3962039"/>
                  <a:pt x="0" y="3867596"/>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20665158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lideAdd18">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829EDFCD-FA21-4958-AF6A-DAC46070F5D4}"/>
              </a:ext>
            </a:extLst>
          </p:cNvPr>
          <p:cNvSpPr>
            <a:spLocks noGrp="1"/>
          </p:cNvSpPr>
          <p:nvPr>
            <p:ph type="pic" sz="quarter" idx="11"/>
          </p:nvPr>
        </p:nvSpPr>
        <p:spPr>
          <a:xfrm>
            <a:off x="0" y="995575"/>
            <a:ext cx="5486400" cy="5862427"/>
          </a:xfrm>
          <a:custGeom>
            <a:avLst/>
            <a:gdLst>
              <a:gd name="connsiteX0" fmla="*/ 0 w 5486400"/>
              <a:gd name="connsiteY0" fmla="*/ 0 h 5862427"/>
              <a:gd name="connsiteX1" fmla="*/ 5486400 w 5486400"/>
              <a:gd name="connsiteY1" fmla="*/ 0 h 5862427"/>
              <a:gd name="connsiteX2" fmla="*/ 5486400 w 5486400"/>
              <a:gd name="connsiteY2" fmla="*/ 5862427 h 5862427"/>
              <a:gd name="connsiteX3" fmla="*/ 0 w 5486400"/>
              <a:gd name="connsiteY3" fmla="*/ 5862427 h 5862427"/>
            </a:gdLst>
            <a:ahLst/>
            <a:cxnLst>
              <a:cxn ang="0">
                <a:pos x="connsiteX0" y="connsiteY0"/>
              </a:cxn>
              <a:cxn ang="0">
                <a:pos x="connsiteX1" y="connsiteY1"/>
              </a:cxn>
              <a:cxn ang="0">
                <a:pos x="connsiteX2" y="connsiteY2"/>
              </a:cxn>
              <a:cxn ang="0">
                <a:pos x="connsiteX3" y="connsiteY3"/>
              </a:cxn>
            </a:cxnLst>
            <a:rect l="l" t="t" r="r" b="b"/>
            <a:pathLst>
              <a:path w="5486400" h="5862427">
                <a:moveTo>
                  <a:pt x="0" y="0"/>
                </a:moveTo>
                <a:lnTo>
                  <a:pt x="5486400" y="0"/>
                </a:lnTo>
                <a:lnTo>
                  <a:pt x="5486400" y="5862427"/>
                </a:lnTo>
                <a:lnTo>
                  <a:pt x="0" y="5862427"/>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7" name="PpHolder4">
            <a:extLst>
              <a:ext uri="{FF2B5EF4-FFF2-40B4-BE49-F238E27FC236}">
                <a16:creationId xmlns:a16="http://schemas.microsoft.com/office/drawing/2014/main" id="{424E896A-4AE1-46F6-BAC0-D6F5857E9018}"/>
              </a:ext>
            </a:extLst>
          </p:cNvPr>
          <p:cNvSpPr>
            <a:spLocks noGrp="1"/>
          </p:cNvSpPr>
          <p:nvPr userDrawn="1">
            <p:ph type="pic" sz="quarter" idx="10"/>
          </p:nvPr>
        </p:nvSpPr>
        <p:spPr>
          <a:xfrm>
            <a:off x="5791201" y="0"/>
            <a:ext cx="6400800" cy="6172200"/>
          </a:xfrm>
          <a:custGeom>
            <a:avLst/>
            <a:gdLst>
              <a:gd name="connsiteX0" fmla="*/ 0 w 6400800"/>
              <a:gd name="connsiteY0" fmla="*/ 0 h 6172200"/>
              <a:gd name="connsiteX1" fmla="*/ 6400800 w 6400800"/>
              <a:gd name="connsiteY1" fmla="*/ 0 h 6172200"/>
              <a:gd name="connsiteX2" fmla="*/ 6400800 w 6400800"/>
              <a:gd name="connsiteY2" fmla="*/ 6172200 h 6172200"/>
              <a:gd name="connsiteX3" fmla="*/ 0 w 6400800"/>
              <a:gd name="connsiteY3" fmla="*/ 6172200 h 6172200"/>
            </a:gdLst>
            <a:ahLst/>
            <a:cxnLst>
              <a:cxn ang="0">
                <a:pos x="connsiteX0" y="connsiteY0"/>
              </a:cxn>
              <a:cxn ang="0">
                <a:pos x="connsiteX1" y="connsiteY1"/>
              </a:cxn>
              <a:cxn ang="0">
                <a:pos x="connsiteX2" y="connsiteY2"/>
              </a:cxn>
              <a:cxn ang="0">
                <a:pos x="connsiteX3" y="connsiteY3"/>
              </a:cxn>
            </a:cxnLst>
            <a:rect l="l" t="t" r="r" b="b"/>
            <a:pathLst>
              <a:path w="6400800" h="6172200">
                <a:moveTo>
                  <a:pt x="0" y="0"/>
                </a:moveTo>
                <a:lnTo>
                  <a:pt x="6400800" y="0"/>
                </a:lnTo>
                <a:lnTo>
                  <a:pt x="6400800" y="6172200"/>
                </a:lnTo>
                <a:lnTo>
                  <a:pt x="0" y="61722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15969986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SlideAdd19">
    <p:spTree>
      <p:nvGrpSpPr>
        <p:cNvPr id="1" name=""/>
        <p:cNvGrpSpPr/>
        <p:nvPr/>
      </p:nvGrpSpPr>
      <p:grpSpPr>
        <a:xfrm>
          <a:off x="0" y="0"/>
          <a:ext cx="0" cy="0"/>
          <a:chOff x="0" y="0"/>
          <a:chExt cx="0" cy="0"/>
        </a:xfrm>
      </p:grpSpPr>
      <p:sp>
        <p:nvSpPr>
          <p:cNvPr id="5" name="PpHolder9">
            <a:extLst>
              <a:ext uri="{FF2B5EF4-FFF2-40B4-BE49-F238E27FC236}">
                <a16:creationId xmlns:a16="http://schemas.microsoft.com/office/drawing/2014/main" id="{8DE58579-DCE8-4A60-A443-5140AEF357ED}"/>
              </a:ext>
            </a:extLst>
          </p:cNvPr>
          <p:cNvSpPr>
            <a:spLocks noGrp="1"/>
          </p:cNvSpPr>
          <p:nvPr>
            <p:ph type="pic" sz="quarter" idx="10"/>
          </p:nvPr>
        </p:nvSpPr>
        <p:spPr>
          <a:xfrm>
            <a:off x="932366" y="1506165"/>
            <a:ext cx="5255579" cy="3283464"/>
          </a:xfrm>
          <a:custGeom>
            <a:avLst/>
            <a:gdLst>
              <a:gd name="connsiteX0" fmla="*/ 0 w 5255579"/>
              <a:gd name="connsiteY0" fmla="*/ 0 h 3283464"/>
              <a:gd name="connsiteX1" fmla="*/ 5255579 w 5255579"/>
              <a:gd name="connsiteY1" fmla="*/ 0 h 3283464"/>
              <a:gd name="connsiteX2" fmla="*/ 5255579 w 5255579"/>
              <a:gd name="connsiteY2" fmla="*/ 3283464 h 3283464"/>
              <a:gd name="connsiteX3" fmla="*/ 0 w 5255579"/>
              <a:gd name="connsiteY3" fmla="*/ 3283464 h 3283464"/>
            </a:gdLst>
            <a:ahLst/>
            <a:cxnLst>
              <a:cxn ang="0">
                <a:pos x="connsiteX0" y="connsiteY0"/>
              </a:cxn>
              <a:cxn ang="0">
                <a:pos x="connsiteX1" y="connsiteY1"/>
              </a:cxn>
              <a:cxn ang="0">
                <a:pos x="connsiteX2" y="connsiteY2"/>
              </a:cxn>
              <a:cxn ang="0">
                <a:pos x="connsiteX3" y="connsiteY3"/>
              </a:cxn>
            </a:cxnLst>
            <a:rect l="l" t="t" r="r" b="b"/>
            <a:pathLst>
              <a:path w="5255579" h="3283464">
                <a:moveTo>
                  <a:pt x="0" y="0"/>
                </a:moveTo>
                <a:lnTo>
                  <a:pt x="5255579" y="0"/>
                </a:lnTo>
                <a:lnTo>
                  <a:pt x="5255579" y="3283464"/>
                </a:lnTo>
                <a:lnTo>
                  <a:pt x="0" y="3283464"/>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C827113C-02B5-46D9-9760-ADE032267B3D}"/>
              </a:ext>
            </a:extLst>
          </p:cNvPr>
          <p:cNvSpPr>
            <a:spLocks noGrp="1"/>
          </p:cNvSpPr>
          <p:nvPr>
            <p:ph type="title"/>
          </p:nvPr>
        </p:nvSpPr>
        <p:spPr>
          <a:xfrm>
            <a:off x="7625722" y="1513709"/>
            <a:ext cx="3633912"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35434598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SlideAdd1">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C7413CF7-E6ED-4338-8A98-C1B51802BBD1}"/>
              </a:ext>
            </a:extLst>
          </p:cNvPr>
          <p:cNvSpPr>
            <a:spLocks noGrp="1"/>
          </p:cNvSpPr>
          <p:nvPr>
            <p:ph type="pic" sz="quarter" idx="10"/>
          </p:nvPr>
        </p:nvSpPr>
        <p:spPr>
          <a:xfrm>
            <a:off x="2" y="0"/>
            <a:ext cx="12191999" cy="6858000"/>
          </a:xfrm>
          <a:custGeom>
            <a:avLst/>
            <a:gdLst>
              <a:gd name="connsiteX0" fmla="*/ 0 w 12191999"/>
              <a:gd name="connsiteY0" fmla="*/ 0 h 6858000"/>
              <a:gd name="connsiteX1" fmla="*/ 12191999 w 12191999"/>
              <a:gd name="connsiteY1" fmla="*/ 0 h 6858000"/>
              <a:gd name="connsiteX2" fmla="*/ 12191999 w 12191999"/>
              <a:gd name="connsiteY2" fmla="*/ 6858000 h 6858000"/>
              <a:gd name="connsiteX3" fmla="*/ 0 w 121919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9" h="6858000">
                <a:moveTo>
                  <a:pt x="0" y="0"/>
                </a:moveTo>
                <a:lnTo>
                  <a:pt x="12191999" y="0"/>
                </a:lnTo>
                <a:lnTo>
                  <a:pt x="12191999"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40160841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SlideAdd20">
    <p:spTree>
      <p:nvGrpSpPr>
        <p:cNvPr id="1" name=""/>
        <p:cNvGrpSpPr/>
        <p:nvPr/>
      </p:nvGrpSpPr>
      <p:grpSpPr>
        <a:xfrm>
          <a:off x="0" y="0"/>
          <a:ext cx="0" cy="0"/>
          <a:chOff x="0" y="0"/>
          <a:chExt cx="0" cy="0"/>
        </a:xfrm>
      </p:grpSpPr>
      <p:sp>
        <p:nvSpPr>
          <p:cNvPr id="5" name="PpHolder8">
            <a:extLst>
              <a:ext uri="{FF2B5EF4-FFF2-40B4-BE49-F238E27FC236}">
                <a16:creationId xmlns:a16="http://schemas.microsoft.com/office/drawing/2014/main" id="{24CE6C62-1D9C-4045-A8A7-2E5E3C53EB05}"/>
              </a:ext>
            </a:extLst>
          </p:cNvPr>
          <p:cNvSpPr>
            <a:spLocks noGrp="1"/>
          </p:cNvSpPr>
          <p:nvPr>
            <p:ph type="pic" sz="quarter" idx="10"/>
          </p:nvPr>
        </p:nvSpPr>
        <p:spPr>
          <a:xfrm>
            <a:off x="7687032" y="826120"/>
            <a:ext cx="3200400" cy="4617720"/>
          </a:xfrm>
          <a:custGeom>
            <a:avLst/>
            <a:gdLst>
              <a:gd name="connsiteX0" fmla="*/ 0 w 3200400"/>
              <a:gd name="connsiteY0" fmla="*/ 0 h 4617720"/>
              <a:gd name="connsiteX1" fmla="*/ 3200400 w 3200400"/>
              <a:gd name="connsiteY1" fmla="*/ 0 h 4617720"/>
              <a:gd name="connsiteX2" fmla="*/ 3200400 w 3200400"/>
              <a:gd name="connsiteY2" fmla="*/ 4617720 h 4617720"/>
              <a:gd name="connsiteX3" fmla="*/ 0 w 3200400"/>
              <a:gd name="connsiteY3" fmla="*/ 4617720 h 4617720"/>
            </a:gdLst>
            <a:ahLst/>
            <a:cxnLst>
              <a:cxn ang="0">
                <a:pos x="connsiteX0" y="connsiteY0"/>
              </a:cxn>
              <a:cxn ang="0">
                <a:pos x="connsiteX1" y="connsiteY1"/>
              </a:cxn>
              <a:cxn ang="0">
                <a:pos x="connsiteX2" y="connsiteY2"/>
              </a:cxn>
              <a:cxn ang="0">
                <a:pos x="connsiteX3" y="connsiteY3"/>
              </a:cxn>
            </a:cxnLst>
            <a:rect l="l" t="t" r="r" b="b"/>
            <a:pathLst>
              <a:path w="3200400" h="4617720">
                <a:moveTo>
                  <a:pt x="0" y="0"/>
                </a:moveTo>
                <a:lnTo>
                  <a:pt x="3200400" y="0"/>
                </a:lnTo>
                <a:lnTo>
                  <a:pt x="3200400" y="4617720"/>
                </a:lnTo>
                <a:lnTo>
                  <a:pt x="0" y="461772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7452ED41-86E1-449F-88E6-EA607A82C717}"/>
              </a:ext>
            </a:extLst>
          </p:cNvPr>
          <p:cNvSpPr>
            <a:spLocks noGrp="1"/>
          </p:cNvSpPr>
          <p:nvPr>
            <p:ph type="title"/>
          </p:nvPr>
        </p:nvSpPr>
        <p:spPr>
          <a:xfrm>
            <a:off x="1264870" y="1510164"/>
            <a:ext cx="3633912"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18883588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SlideAdd21">
    <p:spTree>
      <p:nvGrpSpPr>
        <p:cNvPr id="1" name=""/>
        <p:cNvGrpSpPr/>
        <p:nvPr/>
      </p:nvGrpSpPr>
      <p:grpSpPr>
        <a:xfrm>
          <a:off x="0" y="0"/>
          <a:ext cx="0" cy="0"/>
          <a:chOff x="0" y="0"/>
          <a:chExt cx="0" cy="0"/>
        </a:xfrm>
      </p:grpSpPr>
      <p:sp>
        <p:nvSpPr>
          <p:cNvPr id="15" name="PpHolder1">
            <a:extLst>
              <a:ext uri="{FF2B5EF4-FFF2-40B4-BE49-F238E27FC236}">
                <a16:creationId xmlns:a16="http://schemas.microsoft.com/office/drawing/2014/main" id="{C4839CE1-FC8D-40C0-BE37-0BA3BC66C86B}"/>
              </a:ext>
            </a:extLst>
          </p:cNvPr>
          <p:cNvSpPr>
            <a:spLocks noGrp="1"/>
          </p:cNvSpPr>
          <p:nvPr>
            <p:ph type="pic" sz="quarter" idx="13"/>
          </p:nvPr>
        </p:nvSpPr>
        <p:spPr>
          <a:xfrm>
            <a:off x="1" y="3742678"/>
            <a:ext cx="3048001" cy="3115322"/>
          </a:xfrm>
          <a:custGeom>
            <a:avLst/>
            <a:gdLst>
              <a:gd name="connsiteX0" fmla="*/ 0 w 3048001"/>
              <a:gd name="connsiteY0" fmla="*/ 0 h 3115322"/>
              <a:gd name="connsiteX1" fmla="*/ 3048001 w 3048001"/>
              <a:gd name="connsiteY1" fmla="*/ 0 h 3115322"/>
              <a:gd name="connsiteX2" fmla="*/ 3048001 w 3048001"/>
              <a:gd name="connsiteY2" fmla="*/ 3115322 h 3115322"/>
              <a:gd name="connsiteX3" fmla="*/ 0 w 3048001"/>
              <a:gd name="connsiteY3" fmla="*/ 3115322 h 3115322"/>
            </a:gdLst>
            <a:ahLst/>
            <a:cxnLst>
              <a:cxn ang="0">
                <a:pos x="connsiteX0" y="connsiteY0"/>
              </a:cxn>
              <a:cxn ang="0">
                <a:pos x="connsiteX1" y="connsiteY1"/>
              </a:cxn>
              <a:cxn ang="0">
                <a:pos x="connsiteX2" y="connsiteY2"/>
              </a:cxn>
              <a:cxn ang="0">
                <a:pos x="connsiteX3" y="connsiteY3"/>
              </a:cxn>
            </a:cxnLst>
            <a:rect l="l" t="t" r="r" b="b"/>
            <a:pathLst>
              <a:path w="3048001" h="3115322">
                <a:moveTo>
                  <a:pt x="0" y="0"/>
                </a:moveTo>
                <a:lnTo>
                  <a:pt x="3048001" y="0"/>
                </a:lnTo>
                <a:lnTo>
                  <a:pt x="3048001" y="3115322"/>
                </a:lnTo>
                <a:lnTo>
                  <a:pt x="0" y="311532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3" name="PpHolder2">
            <a:extLst>
              <a:ext uri="{FF2B5EF4-FFF2-40B4-BE49-F238E27FC236}">
                <a16:creationId xmlns:a16="http://schemas.microsoft.com/office/drawing/2014/main" id="{A0B0DDE8-5377-452B-9513-5E98C451FC01}"/>
              </a:ext>
            </a:extLst>
          </p:cNvPr>
          <p:cNvSpPr>
            <a:spLocks noGrp="1"/>
          </p:cNvSpPr>
          <p:nvPr>
            <p:ph type="pic" sz="quarter" idx="12"/>
          </p:nvPr>
        </p:nvSpPr>
        <p:spPr>
          <a:xfrm>
            <a:off x="3048003" y="3742678"/>
            <a:ext cx="3047999" cy="3115322"/>
          </a:xfrm>
          <a:custGeom>
            <a:avLst/>
            <a:gdLst>
              <a:gd name="connsiteX0" fmla="*/ 0 w 3047999"/>
              <a:gd name="connsiteY0" fmla="*/ 0 h 3115322"/>
              <a:gd name="connsiteX1" fmla="*/ 3047999 w 3047999"/>
              <a:gd name="connsiteY1" fmla="*/ 0 h 3115322"/>
              <a:gd name="connsiteX2" fmla="*/ 3047999 w 3047999"/>
              <a:gd name="connsiteY2" fmla="*/ 3115322 h 3115322"/>
              <a:gd name="connsiteX3" fmla="*/ 0 w 3047999"/>
              <a:gd name="connsiteY3" fmla="*/ 3115322 h 3115322"/>
            </a:gdLst>
            <a:ahLst/>
            <a:cxnLst>
              <a:cxn ang="0">
                <a:pos x="connsiteX0" y="connsiteY0"/>
              </a:cxn>
              <a:cxn ang="0">
                <a:pos x="connsiteX1" y="connsiteY1"/>
              </a:cxn>
              <a:cxn ang="0">
                <a:pos x="connsiteX2" y="connsiteY2"/>
              </a:cxn>
              <a:cxn ang="0">
                <a:pos x="connsiteX3" y="connsiteY3"/>
              </a:cxn>
            </a:cxnLst>
            <a:rect l="l" t="t" r="r" b="b"/>
            <a:pathLst>
              <a:path w="3047999" h="3115322">
                <a:moveTo>
                  <a:pt x="0" y="0"/>
                </a:moveTo>
                <a:lnTo>
                  <a:pt x="3047999" y="0"/>
                </a:lnTo>
                <a:lnTo>
                  <a:pt x="3047999" y="3115322"/>
                </a:lnTo>
                <a:lnTo>
                  <a:pt x="0" y="311532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1" name="PpHolder3">
            <a:extLst>
              <a:ext uri="{FF2B5EF4-FFF2-40B4-BE49-F238E27FC236}">
                <a16:creationId xmlns:a16="http://schemas.microsoft.com/office/drawing/2014/main" id="{C056408C-9CAC-49FC-BBA4-0E28ADF0EF57}"/>
              </a:ext>
            </a:extLst>
          </p:cNvPr>
          <p:cNvSpPr>
            <a:spLocks noGrp="1"/>
          </p:cNvSpPr>
          <p:nvPr>
            <p:ph type="pic" sz="quarter" idx="11"/>
          </p:nvPr>
        </p:nvSpPr>
        <p:spPr>
          <a:xfrm>
            <a:off x="6091883" y="3742678"/>
            <a:ext cx="3047999" cy="3115322"/>
          </a:xfrm>
          <a:custGeom>
            <a:avLst/>
            <a:gdLst>
              <a:gd name="connsiteX0" fmla="*/ 0 w 3047999"/>
              <a:gd name="connsiteY0" fmla="*/ 0 h 3115322"/>
              <a:gd name="connsiteX1" fmla="*/ 3047999 w 3047999"/>
              <a:gd name="connsiteY1" fmla="*/ 0 h 3115322"/>
              <a:gd name="connsiteX2" fmla="*/ 3047999 w 3047999"/>
              <a:gd name="connsiteY2" fmla="*/ 3115322 h 3115322"/>
              <a:gd name="connsiteX3" fmla="*/ 0 w 3047999"/>
              <a:gd name="connsiteY3" fmla="*/ 3115322 h 3115322"/>
            </a:gdLst>
            <a:ahLst/>
            <a:cxnLst>
              <a:cxn ang="0">
                <a:pos x="connsiteX0" y="connsiteY0"/>
              </a:cxn>
              <a:cxn ang="0">
                <a:pos x="connsiteX1" y="connsiteY1"/>
              </a:cxn>
              <a:cxn ang="0">
                <a:pos x="connsiteX2" y="connsiteY2"/>
              </a:cxn>
              <a:cxn ang="0">
                <a:pos x="connsiteX3" y="connsiteY3"/>
              </a:cxn>
            </a:cxnLst>
            <a:rect l="l" t="t" r="r" b="b"/>
            <a:pathLst>
              <a:path w="3047999" h="3115322">
                <a:moveTo>
                  <a:pt x="0" y="0"/>
                </a:moveTo>
                <a:lnTo>
                  <a:pt x="3047999" y="0"/>
                </a:lnTo>
                <a:lnTo>
                  <a:pt x="3047999" y="3115322"/>
                </a:lnTo>
                <a:lnTo>
                  <a:pt x="0" y="311532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9" name="PpHolder4">
            <a:extLst>
              <a:ext uri="{FF2B5EF4-FFF2-40B4-BE49-F238E27FC236}">
                <a16:creationId xmlns:a16="http://schemas.microsoft.com/office/drawing/2014/main" id="{EA282B68-D4B0-4F94-A59F-616E722C681F}"/>
              </a:ext>
            </a:extLst>
          </p:cNvPr>
          <p:cNvSpPr>
            <a:spLocks noGrp="1"/>
          </p:cNvSpPr>
          <p:nvPr userDrawn="1">
            <p:ph type="pic" sz="quarter" idx="10"/>
          </p:nvPr>
        </p:nvSpPr>
        <p:spPr>
          <a:xfrm>
            <a:off x="9144000" y="3742678"/>
            <a:ext cx="3048000" cy="3115322"/>
          </a:xfrm>
          <a:custGeom>
            <a:avLst/>
            <a:gdLst>
              <a:gd name="connsiteX0" fmla="*/ 0 w 3048000"/>
              <a:gd name="connsiteY0" fmla="*/ 0 h 3115322"/>
              <a:gd name="connsiteX1" fmla="*/ 3048000 w 3048000"/>
              <a:gd name="connsiteY1" fmla="*/ 0 h 3115322"/>
              <a:gd name="connsiteX2" fmla="*/ 3048000 w 3048000"/>
              <a:gd name="connsiteY2" fmla="*/ 3115322 h 3115322"/>
              <a:gd name="connsiteX3" fmla="*/ 0 w 3048000"/>
              <a:gd name="connsiteY3" fmla="*/ 3115322 h 3115322"/>
            </a:gdLst>
            <a:ahLst/>
            <a:cxnLst>
              <a:cxn ang="0">
                <a:pos x="connsiteX0" y="connsiteY0"/>
              </a:cxn>
              <a:cxn ang="0">
                <a:pos x="connsiteX1" y="connsiteY1"/>
              </a:cxn>
              <a:cxn ang="0">
                <a:pos x="connsiteX2" y="connsiteY2"/>
              </a:cxn>
              <a:cxn ang="0">
                <a:pos x="connsiteX3" y="connsiteY3"/>
              </a:cxn>
            </a:cxnLst>
            <a:rect l="l" t="t" r="r" b="b"/>
            <a:pathLst>
              <a:path w="3048000" h="3115322">
                <a:moveTo>
                  <a:pt x="0" y="0"/>
                </a:moveTo>
                <a:lnTo>
                  <a:pt x="3048000" y="0"/>
                </a:lnTo>
                <a:lnTo>
                  <a:pt x="3048000" y="3115322"/>
                </a:lnTo>
                <a:lnTo>
                  <a:pt x="0" y="311532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8" name="Title 1">
            <a:extLst>
              <a:ext uri="{FF2B5EF4-FFF2-40B4-BE49-F238E27FC236}">
                <a16:creationId xmlns:a16="http://schemas.microsoft.com/office/drawing/2014/main" id="{B9C839F2-CD37-4C09-A6CA-506464525AC2}"/>
              </a:ext>
            </a:extLst>
          </p:cNvPr>
          <p:cNvSpPr>
            <a:spLocks noGrp="1"/>
          </p:cNvSpPr>
          <p:nvPr>
            <p:ph type="title"/>
          </p:nvPr>
        </p:nvSpPr>
        <p:spPr>
          <a:xfrm>
            <a:off x="1793289" y="580843"/>
            <a:ext cx="8605422" cy="768096"/>
          </a:xfrm>
          <a:prstGeom prst="rect">
            <a:avLst/>
          </a:prstGeom>
        </p:spPr>
        <p:txBody>
          <a:bodyPr anchor="ctr"/>
          <a:lstStyle>
            <a:lvl1pPr algn="ctr">
              <a:lnSpc>
                <a:spcPct val="100000"/>
              </a:lnSpc>
              <a:defRPr b="1"/>
            </a:lvl1pPr>
          </a:lstStyle>
          <a:p>
            <a:r>
              <a:rPr lang="en-US"/>
              <a:t>Click to edit Master title style</a:t>
            </a:r>
            <a:endParaRPr lang="en-ID"/>
          </a:p>
        </p:txBody>
      </p:sp>
    </p:spTree>
    <p:extLst>
      <p:ext uri="{BB962C8B-B14F-4D97-AF65-F5344CB8AC3E}">
        <p14:creationId xmlns:p14="http://schemas.microsoft.com/office/powerpoint/2010/main" val="132939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SlideAdd27">
    <p:spTree>
      <p:nvGrpSpPr>
        <p:cNvPr id="1" name=""/>
        <p:cNvGrpSpPr/>
        <p:nvPr/>
      </p:nvGrpSpPr>
      <p:grpSpPr>
        <a:xfrm>
          <a:off x="0" y="0"/>
          <a:ext cx="0" cy="0"/>
          <a:chOff x="0" y="0"/>
          <a:chExt cx="0" cy="0"/>
        </a:xfrm>
      </p:grpSpPr>
      <p:sp>
        <p:nvSpPr>
          <p:cNvPr id="12" name="PpHolder1">
            <a:extLst>
              <a:ext uri="{FF2B5EF4-FFF2-40B4-BE49-F238E27FC236}">
                <a16:creationId xmlns:a16="http://schemas.microsoft.com/office/drawing/2014/main" id="{8FC412F6-6FE7-45CA-8117-B77241C2C4C8}"/>
              </a:ext>
            </a:extLst>
          </p:cNvPr>
          <p:cNvSpPr>
            <a:spLocks noGrp="1"/>
          </p:cNvSpPr>
          <p:nvPr>
            <p:ph type="pic" sz="quarter" idx="12"/>
          </p:nvPr>
        </p:nvSpPr>
        <p:spPr>
          <a:xfrm>
            <a:off x="4572002" y="1907489"/>
            <a:ext cx="3047998" cy="4267200"/>
          </a:xfrm>
          <a:custGeom>
            <a:avLst/>
            <a:gdLst>
              <a:gd name="connsiteX0" fmla="*/ 96530 w 3047998"/>
              <a:gd name="connsiteY0" fmla="*/ 0 h 4267200"/>
              <a:gd name="connsiteX1" fmla="*/ 2951468 w 3047998"/>
              <a:gd name="connsiteY1" fmla="*/ 0 h 4267200"/>
              <a:gd name="connsiteX2" fmla="*/ 3047998 w 3047998"/>
              <a:gd name="connsiteY2" fmla="*/ 96530 h 4267200"/>
              <a:gd name="connsiteX3" fmla="*/ 3047998 w 3047998"/>
              <a:gd name="connsiteY3" fmla="*/ 4170670 h 4267200"/>
              <a:gd name="connsiteX4" fmla="*/ 2951468 w 3047998"/>
              <a:gd name="connsiteY4" fmla="*/ 4267200 h 4267200"/>
              <a:gd name="connsiteX5" fmla="*/ 96530 w 3047998"/>
              <a:gd name="connsiteY5" fmla="*/ 4267200 h 4267200"/>
              <a:gd name="connsiteX6" fmla="*/ 0 w 3047998"/>
              <a:gd name="connsiteY6" fmla="*/ 4170670 h 4267200"/>
              <a:gd name="connsiteX7" fmla="*/ 0 w 3047998"/>
              <a:gd name="connsiteY7" fmla="*/ 96530 h 4267200"/>
              <a:gd name="connsiteX8" fmla="*/ 96530 w 3047998"/>
              <a:gd name="connsiteY8" fmla="*/ 0 h 426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47998" h="4267200">
                <a:moveTo>
                  <a:pt x="96530" y="0"/>
                </a:moveTo>
                <a:lnTo>
                  <a:pt x="2951468" y="0"/>
                </a:lnTo>
                <a:cubicBezTo>
                  <a:pt x="3004780" y="0"/>
                  <a:pt x="3047998" y="43218"/>
                  <a:pt x="3047998" y="96530"/>
                </a:cubicBezTo>
                <a:lnTo>
                  <a:pt x="3047998" y="4170670"/>
                </a:lnTo>
                <a:cubicBezTo>
                  <a:pt x="3047998" y="4223982"/>
                  <a:pt x="3004780" y="4267200"/>
                  <a:pt x="2951468" y="4267200"/>
                </a:cubicBezTo>
                <a:lnTo>
                  <a:pt x="96530" y="4267200"/>
                </a:lnTo>
                <a:cubicBezTo>
                  <a:pt x="43217" y="4267200"/>
                  <a:pt x="0" y="4223982"/>
                  <a:pt x="0" y="4170670"/>
                </a:cubicBezTo>
                <a:lnTo>
                  <a:pt x="0" y="96530"/>
                </a:lnTo>
                <a:cubicBezTo>
                  <a:pt x="0" y="43218"/>
                  <a:pt x="43217" y="0"/>
                  <a:pt x="96530" y="0"/>
                </a:cubicBezTo>
                <a:close/>
              </a:path>
            </a:pathLst>
          </a:custGeom>
          <a:blipFill dpi="0" rotWithShape="1">
            <a:blip r:embed="rId2"/>
            <a:srcRect/>
            <a:tile tx="0" ty="0" sx="100000" sy="100000" flip="none" algn="tl"/>
          </a:blipFill>
          <a:ln>
            <a:noFill/>
          </a:ln>
          <a:effectLst>
            <a:outerShdw blurRad="254000" dist="50800" dir="54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0" name="PpHolder21">
            <a:extLst>
              <a:ext uri="{FF2B5EF4-FFF2-40B4-BE49-F238E27FC236}">
                <a16:creationId xmlns:a16="http://schemas.microsoft.com/office/drawing/2014/main" id="{36F573AE-A96B-4D1C-92F1-5A5E84E08ADC}"/>
              </a:ext>
            </a:extLst>
          </p:cNvPr>
          <p:cNvSpPr>
            <a:spLocks noGrp="1"/>
          </p:cNvSpPr>
          <p:nvPr>
            <p:ph type="pic" sz="quarter" idx="11"/>
          </p:nvPr>
        </p:nvSpPr>
        <p:spPr>
          <a:xfrm>
            <a:off x="1222160" y="1909978"/>
            <a:ext cx="3048000" cy="4267200"/>
          </a:xfrm>
          <a:custGeom>
            <a:avLst/>
            <a:gdLst>
              <a:gd name="connsiteX0" fmla="*/ 96530 w 3048000"/>
              <a:gd name="connsiteY0" fmla="*/ 0 h 4267200"/>
              <a:gd name="connsiteX1" fmla="*/ 2951469 w 3048000"/>
              <a:gd name="connsiteY1" fmla="*/ 0 h 4267200"/>
              <a:gd name="connsiteX2" fmla="*/ 3048000 w 3048000"/>
              <a:gd name="connsiteY2" fmla="*/ 96530 h 4267200"/>
              <a:gd name="connsiteX3" fmla="*/ 3048000 w 3048000"/>
              <a:gd name="connsiteY3" fmla="*/ 4170670 h 4267200"/>
              <a:gd name="connsiteX4" fmla="*/ 2951469 w 3048000"/>
              <a:gd name="connsiteY4" fmla="*/ 4267200 h 4267200"/>
              <a:gd name="connsiteX5" fmla="*/ 96530 w 3048000"/>
              <a:gd name="connsiteY5" fmla="*/ 4267200 h 4267200"/>
              <a:gd name="connsiteX6" fmla="*/ 0 w 3048000"/>
              <a:gd name="connsiteY6" fmla="*/ 4170670 h 4267200"/>
              <a:gd name="connsiteX7" fmla="*/ 0 w 3048000"/>
              <a:gd name="connsiteY7" fmla="*/ 96530 h 4267200"/>
              <a:gd name="connsiteX8" fmla="*/ 96530 w 3048000"/>
              <a:gd name="connsiteY8" fmla="*/ 0 h 426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48000" h="4267200">
                <a:moveTo>
                  <a:pt x="96530" y="0"/>
                </a:moveTo>
                <a:lnTo>
                  <a:pt x="2951469" y="0"/>
                </a:lnTo>
                <a:cubicBezTo>
                  <a:pt x="3004781" y="0"/>
                  <a:pt x="3048000" y="43218"/>
                  <a:pt x="3048000" y="96530"/>
                </a:cubicBezTo>
                <a:lnTo>
                  <a:pt x="3048000" y="4170670"/>
                </a:lnTo>
                <a:cubicBezTo>
                  <a:pt x="3048000" y="4223982"/>
                  <a:pt x="3004781" y="4267200"/>
                  <a:pt x="2951469" y="4267200"/>
                </a:cubicBezTo>
                <a:lnTo>
                  <a:pt x="96530" y="4267200"/>
                </a:lnTo>
                <a:cubicBezTo>
                  <a:pt x="43219" y="4267200"/>
                  <a:pt x="0" y="4223982"/>
                  <a:pt x="0" y="4170670"/>
                </a:cubicBezTo>
                <a:lnTo>
                  <a:pt x="0" y="96530"/>
                </a:lnTo>
                <a:cubicBezTo>
                  <a:pt x="0" y="43218"/>
                  <a:pt x="43219" y="0"/>
                  <a:pt x="96530" y="0"/>
                </a:cubicBezTo>
                <a:close/>
              </a:path>
            </a:pathLst>
          </a:custGeom>
          <a:blipFill dpi="0" rotWithShape="1">
            <a:blip r:embed="rId2"/>
            <a:srcRect/>
            <a:tile tx="0" ty="0" sx="100000" sy="100000" flip="none" algn="tl"/>
          </a:blipFill>
          <a:ln>
            <a:noFill/>
          </a:ln>
          <a:effectLst>
            <a:outerShdw blurRad="254000" dist="50800" dir="54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PpHolder38">
            <a:extLst>
              <a:ext uri="{FF2B5EF4-FFF2-40B4-BE49-F238E27FC236}">
                <a16:creationId xmlns:a16="http://schemas.microsoft.com/office/drawing/2014/main" id="{E256510A-2E4D-4660-8257-50B91EE6245A}"/>
              </a:ext>
            </a:extLst>
          </p:cNvPr>
          <p:cNvSpPr>
            <a:spLocks noGrp="1"/>
          </p:cNvSpPr>
          <p:nvPr userDrawn="1">
            <p:ph type="pic" sz="quarter" idx="10"/>
          </p:nvPr>
        </p:nvSpPr>
        <p:spPr>
          <a:xfrm>
            <a:off x="7933154" y="1912467"/>
            <a:ext cx="3047999" cy="4267200"/>
          </a:xfrm>
          <a:custGeom>
            <a:avLst/>
            <a:gdLst>
              <a:gd name="connsiteX0" fmla="*/ 96530 w 3047999"/>
              <a:gd name="connsiteY0" fmla="*/ 0 h 4267200"/>
              <a:gd name="connsiteX1" fmla="*/ 2951469 w 3047999"/>
              <a:gd name="connsiteY1" fmla="*/ 0 h 4267200"/>
              <a:gd name="connsiteX2" fmla="*/ 3047999 w 3047999"/>
              <a:gd name="connsiteY2" fmla="*/ 96530 h 4267200"/>
              <a:gd name="connsiteX3" fmla="*/ 3047999 w 3047999"/>
              <a:gd name="connsiteY3" fmla="*/ 4170670 h 4267200"/>
              <a:gd name="connsiteX4" fmla="*/ 2951469 w 3047999"/>
              <a:gd name="connsiteY4" fmla="*/ 4267200 h 4267200"/>
              <a:gd name="connsiteX5" fmla="*/ 96530 w 3047999"/>
              <a:gd name="connsiteY5" fmla="*/ 4267200 h 4267200"/>
              <a:gd name="connsiteX6" fmla="*/ 0 w 3047999"/>
              <a:gd name="connsiteY6" fmla="*/ 4170670 h 4267200"/>
              <a:gd name="connsiteX7" fmla="*/ 0 w 3047999"/>
              <a:gd name="connsiteY7" fmla="*/ 96530 h 4267200"/>
              <a:gd name="connsiteX8" fmla="*/ 96530 w 3047999"/>
              <a:gd name="connsiteY8" fmla="*/ 0 h 426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47999" h="4267200">
                <a:moveTo>
                  <a:pt x="96530" y="0"/>
                </a:moveTo>
                <a:lnTo>
                  <a:pt x="2951469" y="0"/>
                </a:lnTo>
                <a:cubicBezTo>
                  <a:pt x="3004781" y="0"/>
                  <a:pt x="3047999" y="43218"/>
                  <a:pt x="3047999" y="96530"/>
                </a:cubicBezTo>
                <a:lnTo>
                  <a:pt x="3047999" y="4170670"/>
                </a:lnTo>
                <a:cubicBezTo>
                  <a:pt x="3047999" y="4223982"/>
                  <a:pt x="3004781" y="4267200"/>
                  <a:pt x="2951469" y="4267200"/>
                </a:cubicBezTo>
                <a:lnTo>
                  <a:pt x="96530" y="4267200"/>
                </a:lnTo>
                <a:cubicBezTo>
                  <a:pt x="43218" y="4267200"/>
                  <a:pt x="0" y="4223982"/>
                  <a:pt x="0" y="4170670"/>
                </a:cubicBezTo>
                <a:lnTo>
                  <a:pt x="0" y="96530"/>
                </a:lnTo>
                <a:cubicBezTo>
                  <a:pt x="0" y="43218"/>
                  <a:pt x="43218" y="0"/>
                  <a:pt x="96530" y="0"/>
                </a:cubicBezTo>
                <a:close/>
              </a:path>
            </a:pathLst>
          </a:custGeom>
          <a:blipFill dpi="0" rotWithShape="1">
            <a:blip r:embed="rId2"/>
            <a:srcRect/>
            <a:tile tx="0" ty="0" sx="100000" sy="100000" flip="none" algn="tl"/>
          </a:blipFill>
          <a:ln>
            <a:noFill/>
          </a:ln>
          <a:effectLst>
            <a:outerShdw blurRad="254000" dist="50800" dir="54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4" name="Title 1">
            <a:extLst>
              <a:ext uri="{FF2B5EF4-FFF2-40B4-BE49-F238E27FC236}">
                <a16:creationId xmlns:a16="http://schemas.microsoft.com/office/drawing/2014/main" id="{00262119-170A-4D49-B43F-7B97B521D27F}"/>
              </a:ext>
            </a:extLst>
          </p:cNvPr>
          <p:cNvSpPr>
            <a:spLocks noGrp="1"/>
          </p:cNvSpPr>
          <p:nvPr>
            <p:ph type="title"/>
          </p:nvPr>
        </p:nvSpPr>
        <p:spPr>
          <a:xfrm>
            <a:off x="1793289" y="580843"/>
            <a:ext cx="8605422" cy="768096"/>
          </a:xfrm>
          <a:prstGeom prst="rect">
            <a:avLst/>
          </a:prstGeom>
        </p:spPr>
        <p:txBody>
          <a:bodyPr anchor="ctr"/>
          <a:lstStyle>
            <a:lvl1pPr algn="ctr">
              <a:lnSpc>
                <a:spcPct val="100000"/>
              </a:lnSpc>
              <a:defRPr b="1"/>
            </a:lvl1pPr>
          </a:lstStyle>
          <a:p>
            <a:r>
              <a:rPr lang="en-US"/>
              <a:t>Click to edit Master title style</a:t>
            </a:r>
            <a:endParaRPr lang="en-ID"/>
          </a:p>
        </p:txBody>
      </p:sp>
    </p:spTree>
    <p:extLst>
      <p:ext uri="{BB962C8B-B14F-4D97-AF65-F5344CB8AC3E}">
        <p14:creationId xmlns:p14="http://schemas.microsoft.com/office/powerpoint/2010/main" val="32770204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SlideAdd28">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8BA0E148-EE5C-4B00-8502-C871392BAF78}"/>
              </a:ext>
            </a:extLst>
          </p:cNvPr>
          <p:cNvSpPr>
            <a:spLocks noGrp="1"/>
          </p:cNvSpPr>
          <p:nvPr>
            <p:ph type="pic" sz="quarter" idx="10"/>
          </p:nvPr>
        </p:nvSpPr>
        <p:spPr>
          <a:xfrm>
            <a:off x="6710030" y="990600"/>
            <a:ext cx="5481970" cy="4876800"/>
          </a:xfrm>
          <a:custGeom>
            <a:avLst/>
            <a:gdLst>
              <a:gd name="connsiteX0" fmla="*/ 93732 w 5481970"/>
              <a:gd name="connsiteY0" fmla="*/ 0 h 4876800"/>
              <a:gd name="connsiteX1" fmla="*/ 5481970 w 5481970"/>
              <a:gd name="connsiteY1" fmla="*/ 0 h 4876800"/>
              <a:gd name="connsiteX2" fmla="*/ 5481970 w 5481970"/>
              <a:gd name="connsiteY2" fmla="*/ 4876800 h 4876800"/>
              <a:gd name="connsiteX3" fmla="*/ 93732 w 5481970"/>
              <a:gd name="connsiteY3" fmla="*/ 4876800 h 4876800"/>
              <a:gd name="connsiteX4" fmla="*/ 0 w 5481970"/>
              <a:gd name="connsiteY4" fmla="*/ 4783068 h 4876800"/>
              <a:gd name="connsiteX5" fmla="*/ 0 w 5481970"/>
              <a:gd name="connsiteY5" fmla="*/ 93732 h 4876800"/>
              <a:gd name="connsiteX6" fmla="*/ 93732 w 5481970"/>
              <a:gd name="connsiteY6" fmla="*/ 0 h 4876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81970" h="4876800">
                <a:moveTo>
                  <a:pt x="93732" y="0"/>
                </a:moveTo>
                <a:lnTo>
                  <a:pt x="5481970" y="0"/>
                </a:lnTo>
                <a:lnTo>
                  <a:pt x="5481970" y="4876800"/>
                </a:lnTo>
                <a:lnTo>
                  <a:pt x="93732" y="4876800"/>
                </a:lnTo>
                <a:cubicBezTo>
                  <a:pt x="41965" y="4876800"/>
                  <a:pt x="0" y="4834835"/>
                  <a:pt x="0" y="4783068"/>
                </a:cubicBezTo>
                <a:lnTo>
                  <a:pt x="0" y="93732"/>
                </a:lnTo>
                <a:cubicBezTo>
                  <a:pt x="0" y="41965"/>
                  <a:pt x="41965" y="0"/>
                  <a:pt x="93732"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74F66E56-AF93-42D8-90A7-6EE3637D4B7C}"/>
              </a:ext>
            </a:extLst>
          </p:cNvPr>
          <p:cNvSpPr>
            <a:spLocks noGrp="1"/>
          </p:cNvSpPr>
          <p:nvPr>
            <p:ph type="title"/>
          </p:nvPr>
        </p:nvSpPr>
        <p:spPr>
          <a:xfrm>
            <a:off x="1089400" y="1547483"/>
            <a:ext cx="4494726" cy="768096"/>
          </a:xfrm>
          <a:prstGeom prst="rect">
            <a:avLst/>
          </a:prstGeom>
        </p:spPr>
        <p:txBody>
          <a:bodyPr anchor="ctr"/>
          <a:lstStyle>
            <a:lvl1pPr algn="l">
              <a:lnSpc>
                <a:spcPct val="100000"/>
              </a:lnSpc>
              <a:defRPr b="1"/>
            </a:lvl1pPr>
          </a:lstStyle>
          <a:p>
            <a:r>
              <a:rPr lang="en-US" dirty="0"/>
              <a:t>Click to edit</a:t>
            </a:r>
            <a:endParaRPr lang="en-ID" dirty="0"/>
          </a:p>
        </p:txBody>
      </p:sp>
    </p:spTree>
    <p:extLst>
      <p:ext uri="{BB962C8B-B14F-4D97-AF65-F5344CB8AC3E}">
        <p14:creationId xmlns:p14="http://schemas.microsoft.com/office/powerpoint/2010/main" val="17938939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SlideAdd29">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316AC6B8-D7CE-4269-8A62-6018593EBDE3}"/>
              </a:ext>
            </a:extLst>
          </p:cNvPr>
          <p:cNvSpPr>
            <a:spLocks noGrp="1"/>
          </p:cNvSpPr>
          <p:nvPr>
            <p:ph type="pic" sz="quarter" idx="10"/>
          </p:nvPr>
        </p:nvSpPr>
        <p:spPr>
          <a:xfrm>
            <a:off x="2132014" y="0"/>
            <a:ext cx="10059986" cy="4963300"/>
          </a:xfrm>
          <a:custGeom>
            <a:avLst/>
            <a:gdLst>
              <a:gd name="connsiteX0" fmla="*/ 0 w 10059986"/>
              <a:gd name="connsiteY0" fmla="*/ 0 h 4963300"/>
              <a:gd name="connsiteX1" fmla="*/ 10059986 w 10059986"/>
              <a:gd name="connsiteY1" fmla="*/ 0 h 4963300"/>
              <a:gd name="connsiteX2" fmla="*/ 10059986 w 10059986"/>
              <a:gd name="connsiteY2" fmla="*/ 4963300 h 4963300"/>
              <a:gd name="connsiteX3" fmla="*/ 217557 w 10059986"/>
              <a:gd name="connsiteY3" fmla="*/ 4963300 h 4963300"/>
              <a:gd name="connsiteX4" fmla="*/ 0 w 10059986"/>
              <a:gd name="connsiteY4" fmla="*/ 4745743 h 4963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9986" h="4963300">
                <a:moveTo>
                  <a:pt x="0" y="0"/>
                </a:moveTo>
                <a:lnTo>
                  <a:pt x="10059986" y="0"/>
                </a:lnTo>
                <a:lnTo>
                  <a:pt x="10059986" y="4963300"/>
                </a:lnTo>
                <a:lnTo>
                  <a:pt x="217557" y="4963300"/>
                </a:lnTo>
                <a:cubicBezTo>
                  <a:pt x="97405" y="4963300"/>
                  <a:pt x="0" y="4865896"/>
                  <a:pt x="0" y="4745743"/>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BB93840F-CEF6-4C52-8402-56524F971335}"/>
              </a:ext>
            </a:extLst>
          </p:cNvPr>
          <p:cNvSpPr>
            <a:spLocks noGrp="1"/>
          </p:cNvSpPr>
          <p:nvPr>
            <p:ph type="title"/>
          </p:nvPr>
        </p:nvSpPr>
        <p:spPr>
          <a:xfrm rot="16200000">
            <a:off x="-1165132" y="2331889"/>
            <a:ext cx="4494726" cy="768096"/>
          </a:xfrm>
          <a:prstGeom prst="rect">
            <a:avLst/>
          </a:prstGeom>
        </p:spPr>
        <p:txBody>
          <a:bodyPr anchor="ctr"/>
          <a:lstStyle>
            <a:lvl1pPr algn="l">
              <a:lnSpc>
                <a:spcPct val="100000"/>
              </a:lnSpc>
              <a:defRPr b="1"/>
            </a:lvl1pPr>
          </a:lstStyle>
          <a:p>
            <a:r>
              <a:rPr lang="en-US" dirty="0"/>
              <a:t>Click to edit</a:t>
            </a:r>
            <a:endParaRPr lang="en-ID" dirty="0"/>
          </a:p>
        </p:txBody>
      </p:sp>
    </p:spTree>
    <p:extLst>
      <p:ext uri="{BB962C8B-B14F-4D97-AF65-F5344CB8AC3E}">
        <p14:creationId xmlns:p14="http://schemas.microsoft.com/office/powerpoint/2010/main" val="31743319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SlideAdd30">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06A10FD0-D9BF-473B-83CD-FFED004CB0AA}"/>
              </a:ext>
            </a:extLst>
          </p:cNvPr>
          <p:cNvSpPr>
            <a:spLocks noGrp="1"/>
          </p:cNvSpPr>
          <p:nvPr>
            <p:ph type="pic" sz="quarter" idx="10"/>
          </p:nvPr>
        </p:nvSpPr>
        <p:spPr>
          <a:xfrm>
            <a:off x="2" y="0"/>
            <a:ext cx="12191999" cy="6858000"/>
          </a:xfrm>
          <a:custGeom>
            <a:avLst/>
            <a:gdLst>
              <a:gd name="connsiteX0" fmla="*/ 0 w 12191999"/>
              <a:gd name="connsiteY0" fmla="*/ 0 h 6858000"/>
              <a:gd name="connsiteX1" fmla="*/ 12191999 w 12191999"/>
              <a:gd name="connsiteY1" fmla="*/ 0 h 6858000"/>
              <a:gd name="connsiteX2" fmla="*/ 12191999 w 12191999"/>
              <a:gd name="connsiteY2" fmla="*/ 6858000 h 6858000"/>
              <a:gd name="connsiteX3" fmla="*/ 0 w 121919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9" h="6858000">
                <a:moveTo>
                  <a:pt x="0" y="0"/>
                </a:moveTo>
                <a:lnTo>
                  <a:pt x="12191999" y="0"/>
                </a:lnTo>
                <a:lnTo>
                  <a:pt x="12191999"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A0255F8C-A2D8-4AE7-A330-179E674F1A98}"/>
              </a:ext>
            </a:extLst>
          </p:cNvPr>
          <p:cNvSpPr>
            <a:spLocks noGrp="1"/>
          </p:cNvSpPr>
          <p:nvPr>
            <p:ph type="title"/>
          </p:nvPr>
        </p:nvSpPr>
        <p:spPr>
          <a:xfrm>
            <a:off x="2530339" y="2370581"/>
            <a:ext cx="7131322" cy="1197864"/>
          </a:xfrm>
          <a:prstGeom prst="rect">
            <a:avLst/>
          </a:prstGeom>
        </p:spPr>
        <p:txBody>
          <a:bodyPr anchor="ctr"/>
          <a:lstStyle>
            <a:lvl1pPr algn="ctr">
              <a:lnSpc>
                <a:spcPct val="100000"/>
              </a:lnSpc>
              <a:defRPr sz="72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38397570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lideAdd3">
    <p:spTree>
      <p:nvGrpSpPr>
        <p:cNvPr id="1" name=""/>
        <p:cNvGrpSpPr/>
        <p:nvPr/>
      </p:nvGrpSpPr>
      <p:grpSpPr>
        <a:xfrm>
          <a:off x="0" y="0"/>
          <a:ext cx="0" cy="0"/>
          <a:chOff x="0" y="0"/>
          <a:chExt cx="0" cy="0"/>
        </a:xfrm>
      </p:grpSpPr>
      <p:sp>
        <p:nvSpPr>
          <p:cNvPr id="5" name="PpHolder3">
            <a:extLst>
              <a:ext uri="{FF2B5EF4-FFF2-40B4-BE49-F238E27FC236}">
                <a16:creationId xmlns:a16="http://schemas.microsoft.com/office/drawing/2014/main" id="{E3E73366-F969-4248-924F-7F72BB1309D3}"/>
              </a:ext>
            </a:extLst>
          </p:cNvPr>
          <p:cNvSpPr>
            <a:spLocks noGrp="1"/>
          </p:cNvSpPr>
          <p:nvPr>
            <p:ph type="pic" sz="quarter" idx="10"/>
          </p:nvPr>
        </p:nvSpPr>
        <p:spPr>
          <a:xfrm>
            <a:off x="7315200" y="0"/>
            <a:ext cx="4268789" cy="6858000"/>
          </a:xfrm>
          <a:custGeom>
            <a:avLst/>
            <a:gdLst>
              <a:gd name="connsiteX0" fmla="*/ 0 w 4268789"/>
              <a:gd name="connsiteY0" fmla="*/ 0 h 6858000"/>
              <a:gd name="connsiteX1" fmla="*/ 4268789 w 4268789"/>
              <a:gd name="connsiteY1" fmla="*/ 0 h 6858000"/>
              <a:gd name="connsiteX2" fmla="*/ 4268789 w 4268789"/>
              <a:gd name="connsiteY2" fmla="*/ 6858000 h 6858000"/>
              <a:gd name="connsiteX3" fmla="*/ 0 w 426878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268789" h="6858000">
                <a:moveTo>
                  <a:pt x="0" y="0"/>
                </a:moveTo>
                <a:lnTo>
                  <a:pt x="4268789" y="0"/>
                </a:lnTo>
                <a:lnTo>
                  <a:pt x="4268789" y="6858000"/>
                </a:lnTo>
                <a:lnTo>
                  <a:pt x="0" y="6858000"/>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FBB4789F-C6FD-47DB-8265-2D19151E64D6}"/>
              </a:ext>
            </a:extLst>
          </p:cNvPr>
          <p:cNvSpPr>
            <a:spLocks noGrp="1"/>
          </p:cNvSpPr>
          <p:nvPr>
            <p:ph type="title"/>
          </p:nvPr>
        </p:nvSpPr>
        <p:spPr>
          <a:xfrm>
            <a:off x="1049197" y="1434070"/>
            <a:ext cx="5342725" cy="1444752"/>
          </a:xfrm>
          <a:prstGeom prst="rect">
            <a:avLst/>
          </a:prstGeom>
        </p:spPr>
        <p:txBody>
          <a:bodyPr anchor="ctr"/>
          <a:lstStyle>
            <a:lvl1pPr algn="l">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1523339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lideAdd4">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0899E6BD-CBD2-4601-AE44-4BC31A53B6DC}"/>
              </a:ext>
            </a:extLst>
          </p:cNvPr>
          <p:cNvSpPr>
            <a:spLocks noGrp="1"/>
          </p:cNvSpPr>
          <p:nvPr>
            <p:ph type="pic" sz="quarter" idx="10"/>
          </p:nvPr>
        </p:nvSpPr>
        <p:spPr>
          <a:xfrm>
            <a:off x="2" y="0"/>
            <a:ext cx="12191999" cy="6858000"/>
          </a:xfrm>
          <a:custGeom>
            <a:avLst/>
            <a:gdLst>
              <a:gd name="connsiteX0" fmla="*/ 0 w 12191999"/>
              <a:gd name="connsiteY0" fmla="*/ 0 h 6858000"/>
              <a:gd name="connsiteX1" fmla="*/ 12191999 w 12191999"/>
              <a:gd name="connsiteY1" fmla="*/ 0 h 6858000"/>
              <a:gd name="connsiteX2" fmla="*/ 12191999 w 12191999"/>
              <a:gd name="connsiteY2" fmla="*/ 6858000 h 6858000"/>
              <a:gd name="connsiteX3" fmla="*/ 0 w 121919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9" h="6858000">
                <a:moveTo>
                  <a:pt x="0" y="0"/>
                </a:moveTo>
                <a:lnTo>
                  <a:pt x="12191999" y="0"/>
                </a:lnTo>
                <a:lnTo>
                  <a:pt x="12191999"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BCF785D9-FDCB-49DE-85CB-DB9F8C2F4E0C}"/>
              </a:ext>
            </a:extLst>
          </p:cNvPr>
          <p:cNvSpPr>
            <a:spLocks noGrp="1"/>
          </p:cNvSpPr>
          <p:nvPr>
            <p:ph type="title"/>
          </p:nvPr>
        </p:nvSpPr>
        <p:spPr>
          <a:xfrm>
            <a:off x="3008280" y="1618779"/>
            <a:ext cx="4471416" cy="3419856"/>
          </a:xfrm>
          <a:prstGeom prst="rect">
            <a:avLst/>
          </a:prstGeom>
        </p:spPr>
        <p:txBody>
          <a:bodyPr anchor="ctr"/>
          <a:lstStyle>
            <a:lvl1pPr algn="l">
              <a:lnSpc>
                <a:spcPct val="100000"/>
              </a:lnSpc>
              <a:defRPr sz="5400" b="1">
                <a:solidFill>
                  <a:schemeClr val="bg2"/>
                </a:solidFill>
              </a:defRPr>
            </a:lvl1pPr>
          </a:lstStyle>
          <a:p>
            <a:r>
              <a:rPr lang="en-US" dirty="0"/>
              <a:t>Click to edit Master title style</a:t>
            </a:r>
            <a:endParaRPr lang="en-ID" dirty="0"/>
          </a:p>
        </p:txBody>
      </p:sp>
    </p:spTree>
    <p:extLst>
      <p:ext uri="{BB962C8B-B14F-4D97-AF65-F5344CB8AC3E}">
        <p14:creationId xmlns:p14="http://schemas.microsoft.com/office/powerpoint/2010/main" val="29117202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lideAdd5">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4E73B002-38C1-45B3-9295-4CCF885E1099}"/>
              </a:ext>
            </a:extLst>
          </p:cNvPr>
          <p:cNvSpPr>
            <a:spLocks noGrp="1"/>
          </p:cNvSpPr>
          <p:nvPr>
            <p:ph type="pic" sz="quarter" idx="10"/>
          </p:nvPr>
        </p:nvSpPr>
        <p:spPr>
          <a:xfrm>
            <a:off x="7315200" y="0"/>
            <a:ext cx="4876801" cy="5867400"/>
          </a:xfrm>
          <a:custGeom>
            <a:avLst/>
            <a:gdLst>
              <a:gd name="connsiteX0" fmla="*/ 0 w 4876801"/>
              <a:gd name="connsiteY0" fmla="*/ 0 h 5867400"/>
              <a:gd name="connsiteX1" fmla="*/ 4876801 w 4876801"/>
              <a:gd name="connsiteY1" fmla="*/ 0 h 5867400"/>
              <a:gd name="connsiteX2" fmla="*/ 4876801 w 4876801"/>
              <a:gd name="connsiteY2" fmla="*/ 5867400 h 5867400"/>
              <a:gd name="connsiteX3" fmla="*/ 0 w 4876801"/>
              <a:gd name="connsiteY3" fmla="*/ 5867400 h 5867400"/>
            </a:gdLst>
            <a:ahLst/>
            <a:cxnLst>
              <a:cxn ang="0">
                <a:pos x="connsiteX0" y="connsiteY0"/>
              </a:cxn>
              <a:cxn ang="0">
                <a:pos x="connsiteX1" y="connsiteY1"/>
              </a:cxn>
              <a:cxn ang="0">
                <a:pos x="connsiteX2" y="connsiteY2"/>
              </a:cxn>
              <a:cxn ang="0">
                <a:pos x="connsiteX3" y="connsiteY3"/>
              </a:cxn>
            </a:cxnLst>
            <a:rect l="l" t="t" r="r" b="b"/>
            <a:pathLst>
              <a:path w="4876801" h="5867400">
                <a:moveTo>
                  <a:pt x="0" y="0"/>
                </a:moveTo>
                <a:lnTo>
                  <a:pt x="4876801" y="0"/>
                </a:lnTo>
                <a:lnTo>
                  <a:pt x="4876801" y="5867400"/>
                </a:lnTo>
                <a:lnTo>
                  <a:pt x="0" y="58674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30B27103-E961-4E7C-8669-47D168A7C991}"/>
              </a:ext>
            </a:extLst>
          </p:cNvPr>
          <p:cNvSpPr>
            <a:spLocks noGrp="1"/>
          </p:cNvSpPr>
          <p:nvPr>
            <p:ph type="title"/>
          </p:nvPr>
        </p:nvSpPr>
        <p:spPr>
          <a:xfrm>
            <a:off x="1146086" y="1278899"/>
            <a:ext cx="4720310" cy="768096"/>
          </a:xfrm>
          <a:prstGeom prst="rect">
            <a:avLst/>
          </a:prstGeom>
        </p:spPr>
        <p:txBody>
          <a:bodyPr anchor="ctr"/>
          <a:lstStyle>
            <a:lvl1pPr algn="l">
              <a:lnSpc>
                <a:spcPct val="100000"/>
              </a:lnSpc>
              <a:defRPr b="1"/>
            </a:lvl1pPr>
          </a:lstStyle>
          <a:p>
            <a:r>
              <a:rPr lang="en-US" dirty="0"/>
              <a:t>Click to edit</a:t>
            </a:r>
            <a:endParaRPr lang="en-ID" dirty="0"/>
          </a:p>
        </p:txBody>
      </p:sp>
    </p:spTree>
    <p:extLst>
      <p:ext uri="{BB962C8B-B14F-4D97-AF65-F5344CB8AC3E}">
        <p14:creationId xmlns:p14="http://schemas.microsoft.com/office/powerpoint/2010/main" val="20302515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lideAdd6">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4DACBB0E-179C-4A9D-A19E-32A92C9195C9}"/>
              </a:ext>
            </a:extLst>
          </p:cNvPr>
          <p:cNvSpPr>
            <a:spLocks noGrp="1"/>
          </p:cNvSpPr>
          <p:nvPr>
            <p:ph type="pic" sz="quarter" idx="10"/>
          </p:nvPr>
        </p:nvSpPr>
        <p:spPr>
          <a:xfrm>
            <a:off x="7315201" y="685800"/>
            <a:ext cx="4876801" cy="5486400"/>
          </a:xfrm>
          <a:custGeom>
            <a:avLst/>
            <a:gdLst>
              <a:gd name="connsiteX0" fmla="*/ 101524 w 4876801"/>
              <a:gd name="connsiteY0" fmla="*/ 0 h 5486400"/>
              <a:gd name="connsiteX1" fmla="*/ 4876801 w 4876801"/>
              <a:gd name="connsiteY1" fmla="*/ 0 h 5486400"/>
              <a:gd name="connsiteX2" fmla="*/ 4876801 w 4876801"/>
              <a:gd name="connsiteY2" fmla="*/ 5486400 h 5486400"/>
              <a:gd name="connsiteX3" fmla="*/ 101524 w 4876801"/>
              <a:gd name="connsiteY3" fmla="*/ 5486400 h 5486400"/>
              <a:gd name="connsiteX4" fmla="*/ 0 w 4876801"/>
              <a:gd name="connsiteY4" fmla="*/ 5384876 h 5486400"/>
              <a:gd name="connsiteX5" fmla="*/ 0 w 4876801"/>
              <a:gd name="connsiteY5" fmla="*/ 101524 h 5486400"/>
              <a:gd name="connsiteX6" fmla="*/ 101524 w 4876801"/>
              <a:gd name="connsiteY6" fmla="*/ 0 h 5486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76801" h="5486400">
                <a:moveTo>
                  <a:pt x="101524" y="0"/>
                </a:moveTo>
                <a:lnTo>
                  <a:pt x="4876801" y="0"/>
                </a:lnTo>
                <a:lnTo>
                  <a:pt x="4876801" y="5486400"/>
                </a:lnTo>
                <a:lnTo>
                  <a:pt x="101524" y="5486400"/>
                </a:lnTo>
                <a:cubicBezTo>
                  <a:pt x="45454" y="5486400"/>
                  <a:pt x="0" y="5440946"/>
                  <a:pt x="0" y="5384876"/>
                </a:cubicBezTo>
                <a:lnTo>
                  <a:pt x="0" y="101524"/>
                </a:lnTo>
                <a:cubicBezTo>
                  <a:pt x="0" y="45454"/>
                  <a:pt x="45454" y="0"/>
                  <a:pt x="101524"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56AF8CB9-52DB-4EC8-A90E-6B84DCEDC6D7}"/>
              </a:ext>
            </a:extLst>
          </p:cNvPr>
          <p:cNvSpPr>
            <a:spLocks noGrp="1"/>
          </p:cNvSpPr>
          <p:nvPr>
            <p:ph type="title"/>
          </p:nvPr>
        </p:nvSpPr>
        <p:spPr>
          <a:xfrm>
            <a:off x="1049197" y="1515507"/>
            <a:ext cx="3203207"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19668074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SlideAdd7">
    <p:spTree>
      <p:nvGrpSpPr>
        <p:cNvPr id="1" name=""/>
        <p:cNvGrpSpPr/>
        <p:nvPr/>
      </p:nvGrpSpPr>
      <p:grpSpPr>
        <a:xfrm>
          <a:off x="0" y="0"/>
          <a:ext cx="0" cy="0"/>
          <a:chOff x="0" y="0"/>
          <a:chExt cx="0" cy="0"/>
        </a:xfrm>
      </p:grpSpPr>
      <p:sp>
        <p:nvSpPr>
          <p:cNvPr id="9" name="PpHolder9">
            <a:extLst>
              <a:ext uri="{FF2B5EF4-FFF2-40B4-BE49-F238E27FC236}">
                <a16:creationId xmlns:a16="http://schemas.microsoft.com/office/drawing/2014/main" id="{6CDAB0AE-DD79-44D2-96B9-C2294D340328}"/>
              </a:ext>
            </a:extLst>
          </p:cNvPr>
          <p:cNvSpPr>
            <a:spLocks noGrp="1"/>
          </p:cNvSpPr>
          <p:nvPr>
            <p:ph type="pic" sz="quarter" idx="11"/>
          </p:nvPr>
        </p:nvSpPr>
        <p:spPr>
          <a:xfrm>
            <a:off x="916380" y="2834092"/>
            <a:ext cx="5183187" cy="2118908"/>
          </a:xfrm>
          <a:custGeom>
            <a:avLst/>
            <a:gdLst>
              <a:gd name="connsiteX0" fmla="*/ 78484 w 5183187"/>
              <a:gd name="connsiteY0" fmla="*/ 0 h 2118908"/>
              <a:gd name="connsiteX1" fmla="*/ 5104704 w 5183187"/>
              <a:gd name="connsiteY1" fmla="*/ 0 h 2118908"/>
              <a:gd name="connsiteX2" fmla="*/ 5183187 w 5183187"/>
              <a:gd name="connsiteY2" fmla="*/ 78484 h 2118908"/>
              <a:gd name="connsiteX3" fmla="*/ 5183187 w 5183187"/>
              <a:gd name="connsiteY3" fmla="*/ 2040424 h 2118908"/>
              <a:gd name="connsiteX4" fmla="*/ 5104704 w 5183187"/>
              <a:gd name="connsiteY4" fmla="*/ 2118908 h 2118908"/>
              <a:gd name="connsiteX5" fmla="*/ 78484 w 5183187"/>
              <a:gd name="connsiteY5" fmla="*/ 2118908 h 2118908"/>
              <a:gd name="connsiteX6" fmla="*/ 0 w 5183187"/>
              <a:gd name="connsiteY6" fmla="*/ 2040424 h 2118908"/>
              <a:gd name="connsiteX7" fmla="*/ 0 w 5183187"/>
              <a:gd name="connsiteY7" fmla="*/ 78484 h 2118908"/>
              <a:gd name="connsiteX8" fmla="*/ 78484 w 5183187"/>
              <a:gd name="connsiteY8" fmla="*/ 0 h 2118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183187" h="2118908">
                <a:moveTo>
                  <a:pt x="78484" y="0"/>
                </a:moveTo>
                <a:lnTo>
                  <a:pt x="5104704" y="0"/>
                </a:lnTo>
                <a:cubicBezTo>
                  <a:pt x="5148050" y="0"/>
                  <a:pt x="5183187" y="35138"/>
                  <a:pt x="5183187" y="78484"/>
                </a:cubicBezTo>
                <a:lnTo>
                  <a:pt x="5183187" y="2040424"/>
                </a:lnTo>
                <a:cubicBezTo>
                  <a:pt x="5183187" y="2083770"/>
                  <a:pt x="5148050" y="2118908"/>
                  <a:pt x="5104704" y="2118908"/>
                </a:cubicBezTo>
                <a:lnTo>
                  <a:pt x="78484" y="2118908"/>
                </a:lnTo>
                <a:cubicBezTo>
                  <a:pt x="35138" y="2118908"/>
                  <a:pt x="0" y="2083770"/>
                  <a:pt x="0" y="2040424"/>
                </a:cubicBezTo>
                <a:lnTo>
                  <a:pt x="0" y="78484"/>
                </a:lnTo>
                <a:cubicBezTo>
                  <a:pt x="0" y="35138"/>
                  <a:pt x="35138" y="0"/>
                  <a:pt x="78484" y="0"/>
                </a:cubicBez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PpHolder12">
            <a:extLst>
              <a:ext uri="{FF2B5EF4-FFF2-40B4-BE49-F238E27FC236}">
                <a16:creationId xmlns:a16="http://schemas.microsoft.com/office/drawing/2014/main" id="{D70B9283-AED7-486B-8C62-27D6FF2BBF2F}"/>
              </a:ext>
            </a:extLst>
          </p:cNvPr>
          <p:cNvSpPr>
            <a:spLocks noGrp="1"/>
          </p:cNvSpPr>
          <p:nvPr userDrawn="1">
            <p:ph type="pic" sz="quarter" idx="10"/>
          </p:nvPr>
        </p:nvSpPr>
        <p:spPr>
          <a:xfrm>
            <a:off x="6409680" y="2834093"/>
            <a:ext cx="3040708" cy="4023909"/>
          </a:xfrm>
          <a:custGeom>
            <a:avLst/>
            <a:gdLst>
              <a:gd name="connsiteX0" fmla="*/ 85991 w 3040708"/>
              <a:gd name="connsiteY0" fmla="*/ 0 h 4023909"/>
              <a:gd name="connsiteX1" fmla="*/ 2954717 w 3040708"/>
              <a:gd name="connsiteY1" fmla="*/ 0 h 4023909"/>
              <a:gd name="connsiteX2" fmla="*/ 3040708 w 3040708"/>
              <a:gd name="connsiteY2" fmla="*/ 85991 h 4023909"/>
              <a:gd name="connsiteX3" fmla="*/ 3040708 w 3040708"/>
              <a:gd name="connsiteY3" fmla="*/ 4023909 h 4023909"/>
              <a:gd name="connsiteX4" fmla="*/ 0 w 3040708"/>
              <a:gd name="connsiteY4" fmla="*/ 4023909 h 4023909"/>
              <a:gd name="connsiteX5" fmla="*/ 0 w 3040708"/>
              <a:gd name="connsiteY5" fmla="*/ 85991 h 4023909"/>
              <a:gd name="connsiteX6" fmla="*/ 85991 w 3040708"/>
              <a:gd name="connsiteY6" fmla="*/ 0 h 40239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40708" h="4023909">
                <a:moveTo>
                  <a:pt x="85991" y="0"/>
                </a:moveTo>
                <a:lnTo>
                  <a:pt x="2954717" y="0"/>
                </a:lnTo>
                <a:cubicBezTo>
                  <a:pt x="3002209" y="0"/>
                  <a:pt x="3040708" y="38499"/>
                  <a:pt x="3040708" y="85991"/>
                </a:cubicBezTo>
                <a:lnTo>
                  <a:pt x="3040708" y="4023909"/>
                </a:lnTo>
                <a:lnTo>
                  <a:pt x="0" y="4023909"/>
                </a:lnTo>
                <a:lnTo>
                  <a:pt x="0" y="85991"/>
                </a:lnTo>
                <a:cubicBezTo>
                  <a:pt x="0" y="38499"/>
                  <a:pt x="38499" y="0"/>
                  <a:pt x="85991" y="0"/>
                </a:cubicBez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1" name="Title 1">
            <a:extLst>
              <a:ext uri="{FF2B5EF4-FFF2-40B4-BE49-F238E27FC236}">
                <a16:creationId xmlns:a16="http://schemas.microsoft.com/office/drawing/2014/main" id="{0D9818A4-BDCA-4A76-820A-3974667E4232}"/>
              </a:ext>
            </a:extLst>
          </p:cNvPr>
          <p:cNvSpPr>
            <a:spLocks noGrp="1"/>
          </p:cNvSpPr>
          <p:nvPr>
            <p:ph type="title"/>
          </p:nvPr>
        </p:nvSpPr>
        <p:spPr>
          <a:xfrm>
            <a:off x="1793289" y="580843"/>
            <a:ext cx="8605422" cy="768096"/>
          </a:xfrm>
          <a:prstGeom prst="rect">
            <a:avLst/>
          </a:prstGeom>
        </p:spPr>
        <p:txBody>
          <a:bodyPr anchor="ctr"/>
          <a:lstStyle>
            <a:lvl1pPr algn="ctr">
              <a:lnSpc>
                <a:spcPct val="100000"/>
              </a:lnSpc>
              <a:defRPr b="1"/>
            </a:lvl1pPr>
          </a:lstStyle>
          <a:p>
            <a:r>
              <a:rPr lang="en-US"/>
              <a:t>Click to edit Master title style</a:t>
            </a:r>
            <a:endParaRPr lang="en-ID"/>
          </a:p>
        </p:txBody>
      </p:sp>
    </p:spTree>
    <p:extLst>
      <p:ext uri="{BB962C8B-B14F-4D97-AF65-F5344CB8AC3E}">
        <p14:creationId xmlns:p14="http://schemas.microsoft.com/office/powerpoint/2010/main" val="12667463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SlideAdd8">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7CE085D7-CAFC-4EC7-8C8B-32ABE9188DA2}"/>
              </a:ext>
            </a:extLst>
          </p:cNvPr>
          <p:cNvSpPr>
            <a:spLocks noGrp="1"/>
          </p:cNvSpPr>
          <p:nvPr>
            <p:ph type="pic" sz="quarter" idx="11"/>
          </p:nvPr>
        </p:nvSpPr>
        <p:spPr>
          <a:xfrm>
            <a:off x="916381" y="2834092"/>
            <a:ext cx="3960420" cy="2118908"/>
          </a:xfrm>
          <a:custGeom>
            <a:avLst/>
            <a:gdLst>
              <a:gd name="connsiteX0" fmla="*/ 78484 w 3960420"/>
              <a:gd name="connsiteY0" fmla="*/ 0 h 2118908"/>
              <a:gd name="connsiteX1" fmla="*/ 3881936 w 3960420"/>
              <a:gd name="connsiteY1" fmla="*/ 0 h 2118908"/>
              <a:gd name="connsiteX2" fmla="*/ 3960420 w 3960420"/>
              <a:gd name="connsiteY2" fmla="*/ 78484 h 2118908"/>
              <a:gd name="connsiteX3" fmla="*/ 3960420 w 3960420"/>
              <a:gd name="connsiteY3" fmla="*/ 2040424 h 2118908"/>
              <a:gd name="connsiteX4" fmla="*/ 3881936 w 3960420"/>
              <a:gd name="connsiteY4" fmla="*/ 2118908 h 2118908"/>
              <a:gd name="connsiteX5" fmla="*/ 78484 w 3960420"/>
              <a:gd name="connsiteY5" fmla="*/ 2118908 h 2118908"/>
              <a:gd name="connsiteX6" fmla="*/ 0 w 3960420"/>
              <a:gd name="connsiteY6" fmla="*/ 2040424 h 2118908"/>
              <a:gd name="connsiteX7" fmla="*/ 0 w 3960420"/>
              <a:gd name="connsiteY7" fmla="*/ 78484 h 2118908"/>
              <a:gd name="connsiteX8" fmla="*/ 78484 w 3960420"/>
              <a:gd name="connsiteY8" fmla="*/ 0 h 2118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60420" h="2118908">
                <a:moveTo>
                  <a:pt x="78484" y="0"/>
                </a:moveTo>
                <a:lnTo>
                  <a:pt x="3881936" y="0"/>
                </a:lnTo>
                <a:cubicBezTo>
                  <a:pt x="3925282" y="0"/>
                  <a:pt x="3960420" y="35138"/>
                  <a:pt x="3960420" y="78484"/>
                </a:cubicBezTo>
                <a:lnTo>
                  <a:pt x="3960420" y="2040424"/>
                </a:lnTo>
                <a:cubicBezTo>
                  <a:pt x="3960420" y="2083770"/>
                  <a:pt x="3925282" y="2118908"/>
                  <a:pt x="3881936" y="2118908"/>
                </a:cubicBezTo>
                <a:lnTo>
                  <a:pt x="78484" y="2118908"/>
                </a:lnTo>
                <a:cubicBezTo>
                  <a:pt x="35137" y="2118908"/>
                  <a:pt x="0" y="2083770"/>
                  <a:pt x="0" y="2040424"/>
                </a:cubicBezTo>
                <a:lnTo>
                  <a:pt x="0" y="78484"/>
                </a:lnTo>
                <a:cubicBezTo>
                  <a:pt x="0" y="35138"/>
                  <a:pt x="35137" y="0"/>
                  <a:pt x="78484" y="0"/>
                </a:cubicBez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PpHolder20">
            <a:extLst>
              <a:ext uri="{FF2B5EF4-FFF2-40B4-BE49-F238E27FC236}">
                <a16:creationId xmlns:a16="http://schemas.microsoft.com/office/drawing/2014/main" id="{0A1E31ED-4778-41BA-B157-4684C71D7E7A}"/>
              </a:ext>
            </a:extLst>
          </p:cNvPr>
          <p:cNvSpPr>
            <a:spLocks noGrp="1"/>
          </p:cNvSpPr>
          <p:nvPr userDrawn="1">
            <p:ph type="pic" sz="quarter" idx="10"/>
          </p:nvPr>
        </p:nvSpPr>
        <p:spPr>
          <a:xfrm>
            <a:off x="5496866" y="1295401"/>
            <a:ext cx="2427934" cy="4872349"/>
          </a:xfrm>
          <a:custGeom>
            <a:avLst/>
            <a:gdLst>
              <a:gd name="connsiteX0" fmla="*/ 85074 w 2427934"/>
              <a:gd name="connsiteY0" fmla="*/ 0 h 4872349"/>
              <a:gd name="connsiteX1" fmla="*/ 2342859 w 2427934"/>
              <a:gd name="connsiteY1" fmla="*/ 0 h 4872349"/>
              <a:gd name="connsiteX2" fmla="*/ 2427934 w 2427934"/>
              <a:gd name="connsiteY2" fmla="*/ 85075 h 4872349"/>
              <a:gd name="connsiteX3" fmla="*/ 2427934 w 2427934"/>
              <a:gd name="connsiteY3" fmla="*/ 4787274 h 4872349"/>
              <a:gd name="connsiteX4" fmla="*/ 2342859 w 2427934"/>
              <a:gd name="connsiteY4" fmla="*/ 4872349 h 4872349"/>
              <a:gd name="connsiteX5" fmla="*/ 85074 w 2427934"/>
              <a:gd name="connsiteY5" fmla="*/ 4872349 h 4872349"/>
              <a:gd name="connsiteX6" fmla="*/ 0 w 2427934"/>
              <a:gd name="connsiteY6" fmla="*/ 4787274 h 4872349"/>
              <a:gd name="connsiteX7" fmla="*/ 0 w 2427934"/>
              <a:gd name="connsiteY7" fmla="*/ 85075 h 4872349"/>
              <a:gd name="connsiteX8" fmla="*/ 85074 w 2427934"/>
              <a:gd name="connsiteY8" fmla="*/ 0 h 48723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27934" h="4872349">
                <a:moveTo>
                  <a:pt x="85074" y="0"/>
                </a:moveTo>
                <a:lnTo>
                  <a:pt x="2342859" y="0"/>
                </a:lnTo>
                <a:cubicBezTo>
                  <a:pt x="2389845" y="0"/>
                  <a:pt x="2427934" y="38089"/>
                  <a:pt x="2427934" y="85075"/>
                </a:cubicBezTo>
                <a:lnTo>
                  <a:pt x="2427934" y="4787274"/>
                </a:lnTo>
                <a:cubicBezTo>
                  <a:pt x="2427934" y="4834260"/>
                  <a:pt x="2389845" y="4872349"/>
                  <a:pt x="2342859" y="4872349"/>
                </a:cubicBezTo>
                <a:lnTo>
                  <a:pt x="85074" y="4872349"/>
                </a:lnTo>
                <a:cubicBezTo>
                  <a:pt x="38089" y="4872349"/>
                  <a:pt x="0" y="4834260"/>
                  <a:pt x="0" y="4787274"/>
                </a:cubicBezTo>
                <a:lnTo>
                  <a:pt x="0" y="85075"/>
                </a:lnTo>
                <a:cubicBezTo>
                  <a:pt x="0" y="38089"/>
                  <a:pt x="38089" y="0"/>
                  <a:pt x="85074"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15341843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lideAdd9">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B6EB08ED-2096-4959-A0CC-C2043C5D97A4}"/>
              </a:ext>
            </a:extLst>
          </p:cNvPr>
          <p:cNvSpPr>
            <a:spLocks noGrp="1"/>
          </p:cNvSpPr>
          <p:nvPr>
            <p:ph type="pic" sz="quarter" idx="10"/>
          </p:nvPr>
        </p:nvSpPr>
        <p:spPr>
          <a:xfrm>
            <a:off x="1" y="1304278"/>
            <a:ext cx="3949281" cy="2429522"/>
          </a:xfrm>
          <a:custGeom>
            <a:avLst/>
            <a:gdLst>
              <a:gd name="connsiteX0" fmla="*/ 0 w 3949281"/>
              <a:gd name="connsiteY0" fmla="*/ 0 h 2429522"/>
              <a:gd name="connsiteX1" fmla="*/ 3849518 w 3949281"/>
              <a:gd name="connsiteY1" fmla="*/ 0 h 2429522"/>
              <a:gd name="connsiteX2" fmla="*/ 3949281 w 3949281"/>
              <a:gd name="connsiteY2" fmla="*/ 89989 h 2429522"/>
              <a:gd name="connsiteX3" fmla="*/ 3949281 w 3949281"/>
              <a:gd name="connsiteY3" fmla="*/ 2339533 h 2429522"/>
              <a:gd name="connsiteX4" fmla="*/ 3849518 w 3949281"/>
              <a:gd name="connsiteY4" fmla="*/ 2429522 h 2429522"/>
              <a:gd name="connsiteX5" fmla="*/ 0 w 3949281"/>
              <a:gd name="connsiteY5" fmla="*/ 2429522 h 24295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9281" h="2429522">
                <a:moveTo>
                  <a:pt x="0" y="0"/>
                </a:moveTo>
                <a:lnTo>
                  <a:pt x="3849518" y="0"/>
                </a:lnTo>
                <a:cubicBezTo>
                  <a:pt x="3904615" y="0"/>
                  <a:pt x="3949281" y="40289"/>
                  <a:pt x="3949281" y="89989"/>
                </a:cubicBezTo>
                <a:lnTo>
                  <a:pt x="3949281" y="2339533"/>
                </a:lnTo>
                <a:cubicBezTo>
                  <a:pt x="3949281" y="2389233"/>
                  <a:pt x="3904615" y="2429522"/>
                  <a:pt x="3849518" y="2429522"/>
                </a:cubicBezTo>
                <a:lnTo>
                  <a:pt x="0" y="2429522"/>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9" name="Title 1">
            <a:extLst>
              <a:ext uri="{FF2B5EF4-FFF2-40B4-BE49-F238E27FC236}">
                <a16:creationId xmlns:a16="http://schemas.microsoft.com/office/drawing/2014/main" id="{EA12B2EF-7B07-4BAB-B27E-3193841F57B5}"/>
              </a:ext>
            </a:extLst>
          </p:cNvPr>
          <p:cNvSpPr>
            <a:spLocks noGrp="1"/>
          </p:cNvSpPr>
          <p:nvPr>
            <p:ph type="title"/>
          </p:nvPr>
        </p:nvSpPr>
        <p:spPr>
          <a:xfrm>
            <a:off x="7781121" y="1515507"/>
            <a:ext cx="3203207"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5160384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778733"/>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 id="2147483757" r:id="rId12"/>
    <p:sldLayoutId id="2147483758" r:id="rId13"/>
    <p:sldLayoutId id="2147483759" r:id="rId14"/>
    <p:sldLayoutId id="2147483760" r:id="rId15"/>
    <p:sldLayoutId id="2147483761" r:id="rId16"/>
    <p:sldLayoutId id="2147483762" r:id="rId17"/>
    <p:sldLayoutId id="2147483763" r:id="rId18"/>
    <p:sldLayoutId id="2147483764" r:id="rId19"/>
    <p:sldLayoutId id="2147483765" r:id="rId20"/>
    <p:sldLayoutId id="2147483766" r:id="rId21"/>
    <p:sldLayoutId id="2147483767" r:id="rId22"/>
    <p:sldLayoutId id="2147483768" r:id="rId23"/>
    <p:sldLayoutId id="2147483769" r:id="rId24"/>
    <p:sldLayoutId id="2147483770" r:id="rId25"/>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userDrawn="1">
          <p15:clr>
            <a:srgbClr val="F26B43"/>
          </p15:clr>
        </p15:guide>
        <p15:guide id="2" pos="4608" userDrawn="1">
          <p15:clr>
            <a:srgbClr val="F26B43"/>
          </p15:clr>
        </p15:guide>
        <p15:guide id="3" pos="7680" userDrawn="1">
          <p15:clr>
            <a:srgbClr val="F26B43"/>
          </p15:clr>
        </p15:guide>
        <p15:guide id="4" pos="4224" userDrawn="1">
          <p15:clr>
            <a:srgbClr val="F26B43"/>
          </p15:clr>
        </p15:guide>
        <p15:guide id="5" pos="4992" userDrawn="1">
          <p15:clr>
            <a:srgbClr val="F26B43"/>
          </p15:clr>
        </p15:guide>
        <p15:guide id="6" pos="5376" userDrawn="1">
          <p15:clr>
            <a:srgbClr val="F26B43"/>
          </p15:clr>
        </p15:guide>
        <p15:guide id="7" orient="horz" pos="2160" userDrawn="1">
          <p15:clr>
            <a:srgbClr val="F26B43"/>
          </p15:clr>
        </p15:guide>
        <p15:guide id="8" pos="5761" userDrawn="1">
          <p15:clr>
            <a:srgbClr val="F26B43"/>
          </p15:clr>
        </p15:guide>
        <p15:guide id="9" orient="horz" pos="4320" userDrawn="1">
          <p15:clr>
            <a:srgbClr val="F26B43"/>
          </p15:clr>
        </p15:guide>
        <p15:guide id="10" pos="6145" userDrawn="1">
          <p15:clr>
            <a:srgbClr val="F26B43"/>
          </p15:clr>
        </p15:guide>
        <p15:guide id="11" pos="6529" userDrawn="1">
          <p15:clr>
            <a:srgbClr val="F26B43"/>
          </p15:clr>
        </p15:guide>
        <p15:guide id="12" pos="6913" userDrawn="1">
          <p15:clr>
            <a:srgbClr val="F26B43"/>
          </p15:clr>
        </p15:guide>
        <p15:guide id="13" pos="7297" userDrawn="1">
          <p15:clr>
            <a:srgbClr val="F26B43"/>
          </p15:clr>
        </p15:guide>
        <p15:guide id="14" pos="3456" userDrawn="1">
          <p15:clr>
            <a:srgbClr val="F26B43"/>
          </p15:clr>
        </p15:guide>
        <p15:guide id="15" pos="3072" userDrawn="1">
          <p15:clr>
            <a:srgbClr val="F26B43"/>
          </p15:clr>
        </p15:guide>
        <p15:guide id="16" pos="2688" userDrawn="1">
          <p15:clr>
            <a:srgbClr val="F26B43"/>
          </p15:clr>
        </p15:guide>
        <p15:guide id="17" pos="2304" userDrawn="1">
          <p15:clr>
            <a:srgbClr val="F26B43"/>
          </p15:clr>
        </p15:guide>
        <p15:guide id="18" pos="1919" userDrawn="1">
          <p15:clr>
            <a:srgbClr val="F26B43"/>
          </p15:clr>
        </p15:guide>
        <p15:guide id="19" pos="1535" userDrawn="1">
          <p15:clr>
            <a:srgbClr val="F26B43"/>
          </p15:clr>
        </p15:guide>
        <p15:guide id="20" pos="1151" userDrawn="1">
          <p15:clr>
            <a:srgbClr val="F26B43"/>
          </p15:clr>
        </p15:guide>
        <p15:guide id="21" pos="767" userDrawn="1">
          <p15:clr>
            <a:srgbClr val="F26B43"/>
          </p15:clr>
        </p15:guide>
        <p15:guide id="22" pos="383" userDrawn="1">
          <p15:clr>
            <a:srgbClr val="F26B43"/>
          </p15:clr>
        </p15:guide>
        <p15:guide id="23" userDrawn="1">
          <p15:clr>
            <a:srgbClr val="F26B43"/>
          </p15:clr>
        </p15:guide>
        <p15:guide id="24" pos="4032" userDrawn="1">
          <p15:clr>
            <a:srgbClr val="F26B43"/>
          </p15:clr>
        </p15:guide>
        <p15:guide id="25" pos="4416" userDrawn="1">
          <p15:clr>
            <a:srgbClr val="F26B43"/>
          </p15:clr>
        </p15:guide>
        <p15:guide id="26" pos="4800" userDrawn="1">
          <p15:clr>
            <a:srgbClr val="F26B43"/>
          </p15:clr>
        </p15:guide>
        <p15:guide id="27" pos="5184" userDrawn="1">
          <p15:clr>
            <a:srgbClr val="F26B43"/>
          </p15:clr>
        </p15:guide>
        <p15:guide id="28" pos="5568" userDrawn="1">
          <p15:clr>
            <a:srgbClr val="F26B43"/>
          </p15:clr>
        </p15:guide>
        <p15:guide id="29" pos="5953" userDrawn="1">
          <p15:clr>
            <a:srgbClr val="F26B43"/>
          </p15:clr>
        </p15:guide>
        <p15:guide id="30" orient="horz" pos="2352" userDrawn="1">
          <p15:clr>
            <a:srgbClr val="F26B43"/>
          </p15:clr>
        </p15:guide>
        <p15:guide id="31" pos="7489" userDrawn="1">
          <p15:clr>
            <a:srgbClr val="F26B43"/>
          </p15:clr>
        </p15:guide>
        <p15:guide id="32" orient="horz" pos="2928" userDrawn="1">
          <p15:clr>
            <a:srgbClr val="F26B43"/>
          </p15:clr>
        </p15:guide>
        <p15:guide id="33" orient="horz" pos="3312" userDrawn="1">
          <p15:clr>
            <a:srgbClr val="F26B43"/>
          </p15:clr>
        </p15:guide>
        <p15:guide id="34" orient="horz" pos="3696" userDrawn="1">
          <p15:clr>
            <a:srgbClr val="F26B43"/>
          </p15:clr>
        </p15:guide>
        <p15:guide id="35" orient="horz" pos="4080" userDrawn="1">
          <p15:clr>
            <a:srgbClr val="F26B43"/>
          </p15:clr>
        </p15:guide>
        <p15:guide id="36" orient="horz" pos="2544" userDrawn="1">
          <p15:clr>
            <a:srgbClr val="F26B43"/>
          </p15:clr>
        </p15:guide>
        <p15:guide id="37" orient="horz" pos="2736" userDrawn="1">
          <p15:clr>
            <a:srgbClr val="F26B43"/>
          </p15:clr>
        </p15:guide>
        <p15:guide id="38" orient="horz" pos="3120" userDrawn="1">
          <p15:clr>
            <a:srgbClr val="F26B43"/>
          </p15:clr>
        </p15:guide>
        <p15:guide id="39" orient="horz" pos="3504" userDrawn="1">
          <p15:clr>
            <a:srgbClr val="F26B43"/>
          </p15:clr>
        </p15:guide>
        <p15:guide id="40" orient="horz" pos="3888" userDrawn="1">
          <p15:clr>
            <a:srgbClr val="F26B43"/>
          </p15:clr>
        </p15:guide>
        <p15:guide id="41" pos="3648" userDrawn="1">
          <p15:clr>
            <a:srgbClr val="F26B43"/>
          </p15:clr>
        </p15:guide>
        <p15:guide id="42" pos="3264" userDrawn="1">
          <p15:clr>
            <a:srgbClr val="F26B43"/>
          </p15:clr>
        </p15:guide>
        <p15:guide id="43" pos="2880" userDrawn="1">
          <p15:clr>
            <a:srgbClr val="F26B43"/>
          </p15:clr>
        </p15:guide>
        <p15:guide id="44" pos="2496" userDrawn="1">
          <p15:clr>
            <a:srgbClr val="F26B43"/>
          </p15:clr>
        </p15:guide>
        <p15:guide id="45" pos="2112" userDrawn="1">
          <p15:clr>
            <a:srgbClr val="F26B43"/>
          </p15:clr>
        </p15:guide>
        <p15:guide id="46" pos="1727" userDrawn="1">
          <p15:clr>
            <a:srgbClr val="F26B43"/>
          </p15:clr>
        </p15:guide>
        <p15:guide id="47" pos="1343" userDrawn="1">
          <p15:clr>
            <a:srgbClr val="F26B43"/>
          </p15:clr>
        </p15:guide>
        <p15:guide id="48" pos="959" userDrawn="1">
          <p15:clr>
            <a:srgbClr val="F26B43"/>
          </p15:clr>
        </p15:guide>
        <p15:guide id="49" pos="575" userDrawn="1">
          <p15:clr>
            <a:srgbClr val="F26B43"/>
          </p15:clr>
        </p15:guide>
        <p15:guide id="50" pos="191" userDrawn="1">
          <p15:clr>
            <a:srgbClr val="F26B43"/>
          </p15:clr>
        </p15:guide>
        <p15:guide id="51" orient="horz" pos="1776" userDrawn="1">
          <p15:clr>
            <a:srgbClr val="F26B43"/>
          </p15:clr>
        </p15:guide>
        <p15:guide id="52" orient="horz" pos="1392" userDrawn="1">
          <p15:clr>
            <a:srgbClr val="F26B43"/>
          </p15:clr>
        </p15:guide>
        <p15:guide id="53" orient="horz" pos="1008" userDrawn="1">
          <p15:clr>
            <a:srgbClr val="F26B43"/>
          </p15:clr>
        </p15:guide>
        <p15:guide id="54" orient="horz" pos="624" userDrawn="1">
          <p15:clr>
            <a:srgbClr val="F26B43"/>
          </p15:clr>
        </p15:guide>
        <p15:guide id="55" orient="horz" pos="240" userDrawn="1">
          <p15:clr>
            <a:srgbClr val="F26B43"/>
          </p15:clr>
        </p15:guide>
        <p15:guide id="56" orient="horz" pos="1584" userDrawn="1">
          <p15:clr>
            <a:srgbClr val="F26B43"/>
          </p15:clr>
        </p15:guide>
        <p15:guide id="57" orient="horz" pos="1968" userDrawn="1">
          <p15:clr>
            <a:srgbClr val="F26B43"/>
          </p15:clr>
        </p15:guide>
        <p15:guide id="58" orient="horz" pos="1200" userDrawn="1">
          <p15:clr>
            <a:srgbClr val="F26B43"/>
          </p15:clr>
        </p15:guide>
        <p15:guide id="59" orient="horz" pos="816" userDrawn="1">
          <p15:clr>
            <a:srgbClr val="F26B43"/>
          </p15:clr>
        </p15:guide>
        <p15:guide id="60" orient="horz" pos="432" userDrawn="1">
          <p15:clr>
            <a:srgbClr val="F26B43"/>
          </p15:clr>
        </p15:guide>
        <p15:guide id="61" pos="6721" userDrawn="1">
          <p15:clr>
            <a:srgbClr val="F26B43"/>
          </p15:clr>
        </p15:guide>
        <p15:guide id="62" pos="6337" userDrawn="1">
          <p15:clr>
            <a:srgbClr val="F26B43"/>
          </p15:clr>
        </p15:guide>
        <p15:guide id="63" pos="7105"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3.png"/><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4.png"/><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2.xml"/></Relationships>
</file>

<file path=ppt/slides/_rels/slide2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3.xml"/></Relationships>
</file>

<file path=ppt/slides/_rels/slide2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PpHolder1">
            <a:extLst>
              <a:ext uri="{FF2B5EF4-FFF2-40B4-BE49-F238E27FC236}">
                <a16:creationId xmlns:a16="http://schemas.microsoft.com/office/drawing/2014/main" id="{F8C5EA51-AEB3-4216-B9C2-56FF1674FB7F}"/>
              </a:ext>
            </a:extLst>
          </p:cNvPr>
          <p:cNvPicPr>
            <a:picLocks/>
          </p:cNvPicPr>
          <p:nvPr/>
        </p:nvPicPr>
        <p:blipFill>
          <a:blip r:embed="rId2"/>
          <a:srcRect/>
          <a:stretch>
            <a:fillRect/>
          </a:stretch>
        </p:blipFill>
        <p:spPr>
          <a:xfrm>
            <a:off x="4" y="0"/>
            <a:ext cx="12191997" cy="6858000"/>
          </a:xfrm>
          <a:custGeom>
            <a:avLst/>
            <a:gdLst>
              <a:gd name="connsiteX0" fmla="*/ 0 w 12191997"/>
              <a:gd name="connsiteY0" fmla="*/ 0 h 6858000"/>
              <a:gd name="connsiteX1" fmla="*/ 12191997 w 12191997"/>
              <a:gd name="connsiteY1" fmla="*/ 0 h 6858000"/>
              <a:gd name="connsiteX2" fmla="*/ 12191997 w 12191997"/>
              <a:gd name="connsiteY2" fmla="*/ 6858000 h 6858000"/>
              <a:gd name="connsiteX3" fmla="*/ 0 w 1219199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7" h="6858000">
                <a:moveTo>
                  <a:pt x="0" y="0"/>
                </a:moveTo>
                <a:lnTo>
                  <a:pt x="12191997" y="0"/>
                </a:lnTo>
                <a:lnTo>
                  <a:pt x="12191997" y="6858000"/>
                </a:lnTo>
                <a:lnTo>
                  <a:pt x="0" y="6858000"/>
                </a:lnTo>
                <a:close/>
              </a:path>
            </a:pathLst>
          </a:custGeom>
        </p:spPr>
      </p:pic>
      <p:sp>
        <p:nvSpPr>
          <p:cNvPr id="25" name="Rectangle 24">
            <a:extLst>
              <a:ext uri="{FF2B5EF4-FFF2-40B4-BE49-F238E27FC236}">
                <a16:creationId xmlns:a16="http://schemas.microsoft.com/office/drawing/2014/main" id="{D0451C58-F69C-41AB-B5A7-FEDC60C3B637}"/>
              </a:ext>
            </a:extLst>
          </p:cNvPr>
          <p:cNvSpPr/>
          <p:nvPr/>
        </p:nvSpPr>
        <p:spPr>
          <a:xfrm>
            <a:off x="0" y="0"/>
            <a:ext cx="12191999" cy="6858000"/>
          </a:xfrm>
          <a:prstGeom prst="rect">
            <a:avLst/>
          </a:prstGeom>
          <a:solidFill>
            <a:schemeClr val="tx2">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Rounded Corners 1">
            <a:extLst>
              <a:ext uri="{FF2B5EF4-FFF2-40B4-BE49-F238E27FC236}">
                <a16:creationId xmlns:a16="http://schemas.microsoft.com/office/drawing/2014/main" id="{E98EB261-F52E-420E-8E05-74A1C5C81A46}"/>
              </a:ext>
            </a:extLst>
          </p:cNvPr>
          <p:cNvSpPr/>
          <p:nvPr/>
        </p:nvSpPr>
        <p:spPr>
          <a:xfrm>
            <a:off x="1218406" y="990600"/>
            <a:ext cx="9755188" cy="4876802"/>
          </a:xfrm>
          <a:prstGeom prst="roundRect">
            <a:avLst>
              <a:gd name="adj" fmla="val 1740"/>
            </a:avLst>
          </a:prstGeom>
          <a:solidFill>
            <a:schemeClr val="accent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Shape 17">
            <a:extLst>
              <a:ext uri="{FF2B5EF4-FFF2-40B4-BE49-F238E27FC236}">
                <a16:creationId xmlns:a16="http://schemas.microsoft.com/office/drawing/2014/main" id="{2E0E7A0E-3C14-4ED1-B3E5-C0865D2ACB1B}"/>
              </a:ext>
            </a:extLst>
          </p:cNvPr>
          <p:cNvSpPr/>
          <p:nvPr/>
        </p:nvSpPr>
        <p:spPr>
          <a:xfrm rot="10800000" flipH="1">
            <a:off x="1218407" y="3200078"/>
            <a:ext cx="5334455" cy="2667322"/>
          </a:xfrm>
          <a:custGeom>
            <a:avLst/>
            <a:gdLst>
              <a:gd name="connsiteX0" fmla="*/ 1354074 w 2708052"/>
              <a:gd name="connsiteY0" fmla="*/ 1354074 h 1354074"/>
              <a:gd name="connsiteX1" fmla="*/ 0 w 2708052"/>
              <a:gd name="connsiteY1" fmla="*/ 0 h 1354074"/>
              <a:gd name="connsiteX2" fmla="*/ 571500 w 2708052"/>
              <a:gd name="connsiteY2" fmla="*/ 0 h 1354074"/>
              <a:gd name="connsiteX3" fmla="*/ 1354074 w 2708052"/>
              <a:gd name="connsiteY3" fmla="*/ 782574 h 1354074"/>
              <a:gd name="connsiteX4" fmla="*/ 2136553 w 2708052"/>
              <a:gd name="connsiteY4" fmla="*/ 0 h 1354074"/>
              <a:gd name="connsiteX5" fmla="*/ 2708053 w 2708052"/>
              <a:gd name="connsiteY5" fmla="*/ 0 h 1354074"/>
              <a:gd name="connsiteX6" fmla="*/ 1354074 w 2708052"/>
              <a:gd name="connsiteY6" fmla="*/ 1354074 h 1354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8052" h="1354074">
                <a:moveTo>
                  <a:pt x="1354074" y="1354074"/>
                </a:moveTo>
                <a:cubicBezTo>
                  <a:pt x="607409" y="1354074"/>
                  <a:pt x="0" y="746665"/>
                  <a:pt x="0" y="0"/>
                </a:cubicBezTo>
                <a:lnTo>
                  <a:pt x="571500" y="0"/>
                </a:lnTo>
                <a:cubicBezTo>
                  <a:pt x="571500" y="431483"/>
                  <a:pt x="922592" y="782574"/>
                  <a:pt x="1354074" y="782574"/>
                </a:cubicBezTo>
                <a:cubicBezTo>
                  <a:pt x="1785557" y="782574"/>
                  <a:pt x="2136553" y="431483"/>
                  <a:pt x="2136553" y="0"/>
                </a:cubicBezTo>
                <a:lnTo>
                  <a:pt x="2708053" y="0"/>
                </a:lnTo>
                <a:cubicBezTo>
                  <a:pt x="2708053" y="746665"/>
                  <a:pt x="2100644" y="1354074"/>
                  <a:pt x="1354074" y="1354074"/>
                </a:cubicBezTo>
                <a:close/>
              </a:path>
            </a:pathLst>
          </a:custGeom>
          <a:solidFill>
            <a:schemeClr val="bg2">
              <a:alpha val="10000"/>
            </a:schemeClr>
          </a:solidFill>
          <a:ln w="9525" cap="flat">
            <a:noFill/>
            <a:prstDash val="solid"/>
            <a:miter/>
          </a:ln>
        </p:spPr>
        <p:txBody>
          <a:bodyPr rtlCol="0" anchor="ctr"/>
          <a:lstStyle/>
          <a:p>
            <a:endParaRPr lang="en-US"/>
          </a:p>
        </p:txBody>
      </p:sp>
      <p:sp>
        <p:nvSpPr>
          <p:cNvPr id="3" name="Rectangle: Rounded Corners 2">
            <a:extLst>
              <a:ext uri="{FF2B5EF4-FFF2-40B4-BE49-F238E27FC236}">
                <a16:creationId xmlns:a16="http://schemas.microsoft.com/office/drawing/2014/main" id="{B6A23D8F-AF5B-4338-B007-27BC8BEF8B55}"/>
              </a:ext>
            </a:extLst>
          </p:cNvPr>
          <p:cNvSpPr/>
          <p:nvPr/>
        </p:nvSpPr>
        <p:spPr>
          <a:xfrm>
            <a:off x="608013" y="1574801"/>
            <a:ext cx="10975974" cy="3708400"/>
          </a:xfrm>
          <a:prstGeom prst="roundRect">
            <a:avLst>
              <a:gd name="adj" fmla="val 2064"/>
            </a:avLst>
          </a:prstGeom>
          <a:solidFill>
            <a:schemeClr val="accent2">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eform: Shape 5">
            <a:extLst>
              <a:ext uri="{FF2B5EF4-FFF2-40B4-BE49-F238E27FC236}">
                <a16:creationId xmlns:a16="http://schemas.microsoft.com/office/drawing/2014/main" id="{D52BF3EC-9557-4A31-9FB4-E1D97013A597}"/>
              </a:ext>
            </a:extLst>
          </p:cNvPr>
          <p:cNvSpPr/>
          <p:nvPr/>
        </p:nvSpPr>
        <p:spPr>
          <a:xfrm flipH="1">
            <a:off x="5639139" y="1006305"/>
            <a:ext cx="5334455" cy="2667322"/>
          </a:xfrm>
          <a:custGeom>
            <a:avLst/>
            <a:gdLst>
              <a:gd name="connsiteX0" fmla="*/ 1354074 w 2708052"/>
              <a:gd name="connsiteY0" fmla="*/ 1354074 h 1354074"/>
              <a:gd name="connsiteX1" fmla="*/ 0 w 2708052"/>
              <a:gd name="connsiteY1" fmla="*/ 0 h 1354074"/>
              <a:gd name="connsiteX2" fmla="*/ 571500 w 2708052"/>
              <a:gd name="connsiteY2" fmla="*/ 0 h 1354074"/>
              <a:gd name="connsiteX3" fmla="*/ 1354074 w 2708052"/>
              <a:gd name="connsiteY3" fmla="*/ 782574 h 1354074"/>
              <a:gd name="connsiteX4" fmla="*/ 2136553 w 2708052"/>
              <a:gd name="connsiteY4" fmla="*/ 0 h 1354074"/>
              <a:gd name="connsiteX5" fmla="*/ 2708053 w 2708052"/>
              <a:gd name="connsiteY5" fmla="*/ 0 h 1354074"/>
              <a:gd name="connsiteX6" fmla="*/ 1354074 w 2708052"/>
              <a:gd name="connsiteY6" fmla="*/ 1354074 h 1354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8052" h="1354074">
                <a:moveTo>
                  <a:pt x="1354074" y="1354074"/>
                </a:moveTo>
                <a:cubicBezTo>
                  <a:pt x="607409" y="1354074"/>
                  <a:pt x="0" y="746665"/>
                  <a:pt x="0" y="0"/>
                </a:cubicBezTo>
                <a:lnTo>
                  <a:pt x="571500" y="0"/>
                </a:lnTo>
                <a:cubicBezTo>
                  <a:pt x="571500" y="431483"/>
                  <a:pt x="922592" y="782574"/>
                  <a:pt x="1354074" y="782574"/>
                </a:cubicBezTo>
                <a:cubicBezTo>
                  <a:pt x="1785557" y="782574"/>
                  <a:pt x="2136553" y="431483"/>
                  <a:pt x="2136553" y="0"/>
                </a:cubicBezTo>
                <a:lnTo>
                  <a:pt x="2708053" y="0"/>
                </a:lnTo>
                <a:cubicBezTo>
                  <a:pt x="2708053" y="746665"/>
                  <a:pt x="2100644" y="1354074"/>
                  <a:pt x="1354074" y="1354074"/>
                </a:cubicBezTo>
                <a:close/>
              </a:path>
            </a:pathLst>
          </a:custGeom>
          <a:solidFill>
            <a:schemeClr val="bg2">
              <a:alpha val="10000"/>
            </a:schemeClr>
          </a:solidFill>
          <a:ln w="9525" cap="flat">
            <a:noFill/>
            <a:prstDash val="solid"/>
            <a:miter/>
          </a:ln>
        </p:spPr>
        <p:txBody>
          <a:bodyPr rtlCol="0" anchor="ctr"/>
          <a:lstStyle/>
          <a:p>
            <a:endParaRPr lang="en-US"/>
          </a:p>
        </p:txBody>
      </p:sp>
      <p:grpSp>
        <p:nvGrpSpPr>
          <p:cNvPr id="8" name="Group 7">
            <a:extLst>
              <a:ext uri="{FF2B5EF4-FFF2-40B4-BE49-F238E27FC236}">
                <a16:creationId xmlns:a16="http://schemas.microsoft.com/office/drawing/2014/main" id="{AC6EA536-CD84-42D2-808B-2EF268A114B2}"/>
              </a:ext>
            </a:extLst>
          </p:cNvPr>
          <p:cNvGrpSpPr/>
          <p:nvPr/>
        </p:nvGrpSpPr>
        <p:grpSpPr>
          <a:xfrm>
            <a:off x="11434401" y="3278124"/>
            <a:ext cx="301752" cy="301752"/>
            <a:chOff x="11436306" y="3278124"/>
            <a:chExt cx="301752" cy="301752"/>
          </a:xfrm>
        </p:grpSpPr>
        <p:sp>
          <p:nvSpPr>
            <p:cNvPr id="23" name="Oval 22">
              <a:extLst>
                <a:ext uri="{FF2B5EF4-FFF2-40B4-BE49-F238E27FC236}">
                  <a16:creationId xmlns:a16="http://schemas.microsoft.com/office/drawing/2014/main" id="{DC8E436C-8560-472B-80D6-8805F781CE3D}"/>
                </a:ext>
              </a:extLst>
            </p:cNvPr>
            <p:cNvSpPr/>
            <p:nvPr/>
          </p:nvSpPr>
          <p:spPr>
            <a:xfrm>
              <a:off x="11436306" y="3278124"/>
              <a:ext cx="301752" cy="301752"/>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Graphic 21">
              <a:extLst>
                <a:ext uri="{FF2B5EF4-FFF2-40B4-BE49-F238E27FC236}">
                  <a16:creationId xmlns:a16="http://schemas.microsoft.com/office/drawing/2014/main" id="{54E56773-0354-43BA-9385-8F1DDAB17093}"/>
                </a:ext>
              </a:extLst>
            </p:cNvPr>
            <p:cNvSpPr/>
            <p:nvPr/>
          </p:nvSpPr>
          <p:spPr>
            <a:xfrm>
              <a:off x="11536592" y="3385484"/>
              <a:ext cx="101180" cy="87032"/>
            </a:xfrm>
            <a:custGeom>
              <a:avLst/>
              <a:gdLst>
                <a:gd name="connsiteX0" fmla="*/ 606552 w 613791"/>
                <a:gd name="connsiteY0" fmla="*/ 287846 h 527970"/>
                <a:gd name="connsiteX1" fmla="*/ 607600 w 613791"/>
                <a:gd name="connsiteY1" fmla="*/ 285845 h 527970"/>
                <a:gd name="connsiteX2" fmla="*/ 610457 w 613791"/>
                <a:gd name="connsiteY2" fmla="*/ 280511 h 527970"/>
                <a:gd name="connsiteX3" fmla="*/ 611315 w 613791"/>
                <a:gd name="connsiteY3" fmla="*/ 277654 h 527970"/>
                <a:gd name="connsiteX4" fmla="*/ 612934 w 613791"/>
                <a:gd name="connsiteY4" fmla="*/ 272510 h 527970"/>
                <a:gd name="connsiteX5" fmla="*/ 613791 w 613791"/>
                <a:gd name="connsiteY5" fmla="*/ 264033 h 527970"/>
                <a:gd name="connsiteX6" fmla="*/ 612934 w 613791"/>
                <a:gd name="connsiteY6" fmla="*/ 255556 h 527970"/>
                <a:gd name="connsiteX7" fmla="*/ 611315 w 613791"/>
                <a:gd name="connsiteY7" fmla="*/ 250412 h 527970"/>
                <a:gd name="connsiteX8" fmla="*/ 610457 w 613791"/>
                <a:gd name="connsiteY8" fmla="*/ 247555 h 527970"/>
                <a:gd name="connsiteX9" fmla="*/ 607600 w 613791"/>
                <a:gd name="connsiteY9" fmla="*/ 242221 h 527970"/>
                <a:gd name="connsiteX10" fmla="*/ 606457 w 613791"/>
                <a:gd name="connsiteY10" fmla="*/ 240221 h 527970"/>
                <a:gd name="connsiteX11" fmla="*/ 601123 w 613791"/>
                <a:gd name="connsiteY11" fmla="*/ 233744 h 527970"/>
                <a:gd name="connsiteX12" fmla="*/ 380143 w 613791"/>
                <a:gd name="connsiteY12" fmla="*/ 12573 h 527970"/>
                <a:gd name="connsiteX13" fmla="*/ 319564 w 613791"/>
                <a:gd name="connsiteY13" fmla="*/ 12573 h 527970"/>
                <a:gd name="connsiteX14" fmla="*/ 319564 w 613791"/>
                <a:gd name="connsiteY14" fmla="*/ 73152 h 527970"/>
                <a:gd name="connsiteX15" fmla="*/ 467582 w 613791"/>
                <a:gd name="connsiteY15" fmla="*/ 221171 h 527970"/>
                <a:gd name="connsiteX16" fmla="*/ 42863 w 613791"/>
                <a:gd name="connsiteY16" fmla="*/ 221171 h 527970"/>
                <a:gd name="connsiteX17" fmla="*/ 0 w 613791"/>
                <a:gd name="connsiteY17" fmla="*/ 264033 h 527970"/>
                <a:gd name="connsiteX18" fmla="*/ 42863 w 613791"/>
                <a:gd name="connsiteY18" fmla="*/ 306896 h 527970"/>
                <a:gd name="connsiteX19" fmla="*/ 467487 w 613791"/>
                <a:gd name="connsiteY19" fmla="*/ 306896 h 527970"/>
                <a:gd name="connsiteX20" fmla="*/ 319564 w 613791"/>
                <a:gd name="connsiteY20" fmla="*/ 454819 h 527970"/>
                <a:gd name="connsiteX21" fmla="*/ 319564 w 613791"/>
                <a:gd name="connsiteY21" fmla="*/ 515398 h 527970"/>
                <a:gd name="connsiteX22" fmla="*/ 349853 w 613791"/>
                <a:gd name="connsiteY22" fmla="*/ 527971 h 527970"/>
                <a:gd name="connsiteX23" fmla="*/ 380143 w 613791"/>
                <a:gd name="connsiteY23" fmla="*/ 515398 h 527970"/>
                <a:gd name="connsiteX24" fmla="*/ 601313 w 613791"/>
                <a:gd name="connsiteY24" fmla="*/ 294323 h 527970"/>
                <a:gd name="connsiteX25" fmla="*/ 606552 w 613791"/>
                <a:gd name="connsiteY25" fmla="*/ 287846 h 527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13791" h="527970">
                  <a:moveTo>
                    <a:pt x="606552" y="287846"/>
                  </a:moveTo>
                  <a:cubicBezTo>
                    <a:pt x="606933" y="287179"/>
                    <a:pt x="607219" y="286512"/>
                    <a:pt x="607600" y="285845"/>
                  </a:cubicBezTo>
                  <a:cubicBezTo>
                    <a:pt x="608648" y="284131"/>
                    <a:pt x="609695" y="282416"/>
                    <a:pt x="610457" y="280511"/>
                  </a:cubicBezTo>
                  <a:cubicBezTo>
                    <a:pt x="610838" y="279559"/>
                    <a:pt x="611029" y="278606"/>
                    <a:pt x="611315" y="277654"/>
                  </a:cubicBezTo>
                  <a:cubicBezTo>
                    <a:pt x="611886" y="275939"/>
                    <a:pt x="612553" y="274225"/>
                    <a:pt x="612934" y="272510"/>
                  </a:cubicBezTo>
                  <a:cubicBezTo>
                    <a:pt x="613505" y="269748"/>
                    <a:pt x="613791" y="266891"/>
                    <a:pt x="613791" y="264033"/>
                  </a:cubicBezTo>
                  <a:cubicBezTo>
                    <a:pt x="613791" y="261176"/>
                    <a:pt x="613505" y="258318"/>
                    <a:pt x="612934" y="255556"/>
                  </a:cubicBezTo>
                  <a:cubicBezTo>
                    <a:pt x="612553" y="253746"/>
                    <a:pt x="611981" y="252127"/>
                    <a:pt x="611315" y="250412"/>
                  </a:cubicBezTo>
                  <a:cubicBezTo>
                    <a:pt x="611029" y="249460"/>
                    <a:pt x="610838" y="248507"/>
                    <a:pt x="610457" y="247555"/>
                  </a:cubicBezTo>
                  <a:cubicBezTo>
                    <a:pt x="609695" y="245650"/>
                    <a:pt x="608648" y="243935"/>
                    <a:pt x="607600" y="242221"/>
                  </a:cubicBezTo>
                  <a:cubicBezTo>
                    <a:pt x="607219" y="241554"/>
                    <a:pt x="606933" y="240792"/>
                    <a:pt x="606457" y="240221"/>
                  </a:cubicBezTo>
                  <a:cubicBezTo>
                    <a:pt x="604933" y="237935"/>
                    <a:pt x="603123" y="235744"/>
                    <a:pt x="601123" y="233744"/>
                  </a:cubicBezTo>
                  <a:lnTo>
                    <a:pt x="380143" y="12573"/>
                  </a:lnTo>
                  <a:cubicBezTo>
                    <a:pt x="363379" y="-4191"/>
                    <a:pt x="336233" y="-4191"/>
                    <a:pt x="319564" y="12573"/>
                  </a:cubicBezTo>
                  <a:cubicBezTo>
                    <a:pt x="302800" y="29337"/>
                    <a:pt x="302800" y="56483"/>
                    <a:pt x="319564" y="73152"/>
                  </a:cubicBezTo>
                  <a:lnTo>
                    <a:pt x="467582" y="221171"/>
                  </a:lnTo>
                  <a:lnTo>
                    <a:pt x="42863" y="221171"/>
                  </a:lnTo>
                  <a:cubicBezTo>
                    <a:pt x="19145" y="221171"/>
                    <a:pt x="0" y="240316"/>
                    <a:pt x="0" y="264033"/>
                  </a:cubicBezTo>
                  <a:cubicBezTo>
                    <a:pt x="0" y="287750"/>
                    <a:pt x="19145" y="306896"/>
                    <a:pt x="42863" y="306896"/>
                  </a:cubicBezTo>
                  <a:lnTo>
                    <a:pt x="467487" y="306896"/>
                  </a:lnTo>
                  <a:lnTo>
                    <a:pt x="319564" y="454819"/>
                  </a:lnTo>
                  <a:cubicBezTo>
                    <a:pt x="302800" y="471583"/>
                    <a:pt x="302800" y="498729"/>
                    <a:pt x="319564" y="515398"/>
                  </a:cubicBezTo>
                  <a:cubicBezTo>
                    <a:pt x="327946" y="523780"/>
                    <a:pt x="338900" y="527971"/>
                    <a:pt x="349853" y="527971"/>
                  </a:cubicBezTo>
                  <a:cubicBezTo>
                    <a:pt x="360807" y="527971"/>
                    <a:pt x="371761" y="523780"/>
                    <a:pt x="380143" y="515398"/>
                  </a:cubicBezTo>
                  <a:lnTo>
                    <a:pt x="601313" y="294323"/>
                  </a:lnTo>
                  <a:cubicBezTo>
                    <a:pt x="603218" y="292322"/>
                    <a:pt x="605028" y="290132"/>
                    <a:pt x="606552" y="287846"/>
                  </a:cubicBezTo>
                  <a:close/>
                </a:path>
              </a:pathLst>
            </a:custGeom>
            <a:solidFill>
              <a:schemeClr val="accent1"/>
            </a:solidFill>
            <a:ln w="9525" cap="flat">
              <a:noFill/>
              <a:prstDash val="solid"/>
              <a:miter/>
            </a:ln>
          </p:spPr>
          <p:txBody>
            <a:bodyPr rtlCol="0" anchor="ctr"/>
            <a:lstStyle/>
            <a:p>
              <a:endParaRPr lang="en-US"/>
            </a:p>
          </p:txBody>
        </p:sp>
      </p:grpSp>
      <p:grpSp>
        <p:nvGrpSpPr>
          <p:cNvPr id="28" name="Group 27">
            <a:extLst>
              <a:ext uri="{FF2B5EF4-FFF2-40B4-BE49-F238E27FC236}">
                <a16:creationId xmlns:a16="http://schemas.microsoft.com/office/drawing/2014/main" id="{19A1CF31-5E95-494B-827D-E8ED1801297F}"/>
              </a:ext>
            </a:extLst>
          </p:cNvPr>
          <p:cNvGrpSpPr/>
          <p:nvPr/>
        </p:nvGrpSpPr>
        <p:grpSpPr>
          <a:xfrm rot="10800000">
            <a:off x="455847" y="3278124"/>
            <a:ext cx="301752" cy="301752"/>
            <a:chOff x="11436306" y="3278124"/>
            <a:chExt cx="301752" cy="301752"/>
          </a:xfrm>
        </p:grpSpPr>
        <p:sp>
          <p:nvSpPr>
            <p:cNvPr id="29" name="Oval 28">
              <a:extLst>
                <a:ext uri="{FF2B5EF4-FFF2-40B4-BE49-F238E27FC236}">
                  <a16:creationId xmlns:a16="http://schemas.microsoft.com/office/drawing/2014/main" id="{28A47DBC-4A09-48A3-9D4F-C67CA5D17F89}"/>
                </a:ext>
              </a:extLst>
            </p:cNvPr>
            <p:cNvSpPr/>
            <p:nvPr/>
          </p:nvSpPr>
          <p:spPr>
            <a:xfrm>
              <a:off x="11436306" y="3278124"/>
              <a:ext cx="301752" cy="301752"/>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Graphic 21">
              <a:extLst>
                <a:ext uri="{FF2B5EF4-FFF2-40B4-BE49-F238E27FC236}">
                  <a16:creationId xmlns:a16="http://schemas.microsoft.com/office/drawing/2014/main" id="{FAE77AF1-79D9-4EED-A25D-2E4083053FFA}"/>
                </a:ext>
              </a:extLst>
            </p:cNvPr>
            <p:cNvSpPr/>
            <p:nvPr/>
          </p:nvSpPr>
          <p:spPr>
            <a:xfrm>
              <a:off x="11536592" y="3385484"/>
              <a:ext cx="101180" cy="87032"/>
            </a:xfrm>
            <a:custGeom>
              <a:avLst/>
              <a:gdLst>
                <a:gd name="connsiteX0" fmla="*/ 606552 w 613791"/>
                <a:gd name="connsiteY0" fmla="*/ 287846 h 527970"/>
                <a:gd name="connsiteX1" fmla="*/ 607600 w 613791"/>
                <a:gd name="connsiteY1" fmla="*/ 285845 h 527970"/>
                <a:gd name="connsiteX2" fmla="*/ 610457 w 613791"/>
                <a:gd name="connsiteY2" fmla="*/ 280511 h 527970"/>
                <a:gd name="connsiteX3" fmla="*/ 611315 w 613791"/>
                <a:gd name="connsiteY3" fmla="*/ 277654 h 527970"/>
                <a:gd name="connsiteX4" fmla="*/ 612934 w 613791"/>
                <a:gd name="connsiteY4" fmla="*/ 272510 h 527970"/>
                <a:gd name="connsiteX5" fmla="*/ 613791 w 613791"/>
                <a:gd name="connsiteY5" fmla="*/ 264033 h 527970"/>
                <a:gd name="connsiteX6" fmla="*/ 612934 w 613791"/>
                <a:gd name="connsiteY6" fmla="*/ 255556 h 527970"/>
                <a:gd name="connsiteX7" fmla="*/ 611315 w 613791"/>
                <a:gd name="connsiteY7" fmla="*/ 250412 h 527970"/>
                <a:gd name="connsiteX8" fmla="*/ 610457 w 613791"/>
                <a:gd name="connsiteY8" fmla="*/ 247555 h 527970"/>
                <a:gd name="connsiteX9" fmla="*/ 607600 w 613791"/>
                <a:gd name="connsiteY9" fmla="*/ 242221 h 527970"/>
                <a:gd name="connsiteX10" fmla="*/ 606457 w 613791"/>
                <a:gd name="connsiteY10" fmla="*/ 240221 h 527970"/>
                <a:gd name="connsiteX11" fmla="*/ 601123 w 613791"/>
                <a:gd name="connsiteY11" fmla="*/ 233744 h 527970"/>
                <a:gd name="connsiteX12" fmla="*/ 380143 w 613791"/>
                <a:gd name="connsiteY12" fmla="*/ 12573 h 527970"/>
                <a:gd name="connsiteX13" fmla="*/ 319564 w 613791"/>
                <a:gd name="connsiteY13" fmla="*/ 12573 h 527970"/>
                <a:gd name="connsiteX14" fmla="*/ 319564 w 613791"/>
                <a:gd name="connsiteY14" fmla="*/ 73152 h 527970"/>
                <a:gd name="connsiteX15" fmla="*/ 467582 w 613791"/>
                <a:gd name="connsiteY15" fmla="*/ 221171 h 527970"/>
                <a:gd name="connsiteX16" fmla="*/ 42863 w 613791"/>
                <a:gd name="connsiteY16" fmla="*/ 221171 h 527970"/>
                <a:gd name="connsiteX17" fmla="*/ 0 w 613791"/>
                <a:gd name="connsiteY17" fmla="*/ 264033 h 527970"/>
                <a:gd name="connsiteX18" fmla="*/ 42863 w 613791"/>
                <a:gd name="connsiteY18" fmla="*/ 306896 h 527970"/>
                <a:gd name="connsiteX19" fmla="*/ 467487 w 613791"/>
                <a:gd name="connsiteY19" fmla="*/ 306896 h 527970"/>
                <a:gd name="connsiteX20" fmla="*/ 319564 w 613791"/>
                <a:gd name="connsiteY20" fmla="*/ 454819 h 527970"/>
                <a:gd name="connsiteX21" fmla="*/ 319564 w 613791"/>
                <a:gd name="connsiteY21" fmla="*/ 515398 h 527970"/>
                <a:gd name="connsiteX22" fmla="*/ 349853 w 613791"/>
                <a:gd name="connsiteY22" fmla="*/ 527971 h 527970"/>
                <a:gd name="connsiteX23" fmla="*/ 380143 w 613791"/>
                <a:gd name="connsiteY23" fmla="*/ 515398 h 527970"/>
                <a:gd name="connsiteX24" fmla="*/ 601313 w 613791"/>
                <a:gd name="connsiteY24" fmla="*/ 294323 h 527970"/>
                <a:gd name="connsiteX25" fmla="*/ 606552 w 613791"/>
                <a:gd name="connsiteY25" fmla="*/ 287846 h 527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13791" h="527970">
                  <a:moveTo>
                    <a:pt x="606552" y="287846"/>
                  </a:moveTo>
                  <a:cubicBezTo>
                    <a:pt x="606933" y="287179"/>
                    <a:pt x="607219" y="286512"/>
                    <a:pt x="607600" y="285845"/>
                  </a:cubicBezTo>
                  <a:cubicBezTo>
                    <a:pt x="608648" y="284131"/>
                    <a:pt x="609695" y="282416"/>
                    <a:pt x="610457" y="280511"/>
                  </a:cubicBezTo>
                  <a:cubicBezTo>
                    <a:pt x="610838" y="279559"/>
                    <a:pt x="611029" y="278606"/>
                    <a:pt x="611315" y="277654"/>
                  </a:cubicBezTo>
                  <a:cubicBezTo>
                    <a:pt x="611886" y="275939"/>
                    <a:pt x="612553" y="274225"/>
                    <a:pt x="612934" y="272510"/>
                  </a:cubicBezTo>
                  <a:cubicBezTo>
                    <a:pt x="613505" y="269748"/>
                    <a:pt x="613791" y="266891"/>
                    <a:pt x="613791" y="264033"/>
                  </a:cubicBezTo>
                  <a:cubicBezTo>
                    <a:pt x="613791" y="261176"/>
                    <a:pt x="613505" y="258318"/>
                    <a:pt x="612934" y="255556"/>
                  </a:cubicBezTo>
                  <a:cubicBezTo>
                    <a:pt x="612553" y="253746"/>
                    <a:pt x="611981" y="252127"/>
                    <a:pt x="611315" y="250412"/>
                  </a:cubicBezTo>
                  <a:cubicBezTo>
                    <a:pt x="611029" y="249460"/>
                    <a:pt x="610838" y="248507"/>
                    <a:pt x="610457" y="247555"/>
                  </a:cubicBezTo>
                  <a:cubicBezTo>
                    <a:pt x="609695" y="245650"/>
                    <a:pt x="608648" y="243935"/>
                    <a:pt x="607600" y="242221"/>
                  </a:cubicBezTo>
                  <a:cubicBezTo>
                    <a:pt x="607219" y="241554"/>
                    <a:pt x="606933" y="240792"/>
                    <a:pt x="606457" y="240221"/>
                  </a:cubicBezTo>
                  <a:cubicBezTo>
                    <a:pt x="604933" y="237935"/>
                    <a:pt x="603123" y="235744"/>
                    <a:pt x="601123" y="233744"/>
                  </a:cubicBezTo>
                  <a:lnTo>
                    <a:pt x="380143" y="12573"/>
                  </a:lnTo>
                  <a:cubicBezTo>
                    <a:pt x="363379" y="-4191"/>
                    <a:pt x="336233" y="-4191"/>
                    <a:pt x="319564" y="12573"/>
                  </a:cubicBezTo>
                  <a:cubicBezTo>
                    <a:pt x="302800" y="29337"/>
                    <a:pt x="302800" y="56483"/>
                    <a:pt x="319564" y="73152"/>
                  </a:cubicBezTo>
                  <a:lnTo>
                    <a:pt x="467582" y="221171"/>
                  </a:lnTo>
                  <a:lnTo>
                    <a:pt x="42863" y="221171"/>
                  </a:lnTo>
                  <a:cubicBezTo>
                    <a:pt x="19145" y="221171"/>
                    <a:pt x="0" y="240316"/>
                    <a:pt x="0" y="264033"/>
                  </a:cubicBezTo>
                  <a:cubicBezTo>
                    <a:pt x="0" y="287750"/>
                    <a:pt x="19145" y="306896"/>
                    <a:pt x="42863" y="306896"/>
                  </a:cubicBezTo>
                  <a:lnTo>
                    <a:pt x="467487" y="306896"/>
                  </a:lnTo>
                  <a:lnTo>
                    <a:pt x="319564" y="454819"/>
                  </a:lnTo>
                  <a:cubicBezTo>
                    <a:pt x="302800" y="471583"/>
                    <a:pt x="302800" y="498729"/>
                    <a:pt x="319564" y="515398"/>
                  </a:cubicBezTo>
                  <a:cubicBezTo>
                    <a:pt x="327946" y="523780"/>
                    <a:pt x="338900" y="527971"/>
                    <a:pt x="349853" y="527971"/>
                  </a:cubicBezTo>
                  <a:cubicBezTo>
                    <a:pt x="360807" y="527971"/>
                    <a:pt x="371761" y="523780"/>
                    <a:pt x="380143" y="515398"/>
                  </a:cubicBezTo>
                  <a:lnTo>
                    <a:pt x="601313" y="294323"/>
                  </a:lnTo>
                  <a:cubicBezTo>
                    <a:pt x="603218" y="292322"/>
                    <a:pt x="605028" y="290132"/>
                    <a:pt x="606552" y="287846"/>
                  </a:cubicBezTo>
                  <a:close/>
                </a:path>
              </a:pathLst>
            </a:custGeom>
            <a:solidFill>
              <a:schemeClr val="accent1"/>
            </a:solidFill>
            <a:ln w="9525" cap="flat">
              <a:noFill/>
              <a:prstDash val="solid"/>
              <a:miter/>
            </a:ln>
          </p:spPr>
          <p:txBody>
            <a:bodyPr rtlCol="0" anchor="ctr"/>
            <a:lstStyle/>
            <a:p>
              <a:endParaRPr lang="en-US"/>
            </a:p>
          </p:txBody>
        </p:sp>
      </p:grpSp>
      <p:sp>
        <p:nvSpPr>
          <p:cNvPr id="19" name="Graphic 17" descr="Coins with solid fill">
            <a:extLst>
              <a:ext uri="{FF2B5EF4-FFF2-40B4-BE49-F238E27FC236}">
                <a16:creationId xmlns:a16="http://schemas.microsoft.com/office/drawing/2014/main" id="{824A931F-EB88-412D-97C6-93A10EE5B192}"/>
              </a:ext>
            </a:extLst>
          </p:cNvPr>
          <p:cNvSpPr/>
          <p:nvPr/>
        </p:nvSpPr>
        <p:spPr>
          <a:xfrm>
            <a:off x="3236136" y="3156865"/>
            <a:ext cx="635021" cy="544270"/>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sp>
        <p:nvSpPr>
          <p:cNvPr id="22" name="TextBox 21">
            <a:extLst>
              <a:ext uri="{FF2B5EF4-FFF2-40B4-BE49-F238E27FC236}">
                <a16:creationId xmlns:a16="http://schemas.microsoft.com/office/drawing/2014/main" id="{3D25F82E-C8DD-4F75-9789-2C946A1E9361}"/>
              </a:ext>
            </a:extLst>
          </p:cNvPr>
          <p:cNvSpPr txBox="1"/>
          <p:nvPr/>
        </p:nvSpPr>
        <p:spPr>
          <a:xfrm>
            <a:off x="4201520" y="3771592"/>
            <a:ext cx="4103273" cy="276999"/>
          </a:xfrm>
          <a:prstGeom prst="rect">
            <a:avLst/>
          </a:prstGeom>
          <a:noFill/>
        </p:spPr>
        <p:txBody>
          <a:bodyPr wrap="square" rtlCol="0" anchor="ctr">
            <a:spAutoFit/>
          </a:bodyPr>
          <a:lstStyle/>
          <a:p>
            <a:r>
              <a:rPr lang="en-US" sz="1200" dirty="0">
                <a:solidFill>
                  <a:schemeClr val="bg2"/>
                </a:solidFill>
              </a:rPr>
              <a:t>Perfect Finance Presentation for Your Company</a:t>
            </a:r>
          </a:p>
        </p:txBody>
      </p:sp>
      <p:grpSp>
        <p:nvGrpSpPr>
          <p:cNvPr id="9" name="Graphic 4">
            <a:extLst>
              <a:ext uri="{FF2B5EF4-FFF2-40B4-BE49-F238E27FC236}">
                <a16:creationId xmlns:a16="http://schemas.microsoft.com/office/drawing/2014/main" id="{5039AB7B-ABFC-4548-8166-2D061C4E0409}"/>
              </a:ext>
            </a:extLst>
          </p:cNvPr>
          <p:cNvGrpSpPr/>
          <p:nvPr/>
        </p:nvGrpSpPr>
        <p:grpSpPr>
          <a:xfrm>
            <a:off x="4312499" y="2794021"/>
            <a:ext cx="4643365" cy="907673"/>
            <a:chOff x="5238750" y="3262312"/>
            <a:chExt cx="1715262" cy="335295"/>
          </a:xfrm>
          <a:solidFill>
            <a:schemeClr val="bg2"/>
          </a:solidFill>
        </p:grpSpPr>
        <p:sp>
          <p:nvSpPr>
            <p:cNvPr id="17" name="Freeform: Shape 16">
              <a:extLst>
                <a:ext uri="{FF2B5EF4-FFF2-40B4-BE49-F238E27FC236}">
                  <a16:creationId xmlns:a16="http://schemas.microsoft.com/office/drawing/2014/main" id="{13F4C941-BBFF-4713-84A8-4B0E8020C86A}"/>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20" name="Freeform: Shape 19">
              <a:extLst>
                <a:ext uri="{FF2B5EF4-FFF2-40B4-BE49-F238E27FC236}">
                  <a16:creationId xmlns:a16="http://schemas.microsoft.com/office/drawing/2014/main" id="{847ECBA9-DEDE-443B-A75C-938EF01C54B9}"/>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21" name="Freeform: Shape 20">
              <a:extLst>
                <a:ext uri="{FF2B5EF4-FFF2-40B4-BE49-F238E27FC236}">
                  <a16:creationId xmlns:a16="http://schemas.microsoft.com/office/drawing/2014/main" id="{3B56C198-EEBD-4C61-8980-00C86D920A08}"/>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26" name="Freeform: Shape 25">
              <a:extLst>
                <a:ext uri="{FF2B5EF4-FFF2-40B4-BE49-F238E27FC236}">
                  <a16:creationId xmlns:a16="http://schemas.microsoft.com/office/drawing/2014/main" id="{8EB0AB1A-8CF5-4008-A7D4-5F404523ABA9}"/>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27" name="Freeform: Shape 26">
              <a:extLst>
                <a:ext uri="{FF2B5EF4-FFF2-40B4-BE49-F238E27FC236}">
                  <a16:creationId xmlns:a16="http://schemas.microsoft.com/office/drawing/2014/main" id="{24580FC0-D4AE-4A62-89FB-83E2CEC5F838}"/>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31" name="Freeform: Shape 30">
              <a:extLst>
                <a:ext uri="{FF2B5EF4-FFF2-40B4-BE49-F238E27FC236}">
                  <a16:creationId xmlns:a16="http://schemas.microsoft.com/office/drawing/2014/main" id="{D0C0C0FE-1A63-4A50-BB29-9AF8E431B9AB}"/>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32" name="Freeform: Shape 31">
              <a:extLst>
                <a:ext uri="{FF2B5EF4-FFF2-40B4-BE49-F238E27FC236}">
                  <a16:creationId xmlns:a16="http://schemas.microsoft.com/office/drawing/2014/main" id="{92D9324C-CC1E-4871-BD17-9B515B4FBCBB}"/>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21545336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left)">
                                      <p:cBhvr>
                                        <p:cTn id="11" dur="500"/>
                                        <p:tgtEl>
                                          <p:spTgt spid="2"/>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up)">
                                      <p:cBhvr>
                                        <p:cTn id="15" dur="500"/>
                                        <p:tgtEl>
                                          <p:spTgt spid="3"/>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500" fill="hold"/>
                                        <p:tgtEl>
                                          <p:spTgt spid="8"/>
                                        </p:tgtEl>
                                        <p:attrNameLst>
                                          <p:attrName>ppt_w</p:attrName>
                                        </p:attrNameLst>
                                      </p:cBhvr>
                                      <p:tavLst>
                                        <p:tav tm="0">
                                          <p:val>
                                            <p:fltVal val="0"/>
                                          </p:val>
                                        </p:tav>
                                        <p:tav tm="100000">
                                          <p:val>
                                            <p:strVal val="#ppt_w"/>
                                          </p:val>
                                        </p:tav>
                                      </p:tavLst>
                                    </p:anim>
                                    <p:anim calcmode="lin" valueType="num">
                                      <p:cBhvr>
                                        <p:cTn id="20" dur="500" fill="hold"/>
                                        <p:tgtEl>
                                          <p:spTgt spid="8"/>
                                        </p:tgtEl>
                                        <p:attrNameLst>
                                          <p:attrName>ppt_h</p:attrName>
                                        </p:attrNameLst>
                                      </p:cBhvr>
                                      <p:tavLst>
                                        <p:tav tm="0">
                                          <p:val>
                                            <p:fltVal val="0"/>
                                          </p:val>
                                        </p:tav>
                                        <p:tav tm="100000">
                                          <p:val>
                                            <p:strVal val="#ppt_h"/>
                                          </p:val>
                                        </p:tav>
                                      </p:tavLst>
                                    </p:anim>
                                    <p:animEffect transition="in" filter="fade">
                                      <p:cBhvr>
                                        <p:cTn id="21" dur="500"/>
                                        <p:tgtEl>
                                          <p:spTgt spid="8"/>
                                        </p:tgtEl>
                                      </p:cBhvr>
                                    </p:animEffect>
                                  </p:childTnLst>
                                </p:cTn>
                              </p:par>
                              <p:par>
                                <p:cTn id="22" presetID="53" presetClass="entr" presetSubtype="16" fill="hold" nodeType="withEffect">
                                  <p:stCondLst>
                                    <p:cond delay="0"/>
                                  </p:stCondLst>
                                  <p:childTnLst>
                                    <p:set>
                                      <p:cBhvr>
                                        <p:cTn id="23" dur="1" fill="hold">
                                          <p:stCondLst>
                                            <p:cond delay="0"/>
                                          </p:stCondLst>
                                        </p:cTn>
                                        <p:tgtEl>
                                          <p:spTgt spid="28"/>
                                        </p:tgtEl>
                                        <p:attrNameLst>
                                          <p:attrName>style.visibility</p:attrName>
                                        </p:attrNameLst>
                                      </p:cBhvr>
                                      <p:to>
                                        <p:strVal val="visible"/>
                                      </p:to>
                                    </p:set>
                                    <p:anim calcmode="lin" valueType="num">
                                      <p:cBhvr>
                                        <p:cTn id="24" dur="500" fill="hold"/>
                                        <p:tgtEl>
                                          <p:spTgt spid="28"/>
                                        </p:tgtEl>
                                        <p:attrNameLst>
                                          <p:attrName>ppt_w</p:attrName>
                                        </p:attrNameLst>
                                      </p:cBhvr>
                                      <p:tavLst>
                                        <p:tav tm="0">
                                          <p:val>
                                            <p:fltVal val="0"/>
                                          </p:val>
                                        </p:tav>
                                        <p:tav tm="100000">
                                          <p:val>
                                            <p:strVal val="#ppt_w"/>
                                          </p:val>
                                        </p:tav>
                                      </p:tavLst>
                                    </p:anim>
                                    <p:anim calcmode="lin" valueType="num">
                                      <p:cBhvr>
                                        <p:cTn id="25" dur="500" fill="hold"/>
                                        <p:tgtEl>
                                          <p:spTgt spid="28"/>
                                        </p:tgtEl>
                                        <p:attrNameLst>
                                          <p:attrName>ppt_h</p:attrName>
                                        </p:attrNameLst>
                                      </p:cBhvr>
                                      <p:tavLst>
                                        <p:tav tm="0">
                                          <p:val>
                                            <p:fltVal val="0"/>
                                          </p:val>
                                        </p:tav>
                                        <p:tav tm="100000">
                                          <p:val>
                                            <p:strVal val="#ppt_h"/>
                                          </p:val>
                                        </p:tav>
                                      </p:tavLst>
                                    </p:anim>
                                    <p:animEffect transition="in" filter="fade">
                                      <p:cBhvr>
                                        <p:cTn id="26" dur="500"/>
                                        <p:tgtEl>
                                          <p:spTgt spid="28"/>
                                        </p:tgtEl>
                                      </p:cBhvr>
                                    </p:animEffect>
                                  </p:childTnLst>
                                </p:cTn>
                              </p:par>
                            </p:childTnLst>
                          </p:cTn>
                        </p:par>
                        <p:par>
                          <p:cTn id="27" fill="hold">
                            <p:stCondLst>
                              <p:cond delay="2000"/>
                            </p:stCondLst>
                            <p:childTnLst>
                              <p:par>
                                <p:cTn id="28" presetID="10" presetClass="entr" presetSubtype="0" fill="hold" grpId="0" nodeType="after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fade">
                                      <p:cBhvr>
                                        <p:cTn id="30" dur="500"/>
                                        <p:tgtEl>
                                          <p:spTgt spid="18"/>
                                        </p:tgtEl>
                                      </p:cBhvr>
                                    </p:animEffect>
                                  </p:childTnLst>
                                </p:cTn>
                              </p:par>
                            </p:childTnLst>
                          </p:cTn>
                        </p:par>
                        <p:par>
                          <p:cTn id="31" fill="hold">
                            <p:stCondLst>
                              <p:cond delay="2500"/>
                            </p:stCondLst>
                            <p:childTnLst>
                              <p:par>
                                <p:cTn id="32" presetID="10" presetClass="entr" presetSubtype="0" fill="hold" grpId="0" nodeType="after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fade">
                                      <p:cBhvr>
                                        <p:cTn id="34" dur="500"/>
                                        <p:tgtEl>
                                          <p:spTgt spid="6"/>
                                        </p:tgtEl>
                                      </p:cBhvr>
                                    </p:animEffect>
                                  </p:childTnLst>
                                </p:cTn>
                              </p:par>
                            </p:childTnLst>
                          </p:cTn>
                        </p:par>
                        <p:par>
                          <p:cTn id="35" fill="hold">
                            <p:stCondLst>
                              <p:cond delay="3000"/>
                            </p:stCondLst>
                            <p:childTnLst>
                              <p:par>
                                <p:cTn id="36" presetID="53" presetClass="entr" presetSubtype="16" fill="hold" grpId="0" nodeType="afterEffect">
                                  <p:stCondLst>
                                    <p:cond delay="0"/>
                                  </p:stCondLst>
                                  <p:childTnLst>
                                    <p:set>
                                      <p:cBhvr>
                                        <p:cTn id="37" dur="1" fill="hold">
                                          <p:stCondLst>
                                            <p:cond delay="0"/>
                                          </p:stCondLst>
                                        </p:cTn>
                                        <p:tgtEl>
                                          <p:spTgt spid="19"/>
                                        </p:tgtEl>
                                        <p:attrNameLst>
                                          <p:attrName>style.visibility</p:attrName>
                                        </p:attrNameLst>
                                      </p:cBhvr>
                                      <p:to>
                                        <p:strVal val="visible"/>
                                      </p:to>
                                    </p:set>
                                    <p:anim calcmode="lin" valueType="num">
                                      <p:cBhvr>
                                        <p:cTn id="38" dur="500" fill="hold"/>
                                        <p:tgtEl>
                                          <p:spTgt spid="19"/>
                                        </p:tgtEl>
                                        <p:attrNameLst>
                                          <p:attrName>ppt_w</p:attrName>
                                        </p:attrNameLst>
                                      </p:cBhvr>
                                      <p:tavLst>
                                        <p:tav tm="0">
                                          <p:val>
                                            <p:fltVal val="0"/>
                                          </p:val>
                                        </p:tav>
                                        <p:tav tm="100000">
                                          <p:val>
                                            <p:strVal val="#ppt_w"/>
                                          </p:val>
                                        </p:tav>
                                      </p:tavLst>
                                    </p:anim>
                                    <p:anim calcmode="lin" valueType="num">
                                      <p:cBhvr>
                                        <p:cTn id="39" dur="500" fill="hold"/>
                                        <p:tgtEl>
                                          <p:spTgt spid="19"/>
                                        </p:tgtEl>
                                        <p:attrNameLst>
                                          <p:attrName>ppt_h</p:attrName>
                                        </p:attrNameLst>
                                      </p:cBhvr>
                                      <p:tavLst>
                                        <p:tav tm="0">
                                          <p:val>
                                            <p:fltVal val="0"/>
                                          </p:val>
                                        </p:tav>
                                        <p:tav tm="100000">
                                          <p:val>
                                            <p:strVal val="#ppt_h"/>
                                          </p:val>
                                        </p:tav>
                                      </p:tavLst>
                                    </p:anim>
                                    <p:animEffect transition="in" filter="fade">
                                      <p:cBhvr>
                                        <p:cTn id="40" dur="500"/>
                                        <p:tgtEl>
                                          <p:spTgt spid="19"/>
                                        </p:tgtEl>
                                      </p:cBhvr>
                                    </p:animEffect>
                                  </p:childTnLst>
                                </p:cTn>
                              </p:par>
                            </p:childTnLst>
                          </p:cTn>
                        </p:par>
                        <p:par>
                          <p:cTn id="41" fill="hold">
                            <p:stCondLst>
                              <p:cond delay="3500"/>
                            </p:stCondLst>
                            <p:childTnLst>
                              <p:par>
                                <p:cTn id="42" presetID="22" presetClass="entr" presetSubtype="8" fill="hold" nodeType="afterEffect">
                                  <p:stCondLst>
                                    <p:cond delay="0"/>
                                  </p:stCondLst>
                                  <p:childTnLst>
                                    <p:set>
                                      <p:cBhvr>
                                        <p:cTn id="43" dur="1" fill="hold">
                                          <p:stCondLst>
                                            <p:cond delay="0"/>
                                          </p:stCondLst>
                                        </p:cTn>
                                        <p:tgtEl>
                                          <p:spTgt spid="9"/>
                                        </p:tgtEl>
                                        <p:attrNameLst>
                                          <p:attrName>style.visibility</p:attrName>
                                        </p:attrNameLst>
                                      </p:cBhvr>
                                      <p:to>
                                        <p:strVal val="visible"/>
                                      </p:to>
                                    </p:set>
                                    <p:animEffect transition="in" filter="wipe(left)">
                                      <p:cBhvr>
                                        <p:cTn id="44" dur="500"/>
                                        <p:tgtEl>
                                          <p:spTgt spid="9"/>
                                        </p:tgtEl>
                                      </p:cBhvr>
                                    </p:animEffect>
                                  </p:childTnLst>
                                </p:cTn>
                              </p:par>
                            </p:childTnLst>
                          </p:cTn>
                        </p:par>
                        <p:par>
                          <p:cTn id="45" fill="hold">
                            <p:stCondLst>
                              <p:cond delay="4000"/>
                            </p:stCondLst>
                            <p:childTnLst>
                              <p:par>
                                <p:cTn id="46" presetID="22" presetClass="entr" presetSubtype="8" fill="hold" grpId="0" nodeType="afterEffect">
                                  <p:stCondLst>
                                    <p:cond delay="0"/>
                                  </p:stCondLst>
                                  <p:childTnLst>
                                    <p:set>
                                      <p:cBhvr>
                                        <p:cTn id="47" dur="1" fill="hold">
                                          <p:stCondLst>
                                            <p:cond delay="0"/>
                                          </p:stCondLst>
                                        </p:cTn>
                                        <p:tgtEl>
                                          <p:spTgt spid="22"/>
                                        </p:tgtEl>
                                        <p:attrNameLst>
                                          <p:attrName>style.visibility</p:attrName>
                                        </p:attrNameLst>
                                      </p:cBhvr>
                                      <p:to>
                                        <p:strVal val="visible"/>
                                      </p:to>
                                    </p:set>
                                    <p:animEffect transition="in" filter="wipe(left)">
                                      <p:cBhvr>
                                        <p:cTn id="4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 grpId="0" animBg="1"/>
      <p:bldP spid="18" grpId="0" animBg="1"/>
      <p:bldP spid="3" grpId="0" animBg="1"/>
      <p:bldP spid="6" grpId="0" animBg="1"/>
      <p:bldP spid="19" grpId="0" animBg="1"/>
      <p:bldP spid="2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Freeform 4">
            <a:extLst>
              <a:ext uri="{FF2B5EF4-FFF2-40B4-BE49-F238E27FC236}">
                <a16:creationId xmlns:a16="http://schemas.microsoft.com/office/drawing/2014/main" id="{556AD95A-5BE4-4867-B3AD-61FE215E622D}"/>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50" name="Group 49">
            <a:extLst>
              <a:ext uri="{FF2B5EF4-FFF2-40B4-BE49-F238E27FC236}">
                <a16:creationId xmlns:a16="http://schemas.microsoft.com/office/drawing/2014/main" id="{2FB6FD19-BC2F-49F6-813E-D310C45DD43B}"/>
              </a:ext>
            </a:extLst>
          </p:cNvPr>
          <p:cNvGrpSpPr/>
          <p:nvPr/>
        </p:nvGrpSpPr>
        <p:grpSpPr>
          <a:xfrm>
            <a:off x="494834" y="494834"/>
            <a:ext cx="203798" cy="203798"/>
            <a:chOff x="606723" y="3429000"/>
            <a:chExt cx="575952" cy="575952"/>
          </a:xfrm>
        </p:grpSpPr>
        <p:sp>
          <p:nvSpPr>
            <p:cNvPr id="51" name="Oval 50">
              <a:extLst>
                <a:ext uri="{FF2B5EF4-FFF2-40B4-BE49-F238E27FC236}">
                  <a16:creationId xmlns:a16="http://schemas.microsoft.com/office/drawing/2014/main" id="{661358AF-6A22-4815-AE49-5FE94B584061}"/>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Graphic 17" descr="Coins with solid fill">
              <a:extLst>
                <a:ext uri="{FF2B5EF4-FFF2-40B4-BE49-F238E27FC236}">
                  <a16:creationId xmlns:a16="http://schemas.microsoft.com/office/drawing/2014/main" id="{790B5E43-5986-4BF5-875F-38087376A704}"/>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53" name="Graphic 4">
            <a:extLst>
              <a:ext uri="{FF2B5EF4-FFF2-40B4-BE49-F238E27FC236}">
                <a16:creationId xmlns:a16="http://schemas.microsoft.com/office/drawing/2014/main" id="{20267536-877F-4BAD-B74A-392B63DC9EBD}"/>
              </a:ext>
            </a:extLst>
          </p:cNvPr>
          <p:cNvGrpSpPr>
            <a:grpSpLocks noChangeAspect="1"/>
          </p:cNvGrpSpPr>
          <p:nvPr/>
        </p:nvGrpSpPr>
        <p:grpSpPr>
          <a:xfrm>
            <a:off x="811258" y="514437"/>
            <a:ext cx="842000" cy="164592"/>
            <a:chOff x="5238750" y="3262312"/>
            <a:chExt cx="1715262" cy="335295"/>
          </a:xfrm>
          <a:solidFill>
            <a:schemeClr val="tx1"/>
          </a:solidFill>
        </p:grpSpPr>
        <p:sp>
          <p:nvSpPr>
            <p:cNvPr id="54" name="Freeform: Shape 53">
              <a:extLst>
                <a:ext uri="{FF2B5EF4-FFF2-40B4-BE49-F238E27FC236}">
                  <a16:creationId xmlns:a16="http://schemas.microsoft.com/office/drawing/2014/main" id="{EAF54143-6036-4BBF-8B3D-4AEDBA52A1AC}"/>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55" name="Freeform: Shape 54">
              <a:extLst>
                <a:ext uri="{FF2B5EF4-FFF2-40B4-BE49-F238E27FC236}">
                  <a16:creationId xmlns:a16="http://schemas.microsoft.com/office/drawing/2014/main" id="{2579E979-B8DC-489A-9F89-9223694CF5A1}"/>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56" name="Freeform: Shape 55">
              <a:extLst>
                <a:ext uri="{FF2B5EF4-FFF2-40B4-BE49-F238E27FC236}">
                  <a16:creationId xmlns:a16="http://schemas.microsoft.com/office/drawing/2014/main" id="{81120170-AEEA-4F46-A955-C3C8C2ED888F}"/>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57" name="Freeform: Shape 56">
              <a:extLst>
                <a:ext uri="{FF2B5EF4-FFF2-40B4-BE49-F238E27FC236}">
                  <a16:creationId xmlns:a16="http://schemas.microsoft.com/office/drawing/2014/main" id="{D381602E-1640-4030-A71E-62DCD967F3D7}"/>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58" name="Freeform: Shape 57">
              <a:extLst>
                <a:ext uri="{FF2B5EF4-FFF2-40B4-BE49-F238E27FC236}">
                  <a16:creationId xmlns:a16="http://schemas.microsoft.com/office/drawing/2014/main" id="{B096B24F-8E00-4CBF-80E1-37916F0CAE9E}"/>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59" name="Freeform: Shape 58">
              <a:extLst>
                <a:ext uri="{FF2B5EF4-FFF2-40B4-BE49-F238E27FC236}">
                  <a16:creationId xmlns:a16="http://schemas.microsoft.com/office/drawing/2014/main" id="{08D78BFB-23D4-4F6F-92AF-4339D4BC8819}"/>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550FD295-AF3D-4FA0-BF1D-CC527BF35C00}"/>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cxnSp>
        <p:nvCxnSpPr>
          <p:cNvPr id="76" name="Straight Connector 75">
            <a:extLst>
              <a:ext uri="{FF2B5EF4-FFF2-40B4-BE49-F238E27FC236}">
                <a16:creationId xmlns:a16="http://schemas.microsoft.com/office/drawing/2014/main" id="{A2FF81FE-4C10-46C7-9306-71220C1CD732}"/>
              </a:ext>
            </a:extLst>
          </p:cNvPr>
          <p:cNvCxnSpPr>
            <a:cxnSpLocks/>
          </p:cNvCxnSpPr>
          <p:nvPr/>
        </p:nvCxnSpPr>
        <p:spPr>
          <a:xfrm>
            <a:off x="1325712" y="4344077"/>
            <a:ext cx="4334341"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80" name="Rectangle: Rounded Corners 79">
            <a:extLst>
              <a:ext uri="{FF2B5EF4-FFF2-40B4-BE49-F238E27FC236}">
                <a16:creationId xmlns:a16="http://schemas.microsoft.com/office/drawing/2014/main" id="{C6EBD5F0-69E2-4E52-BEB1-F97DC269BB55}"/>
              </a:ext>
            </a:extLst>
          </p:cNvPr>
          <p:cNvSpPr/>
          <p:nvPr/>
        </p:nvSpPr>
        <p:spPr>
          <a:xfrm>
            <a:off x="913953" y="4041105"/>
            <a:ext cx="608460" cy="608460"/>
          </a:xfrm>
          <a:prstGeom prst="roundRect">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TextBox 82">
            <a:extLst>
              <a:ext uri="{FF2B5EF4-FFF2-40B4-BE49-F238E27FC236}">
                <a16:creationId xmlns:a16="http://schemas.microsoft.com/office/drawing/2014/main" id="{699FE265-FDAE-4132-887F-DD8EF89FB177}"/>
              </a:ext>
            </a:extLst>
          </p:cNvPr>
          <p:cNvSpPr txBox="1"/>
          <p:nvPr/>
        </p:nvSpPr>
        <p:spPr>
          <a:xfrm>
            <a:off x="943823" y="4160669"/>
            <a:ext cx="548720" cy="369332"/>
          </a:xfrm>
          <a:prstGeom prst="rect">
            <a:avLst/>
          </a:prstGeom>
          <a:noFill/>
        </p:spPr>
        <p:txBody>
          <a:bodyPr wrap="square" rtlCol="0" anchor="ctr">
            <a:spAutoFit/>
          </a:bodyPr>
          <a:lstStyle/>
          <a:p>
            <a:pPr algn="ctr"/>
            <a:r>
              <a:rPr lang="en-US" b="1" dirty="0">
                <a:solidFill>
                  <a:schemeClr val="bg2"/>
                </a:solidFill>
                <a:latin typeface="+mj-lt"/>
              </a:rPr>
              <a:t>01</a:t>
            </a:r>
            <a:endParaRPr lang="en-ID" b="1" dirty="0">
              <a:solidFill>
                <a:schemeClr val="bg2"/>
              </a:solidFill>
              <a:latin typeface="+mj-lt"/>
            </a:endParaRPr>
          </a:p>
        </p:txBody>
      </p:sp>
      <p:sp>
        <p:nvSpPr>
          <p:cNvPr id="86" name="TextBox 85">
            <a:extLst>
              <a:ext uri="{FF2B5EF4-FFF2-40B4-BE49-F238E27FC236}">
                <a16:creationId xmlns:a16="http://schemas.microsoft.com/office/drawing/2014/main" id="{C1CEBCBD-05DE-4374-9268-11570B0DF547}"/>
              </a:ext>
            </a:extLst>
          </p:cNvPr>
          <p:cNvSpPr txBox="1"/>
          <p:nvPr/>
        </p:nvSpPr>
        <p:spPr>
          <a:xfrm>
            <a:off x="793502" y="5013133"/>
            <a:ext cx="1670049" cy="616836"/>
          </a:xfrm>
          <a:prstGeom prst="rect">
            <a:avLst/>
          </a:prstGeom>
          <a:noFill/>
        </p:spPr>
        <p:txBody>
          <a:bodyPr wrap="square" rtlCol="0" anchor="ctr">
            <a:spAutoFit/>
          </a:bodyPr>
          <a:lstStyle/>
          <a:p>
            <a:pPr>
              <a:lnSpc>
                <a:spcPct val="150000"/>
              </a:lnSpc>
            </a:pPr>
            <a:r>
              <a:rPr lang="en-US" sz="1200" dirty="0"/>
              <a:t>A wonderful serenity  taken possession</a:t>
            </a:r>
          </a:p>
        </p:txBody>
      </p:sp>
      <p:sp>
        <p:nvSpPr>
          <p:cNvPr id="87" name="TextBox 86">
            <a:extLst>
              <a:ext uri="{FF2B5EF4-FFF2-40B4-BE49-F238E27FC236}">
                <a16:creationId xmlns:a16="http://schemas.microsoft.com/office/drawing/2014/main" id="{7CDB0B77-39F2-4998-AE9E-4D3DB51CB305}"/>
              </a:ext>
            </a:extLst>
          </p:cNvPr>
          <p:cNvSpPr txBox="1"/>
          <p:nvPr/>
        </p:nvSpPr>
        <p:spPr>
          <a:xfrm>
            <a:off x="793503" y="4742971"/>
            <a:ext cx="1670049" cy="369332"/>
          </a:xfrm>
          <a:prstGeom prst="rect">
            <a:avLst/>
          </a:prstGeom>
          <a:noFill/>
        </p:spPr>
        <p:txBody>
          <a:bodyPr wrap="square" rtlCol="0" anchor="ctr">
            <a:spAutoFit/>
          </a:bodyPr>
          <a:lstStyle/>
          <a:p>
            <a:r>
              <a:rPr lang="en-US" b="1" dirty="0">
                <a:solidFill>
                  <a:schemeClr val="accent1"/>
                </a:solidFill>
                <a:latin typeface="+mj-lt"/>
              </a:rPr>
              <a:t>Description</a:t>
            </a:r>
            <a:endParaRPr lang="en-ID" b="1" dirty="0">
              <a:solidFill>
                <a:schemeClr val="accent1"/>
              </a:solidFill>
              <a:latin typeface="+mj-lt"/>
            </a:endParaRPr>
          </a:p>
        </p:txBody>
      </p:sp>
      <p:sp>
        <p:nvSpPr>
          <p:cNvPr id="95" name="TextBox 94">
            <a:extLst>
              <a:ext uri="{FF2B5EF4-FFF2-40B4-BE49-F238E27FC236}">
                <a16:creationId xmlns:a16="http://schemas.microsoft.com/office/drawing/2014/main" id="{7E354893-DEEC-41C4-89F0-4F7D90CBB677}"/>
              </a:ext>
            </a:extLst>
          </p:cNvPr>
          <p:cNvSpPr txBox="1"/>
          <p:nvPr/>
        </p:nvSpPr>
        <p:spPr>
          <a:xfrm>
            <a:off x="1793171" y="2679101"/>
            <a:ext cx="2386267" cy="893834"/>
          </a:xfrm>
          <a:prstGeom prst="rect">
            <a:avLst/>
          </a:prstGeom>
          <a:noFill/>
        </p:spPr>
        <p:txBody>
          <a:bodyPr wrap="square" rtlCol="0" anchor="ctr">
            <a:spAutoFit/>
          </a:bodyPr>
          <a:lstStyle/>
          <a:p>
            <a:pPr>
              <a:lnSpc>
                <a:spcPct val="150000"/>
              </a:lnSpc>
            </a:pPr>
            <a:r>
              <a:rPr lang="en-US" sz="1200" dirty="0"/>
              <a:t>A wonderful serenity has taken possession my entire soul like these sweet mornings</a:t>
            </a:r>
          </a:p>
        </p:txBody>
      </p:sp>
      <p:sp>
        <p:nvSpPr>
          <p:cNvPr id="96" name="TextBox 95">
            <a:extLst>
              <a:ext uri="{FF2B5EF4-FFF2-40B4-BE49-F238E27FC236}">
                <a16:creationId xmlns:a16="http://schemas.microsoft.com/office/drawing/2014/main" id="{5A421495-A0FB-4604-B398-7062611D3525}"/>
              </a:ext>
            </a:extLst>
          </p:cNvPr>
          <p:cNvSpPr txBox="1"/>
          <p:nvPr/>
        </p:nvSpPr>
        <p:spPr>
          <a:xfrm>
            <a:off x="1793171" y="2380446"/>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pic>
        <p:nvPicPr>
          <p:cNvPr id="62" name="PpHolder11">
            <a:extLst>
              <a:ext uri="{FF2B5EF4-FFF2-40B4-BE49-F238E27FC236}">
                <a16:creationId xmlns:a16="http://schemas.microsoft.com/office/drawing/2014/main" id="{45ABB821-22F2-4866-8E41-A27AA563E7BC}"/>
              </a:ext>
            </a:extLst>
          </p:cNvPr>
          <p:cNvPicPr>
            <a:picLocks/>
          </p:cNvPicPr>
          <p:nvPr/>
        </p:nvPicPr>
        <p:blipFill>
          <a:blip r:embed="rId2"/>
          <a:srcRect l="60000" t="23333" b="14444"/>
          <a:stretch>
            <a:fillRect/>
          </a:stretch>
        </p:blipFill>
        <p:spPr>
          <a:xfrm>
            <a:off x="7315202" y="1600200"/>
            <a:ext cx="4876798" cy="4267200"/>
          </a:xfrm>
          <a:custGeom>
            <a:avLst/>
            <a:gdLst>
              <a:gd name="connsiteX0" fmla="*/ 101524 w 4876798"/>
              <a:gd name="connsiteY0" fmla="*/ 0 h 4267200"/>
              <a:gd name="connsiteX1" fmla="*/ 4876798 w 4876798"/>
              <a:gd name="connsiteY1" fmla="*/ 0 h 4267200"/>
              <a:gd name="connsiteX2" fmla="*/ 4876798 w 4876798"/>
              <a:gd name="connsiteY2" fmla="*/ 4267200 h 4267200"/>
              <a:gd name="connsiteX3" fmla="*/ 101524 w 4876798"/>
              <a:gd name="connsiteY3" fmla="*/ 4267200 h 4267200"/>
              <a:gd name="connsiteX4" fmla="*/ 0 w 4876798"/>
              <a:gd name="connsiteY4" fmla="*/ 4188237 h 4267200"/>
              <a:gd name="connsiteX5" fmla="*/ 0 w 4876798"/>
              <a:gd name="connsiteY5" fmla="*/ 78963 h 4267200"/>
              <a:gd name="connsiteX6" fmla="*/ 101524 w 4876798"/>
              <a:gd name="connsiteY6" fmla="*/ 0 h 426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76798" h="4267200">
                <a:moveTo>
                  <a:pt x="101524" y="0"/>
                </a:moveTo>
                <a:lnTo>
                  <a:pt x="4876798" y="0"/>
                </a:lnTo>
                <a:lnTo>
                  <a:pt x="4876798" y="4267200"/>
                </a:lnTo>
                <a:lnTo>
                  <a:pt x="101524" y="4267200"/>
                </a:lnTo>
                <a:cubicBezTo>
                  <a:pt x="45454" y="4267200"/>
                  <a:pt x="0" y="4231847"/>
                  <a:pt x="0" y="4188237"/>
                </a:cubicBezTo>
                <a:lnTo>
                  <a:pt x="0" y="78963"/>
                </a:lnTo>
                <a:cubicBezTo>
                  <a:pt x="0" y="35354"/>
                  <a:pt x="45454" y="0"/>
                  <a:pt x="101524" y="0"/>
                </a:cubicBezTo>
                <a:close/>
              </a:path>
            </a:pathLst>
          </a:custGeom>
        </p:spPr>
      </p:pic>
      <p:sp>
        <p:nvSpPr>
          <p:cNvPr id="7" name="Title 6">
            <a:extLst>
              <a:ext uri="{FF2B5EF4-FFF2-40B4-BE49-F238E27FC236}">
                <a16:creationId xmlns:a16="http://schemas.microsoft.com/office/drawing/2014/main" id="{95CFCA54-78B1-4A39-9D5B-18180388E947}"/>
              </a:ext>
            </a:extLst>
          </p:cNvPr>
          <p:cNvSpPr>
            <a:spLocks noGrp="1"/>
          </p:cNvSpPr>
          <p:nvPr>
            <p:ph type="title"/>
          </p:nvPr>
        </p:nvSpPr>
        <p:spPr/>
        <p:txBody>
          <a:bodyPr/>
          <a:lstStyle/>
          <a:p>
            <a:r>
              <a:rPr lang="en-US" sz="4400" b="1" dirty="0">
                <a:latin typeface="+mj-lt"/>
              </a:rPr>
              <a:t>Our Best Services</a:t>
            </a:r>
            <a:endParaRPr lang="en-ID" dirty="0"/>
          </a:p>
        </p:txBody>
      </p:sp>
      <p:sp>
        <p:nvSpPr>
          <p:cNvPr id="77" name="Rectangle: Rounded Corners 76">
            <a:extLst>
              <a:ext uri="{FF2B5EF4-FFF2-40B4-BE49-F238E27FC236}">
                <a16:creationId xmlns:a16="http://schemas.microsoft.com/office/drawing/2014/main" id="{B9375C8F-D203-4403-A083-E8419E985146}"/>
              </a:ext>
            </a:extLst>
          </p:cNvPr>
          <p:cNvSpPr/>
          <p:nvPr/>
        </p:nvSpPr>
        <p:spPr>
          <a:xfrm>
            <a:off x="4583838" y="2219580"/>
            <a:ext cx="3036162" cy="1514220"/>
          </a:xfrm>
          <a:prstGeom prst="roundRect">
            <a:avLst>
              <a:gd name="adj" fmla="val 3182"/>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TextBox 77">
            <a:extLst>
              <a:ext uri="{FF2B5EF4-FFF2-40B4-BE49-F238E27FC236}">
                <a16:creationId xmlns:a16="http://schemas.microsoft.com/office/drawing/2014/main" id="{86E05DBD-608A-4E20-8882-88A876AD1296}"/>
              </a:ext>
            </a:extLst>
          </p:cNvPr>
          <p:cNvSpPr txBox="1"/>
          <p:nvPr/>
        </p:nvSpPr>
        <p:spPr>
          <a:xfrm>
            <a:off x="4793055" y="2468707"/>
            <a:ext cx="2617729" cy="769441"/>
          </a:xfrm>
          <a:prstGeom prst="rect">
            <a:avLst/>
          </a:prstGeom>
          <a:noFill/>
        </p:spPr>
        <p:txBody>
          <a:bodyPr wrap="square" rtlCol="0" anchor="ctr">
            <a:spAutoFit/>
          </a:bodyPr>
          <a:lstStyle/>
          <a:p>
            <a:pPr algn="ctr"/>
            <a:r>
              <a:rPr lang="en-US" sz="4400" b="1" dirty="0">
                <a:solidFill>
                  <a:schemeClr val="bg2"/>
                </a:solidFill>
                <a:latin typeface="+mj-lt"/>
              </a:rPr>
              <a:t>1.832.784</a:t>
            </a:r>
            <a:endParaRPr lang="en-ID" sz="4400" b="1" dirty="0">
              <a:solidFill>
                <a:schemeClr val="bg2"/>
              </a:solidFill>
              <a:latin typeface="+mj-lt"/>
            </a:endParaRPr>
          </a:p>
        </p:txBody>
      </p:sp>
      <p:sp>
        <p:nvSpPr>
          <p:cNvPr id="79" name="TextBox 78">
            <a:extLst>
              <a:ext uri="{FF2B5EF4-FFF2-40B4-BE49-F238E27FC236}">
                <a16:creationId xmlns:a16="http://schemas.microsoft.com/office/drawing/2014/main" id="{34FBB8AD-4658-4E32-B3F6-DFFC6D7B8349}"/>
              </a:ext>
            </a:extLst>
          </p:cNvPr>
          <p:cNvSpPr txBox="1"/>
          <p:nvPr/>
        </p:nvSpPr>
        <p:spPr>
          <a:xfrm>
            <a:off x="5139657" y="3127113"/>
            <a:ext cx="1924524" cy="276999"/>
          </a:xfrm>
          <a:prstGeom prst="rect">
            <a:avLst/>
          </a:prstGeom>
          <a:noFill/>
        </p:spPr>
        <p:txBody>
          <a:bodyPr wrap="square" rtlCol="0" anchor="ctr">
            <a:spAutoFit/>
          </a:bodyPr>
          <a:lstStyle/>
          <a:p>
            <a:pPr algn="ctr"/>
            <a:r>
              <a:rPr lang="en-US" sz="1200" dirty="0">
                <a:solidFill>
                  <a:schemeClr val="bg2"/>
                </a:solidFill>
              </a:rPr>
              <a:t>Total clients this year</a:t>
            </a:r>
          </a:p>
        </p:txBody>
      </p:sp>
      <p:grpSp>
        <p:nvGrpSpPr>
          <p:cNvPr id="99" name="Group 98">
            <a:extLst>
              <a:ext uri="{FF2B5EF4-FFF2-40B4-BE49-F238E27FC236}">
                <a16:creationId xmlns:a16="http://schemas.microsoft.com/office/drawing/2014/main" id="{1D0E4566-3247-4637-B521-C74385F2A17C}"/>
              </a:ext>
            </a:extLst>
          </p:cNvPr>
          <p:cNvGrpSpPr/>
          <p:nvPr/>
        </p:nvGrpSpPr>
        <p:grpSpPr>
          <a:xfrm>
            <a:off x="1008845" y="2691471"/>
            <a:ext cx="538748" cy="570439"/>
            <a:chOff x="4681057" y="5148027"/>
            <a:chExt cx="647700" cy="685800"/>
          </a:xfrm>
          <a:solidFill>
            <a:schemeClr val="accent1"/>
          </a:solidFill>
        </p:grpSpPr>
        <p:sp>
          <p:nvSpPr>
            <p:cNvPr id="100" name="Graphic 36" descr="Inbox Check with solid fill">
              <a:extLst>
                <a:ext uri="{FF2B5EF4-FFF2-40B4-BE49-F238E27FC236}">
                  <a16:creationId xmlns:a16="http://schemas.microsoft.com/office/drawing/2014/main" id="{2423B47D-93C2-473F-A177-3BF79D49368F}"/>
                </a:ext>
              </a:extLst>
            </p:cNvPr>
            <p:cNvSpPr/>
            <p:nvPr/>
          </p:nvSpPr>
          <p:spPr>
            <a:xfrm>
              <a:off x="4681057" y="5376627"/>
              <a:ext cx="647700" cy="457200"/>
            </a:xfrm>
            <a:custGeom>
              <a:avLst/>
              <a:gdLst>
                <a:gd name="connsiteX0" fmla="*/ 548735 w 647700"/>
                <a:gd name="connsiteY0" fmla="*/ 155467 h 457200"/>
                <a:gd name="connsiteX1" fmla="*/ 587264 w 647700"/>
                <a:gd name="connsiteY1" fmla="*/ 248422 h 457200"/>
                <a:gd name="connsiteX2" fmla="*/ 409146 w 647700"/>
                <a:gd name="connsiteY2" fmla="*/ 248422 h 457200"/>
                <a:gd name="connsiteX3" fmla="*/ 322585 w 647700"/>
                <a:gd name="connsiteY3" fmla="*/ 332434 h 457200"/>
                <a:gd name="connsiteX4" fmla="*/ 238573 w 647700"/>
                <a:gd name="connsiteY4" fmla="*/ 248422 h 457200"/>
                <a:gd name="connsiteX5" fmla="*/ 60293 w 647700"/>
                <a:gd name="connsiteY5" fmla="*/ 248422 h 457200"/>
                <a:gd name="connsiteX6" fmla="*/ 139494 w 647700"/>
                <a:gd name="connsiteY6" fmla="*/ 57150 h 457200"/>
                <a:gd name="connsiteX7" fmla="*/ 274406 w 647700"/>
                <a:gd name="connsiteY7" fmla="*/ 57150 h 457200"/>
                <a:gd name="connsiteX8" fmla="*/ 252946 w 647700"/>
                <a:gd name="connsiteY8" fmla="*/ 0 h 457200"/>
                <a:gd name="connsiteX9" fmla="*/ 101298 w 647700"/>
                <a:gd name="connsiteY9" fmla="*/ 0 h 457200"/>
                <a:gd name="connsiteX10" fmla="*/ 0 w 647700"/>
                <a:gd name="connsiteY10" fmla="*/ 244592 h 457200"/>
                <a:gd name="connsiteX11" fmla="*/ 0 w 647700"/>
                <a:gd name="connsiteY11" fmla="*/ 457200 h 457200"/>
                <a:gd name="connsiteX12" fmla="*/ 647700 w 647700"/>
                <a:gd name="connsiteY12" fmla="*/ 457200 h 457200"/>
                <a:gd name="connsiteX13" fmla="*/ 647700 w 647700"/>
                <a:gd name="connsiteY13" fmla="*/ 245012 h 457200"/>
                <a:gd name="connsiteX14" fmla="*/ 598808 w 647700"/>
                <a:gd name="connsiteY14" fmla="*/ 127025 h 457200"/>
                <a:gd name="connsiteX15" fmla="*/ 548735 w 647700"/>
                <a:gd name="connsiteY15" fmla="*/ 155467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7700" h="457200">
                  <a:moveTo>
                    <a:pt x="548735" y="155467"/>
                  </a:moveTo>
                  <a:lnTo>
                    <a:pt x="587264" y="248422"/>
                  </a:lnTo>
                  <a:lnTo>
                    <a:pt x="409146" y="248422"/>
                  </a:lnTo>
                  <a:cubicBezTo>
                    <a:pt x="408442" y="295525"/>
                    <a:pt x="369687" y="333138"/>
                    <a:pt x="322585" y="332434"/>
                  </a:cubicBezTo>
                  <a:cubicBezTo>
                    <a:pt x="276475" y="331744"/>
                    <a:pt x="239262" y="294532"/>
                    <a:pt x="238573" y="248422"/>
                  </a:cubicBezTo>
                  <a:lnTo>
                    <a:pt x="60293" y="248422"/>
                  </a:lnTo>
                  <a:lnTo>
                    <a:pt x="139494" y="57150"/>
                  </a:lnTo>
                  <a:lnTo>
                    <a:pt x="274406" y="57150"/>
                  </a:lnTo>
                  <a:cubicBezTo>
                    <a:pt x="264604" y="39203"/>
                    <a:pt x="257379" y="19963"/>
                    <a:pt x="252946" y="0"/>
                  </a:cubicBezTo>
                  <a:lnTo>
                    <a:pt x="101298" y="0"/>
                  </a:lnTo>
                  <a:lnTo>
                    <a:pt x="0" y="244592"/>
                  </a:lnTo>
                  <a:lnTo>
                    <a:pt x="0" y="457200"/>
                  </a:lnTo>
                  <a:lnTo>
                    <a:pt x="647700" y="457200"/>
                  </a:lnTo>
                  <a:lnTo>
                    <a:pt x="647700" y="245012"/>
                  </a:lnTo>
                  <a:lnTo>
                    <a:pt x="598808" y="127025"/>
                  </a:lnTo>
                  <a:cubicBezTo>
                    <a:pt x="583443" y="138671"/>
                    <a:pt x="566606" y="148234"/>
                    <a:pt x="548735" y="155467"/>
                  </a:cubicBezTo>
                  <a:close/>
                </a:path>
              </a:pathLst>
            </a:custGeom>
            <a:grpFill/>
            <a:ln w="9525" cap="flat">
              <a:noFill/>
              <a:prstDash val="solid"/>
              <a:miter/>
            </a:ln>
          </p:spPr>
          <p:txBody>
            <a:bodyPr rtlCol="0" anchor="ctr"/>
            <a:lstStyle/>
            <a:p>
              <a:endParaRPr lang="en-ID"/>
            </a:p>
          </p:txBody>
        </p:sp>
        <p:sp>
          <p:nvSpPr>
            <p:cNvPr id="101" name="Graphic 36" descr="Inbox Check with solid fill">
              <a:extLst>
                <a:ext uri="{FF2B5EF4-FFF2-40B4-BE49-F238E27FC236}">
                  <a16:creationId xmlns:a16="http://schemas.microsoft.com/office/drawing/2014/main" id="{51CB5286-9FD3-4421-BCC7-47685A6C9732}"/>
                </a:ext>
              </a:extLst>
            </p:cNvPr>
            <p:cNvSpPr/>
            <p:nvPr/>
          </p:nvSpPr>
          <p:spPr>
            <a:xfrm>
              <a:off x="4966807" y="5148027"/>
              <a:ext cx="361950" cy="361950"/>
            </a:xfrm>
            <a:custGeom>
              <a:avLst/>
              <a:gdLst>
                <a:gd name="connsiteX0" fmla="*/ 180975 w 361950"/>
                <a:gd name="connsiteY0" fmla="*/ 0 h 361950"/>
                <a:gd name="connsiteX1" fmla="*/ 0 w 361950"/>
                <a:gd name="connsiteY1" fmla="*/ 180975 h 361950"/>
                <a:gd name="connsiteX2" fmla="*/ 180975 w 361950"/>
                <a:gd name="connsiteY2" fmla="*/ 361950 h 361950"/>
                <a:gd name="connsiteX3" fmla="*/ 361950 w 361950"/>
                <a:gd name="connsiteY3" fmla="*/ 180975 h 361950"/>
                <a:gd name="connsiteX4" fmla="*/ 181127 w 361950"/>
                <a:gd name="connsiteY4" fmla="*/ 0 h 361950"/>
                <a:gd name="connsiteX5" fmla="*/ 180975 w 361950"/>
                <a:gd name="connsiteY5" fmla="*/ 0 h 361950"/>
                <a:gd name="connsiteX6" fmla="*/ 224790 w 361950"/>
                <a:gd name="connsiteY6" fmla="*/ 189614 h 361950"/>
                <a:gd name="connsiteX7" fmla="*/ 145209 w 361950"/>
                <a:gd name="connsiteY7" fmla="*/ 269281 h 361950"/>
                <a:gd name="connsiteX8" fmla="*/ 77019 w 361950"/>
                <a:gd name="connsiteY8" fmla="*/ 201082 h 361950"/>
                <a:gd name="connsiteX9" fmla="*/ 99803 w 361950"/>
                <a:gd name="connsiteY9" fmla="*/ 178298 h 361950"/>
                <a:gd name="connsiteX10" fmla="*/ 145209 w 361950"/>
                <a:gd name="connsiteY10" fmla="*/ 223714 h 361950"/>
                <a:gd name="connsiteX11" fmla="*/ 210931 w 361950"/>
                <a:gd name="connsiteY11" fmla="*/ 157105 h 361950"/>
                <a:gd name="connsiteX12" fmla="*/ 267348 w 361950"/>
                <a:gd name="connsiteY12" fmla="*/ 101394 h 361950"/>
                <a:gd name="connsiteX13" fmla="*/ 269405 w 361950"/>
                <a:gd name="connsiteY13" fmla="*/ 99489 h 361950"/>
                <a:gd name="connsiteX14" fmla="*/ 271310 w 361950"/>
                <a:gd name="connsiteY14" fmla="*/ 97431 h 361950"/>
                <a:gd name="connsiteX15" fmla="*/ 294418 w 361950"/>
                <a:gd name="connsiteY15" fmla="*/ 120215 h 361950"/>
                <a:gd name="connsiteX16" fmla="*/ 224790 w 361950"/>
                <a:gd name="connsiteY16" fmla="*/ 189614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1950" h="361950">
                  <a:moveTo>
                    <a:pt x="180975" y="0"/>
                  </a:moveTo>
                  <a:cubicBezTo>
                    <a:pt x="81025" y="0"/>
                    <a:pt x="0" y="81025"/>
                    <a:pt x="0" y="180975"/>
                  </a:cubicBezTo>
                  <a:cubicBezTo>
                    <a:pt x="0" y="280925"/>
                    <a:pt x="81025" y="361950"/>
                    <a:pt x="180975" y="361950"/>
                  </a:cubicBezTo>
                  <a:cubicBezTo>
                    <a:pt x="280925" y="361950"/>
                    <a:pt x="361950" y="280925"/>
                    <a:pt x="361950" y="180975"/>
                  </a:cubicBezTo>
                  <a:cubicBezTo>
                    <a:pt x="361992" y="81067"/>
                    <a:pt x="281035" y="42"/>
                    <a:pt x="181127" y="0"/>
                  </a:cubicBezTo>
                  <a:cubicBezTo>
                    <a:pt x="181077" y="0"/>
                    <a:pt x="181025" y="0"/>
                    <a:pt x="180975" y="0"/>
                  </a:cubicBezTo>
                  <a:close/>
                  <a:moveTo>
                    <a:pt x="224790" y="189614"/>
                  </a:moveTo>
                  <a:cubicBezTo>
                    <a:pt x="198425" y="215935"/>
                    <a:pt x="171898" y="242490"/>
                    <a:pt x="145209" y="269281"/>
                  </a:cubicBezTo>
                  <a:cubicBezTo>
                    <a:pt x="122527" y="246497"/>
                    <a:pt x="99796" y="223764"/>
                    <a:pt x="77019" y="201082"/>
                  </a:cubicBezTo>
                  <a:lnTo>
                    <a:pt x="99803" y="178298"/>
                  </a:lnTo>
                  <a:lnTo>
                    <a:pt x="145209" y="223714"/>
                  </a:lnTo>
                  <a:cubicBezTo>
                    <a:pt x="167249" y="201349"/>
                    <a:pt x="189157" y="179146"/>
                    <a:pt x="210931" y="157105"/>
                  </a:cubicBezTo>
                  <a:cubicBezTo>
                    <a:pt x="232705" y="135055"/>
                    <a:pt x="244773" y="123225"/>
                    <a:pt x="267348" y="101394"/>
                  </a:cubicBezTo>
                  <a:cubicBezTo>
                    <a:pt x="267986" y="100755"/>
                    <a:pt x="268662" y="100127"/>
                    <a:pt x="269405" y="99489"/>
                  </a:cubicBezTo>
                  <a:cubicBezTo>
                    <a:pt x="270119" y="98880"/>
                    <a:pt x="270758" y="98189"/>
                    <a:pt x="271310" y="97431"/>
                  </a:cubicBezTo>
                  <a:lnTo>
                    <a:pt x="294418" y="120215"/>
                  </a:lnTo>
                  <a:cubicBezTo>
                    <a:pt x="267653" y="146904"/>
                    <a:pt x="251193" y="163297"/>
                    <a:pt x="224790" y="189614"/>
                  </a:cubicBezTo>
                  <a:close/>
                </a:path>
              </a:pathLst>
            </a:custGeom>
            <a:grpFill/>
            <a:ln w="9525" cap="flat">
              <a:noFill/>
              <a:prstDash val="solid"/>
              <a:miter/>
            </a:ln>
          </p:spPr>
          <p:txBody>
            <a:bodyPr rtlCol="0" anchor="ctr"/>
            <a:lstStyle/>
            <a:p>
              <a:endParaRPr lang="en-ID"/>
            </a:p>
          </p:txBody>
        </p:sp>
      </p:grpSp>
      <p:sp>
        <p:nvSpPr>
          <p:cNvPr id="102" name="Rectangle: Rounded Corners 101">
            <a:extLst>
              <a:ext uri="{FF2B5EF4-FFF2-40B4-BE49-F238E27FC236}">
                <a16:creationId xmlns:a16="http://schemas.microsoft.com/office/drawing/2014/main" id="{DE5F5CC1-523C-4384-B7D9-D7A38E2E6A75}"/>
              </a:ext>
            </a:extLst>
          </p:cNvPr>
          <p:cNvSpPr/>
          <p:nvPr/>
        </p:nvSpPr>
        <p:spPr>
          <a:xfrm>
            <a:off x="3049140" y="4041105"/>
            <a:ext cx="608460" cy="608460"/>
          </a:xfrm>
          <a:prstGeom prst="roundRect">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 name="TextBox 102">
            <a:extLst>
              <a:ext uri="{FF2B5EF4-FFF2-40B4-BE49-F238E27FC236}">
                <a16:creationId xmlns:a16="http://schemas.microsoft.com/office/drawing/2014/main" id="{C0EBD1B1-4317-47E7-8895-2E0CDA08B8A5}"/>
              </a:ext>
            </a:extLst>
          </p:cNvPr>
          <p:cNvSpPr txBox="1"/>
          <p:nvPr/>
        </p:nvSpPr>
        <p:spPr>
          <a:xfrm>
            <a:off x="3079010" y="4160669"/>
            <a:ext cx="548720" cy="369332"/>
          </a:xfrm>
          <a:prstGeom prst="rect">
            <a:avLst/>
          </a:prstGeom>
          <a:noFill/>
        </p:spPr>
        <p:txBody>
          <a:bodyPr wrap="square" rtlCol="0" anchor="ctr">
            <a:spAutoFit/>
          </a:bodyPr>
          <a:lstStyle/>
          <a:p>
            <a:pPr algn="ctr"/>
            <a:r>
              <a:rPr lang="en-US" b="1" dirty="0">
                <a:solidFill>
                  <a:schemeClr val="bg2"/>
                </a:solidFill>
                <a:latin typeface="+mj-lt"/>
              </a:rPr>
              <a:t>02</a:t>
            </a:r>
            <a:endParaRPr lang="en-ID" b="1" dirty="0">
              <a:solidFill>
                <a:schemeClr val="bg2"/>
              </a:solidFill>
              <a:latin typeface="+mj-lt"/>
            </a:endParaRPr>
          </a:p>
        </p:txBody>
      </p:sp>
      <p:sp>
        <p:nvSpPr>
          <p:cNvPr id="104" name="TextBox 103">
            <a:extLst>
              <a:ext uri="{FF2B5EF4-FFF2-40B4-BE49-F238E27FC236}">
                <a16:creationId xmlns:a16="http://schemas.microsoft.com/office/drawing/2014/main" id="{4CC9BB71-8A34-400A-B933-E161DCE6A43E}"/>
              </a:ext>
            </a:extLst>
          </p:cNvPr>
          <p:cNvSpPr txBox="1"/>
          <p:nvPr/>
        </p:nvSpPr>
        <p:spPr>
          <a:xfrm>
            <a:off x="2928689" y="5013133"/>
            <a:ext cx="1670049" cy="616836"/>
          </a:xfrm>
          <a:prstGeom prst="rect">
            <a:avLst/>
          </a:prstGeom>
          <a:noFill/>
        </p:spPr>
        <p:txBody>
          <a:bodyPr wrap="square" rtlCol="0" anchor="ctr">
            <a:spAutoFit/>
          </a:bodyPr>
          <a:lstStyle/>
          <a:p>
            <a:pPr>
              <a:lnSpc>
                <a:spcPct val="150000"/>
              </a:lnSpc>
            </a:pPr>
            <a:r>
              <a:rPr lang="en-US" sz="1200" dirty="0"/>
              <a:t>A wonderful serenity  taken possession</a:t>
            </a:r>
          </a:p>
        </p:txBody>
      </p:sp>
      <p:sp>
        <p:nvSpPr>
          <p:cNvPr id="105" name="TextBox 104">
            <a:extLst>
              <a:ext uri="{FF2B5EF4-FFF2-40B4-BE49-F238E27FC236}">
                <a16:creationId xmlns:a16="http://schemas.microsoft.com/office/drawing/2014/main" id="{551C45E3-06AE-49F1-AF2A-EE55C96BBC19}"/>
              </a:ext>
            </a:extLst>
          </p:cNvPr>
          <p:cNvSpPr txBox="1"/>
          <p:nvPr/>
        </p:nvSpPr>
        <p:spPr>
          <a:xfrm>
            <a:off x="2928690" y="4742971"/>
            <a:ext cx="1670049" cy="369332"/>
          </a:xfrm>
          <a:prstGeom prst="rect">
            <a:avLst/>
          </a:prstGeom>
          <a:noFill/>
        </p:spPr>
        <p:txBody>
          <a:bodyPr wrap="square" rtlCol="0" anchor="ctr">
            <a:spAutoFit/>
          </a:bodyPr>
          <a:lstStyle/>
          <a:p>
            <a:r>
              <a:rPr lang="en-US" b="1" dirty="0">
                <a:solidFill>
                  <a:schemeClr val="accent1"/>
                </a:solidFill>
                <a:latin typeface="+mj-lt"/>
              </a:rPr>
              <a:t>Description</a:t>
            </a:r>
            <a:endParaRPr lang="en-ID" b="1" dirty="0">
              <a:solidFill>
                <a:schemeClr val="accent1"/>
              </a:solidFill>
              <a:latin typeface="+mj-lt"/>
            </a:endParaRPr>
          </a:p>
        </p:txBody>
      </p:sp>
      <p:sp>
        <p:nvSpPr>
          <p:cNvPr id="106" name="Rectangle: Rounded Corners 105">
            <a:extLst>
              <a:ext uri="{FF2B5EF4-FFF2-40B4-BE49-F238E27FC236}">
                <a16:creationId xmlns:a16="http://schemas.microsoft.com/office/drawing/2014/main" id="{FBAFA450-EA5E-43D8-AE2F-A6E7F9760C5F}"/>
              </a:ext>
            </a:extLst>
          </p:cNvPr>
          <p:cNvSpPr/>
          <p:nvPr/>
        </p:nvSpPr>
        <p:spPr>
          <a:xfrm>
            <a:off x="5184753" y="4041105"/>
            <a:ext cx="608460" cy="608460"/>
          </a:xfrm>
          <a:prstGeom prst="roundRect">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7" name="TextBox 106">
            <a:extLst>
              <a:ext uri="{FF2B5EF4-FFF2-40B4-BE49-F238E27FC236}">
                <a16:creationId xmlns:a16="http://schemas.microsoft.com/office/drawing/2014/main" id="{833B37B9-9F6B-4B6B-A3A4-A30CDC4FBBD2}"/>
              </a:ext>
            </a:extLst>
          </p:cNvPr>
          <p:cNvSpPr txBox="1"/>
          <p:nvPr/>
        </p:nvSpPr>
        <p:spPr>
          <a:xfrm>
            <a:off x="5214623" y="4160669"/>
            <a:ext cx="548720" cy="369332"/>
          </a:xfrm>
          <a:prstGeom prst="rect">
            <a:avLst/>
          </a:prstGeom>
          <a:noFill/>
        </p:spPr>
        <p:txBody>
          <a:bodyPr wrap="square" rtlCol="0" anchor="ctr">
            <a:spAutoFit/>
          </a:bodyPr>
          <a:lstStyle/>
          <a:p>
            <a:pPr algn="ctr"/>
            <a:r>
              <a:rPr lang="en-US" b="1" dirty="0">
                <a:solidFill>
                  <a:schemeClr val="bg2"/>
                </a:solidFill>
                <a:latin typeface="+mj-lt"/>
              </a:rPr>
              <a:t>03</a:t>
            </a:r>
            <a:endParaRPr lang="en-ID" b="1" dirty="0">
              <a:solidFill>
                <a:schemeClr val="bg2"/>
              </a:solidFill>
              <a:latin typeface="+mj-lt"/>
            </a:endParaRPr>
          </a:p>
        </p:txBody>
      </p:sp>
      <p:sp>
        <p:nvSpPr>
          <p:cNvPr id="108" name="TextBox 107">
            <a:extLst>
              <a:ext uri="{FF2B5EF4-FFF2-40B4-BE49-F238E27FC236}">
                <a16:creationId xmlns:a16="http://schemas.microsoft.com/office/drawing/2014/main" id="{7B2F58D6-DB6E-469D-B65C-60CB3BCA8380}"/>
              </a:ext>
            </a:extLst>
          </p:cNvPr>
          <p:cNvSpPr txBox="1"/>
          <p:nvPr/>
        </p:nvSpPr>
        <p:spPr>
          <a:xfrm>
            <a:off x="5064302" y="5013133"/>
            <a:ext cx="1670049" cy="616836"/>
          </a:xfrm>
          <a:prstGeom prst="rect">
            <a:avLst/>
          </a:prstGeom>
          <a:noFill/>
        </p:spPr>
        <p:txBody>
          <a:bodyPr wrap="square" rtlCol="0" anchor="ctr">
            <a:spAutoFit/>
          </a:bodyPr>
          <a:lstStyle/>
          <a:p>
            <a:pPr>
              <a:lnSpc>
                <a:spcPct val="150000"/>
              </a:lnSpc>
            </a:pPr>
            <a:r>
              <a:rPr lang="en-US" sz="1200" dirty="0"/>
              <a:t>A wonderful serenity  taken possession</a:t>
            </a:r>
          </a:p>
        </p:txBody>
      </p:sp>
      <p:sp>
        <p:nvSpPr>
          <p:cNvPr id="109" name="TextBox 108">
            <a:extLst>
              <a:ext uri="{FF2B5EF4-FFF2-40B4-BE49-F238E27FC236}">
                <a16:creationId xmlns:a16="http://schemas.microsoft.com/office/drawing/2014/main" id="{37F88FD7-A4D5-4CB1-9F5A-7603E718192E}"/>
              </a:ext>
            </a:extLst>
          </p:cNvPr>
          <p:cNvSpPr txBox="1"/>
          <p:nvPr/>
        </p:nvSpPr>
        <p:spPr>
          <a:xfrm>
            <a:off x="5064303" y="4742971"/>
            <a:ext cx="1670049" cy="369332"/>
          </a:xfrm>
          <a:prstGeom prst="rect">
            <a:avLst/>
          </a:prstGeom>
          <a:noFill/>
        </p:spPr>
        <p:txBody>
          <a:bodyPr wrap="square" rtlCol="0" anchor="ctr">
            <a:spAutoFit/>
          </a:bodyPr>
          <a:lstStyle/>
          <a:p>
            <a:r>
              <a:rPr lang="en-US" b="1" dirty="0">
                <a:solidFill>
                  <a:schemeClr val="accent1"/>
                </a:solidFill>
                <a:latin typeface="+mj-lt"/>
              </a:rPr>
              <a:t>Description</a:t>
            </a:r>
            <a:endParaRPr lang="en-ID" b="1" dirty="0">
              <a:solidFill>
                <a:schemeClr val="accent1"/>
              </a:solidFill>
              <a:latin typeface="+mj-lt"/>
            </a:endParaRPr>
          </a:p>
        </p:txBody>
      </p:sp>
    </p:spTree>
    <p:extLst>
      <p:ext uri="{BB962C8B-B14F-4D97-AF65-F5344CB8AC3E}">
        <p14:creationId xmlns:p14="http://schemas.microsoft.com/office/powerpoint/2010/main" val="19550125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fade">
                                      <p:cBhvr>
                                        <p:cTn id="7" dur="500"/>
                                        <p:tgtEl>
                                          <p:spTgt spid="49"/>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0"/>
                                        </p:tgtEl>
                                        <p:attrNameLst>
                                          <p:attrName>style.visibility</p:attrName>
                                        </p:attrNameLst>
                                      </p:cBhvr>
                                      <p:to>
                                        <p:strVal val="visible"/>
                                      </p:to>
                                    </p:set>
                                    <p:anim calcmode="lin" valueType="num">
                                      <p:cBhvr>
                                        <p:cTn id="11" dur="500" fill="hold"/>
                                        <p:tgtEl>
                                          <p:spTgt spid="50"/>
                                        </p:tgtEl>
                                        <p:attrNameLst>
                                          <p:attrName>ppt_w</p:attrName>
                                        </p:attrNameLst>
                                      </p:cBhvr>
                                      <p:tavLst>
                                        <p:tav tm="0">
                                          <p:val>
                                            <p:fltVal val="0"/>
                                          </p:val>
                                        </p:tav>
                                        <p:tav tm="100000">
                                          <p:val>
                                            <p:strVal val="#ppt_w"/>
                                          </p:val>
                                        </p:tav>
                                      </p:tavLst>
                                    </p:anim>
                                    <p:anim calcmode="lin" valueType="num">
                                      <p:cBhvr>
                                        <p:cTn id="12" dur="500" fill="hold"/>
                                        <p:tgtEl>
                                          <p:spTgt spid="50"/>
                                        </p:tgtEl>
                                        <p:attrNameLst>
                                          <p:attrName>ppt_h</p:attrName>
                                        </p:attrNameLst>
                                      </p:cBhvr>
                                      <p:tavLst>
                                        <p:tav tm="0">
                                          <p:val>
                                            <p:fltVal val="0"/>
                                          </p:val>
                                        </p:tav>
                                        <p:tav tm="100000">
                                          <p:val>
                                            <p:strVal val="#ppt_h"/>
                                          </p:val>
                                        </p:tav>
                                      </p:tavLst>
                                    </p:anim>
                                    <p:animEffect transition="in" filter="fade">
                                      <p:cBhvr>
                                        <p:cTn id="13" dur="500"/>
                                        <p:tgtEl>
                                          <p:spTgt spid="50"/>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53"/>
                                        </p:tgtEl>
                                        <p:attrNameLst>
                                          <p:attrName>style.visibility</p:attrName>
                                        </p:attrNameLst>
                                      </p:cBhvr>
                                      <p:to>
                                        <p:strVal val="visible"/>
                                      </p:to>
                                    </p:set>
                                    <p:animEffect transition="in" filter="wipe(left)">
                                      <p:cBhvr>
                                        <p:cTn id="17" dur="500"/>
                                        <p:tgtEl>
                                          <p:spTgt spid="53"/>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left)">
                                      <p:cBhvr>
                                        <p:cTn id="21" dur="500"/>
                                        <p:tgtEl>
                                          <p:spTgt spid="7"/>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99"/>
                                        </p:tgtEl>
                                        <p:attrNameLst>
                                          <p:attrName>style.visibility</p:attrName>
                                        </p:attrNameLst>
                                      </p:cBhvr>
                                      <p:to>
                                        <p:strVal val="visible"/>
                                      </p:to>
                                    </p:set>
                                    <p:anim calcmode="lin" valueType="num">
                                      <p:cBhvr>
                                        <p:cTn id="25" dur="500" fill="hold"/>
                                        <p:tgtEl>
                                          <p:spTgt spid="99"/>
                                        </p:tgtEl>
                                        <p:attrNameLst>
                                          <p:attrName>ppt_w</p:attrName>
                                        </p:attrNameLst>
                                      </p:cBhvr>
                                      <p:tavLst>
                                        <p:tav tm="0">
                                          <p:val>
                                            <p:fltVal val="0"/>
                                          </p:val>
                                        </p:tav>
                                        <p:tav tm="100000">
                                          <p:val>
                                            <p:strVal val="#ppt_w"/>
                                          </p:val>
                                        </p:tav>
                                      </p:tavLst>
                                    </p:anim>
                                    <p:anim calcmode="lin" valueType="num">
                                      <p:cBhvr>
                                        <p:cTn id="26" dur="500" fill="hold"/>
                                        <p:tgtEl>
                                          <p:spTgt spid="99"/>
                                        </p:tgtEl>
                                        <p:attrNameLst>
                                          <p:attrName>ppt_h</p:attrName>
                                        </p:attrNameLst>
                                      </p:cBhvr>
                                      <p:tavLst>
                                        <p:tav tm="0">
                                          <p:val>
                                            <p:fltVal val="0"/>
                                          </p:val>
                                        </p:tav>
                                        <p:tav tm="100000">
                                          <p:val>
                                            <p:strVal val="#ppt_h"/>
                                          </p:val>
                                        </p:tav>
                                      </p:tavLst>
                                    </p:anim>
                                    <p:animEffect transition="in" filter="fade">
                                      <p:cBhvr>
                                        <p:cTn id="27" dur="500"/>
                                        <p:tgtEl>
                                          <p:spTgt spid="99"/>
                                        </p:tgtEl>
                                      </p:cBhvr>
                                    </p:animEffect>
                                  </p:childTnLst>
                                </p:cTn>
                              </p:par>
                            </p:childTnLst>
                          </p:cTn>
                        </p:par>
                        <p:par>
                          <p:cTn id="28" fill="hold">
                            <p:stCondLst>
                              <p:cond delay="2500"/>
                            </p:stCondLst>
                            <p:childTnLst>
                              <p:par>
                                <p:cTn id="29" presetID="22" presetClass="entr" presetSubtype="8" fill="hold" grpId="0" nodeType="afterEffect">
                                  <p:stCondLst>
                                    <p:cond delay="0"/>
                                  </p:stCondLst>
                                  <p:childTnLst>
                                    <p:set>
                                      <p:cBhvr>
                                        <p:cTn id="30" dur="1" fill="hold">
                                          <p:stCondLst>
                                            <p:cond delay="0"/>
                                          </p:stCondLst>
                                        </p:cTn>
                                        <p:tgtEl>
                                          <p:spTgt spid="96"/>
                                        </p:tgtEl>
                                        <p:attrNameLst>
                                          <p:attrName>style.visibility</p:attrName>
                                        </p:attrNameLst>
                                      </p:cBhvr>
                                      <p:to>
                                        <p:strVal val="visible"/>
                                      </p:to>
                                    </p:set>
                                    <p:animEffect transition="in" filter="wipe(left)">
                                      <p:cBhvr>
                                        <p:cTn id="31" dur="500"/>
                                        <p:tgtEl>
                                          <p:spTgt spid="96"/>
                                        </p:tgtEl>
                                      </p:cBhvr>
                                    </p:animEffect>
                                  </p:childTnLst>
                                </p:cTn>
                              </p:par>
                            </p:childTnLst>
                          </p:cTn>
                        </p:par>
                        <p:par>
                          <p:cTn id="32" fill="hold">
                            <p:stCondLst>
                              <p:cond delay="3000"/>
                            </p:stCondLst>
                            <p:childTnLst>
                              <p:par>
                                <p:cTn id="33" presetID="22" presetClass="entr" presetSubtype="1" fill="hold" grpId="0" nodeType="afterEffect">
                                  <p:stCondLst>
                                    <p:cond delay="0"/>
                                  </p:stCondLst>
                                  <p:childTnLst>
                                    <p:set>
                                      <p:cBhvr>
                                        <p:cTn id="34" dur="1" fill="hold">
                                          <p:stCondLst>
                                            <p:cond delay="0"/>
                                          </p:stCondLst>
                                        </p:cTn>
                                        <p:tgtEl>
                                          <p:spTgt spid="95"/>
                                        </p:tgtEl>
                                        <p:attrNameLst>
                                          <p:attrName>style.visibility</p:attrName>
                                        </p:attrNameLst>
                                      </p:cBhvr>
                                      <p:to>
                                        <p:strVal val="visible"/>
                                      </p:to>
                                    </p:set>
                                    <p:animEffect transition="in" filter="wipe(up)">
                                      <p:cBhvr>
                                        <p:cTn id="35" dur="500"/>
                                        <p:tgtEl>
                                          <p:spTgt spid="95"/>
                                        </p:tgtEl>
                                      </p:cBhvr>
                                    </p:animEffect>
                                  </p:childTnLst>
                                </p:cTn>
                              </p:par>
                            </p:childTnLst>
                          </p:cTn>
                        </p:par>
                        <p:par>
                          <p:cTn id="36" fill="hold">
                            <p:stCondLst>
                              <p:cond delay="3500"/>
                            </p:stCondLst>
                            <p:childTnLst>
                              <p:par>
                                <p:cTn id="37" presetID="22" presetClass="entr" presetSubtype="1" fill="hold" grpId="0" nodeType="afterEffect">
                                  <p:stCondLst>
                                    <p:cond delay="0"/>
                                  </p:stCondLst>
                                  <p:childTnLst>
                                    <p:set>
                                      <p:cBhvr>
                                        <p:cTn id="38" dur="1" fill="hold">
                                          <p:stCondLst>
                                            <p:cond delay="0"/>
                                          </p:stCondLst>
                                        </p:cTn>
                                        <p:tgtEl>
                                          <p:spTgt spid="77"/>
                                        </p:tgtEl>
                                        <p:attrNameLst>
                                          <p:attrName>style.visibility</p:attrName>
                                        </p:attrNameLst>
                                      </p:cBhvr>
                                      <p:to>
                                        <p:strVal val="visible"/>
                                      </p:to>
                                    </p:set>
                                    <p:animEffect transition="in" filter="wipe(up)">
                                      <p:cBhvr>
                                        <p:cTn id="39" dur="500"/>
                                        <p:tgtEl>
                                          <p:spTgt spid="77"/>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78"/>
                                        </p:tgtEl>
                                        <p:attrNameLst>
                                          <p:attrName>style.visibility</p:attrName>
                                        </p:attrNameLst>
                                      </p:cBhvr>
                                      <p:to>
                                        <p:strVal val="visible"/>
                                      </p:to>
                                    </p:set>
                                    <p:animEffect transition="in" filter="wipe(left)">
                                      <p:cBhvr>
                                        <p:cTn id="43" dur="500"/>
                                        <p:tgtEl>
                                          <p:spTgt spid="78"/>
                                        </p:tgtEl>
                                      </p:cBhvr>
                                    </p:animEffect>
                                  </p:childTnLst>
                                </p:cTn>
                              </p:par>
                            </p:childTnLst>
                          </p:cTn>
                        </p:par>
                        <p:par>
                          <p:cTn id="44" fill="hold">
                            <p:stCondLst>
                              <p:cond delay="4500"/>
                            </p:stCondLst>
                            <p:childTnLst>
                              <p:par>
                                <p:cTn id="45" presetID="22" presetClass="entr" presetSubtype="8" fill="hold" grpId="0" nodeType="afterEffect">
                                  <p:stCondLst>
                                    <p:cond delay="0"/>
                                  </p:stCondLst>
                                  <p:childTnLst>
                                    <p:set>
                                      <p:cBhvr>
                                        <p:cTn id="46" dur="1" fill="hold">
                                          <p:stCondLst>
                                            <p:cond delay="0"/>
                                          </p:stCondLst>
                                        </p:cTn>
                                        <p:tgtEl>
                                          <p:spTgt spid="79"/>
                                        </p:tgtEl>
                                        <p:attrNameLst>
                                          <p:attrName>style.visibility</p:attrName>
                                        </p:attrNameLst>
                                      </p:cBhvr>
                                      <p:to>
                                        <p:strVal val="visible"/>
                                      </p:to>
                                    </p:set>
                                    <p:animEffect transition="in" filter="wipe(left)">
                                      <p:cBhvr>
                                        <p:cTn id="47" dur="500"/>
                                        <p:tgtEl>
                                          <p:spTgt spid="79"/>
                                        </p:tgtEl>
                                      </p:cBhvr>
                                    </p:animEffect>
                                  </p:childTnLst>
                                </p:cTn>
                              </p:par>
                            </p:childTnLst>
                          </p:cTn>
                        </p:par>
                        <p:par>
                          <p:cTn id="48" fill="hold">
                            <p:stCondLst>
                              <p:cond delay="5000"/>
                            </p:stCondLst>
                            <p:childTnLst>
                              <p:par>
                                <p:cTn id="49" presetID="53" presetClass="entr" presetSubtype="16" fill="hold" grpId="0" nodeType="afterEffect">
                                  <p:stCondLst>
                                    <p:cond delay="0"/>
                                  </p:stCondLst>
                                  <p:childTnLst>
                                    <p:set>
                                      <p:cBhvr>
                                        <p:cTn id="50" dur="1" fill="hold">
                                          <p:stCondLst>
                                            <p:cond delay="0"/>
                                          </p:stCondLst>
                                        </p:cTn>
                                        <p:tgtEl>
                                          <p:spTgt spid="80"/>
                                        </p:tgtEl>
                                        <p:attrNameLst>
                                          <p:attrName>style.visibility</p:attrName>
                                        </p:attrNameLst>
                                      </p:cBhvr>
                                      <p:to>
                                        <p:strVal val="visible"/>
                                      </p:to>
                                    </p:set>
                                    <p:anim calcmode="lin" valueType="num">
                                      <p:cBhvr>
                                        <p:cTn id="51" dur="500" fill="hold"/>
                                        <p:tgtEl>
                                          <p:spTgt spid="80"/>
                                        </p:tgtEl>
                                        <p:attrNameLst>
                                          <p:attrName>ppt_w</p:attrName>
                                        </p:attrNameLst>
                                      </p:cBhvr>
                                      <p:tavLst>
                                        <p:tav tm="0">
                                          <p:val>
                                            <p:fltVal val="0"/>
                                          </p:val>
                                        </p:tav>
                                        <p:tav tm="100000">
                                          <p:val>
                                            <p:strVal val="#ppt_w"/>
                                          </p:val>
                                        </p:tav>
                                      </p:tavLst>
                                    </p:anim>
                                    <p:anim calcmode="lin" valueType="num">
                                      <p:cBhvr>
                                        <p:cTn id="52" dur="500" fill="hold"/>
                                        <p:tgtEl>
                                          <p:spTgt spid="80"/>
                                        </p:tgtEl>
                                        <p:attrNameLst>
                                          <p:attrName>ppt_h</p:attrName>
                                        </p:attrNameLst>
                                      </p:cBhvr>
                                      <p:tavLst>
                                        <p:tav tm="0">
                                          <p:val>
                                            <p:fltVal val="0"/>
                                          </p:val>
                                        </p:tav>
                                        <p:tav tm="100000">
                                          <p:val>
                                            <p:strVal val="#ppt_h"/>
                                          </p:val>
                                        </p:tav>
                                      </p:tavLst>
                                    </p:anim>
                                    <p:animEffect transition="in" filter="fade">
                                      <p:cBhvr>
                                        <p:cTn id="53" dur="500"/>
                                        <p:tgtEl>
                                          <p:spTgt spid="80"/>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102"/>
                                        </p:tgtEl>
                                        <p:attrNameLst>
                                          <p:attrName>style.visibility</p:attrName>
                                        </p:attrNameLst>
                                      </p:cBhvr>
                                      <p:to>
                                        <p:strVal val="visible"/>
                                      </p:to>
                                    </p:set>
                                    <p:anim calcmode="lin" valueType="num">
                                      <p:cBhvr>
                                        <p:cTn id="56" dur="500" fill="hold"/>
                                        <p:tgtEl>
                                          <p:spTgt spid="102"/>
                                        </p:tgtEl>
                                        <p:attrNameLst>
                                          <p:attrName>ppt_w</p:attrName>
                                        </p:attrNameLst>
                                      </p:cBhvr>
                                      <p:tavLst>
                                        <p:tav tm="0">
                                          <p:val>
                                            <p:fltVal val="0"/>
                                          </p:val>
                                        </p:tav>
                                        <p:tav tm="100000">
                                          <p:val>
                                            <p:strVal val="#ppt_w"/>
                                          </p:val>
                                        </p:tav>
                                      </p:tavLst>
                                    </p:anim>
                                    <p:anim calcmode="lin" valueType="num">
                                      <p:cBhvr>
                                        <p:cTn id="57" dur="500" fill="hold"/>
                                        <p:tgtEl>
                                          <p:spTgt spid="102"/>
                                        </p:tgtEl>
                                        <p:attrNameLst>
                                          <p:attrName>ppt_h</p:attrName>
                                        </p:attrNameLst>
                                      </p:cBhvr>
                                      <p:tavLst>
                                        <p:tav tm="0">
                                          <p:val>
                                            <p:fltVal val="0"/>
                                          </p:val>
                                        </p:tav>
                                        <p:tav tm="100000">
                                          <p:val>
                                            <p:strVal val="#ppt_h"/>
                                          </p:val>
                                        </p:tav>
                                      </p:tavLst>
                                    </p:anim>
                                    <p:animEffect transition="in" filter="fade">
                                      <p:cBhvr>
                                        <p:cTn id="58" dur="500"/>
                                        <p:tgtEl>
                                          <p:spTgt spid="102"/>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106"/>
                                        </p:tgtEl>
                                        <p:attrNameLst>
                                          <p:attrName>style.visibility</p:attrName>
                                        </p:attrNameLst>
                                      </p:cBhvr>
                                      <p:to>
                                        <p:strVal val="visible"/>
                                      </p:to>
                                    </p:set>
                                    <p:anim calcmode="lin" valueType="num">
                                      <p:cBhvr>
                                        <p:cTn id="61" dur="500" fill="hold"/>
                                        <p:tgtEl>
                                          <p:spTgt spid="106"/>
                                        </p:tgtEl>
                                        <p:attrNameLst>
                                          <p:attrName>ppt_w</p:attrName>
                                        </p:attrNameLst>
                                      </p:cBhvr>
                                      <p:tavLst>
                                        <p:tav tm="0">
                                          <p:val>
                                            <p:fltVal val="0"/>
                                          </p:val>
                                        </p:tav>
                                        <p:tav tm="100000">
                                          <p:val>
                                            <p:strVal val="#ppt_w"/>
                                          </p:val>
                                        </p:tav>
                                      </p:tavLst>
                                    </p:anim>
                                    <p:anim calcmode="lin" valueType="num">
                                      <p:cBhvr>
                                        <p:cTn id="62" dur="500" fill="hold"/>
                                        <p:tgtEl>
                                          <p:spTgt spid="106"/>
                                        </p:tgtEl>
                                        <p:attrNameLst>
                                          <p:attrName>ppt_h</p:attrName>
                                        </p:attrNameLst>
                                      </p:cBhvr>
                                      <p:tavLst>
                                        <p:tav tm="0">
                                          <p:val>
                                            <p:fltVal val="0"/>
                                          </p:val>
                                        </p:tav>
                                        <p:tav tm="100000">
                                          <p:val>
                                            <p:strVal val="#ppt_h"/>
                                          </p:val>
                                        </p:tav>
                                      </p:tavLst>
                                    </p:anim>
                                    <p:animEffect transition="in" filter="fade">
                                      <p:cBhvr>
                                        <p:cTn id="63" dur="500"/>
                                        <p:tgtEl>
                                          <p:spTgt spid="106"/>
                                        </p:tgtEl>
                                      </p:cBhvr>
                                    </p:animEffect>
                                  </p:childTnLst>
                                </p:cTn>
                              </p:par>
                            </p:childTnLst>
                          </p:cTn>
                        </p:par>
                        <p:par>
                          <p:cTn id="64" fill="hold">
                            <p:stCondLst>
                              <p:cond delay="5500"/>
                            </p:stCondLst>
                            <p:childTnLst>
                              <p:par>
                                <p:cTn id="65" presetID="53" presetClass="entr" presetSubtype="16" fill="hold" grpId="0" nodeType="afterEffect">
                                  <p:stCondLst>
                                    <p:cond delay="0"/>
                                  </p:stCondLst>
                                  <p:childTnLst>
                                    <p:set>
                                      <p:cBhvr>
                                        <p:cTn id="66" dur="1" fill="hold">
                                          <p:stCondLst>
                                            <p:cond delay="0"/>
                                          </p:stCondLst>
                                        </p:cTn>
                                        <p:tgtEl>
                                          <p:spTgt spid="83"/>
                                        </p:tgtEl>
                                        <p:attrNameLst>
                                          <p:attrName>style.visibility</p:attrName>
                                        </p:attrNameLst>
                                      </p:cBhvr>
                                      <p:to>
                                        <p:strVal val="visible"/>
                                      </p:to>
                                    </p:set>
                                    <p:anim calcmode="lin" valueType="num">
                                      <p:cBhvr>
                                        <p:cTn id="67" dur="500" fill="hold"/>
                                        <p:tgtEl>
                                          <p:spTgt spid="83"/>
                                        </p:tgtEl>
                                        <p:attrNameLst>
                                          <p:attrName>ppt_w</p:attrName>
                                        </p:attrNameLst>
                                      </p:cBhvr>
                                      <p:tavLst>
                                        <p:tav tm="0">
                                          <p:val>
                                            <p:fltVal val="0"/>
                                          </p:val>
                                        </p:tav>
                                        <p:tav tm="100000">
                                          <p:val>
                                            <p:strVal val="#ppt_w"/>
                                          </p:val>
                                        </p:tav>
                                      </p:tavLst>
                                    </p:anim>
                                    <p:anim calcmode="lin" valueType="num">
                                      <p:cBhvr>
                                        <p:cTn id="68" dur="500" fill="hold"/>
                                        <p:tgtEl>
                                          <p:spTgt spid="83"/>
                                        </p:tgtEl>
                                        <p:attrNameLst>
                                          <p:attrName>ppt_h</p:attrName>
                                        </p:attrNameLst>
                                      </p:cBhvr>
                                      <p:tavLst>
                                        <p:tav tm="0">
                                          <p:val>
                                            <p:fltVal val="0"/>
                                          </p:val>
                                        </p:tav>
                                        <p:tav tm="100000">
                                          <p:val>
                                            <p:strVal val="#ppt_h"/>
                                          </p:val>
                                        </p:tav>
                                      </p:tavLst>
                                    </p:anim>
                                    <p:animEffect transition="in" filter="fade">
                                      <p:cBhvr>
                                        <p:cTn id="69" dur="500"/>
                                        <p:tgtEl>
                                          <p:spTgt spid="83"/>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103"/>
                                        </p:tgtEl>
                                        <p:attrNameLst>
                                          <p:attrName>style.visibility</p:attrName>
                                        </p:attrNameLst>
                                      </p:cBhvr>
                                      <p:to>
                                        <p:strVal val="visible"/>
                                      </p:to>
                                    </p:set>
                                    <p:anim calcmode="lin" valueType="num">
                                      <p:cBhvr>
                                        <p:cTn id="72" dur="500" fill="hold"/>
                                        <p:tgtEl>
                                          <p:spTgt spid="103"/>
                                        </p:tgtEl>
                                        <p:attrNameLst>
                                          <p:attrName>ppt_w</p:attrName>
                                        </p:attrNameLst>
                                      </p:cBhvr>
                                      <p:tavLst>
                                        <p:tav tm="0">
                                          <p:val>
                                            <p:fltVal val="0"/>
                                          </p:val>
                                        </p:tav>
                                        <p:tav tm="100000">
                                          <p:val>
                                            <p:strVal val="#ppt_w"/>
                                          </p:val>
                                        </p:tav>
                                      </p:tavLst>
                                    </p:anim>
                                    <p:anim calcmode="lin" valueType="num">
                                      <p:cBhvr>
                                        <p:cTn id="73" dur="500" fill="hold"/>
                                        <p:tgtEl>
                                          <p:spTgt spid="103"/>
                                        </p:tgtEl>
                                        <p:attrNameLst>
                                          <p:attrName>ppt_h</p:attrName>
                                        </p:attrNameLst>
                                      </p:cBhvr>
                                      <p:tavLst>
                                        <p:tav tm="0">
                                          <p:val>
                                            <p:fltVal val="0"/>
                                          </p:val>
                                        </p:tav>
                                        <p:tav tm="100000">
                                          <p:val>
                                            <p:strVal val="#ppt_h"/>
                                          </p:val>
                                        </p:tav>
                                      </p:tavLst>
                                    </p:anim>
                                    <p:animEffect transition="in" filter="fade">
                                      <p:cBhvr>
                                        <p:cTn id="74" dur="500"/>
                                        <p:tgtEl>
                                          <p:spTgt spid="103"/>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107"/>
                                        </p:tgtEl>
                                        <p:attrNameLst>
                                          <p:attrName>style.visibility</p:attrName>
                                        </p:attrNameLst>
                                      </p:cBhvr>
                                      <p:to>
                                        <p:strVal val="visible"/>
                                      </p:to>
                                    </p:set>
                                    <p:anim calcmode="lin" valueType="num">
                                      <p:cBhvr>
                                        <p:cTn id="77" dur="500" fill="hold"/>
                                        <p:tgtEl>
                                          <p:spTgt spid="107"/>
                                        </p:tgtEl>
                                        <p:attrNameLst>
                                          <p:attrName>ppt_w</p:attrName>
                                        </p:attrNameLst>
                                      </p:cBhvr>
                                      <p:tavLst>
                                        <p:tav tm="0">
                                          <p:val>
                                            <p:fltVal val="0"/>
                                          </p:val>
                                        </p:tav>
                                        <p:tav tm="100000">
                                          <p:val>
                                            <p:strVal val="#ppt_w"/>
                                          </p:val>
                                        </p:tav>
                                      </p:tavLst>
                                    </p:anim>
                                    <p:anim calcmode="lin" valueType="num">
                                      <p:cBhvr>
                                        <p:cTn id="78" dur="500" fill="hold"/>
                                        <p:tgtEl>
                                          <p:spTgt spid="107"/>
                                        </p:tgtEl>
                                        <p:attrNameLst>
                                          <p:attrName>ppt_h</p:attrName>
                                        </p:attrNameLst>
                                      </p:cBhvr>
                                      <p:tavLst>
                                        <p:tav tm="0">
                                          <p:val>
                                            <p:fltVal val="0"/>
                                          </p:val>
                                        </p:tav>
                                        <p:tav tm="100000">
                                          <p:val>
                                            <p:strVal val="#ppt_h"/>
                                          </p:val>
                                        </p:tav>
                                      </p:tavLst>
                                    </p:anim>
                                    <p:animEffect transition="in" filter="fade">
                                      <p:cBhvr>
                                        <p:cTn id="79" dur="500"/>
                                        <p:tgtEl>
                                          <p:spTgt spid="107"/>
                                        </p:tgtEl>
                                      </p:cBhvr>
                                    </p:animEffect>
                                  </p:childTnLst>
                                </p:cTn>
                              </p:par>
                            </p:childTnLst>
                          </p:cTn>
                        </p:par>
                        <p:par>
                          <p:cTn id="80" fill="hold">
                            <p:stCondLst>
                              <p:cond delay="6000"/>
                            </p:stCondLst>
                            <p:childTnLst>
                              <p:par>
                                <p:cTn id="81" presetID="22" presetClass="entr" presetSubtype="8" fill="hold" nodeType="afterEffect">
                                  <p:stCondLst>
                                    <p:cond delay="0"/>
                                  </p:stCondLst>
                                  <p:childTnLst>
                                    <p:set>
                                      <p:cBhvr>
                                        <p:cTn id="82" dur="1" fill="hold">
                                          <p:stCondLst>
                                            <p:cond delay="0"/>
                                          </p:stCondLst>
                                        </p:cTn>
                                        <p:tgtEl>
                                          <p:spTgt spid="76"/>
                                        </p:tgtEl>
                                        <p:attrNameLst>
                                          <p:attrName>style.visibility</p:attrName>
                                        </p:attrNameLst>
                                      </p:cBhvr>
                                      <p:to>
                                        <p:strVal val="visible"/>
                                      </p:to>
                                    </p:set>
                                    <p:animEffect transition="in" filter="wipe(left)">
                                      <p:cBhvr>
                                        <p:cTn id="83" dur="500"/>
                                        <p:tgtEl>
                                          <p:spTgt spid="76"/>
                                        </p:tgtEl>
                                      </p:cBhvr>
                                    </p:animEffect>
                                  </p:childTnLst>
                                </p:cTn>
                              </p:par>
                            </p:childTnLst>
                          </p:cTn>
                        </p:par>
                        <p:par>
                          <p:cTn id="84" fill="hold">
                            <p:stCondLst>
                              <p:cond delay="6500"/>
                            </p:stCondLst>
                            <p:childTnLst>
                              <p:par>
                                <p:cTn id="85" presetID="22" presetClass="entr" presetSubtype="8" fill="hold" grpId="0" nodeType="afterEffect">
                                  <p:stCondLst>
                                    <p:cond delay="0"/>
                                  </p:stCondLst>
                                  <p:childTnLst>
                                    <p:set>
                                      <p:cBhvr>
                                        <p:cTn id="86" dur="1" fill="hold">
                                          <p:stCondLst>
                                            <p:cond delay="0"/>
                                          </p:stCondLst>
                                        </p:cTn>
                                        <p:tgtEl>
                                          <p:spTgt spid="87"/>
                                        </p:tgtEl>
                                        <p:attrNameLst>
                                          <p:attrName>style.visibility</p:attrName>
                                        </p:attrNameLst>
                                      </p:cBhvr>
                                      <p:to>
                                        <p:strVal val="visible"/>
                                      </p:to>
                                    </p:set>
                                    <p:animEffect transition="in" filter="wipe(left)">
                                      <p:cBhvr>
                                        <p:cTn id="87" dur="500"/>
                                        <p:tgtEl>
                                          <p:spTgt spid="87"/>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105"/>
                                        </p:tgtEl>
                                        <p:attrNameLst>
                                          <p:attrName>style.visibility</p:attrName>
                                        </p:attrNameLst>
                                      </p:cBhvr>
                                      <p:to>
                                        <p:strVal val="visible"/>
                                      </p:to>
                                    </p:set>
                                    <p:animEffect transition="in" filter="wipe(left)">
                                      <p:cBhvr>
                                        <p:cTn id="90" dur="500"/>
                                        <p:tgtEl>
                                          <p:spTgt spid="105"/>
                                        </p:tgtEl>
                                      </p:cBhvr>
                                    </p:animEffect>
                                  </p:childTnLst>
                                </p:cTn>
                              </p:par>
                              <p:par>
                                <p:cTn id="91" presetID="22" presetClass="entr" presetSubtype="8" fill="hold" grpId="0" nodeType="withEffect">
                                  <p:stCondLst>
                                    <p:cond delay="0"/>
                                  </p:stCondLst>
                                  <p:childTnLst>
                                    <p:set>
                                      <p:cBhvr>
                                        <p:cTn id="92" dur="1" fill="hold">
                                          <p:stCondLst>
                                            <p:cond delay="0"/>
                                          </p:stCondLst>
                                        </p:cTn>
                                        <p:tgtEl>
                                          <p:spTgt spid="109"/>
                                        </p:tgtEl>
                                        <p:attrNameLst>
                                          <p:attrName>style.visibility</p:attrName>
                                        </p:attrNameLst>
                                      </p:cBhvr>
                                      <p:to>
                                        <p:strVal val="visible"/>
                                      </p:to>
                                    </p:set>
                                    <p:animEffect transition="in" filter="wipe(left)">
                                      <p:cBhvr>
                                        <p:cTn id="93" dur="500"/>
                                        <p:tgtEl>
                                          <p:spTgt spid="109"/>
                                        </p:tgtEl>
                                      </p:cBhvr>
                                    </p:animEffect>
                                  </p:childTnLst>
                                </p:cTn>
                              </p:par>
                            </p:childTnLst>
                          </p:cTn>
                        </p:par>
                        <p:par>
                          <p:cTn id="94" fill="hold">
                            <p:stCondLst>
                              <p:cond delay="7000"/>
                            </p:stCondLst>
                            <p:childTnLst>
                              <p:par>
                                <p:cTn id="95" presetID="22" presetClass="entr" presetSubtype="1" fill="hold" grpId="0" nodeType="afterEffect">
                                  <p:stCondLst>
                                    <p:cond delay="0"/>
                                  </p:stCondLst>
                                  <p:childTnLst>
                                    <p:set>
                                      <p:cBhvr>
                                        <p:cTn id="96" dur="1" fill="hold">
                                          <p:stCondLst>
                                            <p:cond delay="0"/>
                                          </p:stCondLst>
                                        </p:cTn>
                                        <p:tgtEl>
                                          <p:spTgt spid="86"/>
                                        </p:tgtEl>
                                        <p:attrNameLst>
                                          <p:attrName>style.visibility</p:attrName>
                                        </p:attrNameLst>
                                      </p:cBhvr>
                                      <p:to>
                                        <p:strVal val="visible"/>
                                      </p:to>
                                    </p:set>
                                    <p:animEffect transition="in" filter="wipe(up)">
                                      <p:cBhvr>
                                        <p:cTn id="97" dur="500"/>
                                        <p:tgtEl>
                                          <p:spTgt spid="86"/>
                                        </p:tgtEl>
                                      </p:cBhvr>
                                    </p:animEffect>
                                  </p:childTnLst>
                                </p:cTn>
                              </p:par>
                              <p:par>
                                <p:cTn id="98" presetID="22" presetClass="entr" presetSubtype="1" fill="hold" grpId="0" nodeType="withEffect">
                                  <p:stCondLst>
                                    <p:cond delay="0"/>
                                  </p:stCondLst>
                                  <p:childTnLst>
                                    <p:set>
                                      <p:cBhvr>
                                        <p:cTn id="99" dur="1" fill="hold">
                                          <p:stCondLst>
                                            <p:cond delay="0"/>
                                          </p:stCondLst>
                                        </p:cTn>
                                        <p:tgtEl>
                                          <p:spTgt spid="104"/>
                                        </p:tgtEl>
                                        <p:attrNameLst>
                                          <p:attrName>style.visibility</p:attrName>
                                        </p:attrNameLst>
                                      </p:cBhvr>
                                      <p:to>
                                        <p:strVal val="visible"/>
                                      </p:to>
                                    </p:set>
                                    <p:animEffect transition="in" filter="wipe(up)">
                                      <p:cBhvr>
                                        <p:cTn id="100" dur="500"/>
                                        <p:tgtEl>
                                          <p:spTgt spid="104"/>
                                        </p:tgtEl>
                                      </p:cBhvr>
                                    </p:animEffect>
                                  </p:childTnLst>
                                </p:cTn>
                              </p:par>
                              <p:par>
                                <p:cTn id="101" presetID="22" presetClass="entr" presetSubtype="1" fill="hold" grpId="0" nodeType="withEffect">
                                  <p:stCondLst>
                                    <p:cond delay="0"/>
                                  </p:stCondLst>
                                  <p:childTnLst>
                                    <p:set>
                                      <p:cBhvr>
                                        <p:cTn id="102" dur="1" fill="hold">
                                          <p:stCondLst>
                                            <p:cond delay="0"/>
                                          </p:stCondLst>
                                        </p:cTn>
                                        <p:tgtEl>
                                          <p:spTgt spid="108"/>
                                        </p:tgtEl>
                                        <p:attrNameLst>
                                          <p:attrName>style.visibility</p:attrName>
                                        </p:attrNameLst>
                                      </p:cBhvr>
                                      <p:to>
                                        <p:strVal val="visible"/>
                                      </p:to>
                                    </p:set>
                                    <p:animEffect transition="in" filter="wipe(up)">
                                      <p:cBhvr>
                                        <p:cTn id="103" dur="500"/>
                                        <p:tgtEl>
                                          <p:spTgt spid="1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80" grpId="0" animBg="1"/>
      <p:bldP spid="83" grpId="0"/>
      <p:bldP spid="86" grpId="0"/>
      <p:bldP spid="87" grpId="0"/>
      <p:bldP spid="95" grpId="0"/>
      <p:bldP spid="96" grpId="0"/>
      <p:bldP spid="7" grpId="0"/>
      <p:bldP spid="77" grpId="0" animBg="1"/>
      <p:bldP spid="78" grpId="0"/>
      <p:bldP spid="79" grpId="0"/>
      <p:bldP spid="102" grpId="0" animBg="1"/>
      <p:bldP spid="103" grpId="0"/>
      <p:bldP spid="104" grpId="0"/>
      <p:bldP spid="105" grpId="0"/>
      <p:bldP spid="106" grpId="0" animBg="1"/>
      <p:bldP spid="107" grpId="0"/>
      <p:bldP spid="108" grpId="0"/>
      <p:bldP spid="10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Freeform 4">
            <a:extLst>
              <a:ext uri="{FF2B5EF4-FFF2-40B4-BE49-F238E27FC236}">
                <a16:creationId xmlns:a16="http://schemas.microsoft.com/office/drawing/2014/main" id="{FBBBA758-23FB-4415-8EDF-1B6D3EFC4A10}"/>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63" name="Group 62">
            <a:extLst>
              <a:ext uri="{FF2B5EF4-FFF2-40B4-BE49-F238E27FC236}">
                <a16:creationId xmlns:a16="http://schemas.microsoft.com/office/drawing/2014/main" id="{2B90C14E-1754-4C06-99E0-07E7B42D6EE2}"/>
              </a:ext>
            </a:extLst>
          </p:cNvPr>
          <p:cNvGrpSpPr/>
          <p:nvPr/>
        </p:nvGrpSpPr>
        <p:grpSpPr>
          <a:xfrm>
            <a:off x="494834" y="494834"/>
            <a:ext cx="203798" cy="203798"/>
            <a:chOff x="606723" y="3429000"/>
            <a:chExt cx="575952" cy="575952"/>
          </a:xfrm>
        </p:grpSpPr>
        <p:sp>
          <p:nvSpPr>
            <p:cNvPr id="64" name="Oval 63">
              <a:extLst>
                <a:ext uri="{FF2B5EF4-FFF2-40B4-BE49-F238E27FC236}">
                  <a16:creationId xmlns:a16="http://schemas.microsoft.com/office/drawing/2014/main" id="{D837826C-92F2-403A-8481-18B9A1E129CB}"/>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Graphic 17" descr="Coins with solid fill">
              <a:extLst>
                <a:ext uri="{FF2B5EF4-FFF2-40B4-BE49-F238E27FC236}">
                  <a16:creationId xmlns:a16="http://schemas.microsoft.com/office/drawing/2014/main" id="{69DA77D4-CB18-4467-A30D-A0B28B99FB79}"/>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66" name="Graphic 4">
            <a:extLst>
              <a:ext uri="{FF2B5EF4-FFF2-40B4-BE49-F238E27FC236}">
                <a16:creationId xmlns:a16="http://schemas.microsoft.com/office/drawing/2014/main" id="{89710842-2473-4E7B-BF4C-24CD5782323C}"/>
              </a:ext>
            </a:extLst>
          </p:cNvPr>
          <p:cNvGrpSpPr>
            <a:grpSpLocks noChangeAspect="1"/>
          </p:cNvGrpSpPr>
          <p:nvPr/>
        </p:nvGrpSpPr>
        <p:grpSpPr>
          <a:xfrm>
            <a:off x="811258" y="514437"/>
            <a:ext cx="842000" cy="164592"/>
            <a:chOff x="5238750" y="3262312"/>
            <a:chExt cx="1715262" cy="335295"/>
          </a:xfrm>
          <a:solidFill>
            <a:schemeClr val="tx1"/>
          </a:solidFill>
        </p:grpSpPr>
        <p:sp>
          <p:nvSpPr>
            <p:cNvPr id="67" name="Freeform: Shape 66">
              <a:extLst>
                <a:ext uri="{FF2B5EF4-FFF2-40B4-BE49-F238E27FC236}">
                  <a16:creationId xmlns:a16="http://schemas.microsoft.com/office/drawing/2014/main" id="{4C9EEAE8-2CF8-43EA-B982-4EF70F2A3FE5}"/>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68" name="Freeform: Shape 67">
              <a:extLst>
                <a:ext uri="{FF2B5EF4-FFF2-40B4-BE49-F238E27FC236}">
                  <a16:creationId xmlns:a16="http://schemas.microsoft.com/office/drawing/2014/main" id="{4261CE81-8858-4A4F-8428-2685CE42D88B}"/>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69" name="Freeform: Shape 68">
              <a:extLst>
                <a:ext uri="{FF2B5EF4-FFF2-40B4-BE49-F238E27FC236}">
                  <a16:creationId xmlns:a16="http://schemas.microsoft.com/office/drawing/2014/main" id="{B8BFF02C-62CC-480B-937D-4CB6EB2886F8}"/>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70" name="Freeform: Shape 69">
              <a:extLst>
                <a:ext uri="{FF2B5EF4-FFF2-40B4-BE49-F238E27FC236}">
                  <a16:creationId xmlns:a16="http://schemas.microsoft.com/office/drawing/2014/main" id="{E1C39963-A421-4C05-A9AC-CB25D30B8BE0}"/>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83AC8D36-E7CA-4773-9A24-37BC88729210}"/>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72" name="Freeform: Shape 71">
              <a:extLst>
                <a:ext uri="{FF2B5EF4-FFF2-40B4-BE49-F238E27FC236}">
                  <a16:creationId xmlns:a16="http://schemas.microsoft.com/office/drawing/2014/main" id="{6403A099-2643-4C9D-80F8-366DDBC05831}"/>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73" name="Freeform: Shape 72">
              <a:extLst>
                <a:ext uri="{FF2B5EF4-FFF2-40B4-BE49-F238E27FC236}">
                  <a16:creationId xmlns:a16="http://schemas.microsoft.com/office/drawing/2014/main" id="{7B6F6A1B-2B1F-4F7E-BB97-C498F3DF5CDB}"/>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pic>
        <p:nvPicPr>
          <p:cNvPr id="75" name="PpHolder4">
            <a:extLst>
              <a:ext uri="{FF2B5EF4-FFF2-40B4-BE49-F238E27FC236}">
                <a16:creationId xmlns:a16="http://schemas.microsoft.com/office/drawing/2014/main" id="{84D5A921-1118-49B2-B6ED-CDAC88D1E8AA}"/>
              </a:ext>
            </a:extLst>
          </p:cNvPr>
          <p:cNvPicPr>
            <a:picLocks/>
          </p:cNvPicPr>
          <p:nvPr/>
        </p:nvPicPr>
        <p:blipFill>
          <a:blip r:embed="rId2"/>
          <a:srcRect l="60000" b="14444"/>
          <a:stretch>
            <a:fillRect/>
          </a:stretch>
        </p:blipFill>
        <p:spPr>
          <a:xfrm>
            <a:off x="7315202" y="0"/>
            <a:ext cx="4876798" cy="5867400"/>
          </a:xfrm>
          <a:custGeom>
            <a:avLst/>
            <a:gdLst>
              <a:gd name="connsiteX0" fmla="*/ 0 w 4876798"/>
              <a:gd name="connsiteY0" fmla="*/ 0 h 5867400"/>
              <a:gd name="connsiteX1" fmla="*/ 4876798 w 4876798"/>
              <a:gd name="connsiteY1" fmla="*/ 0 h 5867400"/>
              <a:gd name="connsiteX2" fmla="*/ 4876798 w 4876798"/>
              <a:gd name="connsiteY2" fmla="*/ 5867400 h 5867400"/>
              <a:gd name="connsiteX3" fmla="*/ 161443 w 4876798"/>
              <a:gd name="connsiteY3" fmla="*/ 5867400 h 5867400"/>
              <a:gd name="connsiteX4" fmla="*/ 0 w 4876798"/>
              <a:gd name="connsiteY4" fmla="*/ 5705957 h 5867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76798" h="5867400">
                <a:moveTo>
                  <a:pt x="0" y="0"/>
                </a:moveTo>
                <a:lnTo>
                  <a:pt x="4876798" y="0"/>
                </a:lnTo>
                <a:lnTo>
                  <a:pt x="4876798" y="5867400"/>
                </a:lnTo>
                <a:lnTo>
                  <a:pt x="161443" y="5867400"/>
                </a:lnTo>
                <a:cubicBezTo>
                  <a:pt x="72280" y="5867400"/>
                  <a:pt x="0" y="5795120"/>
                  <a:pt x="0" y="5705957"/>
                </a:cubicBezTo>
                <a:close/>
              </a:path>
            </a:pathLst>
          </a:custGeom>
        </p:spPr>
      </p:pic>
      <p:sp>
        <p:nvSpPr>
          <p:cNvPr id="6" name="Title 5">
            <a:extLst>
              <a:ext uri="{FF2B5EF4-FFF2-40B4-BE49-F238E27FC236}">
                <a16:creationId xmlns:a16="http://schemas.microsoft.com/office/drawing/2014/main" id="{E10025D4-1AA0-4B9A-9603-632A96D7BEAC}"/>
              </a:ext>
            </a:extLst>
          </p:cNvPr>
          <p:cNvSpPr>
            <a:spLocks noGrp="1"/>
          </p:cNvSpPr>
          <p:nvPr>
            <p:ph type="title"/>
          </p:nvPr>
        </p:nvSpPr>
        <p:spPr/>
        <p:txBody>
          <a:bodyPr/>
          <a:lstStyle/>
          <a:p>
            <a:r>
              <a:rPr lang="en-US" sz="4400" b="1" dirty="0">
                <a:latin typeface="+mj-lt"/>
              </a:rPr>
              <a:t>Our Best Facilities</a:t>
            </a:r>
            <a:endParaRPr lang="en-ID" dirty="0"/>
          </a:p>
        </p:txBody>
      </p:sp>
      <p:sp>
        <p:nvSpPr>
          <p:cNvPr id="30" name="Rectangle: Rounded Corners 29">
            <a:extLst>
              <a:ext uri="{FF2B5EF4-FFF2-40B4-BE49-F238E27FC236}">
                <a16:creationId xmlns:a16="http://schemas.microsoft.com/office/drawing/2014/main" id="{14939910-280D-4B35-B6F9-71342D85A804}"/>
              </a:ext>
            </a:extLst>
          </p:cNvPr>
          <p:cNvSpPr/>
          <p:nvPr/>
        </p:nvSpPr>
        <p:spPr>
          <a:xfrm>
            <a:off x="5486400" y="1308893"/>
            <a:ext cx="3659188" cy="3935416"/>
          </a:xfrm>
          <a:prstGeom prst="roundRect">
            <a:avLst>
              <a:gd name="adj" fmla="val 4536"/>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1" name="Oval 30">
            <a:extLst>
              <a:ext uri="{FF2B5EF4-FFF2-40B4-BE49-F238E27FC236}">
                <a16:creationId xmlns:a16="http://schemas.microsoft.com/office/drawing/2014/main" id="{C3C123F5-C87E-421B-89E8-D1FFA8FD0FDB}"/>
              </a:ext>
            </a:extLst>
          </p:cNvPr>
          <p:cNvSpPr/>
          <p:nvPr/>
        </p:nvSpPr>
        <p:spPr>
          <a:xfrm>
            <a:off x="8241851" y="999478"/>
            <a:ext cx="1208537" cy="1208537"/>
          </a:xfrm>
          <a:prstGeom prst="ellipse">
            <a:avLst/>
          </a:pr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2" name="TextBox 31">
            <a:extLst>
              <a:ext uri="{FF2B5EF4-FFF2-40B4-BE49-F238E27FC236}">
                <a16:creationId xmlns:a16="http://schemas.microsoft.com/office/drawing/2014/main" id="{E5F8C20E-52DA-4DC8-9766-5ACDD8431001}"/>
              </a:ext>
            </a:extLst>
          </p:cNvPr>
          <p:cNvSpPr txBox="1"/>
          <p:nvPr/>
        </p:nvSpPr>
        <p:spPr>
          <a:xfrm>
            <a:off x="5935322" y="2306587"/>
            <a:ext cx="2963407" cy="616836"/>
          </a:xfrm>
          <a:prstGeom prst="rect">
            <a:avLst/>
          </a:prstGeom>
          <a:noFill/>
        </p:spPr>
        <p:txBody>
          <a:bodyPr wrap="square" rtlCol="0">
            <a:spAutoFit/>
          </a:bodyPr>
          <a:lstStyle/>
          <a:p>
            <a:pPr>
              <a:lnSpc>
                <a:spcPct val="150000"/>
              </a:lnSpc>
            </a:pPr>
            <a:r>
              <a:rPr lang="en-US" sz="1200" dirty="0">
                <a:solidFill>
                  <a:schemeClr val="bg2"/>
                </a:solidFill>
              </a:rPr>
              <a:t>A wonderful serenity taken possession of my entire soul, like these sweet</a:t>
            </a:r>
          </a:p>
        </p:txBody>
      </p:sp>
      <p:sp>
        <p:nvSpPr>
          <p:cNvPr id="33" name="TextBox 32">
            <a:extLst>
              <a:ext uri="{FF2B5EF4-FFF2-40B4-BE49-F238E27FC236}">
                <a16:creationId xmlns:a16="http://schemas.microsoft.com/office/drawing/2014/main" id="{A895D26A-00CE-40B6-9E22-B13D6CD73AB7}"/>
              </a:ext>
            </a:extLst>
          </p:cNvPr>
          <p:cNvSpPr txBox="1"/>
          <p:nvPr/>
        </p:nvSpPr>
        <p:spPr>
          <a:xfrm>
            <a:off x="5935322" y="1999082"/>
            <a:ext cx="2328827" cy="400110"/>
          </a:xfrm>
          <a:prstGeom prst="rect">
            <a:avLst/>
          </a:prstGeom>
          <a:noFill/>
        </p:spPr>
        <p:txBody>
          <a:bodyPr wrap="square" rtlCol="0" anchor="ctr">
            <a:spAutoFit/>
          </a:bodyPr>
          <a:lstStyle/>
          <a:p>
            <a:r>
              <a:rPr lang="en-US" sz="2000" b="1" dirty="0">
                <a:solidFill>
                  <a:schemeClr val="bg2"/>
                </a:solidFill>
                <a:latin typeface="+mj-lt"/>
              </a:rPr>
              <a:t>Description</a:t>
            </a:r>
            <a:endParaRPr lang="en-ID" sz="2000" b="1" dirty="0">
              <a:solidFill>
                <a:schemeClr val="bg2"/>
              </a:solidFill>
              <a:latin typeface="+mj-lt"/>
            </a:endParaRPr>
          </a:p>
        </p:txBody>
      </p:sp>
      <p:sp>
        <p:nvSpPr>
          <p:cNvPr id="34" name="Freeform 5">
            <a:extLst>
              <a:ext uri="{FF2B5EF4-FFF2-40B4-BE49-F238E27FC236}">
                <a16:creationId xmlns:a16="http://schemas.microsoft.com/office/drawing/2014/main" id="{72B9F197-C9CB-47C8-BBBE-78C07B3EB8D9}"/>
              </a:ext>
            </a:extLst>
          </p:cNvPr>
          <p:cNvSpPr>
            <a:spLocks/>
          </p:cNvSpPr>
          <p:nvPr/>
        </p:nvSpPr>
        <p:spPr bwMode="auto">
          <a:xfrm>
            <a:off x="6051052" y="3143221"/>
            <a:ext cx="299712" cy="231549"/>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ID"/>
          </a:p>
        </p:txBody>
      </p:sp>
      <p:sp>
        <p:nvSpPr>
          <p:cNvPr id="35" name="TextBox 34">
            <a:extLst>
              <a:ext uri="{FF2B5EF4-FFF2-40B4-BE49-F238E27FC236}">
                <a16:creationId xmlns:a16="http://schemas.microsoft.com/office/drawing/2014/main" id="{649D67E1-4619-4C1B-8E7C-5806553B1E47}"/>
              </a:ext>
            </a:extLst>
          </p:cNvPr>
          <p:cNvSpPr txBox="1"/>
          <p:nvPr/>
        </p:nvSpPr>
        <p:spPr>
          <a:xfrm>
            <a:off x="6472956" y="3008580"/>
            <a:ext cx="2328827" cy="615297"/>
          </a:xfrm>
          <a:prstGeom prst="rect">
            <a:avLst/>
          </a:prstGeom>
          <a:noFill/>
        </p:spPr>
        <p:txBody>
          <a:bodyPr wrap="square" rtlCol="0">
            <a:spAutoFit/>
          </a:bodyPr>
          <a:lstStyle/>
          <a:p>
            <a:pPr>
              <a:lnSpc>
                <a:spcPct val="150000"/>
              </a:lnSpc>
            </a:pPr>
            <a:r>
              <a:rPr lang="en-US" sz="1200" dirty="0">
                <a:solidFill>
                  <a:schemeClr val="bg2"/>
                </a:solidFill>
              </a:rPr>
              <a:t>A wonderful serenity taken entire soul, like these</a:t>
            </a:r>
          </a:p>
        </p:txBody>
      </p:sp>
      <p:sp>
        <p:nvSpPr>
          <p:cNvPr id="36" name="Freeform 5">
            <a:extLst>
              <a:ext uri="{FF2B5EF4-FFF2-40B4-BE49-F238E27FC236}">
                <a16:creationId xmlns:a16="http://schemas.microsoft.com/office/drawing/2014/main" id="{C65B0B85-9FB4-417B-B29C-3187C86510DD}"/>
              </a:ext>
            </a:extLst>
          </p:cNvPr>
          <p:cNvSpPr>
            <a:spLocks/>
          </p:cNvSpPr>
          <p:nvPr/>
        </p:nvSpPr>
        <p:spPr bwMode="auto">
          <a:xfrm>
            <a:off x="6051052" y="4546786"/>
            <a:ext cx="299712" cy="231549"/>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ID"/>
          </a:p>
        </p:txBody>
      </p:sp>
      <p:sp>
        <p:nvSpPr>
          <p:cNvPr id="37" name="TextBox 36">
            <a:extLst>
              <a:ext uri="{FF2B5EF4-FFF2-40B4-BE49-F238E27FC236}">
                <a16:creationId xmlns:a16="http://schemas.microsoft.com/office/drawing/2014/main" id="{AE898532-44AE-4809-85FA-8B5910CD5874}"/>
              </a:ext>
            </a:extLst>
          </p:cNvPr>
          <p:cNvSpPr txBox="1"/>
          <p:nvPr/>
        </p:nvSpPr>
        <p:spPr>
          <a:xfrm>
            <a:off x="6472956" y="4476297"/>
            <a:ext cx="2328827" cy="338298"/>
          </a:xfrm>
          <a:prstGeom prst="rect">
            <a:avLst/>
          </a:prstGeom>
          <a:noFill/>
        </p:spPr>
        <p:txBody>
          <a:bodyPr wrap="square" rtlCol="0">
            <a:spAutoFit/>
          </a:bodyPr>
          <a:lstStyle/>
          <a:p>
            <a:pPr>
              <a:lnSpc>
                <a:spcPct val="150000"/>
              </a:lnSpc>
            </a:pPr>
            <a:r>
              <a:rPr lang="en-US" sz="1200" dirty="0">
                <a:solidFill>
                  <a:schemeClr val="bg2"/>
                </a:solidFill>
              </a:rPr>
              <a:t>Possession of my entire</a:t>
            </a:r>
          </a:p>
        </p:txBody>
      </p:sp>
      <p:sp>
        <p:nvSpPr>
          <p:cNvPr id="38" name="Freeform 5">
            <a:extLst>
              <a:ext uri="{FF2B5EF4-FFF2-40B4-BE49-F238E27FC236}">
                <a16:creationId xmlns:a16="http://schemas.microsoft.com/office/drawing/2014/main" id="{D2BABA97-791B-4F93-8B31-6597D633D920}"/>
              </a:ext>
            </a:extLst>
          </p:cNvPr>
          <p:cNvSpPr>
            <a:spLocks/>
          </p:cNvSpPr>
          <p:nvPr/>
        </p:nvSpPr>
        <p:spPr bwMode="auto">
          <a:xfrm>
            <a:off x="6051052" y="3869261"/>
            <a:ext cx="299712" cy="231549"/>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ID"/>
          </a:p>
        </p:txBody>
      </p:sp>
      <p:sp>
        <p:nvSpPr>
          <p:cNvPr id="39" name="TextBox 38">
            <a:extLst>
              <a:ext uri="{FF2B5EF4-FFF2-40B4-BE49-F238E27FC236}">
                <a16:creationId xmlns:a16="http://schemas.microsoft.com/office/drawing/2014/main" id="{F91B8063-554A-4E14-ABC0-8A9961E9A57D}"/>
              </a:ext>
            </a:extLst>
          </p:cNvPr>
          <p:cNvSpPr txBox="1"/>
          <p:nvPr/>
        </p:nvSpPr>
        <p:spPr>
          <a:xfrm>
            <a:off x="6472956" y="3734620"/>
            <a:ext cx="2328827" cy="615297"/>
          </a:xfrm>
          <a:prstGeom prst="rect">
            <a:avLst/>
          </a:prstGeom>
          <a:noFill/>
        </p:spPr>
        <p:txBody>
          <a:bodyPr wrap="square" rtlCol="0">
            <a:spAutoFit/>
          </a:bodyPr>
          <a:lstStyle/>
          <a:p>
            <a:pPr>
              <a:lnSpc>
                <a:spcPct val="150000"/>
              </a:lnSpc>
            </a:pPr>
            <a:r>
              <a:rPr lang="en-US" sz="1200" dirty="0">
                <a:solidFill>
                  <a:schemeClr val="bg2"/>
                </a:solidFill>
              </a:rPr>
              <a:t>A wonderful serenity taken entire soul, like these</a:t>
            </a:r>
          </a:p>
        </p:txBody>
      </p:sp>
      <p:grpSp>
        <p:nvGrpSpPr>
          <p:cNvPr id="40" name="Group 39">
            <a:extLst>
              <a:ext uri="{FF2B5EF4-FFF2-40B4-BE49-F238E27FC236}">
                <a16:creationId xmlns:a16="http://schemas.microsoft.com/office/drawing/2014/main" id="{DE815480-A75F-4362-8704-BD1041FF121A}"/>
              </a:ext>
            </a:extLst>
          </p:cNvPr>
          <p:cNvGrpSpPr>
            <a:grpSpLocks noChangeAspect="1"/>
          </p:cNvGrpSpPr>
          <p:nvPr/>
        </p:nvGrpSpPr>
        <p:grpSpPr>
          <a:xfrm>
            <a:off x="8654095" y="1468849"/>
            <a:ext cx="384048" cy="269794"/>
            <a:chOff x="1418602" y="6135827"/>
            <a:chExt cx="761999" cy="535304"/>
          </a:xfrm>
          <a:solidFill>
            <a:schemeClr val="bg2"/>
          </a:solidFill>
        </p:grpSpPr>
        <p:sp>
          <p:nvSpPr>
            <p:cNvPr id="41" name="Freeform: Shape 40">
              <a:extLst>
                <a:ext uri="{FF2B5EF4-FFF2-40B4-BE49-F238E27FC236}">
                  <a16:creationId xmlns:a16="http://schemas.microsoft.com/office/drawing/2014/main" id="{4FF5F5C1-58E1-4699-BFC8-62975784A1D8}"/>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A09ABB4E-446E-4C3D-988D-1BC679ADC826}"/>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20CC159B-877F-4247-8B0E-3D291F4ECB1F}"/>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590FE2E3-CA0C-4B9A-8451-F9453BE3E7BC}"/>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B604E17A-E767-46DF-8441-FFF9C2A9F39D}"/>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718A6805-B876-4C24-9A9A-7C1F74A106E8}"/>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47" name="Freeform: Shape 46">
              <a:extLst>
                <a:ext uri="{FF2B5EF4-FFF2-40B4-BE49-F238E27FC236}">
                  <a16:creationId xmlns:a16="http://schemas.microsoft.com/office/drawing/2014/main" id="{6222B6B6-D75B-43D3-B878-14A920D46E7C}"/>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sp>
        <p:nvSpPr>
          <p:cNvPr id="51" name="TextBox 50">
            <a:extLst>
              <a:ext uri="{FF2B5EF4-FFF2-40B4-BE49-F238E27FC236}">
                <a16:creationId xmlns:a16="http://schemas.microsoft.com/office/drawing/2014/main" id="{BEB295C2-F186-4501-B3C2-45B465B10CF1}"/>
              </a:ext>
            </a:extLst>
          </p:cNvPr>
          <p:cNvSpPr txBox="1"/>
          <p:nvPr/>
        </p:nvSpPr>
        <p:spPr>
          <a:xfrm>
            <a:off x="1079648" y="5018059"/>
            <a:ext cx="4280002" cy="276999"/>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sp>
        <p:nvSpPr>
          <p:cNvPr id="52" name="TextBox 51">
            <a:extLst>
              <a:ext uri="{FF2B5EF4-FFF2-40B4-BE49-F238E27FC236}">
                <a16:creationId xmlns:a16="http://schemas.microsoft.com/office/drawing/2014/main" id="{6A86D53D-5371-4E1E-A743-F0E39433A248}"/>
              </a:ext>
            </a:extLst>
          </p:cNvPr>
          <p:cNvSpPr txBox="1"/>
          <p:nvPr/>
        </p:nvSpPr>
        <p:spPr>
          <a:xfrm>
            <a:off x="1079648" y="2916729"/>
            <a:ext cx="3790988" cy="1996572"/>
          </a:xfrm>
          <a:prstGeom prst="rect">
            <a:avLst/>
          </a:prstGeom>
          <a:noFill/>
        </p:spPr>
        <p:txBody>
          <a:bodyPr wrap="square" rtlCol="0" anchor="t">
            <a:spAutoFit/>
          </a:bodyPr>
          <a:lstStyle/>
          <a:p>
            <a:pPr>
              <a:lnSpc>
                <a:spcPct val="150000"/>
              </a:lnSpc>
            </a:pPr>
            <a:r>
              <a:rPr lang="en-US" sz="1200" dirty="0"/>
              <a:t>A wonderful serenity has taken possession of my entire soul like these sweet mornings of spring feel the charm of existence in this spot, which was created for the bliss of souls like mine</a:t>
            </a:r>
          </a:p>
          <a:p>
            <a:pPr>
              <a:lnSpc>
                <a:spcPct val="150000"/>
              </a:lnSpc>
            </a:pPr>
            <a:endParaRPr lang="en-US" sz="1200" dirty="0"/>
          </a:p>
          <a:p>
            <a:pPr>
              <a:lnSpc>
                <a:spcPct val="150000"/>
              </a:lnSpc>
            </a:pPr>
            <a:r>
              <a:rPr lang="en-US" sz="1200" dirty="0"/>
              <a:t>Sense of mere tranquil existence, that I neglect my talents should incapable of drawing a single</a:t>
            </a:r>
            <a:endParaRPr lang="en-ID" sz="1000" dirty="0"/>
          </a:p>
        </p:txBody>
      </p:sp>
    </p:spTree>
    <p:extLst>
      <p:ext uri="{BB962C8B-B14F-4D97-AF65-F5344CB8AC3E}">
        <p14:creationId xmlns:p14="http://schemas.microsoft.com/office/powerpoint/2010/main" val="38821060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fade">
                                      <p:cBhvr>
                                        <p:cTn id="7" dur="500"/>
                                        <p:tgtEl>
                                          <p:spTgt spid="6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3"/>
                                        </p:tgtEl>
                                        <p:attrNameLst>
                                          <p:attrName>style.visibility</p:attrName>
                                        </p:attrNameLst>
                                      </p:cBhvr>
                                      <p:to>
                                        <p:strVal val="visible"/>
                                      </p:to>
                                    </p:set>
                                    <p:anim calcmode="lin" valueType="num">
                                      <p:cBhvr>
                                        <p:cTn id="11" dur="500" fill="hold"/>
                                        <p:tgtEl>
                                          <p:spTgt spid="63"/>
                                        </p:tgtEl>
                                        <p:attrNameLst>
                                          <p:attrName>ppt_w</p:attrName>
                                        </p:attrNameLst>
                                      </p:cBhvr>
                                      <p:tavLst>
                                        <p:tav tm="0">
                                          <p:val>
                                            <p:fltVal val="0"/>
                                          </p:val>
                                        </p:tav>
                                        <p:tav tm="100000">
                                          <p:val>
                                            <p:strVal val="#ppt_w"/>
                                          </p:val>
                                        </p:tav>
                                      </p:tavLst>
                                    </p:anim>
                                    <p:anim calcmode="lin" valueType="num">
                                      <p:cBhvr>
                                        <p:cTn id="12" dur="500" fill="hold"/>
                                        <p:tgtEl>
                                          <p:spTgt spid="63"/>
                                        </p:tgtEl>
                                        <p:attrNameLst>
                                          <p:attrName>ppt_h</p:attrName>
                                        </p:attrNameLst>
                                      </p:cBhvr>
                                      <p:tavLst>
                                        <p:tav tm="0">
                                          <p:val>
                                            <p:fltVal val="0"/>
                                          </p:val>
                                        </p:tav>
                                        <p:tav tm="100000">
                                          <p:val>
                                            <p:strVal val="#ppt_h"/>
                                          </p:val>
                                        </p:tav>
                                      </p:tavLst>
                                    </p:anim>
                                    <p:animEffect transition="in" filter="fade">
                                      <p:cBhvr>
                                        <p:cTn id="13" dur="500"/>
                                        <p:tgtEl>
                                          <p:spTgt spid="63"/>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66"/>
                                        </p:tgtEl>
                                        <p:attrNameLst>
                                          <p:attrName>style.visibility</p:attrName>
                                        </p:attrNameLst>
                                      </p:cBhvr>
                                      <p:to>
                                        <p:strVal val="visible"/>
                                      </p:to>
                                    </p:set>
                                    <p:animEffect transition="in" filter="wipe(left)">
                                      <p:cBhvr>
                                        <p:cTn id="17" dur="500"/>
                                        <p:tgtEl>
                                          <p:spTgt spid="66"/>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up)">
                                      <p:cBhvr>
                                        <p:cTn id="21" dur="500"/>
                                        <p:tgtEl>
                                          <p:spTgt spid="6"/>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52"/>
                                        </p:tgtEl>
                                        <p:attrNameLst>
                                          <p:attrName>style.visibility</p:attrName>
                                        </p:attrNameLst>
                                      </p:cBhvr>
                                      <p:to>
                                        <p:strVal val="visible"/>
                                      </p:to>
                                    </p:set>
                                    <p:animEffect transition="in" filter="wipe(up)">
                                      <p:cBhvr>
                                        <p:cTn id="25" dur="500"/>
                                        <p:tgtEl>
                                          <p:spTgt spid="52"/>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51"/>
                                        </p:tgtEl>
                                        <p:attrNameLst>
                                          <p:attrName>style.visibility</p:attrName>
                                        </p:attrNameLst>
                                      </p:cBhvr>
                                      <p:to>
                                        <p:strVal val="visible"/>
                                      </p:to>
                                    </p:set>
                                    <p:animEffect transition="in" filter="wipe(left)">
                                      <p:cBhvr>
                                        <p:cTn id="29" dur="500"/>
                                        <p:tgtEl>
                                          <p:spTgt spid="51"/>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wipe(up)">
                                      <p:cBhvr>
                                        <p:cTn id="33" dur="500"/>
                                        <p:tgtEl>
                                          <p:spTgt spid="30"/>
                                        </p:tgtEl>
                                      </p:cBhvr>
                                    </p:animEffect>
                                  </p:childTnLst>
                                </p:cTn>
                              </p:par>
                            </p:childTnLst>
                          </p:cTn>
                        </p:par>
                        <p:par>
                          <p:cTn id="34" fill="hold">
                            <p:stCondLst>
                              <p:cond delay="3500"/>
                            </p:stCondLst>
                            <p:childTnLst>
                              <p:par>
                                <p:cTn id="35" presetID="53" presetClass="entr" presetSubtype="16" fill="hold" grpId="0" nodeType="afterEffect">
                                  <p:stCondLst>
                                    <p:cond delay="0"/>
                                  </p:stCondLst>
                                  <p:childTnLst>
                                    <p:set>
                                      <p:cBhvr>
                                        <p:cTn id="36" dur="1" fill="hold">
                                          <p:stCondLst>
                                            <p:cond delay="0"/>
                                          </p:stCondLst>
                                        </p:cTn>
                                        <p:tgtEl>
                                          <p:spTgt spid="31"/>
                                        </p:tgtEl>
                                        <p:attrNameLst>
                                          <p:attrName>style.visibility</p:attrName>
                                        </p:attrNameLst>
                                      </p:cBhvr>
                                      <p:to>
                                        <p:strVal val="visible"/>
                                      </p:to>
                                    </p:set>
                                    <p:anim calcmode="lin" valueType="num">
                                      <p:cBhvr>
                                        <p:cTn id="37" dur="500" fill="hold"/>
                                        <p:tgtEl>
                                          <p:spTgt spid="31"/>
                                        </p:tgtEl>
                                        <p:attrNameLst>
                                          <p:attrName>ppt_w</p:attrName>
                                        </p:attrNameLst>
                                      </p:cBhvr>
                                      <p:tavLst>
                                        <p:tav tm="0">
                                          <p:val>
                                            <p:fltVal val="0"/>
                                          </p:val>
                                        </p:tav>
                                        <p:tav tm="100000">
                                          <p:val>
                                            <p:strVal val="#ppt_w"/>
                                          </p:val>
                                        </p:tav>
                                      </p:tavLst>
                                    </p:anim>
                                    <p:anim calcmode="lin" valueType="num">
                                      <p:cBhvr>
                                        <p:cTn id="38" dur="500" fill="hold"/>
                                        <p:tgtEl>
                                          <p:spTgt spid="31"/>
                                        </p:tgtEl>
                                        <p:attrNameLst>
                                          <p:attrName>ppt_h</p:attrName>
                                        </p:attrNameLst>
                                      </p:cBhvr>
                                      <p:tavLst>
                                        <p:tav tm="0">
                                          <p:val>
                                            <p:fltVal val="0"/>
                                          </p:val>
                                        </p:tav>
                                        <p:tav tm="100000">
                                          <p:val>
                                            <p:strVal val="#ppt_h"/>
                                          </p:val>
                                        </p:tav>
                                      </p:tavLst>
                                    </p:anim>
                                    <p:animEffect transition="in" filter="fade">
                                      <p:cBhvr>
                                        <p:cTn id="39" dur="500"/>
                                        <p:tgtEl>
                                          <p:spTgt spid="31"/>
                                        </p:tgtEl>
                                      </p:cBhvr>
                                    </p:animEffect>
                                  </p:childTnLst>
                                </p:cTn>
                              </p:par>
                            </p:childTnLst>
                          </p:cTn>
                        </p:par>
                        <p:par>
                          <p:cTn id="40" fill="hold">
                            <p:stCondLst>
                              <p:cond delay="4000"/>
                            </p:stCondLst>
                            <p:childTnLst>
                              <p:par>
                                <p:cTn id="41" presetID="53" presetClass="entr" presetSubtype="16" fill="hold" nodeType="afterEffect">
                                  <p:stCondLst>
                                    <p:cond delay="0"/>
                                  </p:stCondLst>
                                  <p:childTnLst>
                                    <p:set>
                                      <p:cBhvr>
                                        <p:cTn id="42" dur="1" fill="hold">
                                          <p:stCondLst>
                                            <p:cond delay="0"/>
                                          </p:stCondLst>
                                        </p:cTn>
                                        <p:tgtEl>
                                          <p:spTgt spid="40"/>
                                        </p:tgtEl>
                                        <p:attrNameLst>
                                          <p:attrName>style.visibility</p:attrName>
                                        </p:attrNameLst>
                                      </p:cBhvr>
                                      <p:to>
                                        <p:strVal val="visible"/>
                                      </p:to>
                                    </p:set>
                                    <p:anim calcmode="lin" valueType="num">
                                      <p:cBhvr>
                                        <p:cTn id="43" dur="500" fill="hold"/>
                                        <p:tgtEl>
                                          <p:spTgt spid="40"/>
                                        </p:tgtEl>
                                        <p:attrNameLst>
                                          <p:attrName>ppt_w</p:attrName>
                                        </p:attrNameLst>
                                      </p:cBhvr>
                                      <p:tavLst>
                                        <p:tav tm="0">
                                          <p:val>
                                            <p:fltVal val="0"/>
                                          </p:val>
                                        </p:tav>
                                        <p:tav tm="100000">
                                          <p:val>
                                            <p:strVal val="#ppt_w"/>
                                          </p:val>
                                        </p:tav>
                                      </p:tavLst>
                                    </p:anim>
                                    <p:anim calcmode="lin" valueType="num">
                                      <p:cBhvr>
                                        <p:cTn id="44" dur="500" fill="hold"/>
                                        <p:tgtEl>
                                          <p:spTgt spid="40"/>
                                        </p:tgtEl>
                                        <p:attrNameLst>
                                          <p:attrName>ppt_h</p:attrName>
                                        </p:attrNameLst>
                                      </p:cBhvr>
                                      <p:tavLst>
                                        <p:tav tm="0">
                                          <p:val>
                                            <p:fltVal val="0"/>
                                          </p:val>
                                        </p:tav>
                                        <p:tav tm="100000">
                                          <p:val>
                                            <p:strVal val="#ppt_h"/>
                                          </p:val>
                                        </p:tav>
                                      </p:tavLst>
                                    </p:anim>
                                    <p:animEffect transition="in" filter="fade">
                                      <p:cBhvr>
                                        <p:cTn id="45" dur="500"/>
                                        <p:tgtEl>
                                          <p:spTgt spid="40"/>
                                        </p:tgtEl>
                                      </p:cBhvr>
                                    </p:animEffect>
                                  </p:childTnLst>
                                </p:cTn>
                              </p:par>
                            </p:childTnLst>
                          </p:cTn>
                        </p:par>
                        <p:par>
                          <p:cTn id="46" fill="hold">
                            <p:stCondLst>
                              <p:cond delay="4500"/>
                            </p:stCondLst>
                            <p:childTnLst>
                              <p:par>
                                <p:cTn id="47" presetID="22" presetClass="entr" presetSubtype="8" fill="hold" grpId="0" nodeType="afterEffect">
                                  <p:stCondLst>
                                    <p:cond delay="0"/>
                                  </p:stCondLst>
                                  <p:childTnLst>
                                    <p:set>
                                      <p:cBhvr>
                                        <p:cTn id="48" dur="1" fill="hold">
                                          <p:stCondLst>
                                            <p:cond delay="0"/>
                                          </p:stCondLst>
                                        </p:cTn>
                                        <p:tgtEl>
                                          <p:spTgt spid="33"/>
                                        </p:tgtEl>
                                        <p:attrNameLst>
                                          <p:attrName>style.visibility</p:attrName>
                                        </p:attrNameLst>
                                      </p:cBhvr>
                                      <p:to>
                                        <p:strVal val="visible"/>
                                      </p:to>
                                    </p:set>
                                    <p:animEffect transition="in" filter="wipe(left)">
                                      <p:cBhvr>
                                        <p:cTn id="49" dur="500"/>
                                        <p:tgtEl>
                                          <p:spTgt spid="33"/>
                                        </p:tgtEl>
                                      </p:cBhvr>
                                    </p:animEffect>
                                  </p:childTnLst>
                                </p:cTn>
                              </p:par>
                            </p:childTnLst>
                          </p:cTn>
                        </p:par>
                        <p:par>
                          <p:cTn id="50" fill="hold">
                            <p:stCondLst>
                              <p:cond delay="5000"/>
                            </p:stCondLst>
                            <p:childTnLst>
                              <p:par>
                                <p:cTn id="51" presetID="22" presetClass="entr" presetSubtype="8" fill="hold" grpId="0" nodeType="afterEffect">
                                  <p:stCondLst>
                                    <p:cond delay="0"/>
                                  </p:stCondLst>
                                  <p:childTnLst>
                                    <p:set>
                                      <p:cBhvr>
                                        <p:cTn id="52" dur="1" fill="hold">
                                          <p:stCondLst>
                                            <p:cond delay="0"/>
                                          </p:stCondLst>
                                        </p:cTn>
                                        <p:tgtEl>
                                          <p:spTgt spid="32"/>
                                        </p:tgtEl>
                                        <p:attrNameLst>
                                          <p:attrName>style.visibility</p:attrName>
                                        </p:attrNameLst>
                                      </p:cBhvr>
                                      <p:to>
                                        <p:strVal val="visible"/>
                                      </p:to>
                                    </p:set>
                                    <p:animEffect transition="in" filter="wipe(left)">
                                      <p:cBhvr>
                                        <p:cTn id="53" dur="500"/>
                                        <p:tgtEl>
                                          <p:spTgt spid="32"/>
                                        </p:tgtEl>
                                      </p:cBhvr>
                                    </p:animEffect>
                                  </p:childTnLst>
                                </p:cTn>
                              </p:par>
                            </p:childTnLst>
                          </p:cTn>
                        </p:par>
                        <p:par>
                          <p:cTn id="54" fill="hold">
                            <p:stCondLst>
                              <p:cond delay="5500"/>
                            </p:stCondLst>
                            <p:childTnLst>
                              <p:par>
                                <p:cTn id="55" presetID="53" presetClass="entr" presetSubtype="16" fill="hold" grpId="0" nodeType="afterEffect">
                                  <p:stCondLst>
                                    <p:cond delay="0"/>
                                  </p:stCondLst>
                                  <p:childTnLst>
                                    <p:set>
                                      <p:cBhvr>
                                        <p:cTn id="56" dur="1" fill="hold">
                                          <p:stCondLst>
                                            <p:cond delay="0"/>
                                          </p:stCondLst>
                                        </p:cTn>
                                        <p:tgtEl>
                                          <p:spTgt spid="34"/>
                                        </p:tgtEl>
                                        <p:attrNameLst>
                                          <p:attrName>style.visibility</p:attrName>
                                        </p:attrNameLst>
                                      </p:cBhvr>
                                      <p:to>
                                        <p:strVal val="visible"/>
                                      </p:to>
                                    </p:set>
                                    <p:anim calcmode="lin" valueType="num">
                                      <p:cBhvr>
                                        <p:cTn id="57" dur="500" fill="hold"/>
                                        <p:tgtEl>
                                          <p:spTgt spid="34"/>
                                        </p:tgtEl>
                                        <p:attrNameLst>
                                          <p:attrName>ppt_w</p:attrName>
                                        </p:attrNameLst>
                                      </p:cBhvr>
                                      <p:tavLst>
                                        <p:tav tm="0">
                                          <p:val>
                                            <p:fltVal val="0"/>
                                          </p:val>
                                        </p:tav>
                                        <p:tav tm="100000">
                                          <p:val>
                                            <p:strVal val="#ppt_w"/>
                                          </p:val>
                                        </p:tav>
                                      </p:tavLst>
                                    </p:anim>
                                    <p:anim calcmode="lin" valueType="num">
                                      <p:cBhvr>
                                        <p:cTn id="58" dur="500" fill="hold"/>
                                        <p:tgtEl>
                                          <p:spTgt spid="34"/>
                                        </p:tgtEl>
                                        <p:attrNameLst>
                                          <p:attrName>ppt_h</p:attrName>
                                        </p:attrNameLst>
                                      </p:cBhvr>
                                      <p:tavLst>
                                        <p:tav tm="0">
                                          <p:val>
                                            <p:fltVal val="0"/>
                                          </p:val>
                                        </p:tav>
                                        <p:tav tm="100000">
                                          <p:val>
                                            <p:strVal val="#ppt_h"/>
                                          </p:val>
                                        </p:tav>
                                      </p:tavLst>
                                    </p:anim>
                                    <p:animEffect transition="in" filter="fade">
                                      <p:cBhvr>
                                        <p:cTn id="59" dur="500"/>
                                        <p:tgtEl>
                                          <p:spTgt spid="34"/>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36"/>
                                        </p:tgtEl>
                                        <p:attrNameLst>
                                          <p:attrName>style.visibility</p:attrName>
                                        </p:attrNameLst>
                                      </p:cBhvr>
                                      <p:to>
                                        <p:strVal val="visible"/>
                                      </p:to>
                                    </p:set>
                                    <p:anim calcmode="lin" valueType="num">
                                      <p:cBhvr>
                                        <p:cTn id="62" dur="500" fill="hold"/>
                                        <p:tgtEl>
                                          <p:spTgt spid="36"/>
                                        </p:tgtEl>
                                        <p:attrNameLst>
                                          <p:attrName>ppt_w</p:attrName>
                                        </p:attrNameLst>
                                      </p:cBhvr>
                                      <p:tavLst>
                                        <p:tav tm="0">
                                          <p:val>
                                            <p:fltVal val="0"/>
                                          </p:val>
                                        </p:tav>
                                        <p:tav tm="100000">
                                          <p:val>
                                            <p:strVal val="#ppt_w"/>
                                          </p:val>
                                        </p:tav>
                                      </p:tavLst>
                                    </p:anim>
                                    <p:anim calcmode="lin" valueType="num">
                                      <p:cBhvr>
                                        <p:cTn id="63" dur="500" fill="hold"/>
                                        <p:tgtEl>
                                          <p:spTgt spid="36"/>
                                        </p:tgtEl>
                                        <p:attrNameLst>
                                          <p:attrName>ppt_h</p:attrName>
                                        </p:attrNameLst>
                                      </p:cBhvr>
                                      <p:tavLst>
                                        <p:tav tm="0">
                                          <p:val>
                                            <p:fltVal val="0"/>
                                          </p:val>
                                        </p:tav>
                                        <p:tav tm="100000">
                                          <p:val>
                                            <p:strVal val="#ppt_h"/>
                                          </p:val>
                                        </p:tav>
                                      </p:tavLst>
                                    </p:anim>
                                    <p:animEffect transition="in" filter="fade">
                                      <p:cBhvr>
                                        <p:cTn id="64" dur="500"/>
                                        <p:tgtEl>
                                          <p:spTgt spid="36"/>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38"/>
                                        </p:tgtEl>
                                        <p:attrNameLst>
                                          <p:attrName>style.visibility</p:attrName>
                                        </p:attrNameLst>
                                      </p:cBhvr>
                                      <p:to>
                                        <p:strVal val="visible"/>
                                      </p:to>
                                    </p:set>
                                    <p:anim calcmode="lin" valueType="num">
                                      <p:cBhvr>
                                        <p:cTn id="67" dur="500" fill="hold"/>
                                        <p:tgtEl>
                                          <p:spTgt spid="38"/>
                                        </p:tgtEl>
                                        <p:attrNameLst>
                                          <p:attrName>ppt_w</p:attrName>
                                        </p:attrNameLst>
                                      </p:cBhvr>
                                      <p:tavLst>
                                        <p:tav tm="0">
                                          <p:val>
                                            <p:fltVal val="0"/>
                                          </p:val>
                                        </p:tav>
                                        <p:tav tm="100000">
                                          <p:val>
                                            <p:strVal val="#ppt_w"/>
                                          </p:val>
                                        </p:tav>
                                      </p:tavLst>
                                    </p:anim>
                                    <p:anim calcmode="lin" valueType="num">
                                      <p:cBhvr>
                                        <p:cTn id="68" dur="500" fill="hold"/>
                                        <p:tgtEl>
                                          <p:spTgt spid="38"/>
                                        </p:tgtEl>
                                        <p:attrNameLst>
                                          <p:attrName>ppt_h</p:attrName>
                                        </p:attrNameLst>
                                      </p:cBhvr>
                                      <p:tavLst>
                                        <p:tav tm="0">
                                          <p:val>
                                            <p:fltVal val="0"/>
                                          </p:val>
                                        </p:tav>
                                        <p:tav tm="100000">
                                          <p:val>
                                            <p:strVal val="#ppt_h"/>
                                          </p:val>
                                        </p:tav>
                                      </p:tavLst>
                                    </p:anim>
                                    <p:animEffect transition="in" filter="fade">
                                      <p:cBhvr>
                                        <p:cTn id="69" dur="500"/>
                                        <p:tgtEl>
                                          <p:spTgt spid="38"/>
                                        </p:tgtEl>
                                      </p:cBhvr>
                                    </p:animEffect>
                                  </p:childTnLst>
                                </p:cTn>
                              </p:par>
                            </p:childTnLst>
                          </p:cTn>
                        </p:par>
                        <p:par>
                          <p:cTn id="70" fill="hold">
                            <p:stCondLst>
                              <p:cond delay="6000"/>
                            </p:stCondLst>
                            <p:childTnLst>
                              <p:par>
                                <p:cTn id="71" presetID="22" presetClass="entr" presetSubtype="8" fill="hold" grpId="0" nodeType="afterEffect">
                                  <p:stCondLst>
                                    <p:cond delay="0"/>
                                  </p:stCondLst>
                                  <p:childTnLst>
                                    <p:set>
                                      <p:cBhvr>
                                        <p:cTn id="72" dur="1" fill="hold">
                                          <p:stCondLst>
                                            <p:cond delay="0"/>
                                          </p:stCondLst>
                                        </p:cTn>
                                        <p:tgtEl>
                                          <p:spTgt spid="35"/>
                                        </p:tgtEl>
                                        <p:attrNameLst>
                                          <p:attrName>style.visibility</p:attrName>
                                        </p:attrNameLst>
                                      </p:cBhvr>
                                      <p:to>
                                        <p:strVal val="visible"/>
                                      </p:to>
                                    </p:set>
                                    <p:animEffect transition="in" filter="wipe(left)">
                                      <p:cBhvr>
                                        <p:cTn id="73" dur="500"/>
                                        <p:tgtEl>
                                          <p:spTgt spid="35"/>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39"/>
                                        </p:tgtEl>
                                        <p:attrNameLst>
                                          <p:attrName>style.visibility</p:attrName>
                                        </p:attrNameLst>
                                      </p:cBhvr>
                                      <p:to>
                                        <p:strVal val="visible"/>
                                      </p:to>
                                    </p:set>
                                    <p:animEffect transition="in" filter="wipe(left)">
                                      <p:cBhvr>
                                        <p:cTn id="76" dur="500"/>
                                        <p:tgtEl>
                                          <p:spTgt spid="39"/>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37"/>
                                        </p:tgtEl>
                                        <p:attrNameLst>
                                          <p:attrName>style.visibility</p:attrName>
                                        </p:attrNameLst>
                                      </p:cBhvr>
                                      <p:to>
                                        <p:strVal val="visible"/>
                                      </p:to>
                                    </p:set>
                                    <p:animEffect transition="in" filter="wipe(left)">
                                      <p:cBhvr>
                                        <p:cTn id="79"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animBg="1"/>
      <p:bldP spid="6" grpId="0"/>
      <p:bldP spid="30" grpId="0" animBg="1"/>
      <p:bldP spid="31" grpId="0" animBg="1"/>
      <p:bldP spid="32" grpId="0"/>
      <p:bldP spid="33" grpId="0"/>
      <p:bldP spid="34" grpId="0" animBg="1"/>
      <p:bldP spid="35" grpId="0"/>
      <p:bldP spid="36" grpId="0" animBg="1"/>
      <p:bldP spid="37" grpId="0"/>
      <p:bldP spid="38" grpId="0" animBg="1"/>
      <p:bldP spid="39" grpId="0"/>
      <p:bldP spid="51" grpId="0"/>
      <p:bldP spid="5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 name="PpHolder1">
            <a:extLst>
              <a:ext uri="{FF2B5EF4-FFF2-40B4-BE49-F238E27FC236}">
                <a16:creationId xmlns:a16="http://schemas.microsoft.com/office/drawing/2014/main" id="{1F85ACD7-0516-4DDA-9129-B291733923ED}"/>
              </a:ext>
            </a:extLst>
          </p:cNvPr>
          <p:cNvPicPr>
            <a:picLocks/>
          </p:cNvPicPr>
          <p:nvPr/>
        </p:nvPicPr>
        <p:blipFill>
          <a:blip r:embed="rId2"/>
          <a:srcRect t="27793" b="41096"/>
          <a:stretch>
            <a:fillRect/>
          </a:stretch>
        </p:blipFill>
        <p:spPr>
          <a:xfrm>
            <a:off x="2" y="1906050"/>
            <a:ext cx="12191998" cy="2133600"/>
          </a:xfrm>
          <a:custGeom>
            <a:avLst/>
            <a:gdLst>
              <a:gd name="connsiteX0" fmla="*/ 0 w 12191998"/>
              <a:gd name="connsiteY0" fmla="*/ 0 h 2133600"/>
              <a:gd name="connsiteX1" fmla="*/ 12191998 w 12191998"/>
              <a:gd name="connsiteY1" fmla="*/ 0 h 2133600"/>
              <a:gd name="connsiteX2" fmla="*/ 12191998 w 12191998"/>
              <a:gd name="connsiteY2" fmla="*/ 2133600 h 2133600"/>
              <a:gd name="connsiteX3" fmla="*/ 0 w 12191998"/>
              <a:gd name="connsiteY3" fmla="*/ 2133600 h 2133600"/>
            </a:gdLst>
            <a:ahLst/>
            <a:cxnLst>
              <a:cxn ang="0">
                <a:pos x="connsiteX0" y="connsiteY0"/>
              </a:cxn>
              <a:cxn ang="0">
                <a:pos x="connsiteX1" y="connsiteY1"/>
              </a:cxn>
              <a:cxn ang="0">
                <a:pos x="connsiteX2" y="connsiteY2"/>
              </a:cxn>
              <a:cxn ang="0">
                <a:pos x="connsiteX3" y="connsiteY3"/>
              </a:cxn>
            </a:cxnLst>
            <a:rect l="l" t="t" r="r" b="b"/>
            <a:pathLst>
              <a:path w="12191998" h="2133600">
                <a:moveTo>
                  <a:pt x="0" y="0"/>
                </a:moveTo>
                <a:lnTo>
                  <a:pt x="12191998" y="0"/>
                </a:lnTo>
                <a:lnTo>
                  <a:pt x="12191998" y="2133600"/>
                </a:lnTo>
                <a:lnTo>
                  <a:pt x="0" y="2133600"/>
                </a:lnTo>
                <a:close/>
              </a:path>
            </a:pathLst>
          </a:custGeom>
        </p:spPr>
      </p:pic>
      <p:sp>
        <p:nvSpPr>
          <p:cNvPr id="78" name="Rectangle 77">
            <a:extLst>
              <a:ext uri="{FF2B5EF4-FFF2-40B4-BE49-F238E27FC236}">
                <a16:creationId xmlns:a16="http://schemas.microsoft.com/office/drawing/2014/main" id="{646AB923-E108-4B3B-B5AB-A2A217BE50F7}"/>
              </a:ext>
            </a:extLst>
          </p:cNvPr>
          <p:cNvSpPr/>
          <p:nvPr/>
        </p:nvSpPr>
        <p:spPr>
          <a:xfrm>
            <a:off x="0" y="1905000"/>
            <a:ext cx="12191999" cy="2133600"/>
          </a:xfrm>
          <a:prstGeom prst="rect">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Freeform 4">
            <a:extLst>
              <a:ext uri="{FF2B5EF4-FFF2-40B4-BE49-F238E27FC236}">
                <a16:creationId xmlns:a16="http://schemas.microsoft.com/office/drawing/2014/main" id="{0AA53B04-8F68-41A1-90AF-EDEB64DA4432}"/>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91" name="Group 90">
            <a:extLst>
              <a:ext uri="{FF2B5EF4-FFF2-40B4-BE49-F238E27FC236}">
                <a16:creationId xmlns:a16="http://schemas.microsoft.com/office/drawing/2014/main" id="{B2DCA833-E625-442E-B824-37FF5AB7D86E}"/>
              </a:ext>
            </a:extLst>
          </p:cNvPr>
          <p:cNvGrpSpPr/>
          <p:nvPr/>
        </p:nvGrpSpPr>
        <p:grpSpPr>
          <a:xfrm>
            <a:off x="494834" y="494834"/>
            <a:ext cx="203798" cy="203798"/>
            <a:chOff x="606723" y="3429000"/>
            <a:chExt cx="575952" cy="575952"/>
          </a:xfrm>
        </p:grpSpPr>
        <p:sp>
          <p:nvSpPr>
            <p:cNvPr id="92" name="Oval 91">
              <a:extLst>
                <a:ext uri="{FF2B5EF4-FFF2-40B4-BE49-F238E27FC236}">
                  <a16:creationId xmlns:a16="http://schemas.microsoft.com/office/drawing/2014/main" id="{40676A8E-9585-4ED6-BD83-46D602732D05}"/>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Graphic 17" descr="Coins with solid fill">
              <a:extLst>
                <a:ext uri="{FF2B5EF4-FFF2-40B4-BE49-F238E27FC236}">
                  <a16:creationId xmlns:a16="http://schemas.microsoft.com/office/drawing/2014/main" id="{1B72B1A8-B4B6-4862-A4CF-BACA54053189}"/>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94" name="Graphic 4">
            <a:extLst>
              <a:ext uri="{FF2B5EF4-FFF2-40B4-BE49-F238E27FC236}">
                <a16:creationId xmlns:a16="http://schemas.microsoft.com/office/drawing/2014/main" id="{FD3ABC9F-8253-4307-8A25-67FF85A87E04}"/>
              </a:ext>
            </a:extLst>
          </p:cNvPr>
          <p:cNvGrpSpPr>
            <a:grpSpLocks noChangeAspect="1"/>
          </p:cNvGrpSpPr>
          <p:nvPr/>
        </p:nvGrpSpPr>
        <p:grpSpPr>
          <a:xfrm>
            <a:off x="811258" y="514437"/>
            <a:ext cx="842000" cy="164592"/>
            <a:chOff x="5238750" y="3262312"/>
            <a:chExt cx="1715262" cy="335295"/>
          </a:xfrm>
          <a:solidFill>
            <a:schemeClr val="tx1"/>
          </a:solidFill>
        </p:grpSpPr>
        <p:sp>
          <p:nvSpPr>
            <p:cNvPr id="95" name="Freeform: Shape 94">
              <a:extLst>
                <a:ext uri="{FF2B5EF4-FFF2-40B4-BE49-F238E27FC236}">
                  <a16:creationId xmlns:a16="http://schemas.microsoft.com/office/drawing/2014/main" id="{C27DCDC9-D29F-4B29-84A7-FAA0C565A79E}"/>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96" name="Freeform: Shape 95">
              <a:extLst>
                <a:ext uri="{FF2B5EF4-FFF2-40B4-BE49-F238E27FC236}">
                  <a16:creationId xmlns:a16="http://schemas.microsoft.com/office/drawing/2014/main" id="{B5813CFD-3E1E-4F6B-B9E4-64ADED08B141}"/>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97" name="Freeform: Shape 96">
              <a:extLst>
                <a:ext uri="{FF2B5EF4-FFF2-40B4-BE49-F238E27FC236}">
                  <a16:creationId xmlns:a16="http://schemas.microsoft.com/office/drawing/2014/main" id="{0D84A7CB-14E0-44AC-9C78-B7805DE767C7}"/>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98" name="Freeform: Shape 97">
              <a:extLst>
                <a:ext uri="{FF2B5EF4-FFF2-40B4-BE49-F238E27FC236}">
                  <a16:creationId xmlns:a16="http://schemas.microsoft.com/office/drawing/2014/main" id="{82AECBEE-292F-4282-8ACB-7E79DC4FC207}"/>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99" name="Freeform: Shape 98">
              <a:extLst>
                <a:ext uri="{FF2B5EF4-FFF2-40B4-BE49-F238E27FC236}">
                  <a16:creationId xmlns:a16="http://schemas.microsoft.com/office/drawing/2014/main" id="{795C0A47-0389-4212-A4AF-35854B706231}"/>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100" name="Freeform: Shape 99">
              <a:extLst>
                <a:ext uri="{FF2B5EF4-FFF2-40B4-BE49-F238E27FC236}">
                  <a16:creationId xmlns:a16="http://schemas.microsoft.com/office/drawing/2014/main" id="{7C42C3EC-AB4F-4AC9-9410-409FC918EECC}"/>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101" name="Freeform: Shape 100">
              <a:extLst>
                <a:ext uri="{FF2B5EF4-FFF2-40B4-BE49-F238E27FC236}">
                  <a16:creationId xmlns:a16="http://schemas.microsoft.com/office/drawing/2014/main" id="{B7C07614-9E87-42E9-9FC0-C3B1E9E004EC}"/>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6" name="Title 5">
            <a:extLst>
              <a:ext uri="{FF2B5EF4-FFF2-40B4-BE49-F238E27FC236}">
                <a16:creationId xmlns:a16="http://schemas.microsoft.com/office/drawing/2014/main" id="{815D2492-BF11-4654-A181-54530F9E10E8}"/>
              </a:ext>
            </a:extLst>
          </p:cNvPr>
          <p:cNvSpPr>
            <a:spLocks noGrp="1"/>
          </p:cNvSpPr>
          <p:nvPr>
            <p:ph type="title"/>
          </p:nvPr>
        </p:nvSpPr>
        <p:spPr/>
        <p:txBody>
          <a:bodyPr/>
          <a:lstStyle/>
          <a:p>
            <a:r>
              <a:rPr lang="en-US" sz="4400" b="1" dirty="0">
                <a:latin typeface="+mj-lt"/>
              </a:rPr>
              <a:t>Our </a:t>
            </a:r>
            <a:r>
              <a:rPr lang="en-US" sz="4400" b="1" dirty="0" err="1">
                <a:latin typeface="+mj-lt"/>
              </a:rPr>
              <a:t>Achivement</a:t>
            </a:r>
            <a:endParaRPr lang="en-ID" dirty="0"/>
          </a:p>
        </p:txBody>
      </p:sp>
      <p:grpSp>
        <p:nvGrpSpPr>
          <p:cNvPr id="14" name="Group 13">
            <a:extLst>
              <a:ext uri="{FF2B5EF4-FFF2-40B4-BE49-F238E27FC236}">
                <a16:creationId xmlns:a16="http://schemas.microsoft.com/office/drawing/2014/main" id="{3553FE1E-843D-4CE1-AFFC-7998CEE2911E}"/>
              </a:ext>
            </a:extLst>
          </p:cNvPr>
          <p:cNvGrpSpPr/>
          <p:nvPr/>
        </p:nvGrpSpPr>
        <p:grpSpPr>
          <a:xfrm>
            <a:off x="3793684" y="2342729"/>
            <a:ext cx="2022587" cy="2033340"/>
            <a:chOff x="3795784" y="2449263"/>
            <a:chExt cx="2022587" cy="2033340"/>
          </a:xfrm>
          <a:solidFill>
            <a:schemeClr val="accent1"/>
          </a:solidFill>
        </p:grpSpPr>
        <p:sp>
          <p:nvSpPr>
            <p:cNvPr id="15" name="Freeform: Shape 14">
              <a:extLst>
                <a:ext uri="{FF2B5EF4-FFF2-40B4-BE49-F238E27FC236}">
                  <a16:creationId xmlns:a16="http://schemas.microsoft.com/office/drawing/2014/main" id="{8DF81E20-34DA-4A10-A6F8-3E75F93B285F}"/>
                </a:ext>
              </a:extLst>
            </p:cNvPr>
            <p:cNvSpPr/>
            <p:nvPr/>
          </p:nvSpPr>
          <p:spPr>
            <a:xfrm flipH="1">
              <a:off x="5038454" y="3717425"/>
              <a:ext cx="753922" cy="259972"/>
            </a:xfrm>
            <a:custGeom>
              <a:avLst/>
              <a:gdLst>
                <a:gd name="connsiteX0" fmla="*/ 138113 w 138112"/>
                <a:gd name="connsiteY0" fmla="*/ 42954 h 47625"/>
                <a:gd name="connsiteX1" fmla="*/ 74771 w 138112"/>
                <a:gd name="connsiteY1" fmla="*/ 3902 h 47625"/>
                <a:gd name="connsiteX2" fmla="*/ 0 w 138112"/>
                <a:gd name="connsiteY2" fmla="*/ 6283 h 47625"/>
                <a:gd name="connsiteX3" fmla="*/ 63341 w 138112"/>
                <a:gd name="connsiteY3" fmla="*/ 45336 h 47625"/>
                <a:gd name="connsiteX4" fmla="*/ 138113 w 138112"/>
                <a:gd name="connsiteY4" fmla="*/ 4295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138113" y="42954"/>
                  </a:moveTo>
                  <a:cubicBezTo>
                    <a:pt x="138113" y="42954"/>
                    <a:pt x="112871" y="13903"/>
                    <a:pt x="74771" y="3902"/>
                  </a:cubicBezTo>
                  <a:cubicBezTo>
                    <a:pt x="36671" y="-6099"/>
                    <a:pt x="0" y="6283"/>
                    <a:pt x="0" y="6283"/>
                  </a:cubicBezTo>
                  <a:cubicBezTo>
                    <a:pt x="0" y="6283"/>
                    <a:pt x="25241" y="35334"/>
                    <a:pt x="63341" y="45336"/>
                  </a:cubicBezTo>
                  <a:cubicBezTo>
                    <a:pt x="101441" y="55337"/>
                    <a:pt x="138113" y="42954"/>
                    <a:pt x="138113" y="42954"/>
                  </a:cubicBezTo>
                  <a:close/>
                </a:path>
              </a:pathLst>
            </a:custGeom>
            <a:grpFill/>
            <a:ln w="4763" cap="flat">
              <a:noFill/>
              <a:prstDash val="solid"/>
              <a:miter/>
            </a:ln>
          </p:spPr>
          <p:txBody>
            <a:bodyPr rtlCol="0" anchor="ctr"/>
            <a:lstStyle/>
            <a:p>
              <a:endParaRPr lang="en-ID"/>
            </a:p>
          </p:txBody>
        </p:sp>
        <p:sp>
          <p:nvSpPr>
            <p:cNvPr id="16" name="Freeform: Shape 15">
              <a:extLst>
                <a:ext uri="{FF2B5EF4-FFF2-40B4-BE49-F238E27FC236}">
                  <a16:creationId xmlns:a16="http://schemas.microsoft.com/office/drawing/2014/main" id="{26BF388B-007C-49D5-9C85-FE4CC037DEEB}"/>
                </a:ext>
              </a:extLst>
            </p:cNvPr>
            <p:cNvSpPr/>
            <p:nvPr/>
          </p:nvSpPr>
          <p:spPr>
            <a:xfrm flipH="1">
              <a:off x="5272427" y="3164188"/>
              <a:ext cx="545944" cy="545944"/>
            </a:xfrm>
            <a:custGeom>
              <a:avLst/>
              <a:gdLst>
                <a:gd name="connsiteX0" fmla="*/ 100965 w 100012"/>
                <a:gd name="connsiteY0" fmla="*/ 100965 h 100012"/>
                <a:gd name="connsiteX1" fmla="*/ 65723 w 100012"/>
                <a:gd name="connsiteY1" fmla="*/ 35243 h 100012"/>
                <a:gd name="connsiteX2" fmla="*/ 0 w 100012"/>
                <a:gd name="connsiteY2" fmla="*/ 0 h 100012"/>
                <a:gd name="connsiteX3" fmla="*/ 35243 w 100012"/>
                <a:gd name="connsiteY3" fmla="*/ 65723 h 100012"/>
                <a:gd name="connsiteX4" fmla="*/ 100965 w 100012"/>
                <a:gd name="connsiteY4" fmla="*/ 100965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100965"/>
                  </a:moveTo>
                  <a:cubicBezTo>
                    <a:pt x="100965" y="100965"/>
                    <a:pt x="93345" y="63341"/>
                    <a:pt x="65723" y="35243"/>
                  </a:cubicBezTo>
                  <a:cubicBezTo>
                    <a:pt x="37624" y="7620"/>
                    <a:pt x="0" y="0"/>
                    <a:pt x="0" y="0"/>
                  </a:cubicBezTo>
                  <a:cubicBezTo>
                    <a:pt x="0" y="0"/>
                    <a:pt x="7620" y="37624"/>
                    <a:pt x="35243" y="65723"/>
                  </a:cubicBezTo>
                  <a:cubicBezTo>
                    <a:pt x="63341" y="93345"/>
                    <a:pt x="100965" y="100965"/>
                    <a:pt x="100965" y="100965"/>
                  </a:cubicBezTo>
                  <a:close/>
                </a:path>
              </a:pathLst>
            </a:custGeom>
            <a:grpFill/>
            <a:ln w="4763" cap="flat">
              <a:noFill/>
              <a:prstDash val="solid"/>
              <a:miter/>
            </a:ln>
          </p:spPr>
          <p:txBody>
            <a:bodyPr rtlCol="0" anchor="ctr"/>
            <a:lstStyle/>
            <a:p>
              <a:endParaRPr lang="en-ID"/>
            </a:p>
          </p:txBody>
        </p:sp>
        <p:sp>
          <p:nvSpPr>
            <p:cNvPr id="17" name="Freeform: Shape 16">
              <a:extLst>
                <a:ext uri="{FF2B5EF4-FFF2-40B4-BE49-F238E27FC236}">
                  <a16:creationId xmlns:a16="http://schemas.microsoft.com/office/drawing/2014/main" id="{4A3CE450-2D50-427F-BB60-E0E2DBA06BF6}"/>
                </a:ext>
              </a:extLst>
            </p:cNvPr>
            <p:cNvSpPr/>
            <p:nvPr/>
          </p:nvSpPr>
          <p:spPr>
            <a:xfrm flipH="1">
              <a:off x="5314530" y="2649446"/>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a:p>
          </p:txBody>
        </p:sp>
        <p:sp>
          <p:nvSpPr>
            <p:cNvPr id="18" name="Freeform: Shape 17">
              <a:extLst>
                <a:ext uri="{FF2B5EF4-FFF2-40B4-BE49-F238E27FC236}">
                  <a16:creationId xmlns:a16="http://schemas.microsoft.com/office/drawing/2014/main" id="{9235F525-6AAF-415B-A4CD-0E4B23F5975E}"/>
                </a:ext>
              </a:extLst>
            </p:cNvPr>
            <p:cNvSpPr/>
            <p:nvPr/>
          </p:nvSpPr>
          <p:spPr>
            <a:xfrm flipH="1">
              <a:off x="5002563" y="2449263"/>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a:p>
          </p:txBody>
        </p:sp>
        <p:sp>
          <p:nvSpPr>
            <p:cNvPr id="19" name="Freeform: Shape 18">
              <a:extLst>
                <a:ext uri="{FF2B5EF4-FFF2-40B4-BE49-F238E27FC236}">
                  <a16:creationId xmlns:a16="http://schemas.microsoft.com/office/drawing/2014/main" id="{193EBCED-96F3-45C1-ABC6-3D1DA7C73B93}"/>
                </a:ext>
              </a:extLst>
            </p:cNvPr>
            <p:cNvSpPr/>
            <p:nvPr/>
          </p:nvSpPr>
          <p:spPr>
            <a:xfrm flipH="1">
              <a:off x="3816582" y="3716290"/>
              <a:ext cx="753922" cy="259972"/>
            </a:xfrm>
            <a:custGeom>
              <a:avLst/>
              <a:gdLst>
                <a:gd name="connsiteX0" fmla="*/ 63341 w 138112"/>
                <a:gd name="connsiteY0" fmla="*/ 4110 h 47625"/>
                <a:gd name="connsiteX1" fmla="*/ 0 w 138112"/>
                <a:gd name="connsiteY1" fmla="*/ 43163 h 47625"/>
                <a:gd name="connsiteX2" fmla="*/ 74771 w 138112"/>
                <a:gd name="connsiteY2" fmla="*/ 45544 h 47625"/>
                <a:gd name="connsiteX3" fmla="*/ 138113 w 138112"/>
                <a:gd name="connsiteY3" fmla="*/ 6492 h 47625"/>
                <a:gd name="connsiteX4" fmla="*/ 63341 w 138112"/>
                <a:gd name="connsiteY4" fmla="*/ 4110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63341" y="4110"/>
                  </a:moveTo>
                  <a:cubicBezTo>
                    <a:pt x="25241" y="14112"/>
                    <a:pt x="0" y="43163"/>
                    <a:pt x="0" y="43163"/>
                  </a:cubicBezTo>
                  <a:cubicBezTo>
                    <a:pt x="0" y="43163"/>
                    <a:pt x="36671" y="55545"/>
                    <a:pt x="74771" y="45544"/>
                  </a:cubicBezTo>
                  <a:cubicBezTo>
                    <a:pt x="112871" y="35543"/>
                    <a:pt x="138113" y="6492"/>
                    <a:pt x="138113" y="6492"/>
                  </a:cubicBezTo>
                  <a:cubicBezTo>
                    <a:pt x="138113" y="6492"/>
                    <a:pt x="101441" y="-6367"/>
                    <a:pt x="63341" y="4110"/>
                  </a:cubicBezTo>
                  <a:close/>
                </a:path>
              </a:pathLst>
            </a:custGeom>
            <a:grpFill/>
            <a:ln w="4763" cap="flat">
              <a:noFill/>
              <a:prstDash val="solid"/>
              <a:miter/>
            </a:ln>
          </p:spPr>
          <p:txBody>
            <a:bodyPr rtlCol="0" anchor="ctr"/>
            <a:lstStyle/>
            <a:p>
              <a:endParaRPr lang="en-ID"/>
            </a:p>
          </p:txBody>
        </p:sp>
        <p:sp>
          <p:nvSpPr>
            <p:cNvPr id="20" name="Freeform: Shape 19">
              <a:extLst>
                <a:ext uri="{FF2B5EF4-FFF2-40B4-BE49-F238E27FC236}">
                  <a16:creationId xmlns:a16="http://schemas.microsoft.com/office/drawing/2014/main" id="{433FFDDB-A039-479D-A2DE-9B6434B963EB}"/>
                </a:ext>
              </a:extLst>
            </p:cNvPr>
            <p:cNvSpPr/>
            <p:nvPr/>
          </p:nvSpPr>
          <p:spPr>
            <a:xfrm flipH="1">
              <a:off x="3795784" y="3164188"/>
              <a:ext cx="545944" cy="545944"/>
            </a:xfrm>
            <a:custGeom>
              <a:avLst/>
              <a:gdLst>
                <a:gd name="connsiteX0" fmla="*/ 100965 w 100012"/>
                <a:gd name="connsiteY0" fmla="*/ 0 h 100012"/>
                <a:gd name="connsiteX1" fmla="*/ 35242 w 100012"/>
                <a:gd name="connsiteY1" fmla="*/ 35243 h 100012"/>
                <a:gd name="connsiteX2" fmla="*/ 0 w 100012"/>
                <a:gd name="connsiteY2" fmla="*/ 100965 h 100012"/>
                <a:gd name="connsiteX3" fmla="*/ 65722 w 100012"/>
                <a:gd name="connsiteY3" fmla="*/ 65723 h 100012"/>
                <a:gd name="connsiteX4" fmla="*/ 100965 w 100012"/>
                <a:gd name="connsiteY4" fmla="*/ 0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0"/>
                  </a:moveTo>
                  <a:cubicBezTo>
                    <a:pt x="100965" y="0"/>
                    <a:pt x="63341" y="7620"/>
                    <a:pt x="35242" y="35243"/>
                  </a:cubicBezTo>
                  <a:cubicBezTo>
                    <a:pt x="7144" y="63341"/>
                    <a:pt x="0" y="100965"/>
                    <a:pt x="0" y="100965"/>
                  </a:cubicBezTo>
                  <a:cubicBezTo>
                    <a:pt x="0" y="100965"/>
                    <a:pt x="37624" y="93345"/>
                    <a:pt x="65722" y="65723"/>
                  </a:cubicBezTo>
                  <a:cubicBezTo>
                    <a:pt x="93345" y="37624"/>
                    <a:pt x="100965" y="0"/>
                    <a:pt x="100965" y="0"/>
                  </a:cubicBezTo>
                  <a:close/>
                </a:path>
              </a:pathLst>
            </a:custGeom>
            <a:grpFill/>
            <a:ln w="4763" cap="flat">
              <a:noFill/>
              <a:prstDash val="solid"/>
              <a:miter/>
            </a:ln>
          </p:spPr>
          <p:txBody>
            <a:bodyPr rtlCol="0" anchor="ctr"/>
            <a:lstStyle/>
            <a:p>
              <a:endParaRPr lang="en-ID"/>
            </a:p>
          </p:txBody>
        </p:sp>
        <p:sp>
          <p:nvSpPr>
            <p:cNvPr id="21" name="Freeform: Shape 20">
              <a:extLst>
                <a:ext uri="{FF2B5EF4-FFF2-40B4-BE49-F238E27FC236}">
                  <a16:creationId xmlns:a16="http://schemas.microsoft.com/office/drawing/2014/main" id="{AC6C4183-B82D-4DDC-88B4-8A6714020C89}"/>
                </a:ext>
              </a:extLst>
            </p:cNvPr>
            <p:cNvSpPr/>
            <p:nvPr/>
          </p:nvSpPr>
          <p:spPr>
            <a:xfrm flipH="1">
              <a:off x="4040663" y="2649446"/>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a:p>
          </p:txBody>
        </p:sp>
        <p:sp>
          <p:nvSpPr>
            <p:cNvPr id="22" name="Freeform: Shape 21">
              <a:extLst>
                <a:ext uri="{FF2B5EF4-FFF2-40B4-BE49-F238E27FC236}">
                  <a16:creationId xmlns:a16="http://schemas.microsoft.com/office/drawing/2014/main" id="{BCA7FF6F-A16D-4CBC-ACB1-FF2451C2FC83}"/>
                </a:ext>
              </a:extLst>
            </p:cNvPr>
            <p:cNvSpPr/>
            <p:nvPr/>
          </p:nvSpPr>
          <p:spPr>
            <a:xfrm flipH="1">
              <a:off x="4352630" y="2449263"/>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a:p>
          </p:txBody>
        </p:sp>
        <p:sp>
          <p:nvSpPr>
            <p:cNvPr id="23" name="Freeform: Shape 22">
              <a:extLst>
                <a:ext uri="{FF2B5EF4-FFF2-40B4-BE49-F238E27FC236}">
                  <a16:creationId xmlns:a16="http://schemas.microsoft.com/office/drawing/2014/main" id="{CED92FDB-E42E-4F4E-88EF-D821FBDAD011}"/>
                </a:ext>
              </a:extLst>
            </p:cNvPr>
            <p:cNvSpPr/>
            <p:nvPr/>
          </p:nvSpPr>
          <p:spPr>
            <a:xfrm flipH="1">
              <a:off x="4089557" y="4014653"/>
              <a:ext cx="1429850" cy="467950"/>
            </a:xfrm>
            <a:custGeom>
              <a:avLst/>
              <a:gdLst>
                <a:gd name="connsiteX0" fmla="*/ 198596 w 261937"/>
                <a:gd name="connsiteY0" fmla="*/ 4221 h 85725"/>
                <a:gd name="connsiteX1" fmla="*/ 130969 w 261937"/>
                <a:gd name="connsiteY1" fmla="*/ 4221 h 85725"/>
                <a:gd name="connsiteX2" fmla="*/ 63341 w 261937"/>
                <a:gd name="connsiteY2" fmla="*/ 3745 h 85725"/>
                <a:gd name="connsiteX3" fmla="*/ 0 w 261937"/>
                <a:gd name="connsiteY3" fmla="*/ 42797 h 85725"/>
                <a:gd name="connsiteX4" fmla="*/ 74771 w 261937"/>
                <a:gd name="connsiteY4" fmla="*/ 45179 h 85725"/>
                <a:gd name="connsiteX5" fmla="*/ 92869 w 261937"/>
                <a:gd name="connsiteY5" fmla="*/ 38511 h 85725"/>
                <a:gd name="connsiteX6" fmla="*/ 63818 w 261937"/>
                <a:gd name="connsiteY6" fmla="*/ 62800 h 85725"/>
                <a:gd name="connsiteX7" fmla="*/ 74771 w 261937"/>
                <a:gd name="connsiteY7" fmla="*/ 88994 h 85725"/>
                <a:gd name="connsiteX8" fmla="*/ 121444 w 261937"/>
                <a:gd name="connsiteY8" fmla="*/ 47560 h 85725"/>
                <a:gd name="connsiteX9" fmla="*/ 131445 w 261937"/>
                <a:gd name="connsiteY9" fmla="*/ 34225 h 85725"/>
                <a:gd name="connsiteX10" fmla="*/ 141446 w 261937"/>
                <a:gd name="connsiteY10" fmla="*/ 47560 h 85725"/>
                <a:gd name="connsiteX11" fmla="*/ 188119 w 261937"/>
                <a:gd name="connsiteY11" fmla="*/ 88994 h 85725"/>
                <a:gd name="connsiteX12" fmla="*/ 199073 w 261937"/>
                <a:gd name="connsiteY12" fmla="*/ 62800 h 85725"/>
                <a:gd name="connsiteX13" fmla="*/ 170021 w 261937"/>
                <a:gd name="connsiteY13" fmla="*/ 38511 h 85725"/>
                <a:gd name="connsiteX14" fmla="*/ 188119 w 261937"/>
                <a:gd name="connsiteY14" fmla="*/ 45179 h 85725"/>
                <a:gd name="connsiteX15" fmla="*/ 262890 w 261937"/>
                <a:gd name="connsiteY15" fmla="*/ 42797 h 85725"/>
                <a:gd name="connsiteX16" fmla="*/ 198596 w 261937"/>
                <a:gd name="connsiteY16" fmla="*/ 4221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1937" h="85725">
                  <a:moveTo>
                    <a:pt x="198596" y="4221"/>
                  </a:moveTo>
                  <a:cubicBezTo>
                    <a:pt x="170498" y="-3399"/>
                    <a:pt x="143351" y="1364"/>
                    <a:pt x="130969" y="4221"/>
                  </a:cubicBezTo>
                  <a:cubicBezTo>
                    <a:pt x="118586" y="1364"/>
                    <a:pt x="91440" y="-3399"/>
                    <a:pt x="63341" y="3745"/>
                  </a:cubicBezTo>
                  <a:cubicBezTo>
                    <a:pt x="25241" y="13746"/>
                    <a:pt x="0" y="42797"/>
                    <a:pt x="0" y="42797"/>
                  </a:cubicBezTo>
                  <a:cubicBezTo>
                    <a:pt x="0" y="42797"/>
                    <a:pt x="36671" y="55180"/>
                    <a:pt x="74771" y="45179"/>
                  </a:cubicBezTo>
                  <a:cubicBezTo>
                    <a:pt x="80963" y="43274"/>
                    <a:pt x="87154" y="41369"/>
                    <a:pt x="92869" y="38511"/>
                  </a:cubicBezTo>
                  <a:cubicBezTo>
                    <a:pt x="85725" y="48512"/>
                    <a:pt x="78581" y="56609"/>
                    <a:pt x="63818" y="62800"/>
                  </a:cubicBezTo>
                  <a:lnTo>
                    <a:pt x="74771" y="88994"/>
                  </a:lnTo>
                  <a:cubicBezTo>
                    <a:pt x="100489" y="78040"/>
                    <a:pt x="111443" y="61847"/>
                    <a:pt x="121444" y="47560"/>
                  </a:cubicBezTo>
                  <a:cubicBezTo>
                    <a:pt x="124778" y="42797"/>
                    <a:pt x="127635" y="38511"/>
                    <a:pt x="131445" y="34225"/>
                  </a:cubicBezTo>
                  <a:cubicBezTo>
                    <a:pt x="134779" y="38511"/>
                    <a:pt x="138113" y="42797"/>
                    <a:pt x="141446" y="47560"/>
                  </a:cubicBezTo>
                  <a:cubicBezTo>
                    <a:pt x="150971" y="61847"/>
                    <a:pt x="161925" y="78040"/>
                    <a:pt x="188119" y="88994"/>
                  </a:cubicBezTo>
                  <a:lnTo>
                    <a:pt x="199073" y="62800"/>
                  </a:lnTo>
                  <a:cubicBezTo>
                    <a:pt x="184309" y="56609"/>
                    <a:pt x="177165" y="48512"/>
                    <a:pt x="170021" y="38511"/>
                  </a:cubicBezTo>
                  <a:cubicBezTo>
                    <a:pt x="175736" y="40892"/>
                    <a:pt x="181451" y="43274"/>
                    <a:pt x="188119" y="45179"/>
                  </a:cubicBezTo>
                  <a:cubicBezTo>
                    <a:pt x="226219" y="55180"/>
                    <a:pt x="262890" y="42797"/>
                    <a:pt x="262890" y="42797"/>
                  </a:cubicBezTo>
                  <a:cubicBezTo>
                    <a:pt x="262890" y="42797"/>
                    <a:pt x="236696" y="14222"/>
                    <a:pt x="198596" y="4221"/>
                  </a:cubicBezTo>
                  <a:close/>
                </a:path>
              </a:pathLst>
            </a:custGeom>
            <a:grpFill/>
            <a:ln w="4763" cap="flat">
              <a:noFill/>
              <a:prstDash val="solid"/>
              <a:miter/>
            </a:ln>
          </p:spPr>
          <p:txBody>
            <a:bodyPr rtlCol="0" anchor="ctr"/>
            <a:lstStyle/>
            <a:p>
              <a:endParaRPr lang="en-ID"/>
            </a:p>
          </p:txBody>
        </p:sp>
      </p:grpSp>
      <p:grpSp>
        <p:nvGrpSpPr>
          <p:cNvPr id="24" name="Group 23">
            <a:extLst>
              <a:ext uri="{FF2B5EF4-FFF2-40B4-BE49-F238E27FC236}">
                <a16:creationId xmlns:a16="http://schemas.microsoft.com/office/drawing/2014/main" id="{51E66BB5-7D76-4ADB-BF6D-307A8F2C39B5}"/>
              </a:ext>
            </a:extLst>
          </p:cNvPr>
          <p:cNvGrpSpPr/>
          <p:nvPr/>
        </p:nvGrpSpPr>
        <p:grpSpPr>
          <a:xfrm>
            <a:off x="1179765" y="1832400"/>
            <a:ext cx="2022587" cy="2033340"/>
            <a:chOff x="1181865" y="1938934"/>
            <a:chExt cx="2022587" cy="2033340"/>
          </a:xfrm>
          <a:solidFill>
            <a:schemeClr val="accent1"/>
          </a:solidFill>
        </p:grpSpPr>
        <p:sp>
          <p:nvSpPr>
            <p:cNvPr id="25" name="Freeform: Shape 24">
              <a:extLst>
                <a:ext uri="{FF2B5EF4-FFF2-40B4-BE49-F238E27FC236}">
                  <a16:creationId xmlns:a16="http://schemas.microsoft.com/office/drawing/2014/main" id="{0C6FDCA7-D923-45D9-B6CE-A5E44AC6253F}"/>
                </a:ext>
              </a:extLst>
            </p:cNvPr>
            <p:cNvSpPr/>
            <p:nvPr/>
          </p:nvSpPr>
          <p:spPr>
            <a:xfrm flipH="1">
              <a:off x="2424535" y="3207096"/>
              <a:ext cx="753922" cy="259972"/>
            </a:xfrm>
            <a:custGeom>
              <a:avLst/>
              <a:gdLst>
                <a:gd name="connsiteX0" fmla="*/ 138113 w 138112"/>
                <a:gd name="connsiteY0" fmla="*/ 42954 h 47625"/>
                <a:gd name="connsiteX1" fmla="*/ 74771 w 138112"/>
                <a:gd name="connsiteY1" fmla="*/ 3902 h 47625"/>
                <a:gd name="connsiteX2" fmla="*/ 0 w 138112"/>
                <a:gd name="connsiteY2" fmla="*/ 6283 h 47625"/>
                <a:gd name="connsiteX3" fmla="*/ 63341 w 138112"/>
                <a:gd name="connsiteY3" fmla="*/ 45336 h 47625"/>
                <a:gd name="connsiteX4" fmla="*/ 138113 w 138112"/>
                <a:gd name="connsiteY4" fmla="*/ 4295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138113" y="42954"/>
                  </a:moveTo>
                  <a:cubicBezTo>
                    <a:pt x="138113" y="42954"/>
                    <a:pt x="112871" y="13903"/>
                    <a:pt x="74771" y="3902"/>
                  </a:cubicBezTo>
                  <a:cubicBezTo>
                    <a:pt x="36671" y="-6099"/>
                    <a:pt x="0" y="6283"/>
                    <a:pt x="0" y="6283"/>
                  </a:cubicBezTo>
                  <a:cubicBezTo>
                    <a:pt x="0" y="6283"/>
                    <a:pt x="25241" y="35334"/>
                    <a:pt x="63341" y="45336"/>
                  </a:cubicBezTo>
                  <a:cubicBezTo>
                    <a:pt x="101441" y="55337"/>
                    <a:pt x="138113" y="42954"/>
                    <a:pt x="138113" y="42954"/>
                  </a:cubicBezTo>
                  <a:close/>
                </a:path>
              </a:pathLst>
            </a:custGeom>
            <a:grpFill/>
            <a:ln w="4763" cap="flat">
              <a:noFill/>
              <a:prstDash val="solid"/>
              <a:miter/>
            </a:ln>
          </p:spPr>
          <p:txBody>
            <a:bodyPr rtlCol="0" anchor="ctr"/>
            <a:lstStyle/>
            <a:p>
              <a:endParaRPr lang="en-ID"/>
            </a:p>
          </p:txBody>
        </p:sp>
        <p:sp>
          <p:nvSpPr>
            <p:cNvPr id="26" name="Freeform: Shape 25">
              <a:extLst>
                <a:ext uri="{FF2B5EF4-FFF2-40B4-BE49-F238E27FC236}">
                  <a16:creationId xmlns:a16="http://schemas.microsoft.com/office/drawing/2014/main" id="{B9C89F29-2EDD-4B39-BB6D-B4479E52F2A4}"/>
                </a:ext>
              </a:extLst>
            </p:cNvPr>
            <p:cNvSpPr/>
            <p:nvPr/>
          </p:nvSpPr>
          <p:spPr>
            <a:xfrm flipH="1">
              <a:off x="2658508" y="2653859"/>
              <a:ext cx="545944" cy="545944"/>
            </a:xfrm>
            <a:custGeom>
              <a:avLst/>
              <a:gdLst>
                <a:gd name="connsiteX0" fmla="*/ 100965 w 100012"/>
                <a:gd name="connsiteY0" fmla="*/ 100965 h 100012"/>
                <a:gd name="connsiteX1" fmla="*/ 65723 w 100012"/>
                <a:gd name="connsiteY1" fmla="*/ 35243 h 100012"/>
                <a:gd name="connsiteX2" fmla="*/ 0 w 100012"/>
                <a:gd name="connsiteY2" fmla="*/ 0 h 100012"/>
                <a:gd name="connsiteX3" fmla="*/ 35243 w 100012"/>
                <a:gd name="connsiteY3" fmla="*/ 65723 h 100012"/>
                <a:gd name="connsiteX4" fmla="*/ 100965 w 100012"/>
                <a:gd name="connsiteY4" fmla="*/ 100965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100965"/>
                  </a:moveTo>
                  <a:cubicBezTo>
                    <a:pt x="100965" y="100965"/>
                    <a:pt x="93345" y="63341"/>
                    <a:pt x="65723" y="35243"/>
                  </a:cubicBezTo>
                  <a:cubicBezTo>
                    <a:pt x="37624" y="7620"/>
                    <a:pt x="0" y="0"/>
                    <a:pt x="0" y="0"/>
                  </a:cubicBezTo>
                  <a:cubicBezTo>
                    <a:pt x="0" y="0"/>
                    <a:pt x="7620" y="37624"/>
                    <a:pt x="35243" y="65723"/>
                  </a:cubicBezTo>
                  <a:cubicBezTo>
                    <a:pt x="63341" y="93345"/>
                    <a:pt x="100965" y="100965"/>
                    <a:pt x="100965" y="100965"/>
                  </a:cubicBezTo>
                  <a:close/>
                </a:path>
              </a:pathLst>
            </a:custGeom>
            <a:grpFill/>
            <a:ln w="4763" cap="flat">
              <a:noFill/>
              <a:prstDash val="solid"/>
              <a:miter/>
            </a:ln>
          </p:spPr>
          <p:txBody>
            <a:bodyPr rtlCol="0" anchor="ctr"/>
            <a:lstStyle/>
            <a:p>
              <a:endParaRPr lang="en-ID"/>
            </a:p>
          </p:txBody>
        </p:sp>
        <p:sp>
          <p:nvSpPr>
            <p:cNvPr id="27" name="Freeform: Shape 26">
              <a:extLst>
                <a:ext uri="{FF2B5EF4-FFF2-40B4-BE49-F238E27FC236}">
                  <a16:creationId xmlns:a16="http://schemas.microsoft.com/office/drawing/2014/main" id="{3E4745C9-38A3-4368-BCAE-9916A945ED71}"/>
                </a:ext>
              </a:extLst>
            </p:cNvPr>
            <p:cNvSpPr/>
            <p:nvPr/>
          </p:nvSpPr>
          <p:spPr>
            <a:xfrm flipH="1">
              <a:off x="2700611" y="2139117"/>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a:p>
          </p:txBody>
        </p:sp>
        <p:sp>
          <p:nvSpPr>
            <p:cNvPr id="28" name="Freeform: Shape 27">
              <a:extLst>
                <a:ext uri="{FF2B5EF4-FFF2-40B4-BE49-F238E27FC236}">
                  <a16:creationId xmlns:a16="http://schemas.microsoft.com/office/drawing/2014/main" id="{B3C5C05D-D870-40E7-9C88-4E2C0A99EC5F}"/>
                </a:ext>
              </a:extLst>
            </p:cNvPr>
            <p:cNvSpPr/>
            <p:nvPr/>
          </p:nvSpPr>
          <p:spPr>
            <a:xfrm flipH="1">
              <a:off x="2388644" y="1938934"/>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a:p>
          </p:txBody>
        </p:sp>
        <p:sp>
          <p:nvSpPr>
            <p:cNvPr id="29" name="Freeform: Shape 28">
              <a:extLst>
                <a:ext uri="{FF2B5EF4-FFF2-40B4-BE49-F238E27FC236}">
                  <a16:creationId xmlns:a16="http://schemas.microsoft.com/office/drawing/2014/main" id="{FB9CC18B-9239-4FB4-A5D9-45EBD34AF08A}"/>
                </a:ext>
              </a:extLst>
            </p:cNvPr>
            <p:cNvSpPr/>
            <p:nvPr/>
          </p:nvSpPr>
          <p:spPr>
            <a:xfrm flipH="1">
              <a:off x="1202663" y="3205961"/>
              <a:ext cx="753922" cy="259972"/>
            </a:xfrm>
            <a:custGeom>
              <a:avLst/>
              <a:gdLst>
                <a:gd name="connsiteX0" fmla="*/ 63341 w 138112"/>
                <a:gd name="connsiteY0" fmla="*/ 4110 h 47625"/>
                <a:gd name="connsiteX1" fmla="*/ 0 w 138112"/>
                <a:gd name="connsiteY1" fmla="*/ 43163 h 47625"/>
                <a:gd name="connsiteX2" fmla="*/ 74771 w 138112"/>
                <a:gd name="connsiteY2" fmla="*/ 45544 h 47625"/>
                <a:gd name="connsiteX3" fmla="*/ 138113 w 138112"/>
                <a:gd name="connsiteY3" fmla="*/ 6492 h 47625"/>
                <a:gd name="connsiteX4" fmla="*/ 63341 w 138112"/>
                <a:gd name="connsiteY4" fmla="*/ 4110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63341" y="4110"/>
                  </a:moveTo>
                  <a:cubicBezTo>
                    <a:pt x="25241" y="14112"/>
                    <a:pt x="0" y="43163"/>
                    <a:pt x="0" y="43163"/>
                  </a:cubicBezTo>
                  <a:cubicBezTo>
                    <a:pt x="0" y="43163"/>
                    <a:pt x="36671" y="55545"/>
                    <a:pt x="74771" y="45544"/>
                  </a:cubicBezTo>
                  <a:cubicBezTo>
                    <a:pt x="112871" y="35543"/>
                    <a:pt x="138113" y="6492"/>
                    <a:pt x="138113" y="6492"/>
                  </a:cubicBezTo>
                  <a:cubicBezTo>
                    <a:pt x="138113" y="6492"/>
                    <a:pt x="101441" y="-6367"/>
                    <a:pt x="63341" y="4110"/>
                  </a:cubicBezTo>
                  <a:close/>
                </a:path>
              </a:pathLst>
            </a:custGeom>
            <a:grpFill/>
            <a:ln w="4763" cap="flat">
              <a:noFill/>
              <a:prstDash val="solid"/>
              <a:miter/>
            </a:ln>
          </p:spPr>
          <p:txBody>
            <a:bodyPr rtlCol="0" anchor="ctr"/>
            <a:lstStyle/>
            <a:p>
              <a:endParaRPr lang="en-ID"/>
            </a:p>
          </p:txBody>
        </p:sp>
        <p:sp>
          <p:nvSpPr>
            <p:cNvPr id="30" name="Freeform: Shape 29">
              <a:extLst>
                <a:ext uri="{FF2B5EF4-FFF2-40B4-BE49-F238E27FC236}">
                  <a16:creationId xmlns:a16="http://schemas.microsoft.com/office/drawing/2014/main" id="{DB74390B-2BE5-4A1D-B100-292D1ED5FB55}"/>
                </a:ext>
              </a:extLst>
            </p:cNvPr>
            <p:cNvSpPr/>
            <p:nvPr/>
          </p:nvSpPr>
          <p:spPr>
            <a:xfrm flipH="1">
              <a:off x="1181865" y="2653859"/>
              <a:ext cx="545944" cy="545944"/>
            </a:xfrm>
            <a:custGeom>
              <a:avLst/>
              <a:gdLst>
                <a:gd name="connsiteX0" fmla="*/ 100965 w 100012"/>
                <a:gd name="connsiteY0" fmla="*/ 0 h 100012"/>
                <a:gd name="connsiteX1" fmla="*/ 35242 w 100012"/>
                <a:gd name="connsiteY1" fmla="*/ 35243 h 100012"/>
                <a:gd name="connsiteX2" fmla="*/ 0 w 100012"/>
                <a:gd name="connsiteY2" fmla="*/ 100965 h 100012"/>
                <a:gd name="connsiteX3" fmla="*/ 65722 w 100012"/>
                <a:gd name="connsiteY3" fmla="*/ 65723 h 100012"/>
                <a:gd name="connsiteX4" fmla="*/ 100965 w 100012"/>
                <a:gd name="connsiteY4" fmla="*/ 0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0"/>
                  </a:moveTo>
                  <a:cubicBezTo>
                    <a:pt x="100965" y="0"/>
                    <a:pt x="63341" y="7620"/>
                    <a:pt x="35242" y="35243"/>
                  </a:cubicBezTo>
                  <a:cubicBezTo>
                    <a:pt x="7144" y="63341"/>
                    <a:pt x="0" y="100965"/>
                    <a:pt x="0" y="100965"/>
                  </a:cubicBezTo>
                  <a:cubicBezTo>
                    <a:pt x="0" y="100965"/>
                    <a:pt x="37624" y="93345"/>
                    <a:pt x="65722" y="65723"/>
                  </a:cubicBezTo>
                  <a:cubicBezTo>
                    <a:pt x="93345" y="37624"/>
                    <a:pt x="100965" y="0"/>
                    <a:pt x="100965" y="0"/>
                  </a:cubicBezTo>
                  <a:close/>
                </a:path>
              </a:pathLst>
            </a:custGeom>
            <a:grpFill/>
            <a:ln w="4763" cap="flat">
              <a:noFill/>
              <a:prstDash val="solid"/>
              <a:miter/>
            </a:ln>
          </p:spPr>
          <p:txBody>
            <a:bodyPr rtlCol="0" anchor="ctr"/>
            <a:lstStyle/>
            <a:p>
              <a:endParaRPr lang="en-ID"/>
            </a:p>
          </p:txBody>
        </p:sp>
        <p:sp>
          <p:nvSpPr>
            <p:cNvPr id="31" name="Freeform: Shape 30">
              <a:extLst>
                <a:ext uri="{FF2B5EF4-FFF2-40B4-BE49-F238E27FC236}">
                  <a16:creationId xmlns:a16="http://schemas.microsoft.com/office/drawing/2014/main" id="{62B3C564-3FC5-4CA0-B26F-2F22356D5072}"/>
                </a:ext>
              </a:extLst>
            </p:cNvPr>
            <p:cNvSpPr/>
            <p:nvPr/>
          </p:nvSpPr>
          <p:spPr>
            <a:xfrm flipH="1">
              <a:off x="1426744" y="2139117"/>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a:p>
          </p:txBody>
        </p:sp>
        <p:sp>
          <p:nvSpPr>
            <p:cNvPr id="32" name="Freeform: Shape 31">
              <a:extLst>
                <a:ext uri="{FF2B5EF4-FFF2-40B4-BE49-F238E27FC236}">
                  <a16:creationId xmlns:a16="http://schemas.microsoft.com/office/drawing/2014/main" id="{6EC799E4-D484-465B-82EF-1081E855FADF}"/>
                </a:ext>
              </a:extLst>
            </p:cNvPr>
            <p:cNvSpPr/>
            <p:nvPr/>
          </p:nvSpPr>
          <p:spPr>
            <a:xfrm flipH="1">
              <a:off x="1738711" y="1938934"/>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a:p>
          </p:txBody>
        </p:sp>
        <p:sp>
          <p:nvSpPr>
            <p:cNvPr id="33" name="Freeform: Shape 32">
              <a:extLst>
                <a:ext uri="{FF2B5EF4-FFF2-40B4-BE49-F238E27FC236}">
                  <a16:creationId xmlns:a16="http://schemas.microsoft.com/office/drawing/2014/main" id="{BE1CA0C8-16FF-4554-B70B-11DCC0E4F62C}"/>
                </a:ext>
              </a:extLst>
            </p:cNvPr>
            <p:cNvSpPr/>
            <p:nvPr/>
          </p:nvSpPr>
          <p:spPr>
            <a:xfrm flipH="1">
              <a:off x="1475638" y="3504324"/>
              <a:ext cx="1429850" cy="467950"/>
            </a:xfrm>
            <a:custGeom>
              <a:avLst/>
              <a:gdLst>
                <a:gd name="connsiteX0" fmla="*/ 198596 w 261937"/>
                <a:gd name="connsiteY0" fmla="*/ 4221 h 85725"/>
                <a:gd name="connsiteX1" fmla="*/ 130969 w 261937"/>
                <a:gd name="connsiteY1" fmla="*/ 4221 h 85725"/>
                <a:gd name="connsiteX2" fmla="*/ 63341 w 261937"/>
                <a:gd name="connsiteY2" fmla="*/ 3745 h 85725"/>
                <a:gd name="connsiteX3" fmla="*/ 0 w 261937"/>
                <a:gd name="connsiteY3" fmla="*/ 42797 h 85725"/>
                <a:gd name="connsiteX4" fmla="*/ 74771 w 261937"/>
                <a:gd name="connsiteY4" fmla="*/ 45179 h 85725"/>
                <a:gd name="connsiteX5" fmla="*/ 92869 w 261937"/>
                <a:gd name="connsiteY5" fmla="*/ 38511 h 85725"/>
                <a:gd name="connsiteX6" fmla="*/ 63818 w 261937"/>
                <a:gd name="connsiteY6" fmla="*/ 62800 h 85725"/>
                <a:gd name="connsiteX7" fmla="*/ 74771 w 261937"/>
                <a:gd name="connsiteY7" fmla="*/ 88994 h 85725"/>
                <a:gd name="connsiteX8" fmla="*/ 121444 w 261937"/>
                <a:gd name="connsiteY8" fmla="*/ 47560 h 85725"/>
                <a:gd name="connsiteX9" fmla="*/ 131445 w 261937"/>
                <a:gd name="connsiteY9" fmla="*/ 34225 h 85725"/>
                <a:gd name="connsiteX10" fmla="*/ 141446 w 261937"/>
                <a:gd name="connsiteY10" fmla="*/ 47560 h 85725"/>
                <a:gd name="connsiteX11" fmla="*/ 188119 w 261937"/>
                <a:gd name="connsiteY11" fmla="*/ 88994 h 85725"/>
                <a:gd name="connsiteX12" fmla="*/ 199073 w 261937"/>
                <a:gd name="connsiteY12" fmla="*/ 62800 h 85725"/>
                <a:gd name="connsiteX13" fmla="*/ 170021 w 261937"/>
                <a:gd name="connsiteY13" fmla="*/ 38511 h 85725"/>
                <a:gd name="connsiteX14" fmla="*/ 188119 w 261937"/>
                <a:gd name="connsiteY14" fmla="*/ 45179 h 85725"/>
                <a:gd name="connsiteX15" fmla="*/ 262890 w 261937"/>
                <a:gd name="connsiteY15" fmla="*/ 42797 h 85725"/>
                <a:gd name="connsiteX16" fmla="*/ 198596 w 261937"/>
                <a:gd name="connsiteY16" fmla="*/ 4221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1937" h="85725">
                  <a:moveTo>
                    <a:pt x="198596" y="4221"/>
                  </a:moveTo>
                  <a:cubicBezTo>
                    <a:pt x="170498" y="-3399"/>
                    <a:pt x="143351" y="1364"/>
                    <a:pt x="130969" y="4221"/>
                  </a:cubicBezTo>
                  <a:cubicBezTo>
                    <a:pt x="118586" y="1364"/>
                    <a:pt x="91440" y="-3399"/>
                    <a:pt x="63341" y="3745"/>
                  </a:cubicBezTo>
                  <a:cubicBezTo>
                    <a:pt x="25241" y="13746"/>
                    <a:pt x="0" y="42797"/>
                    <a:pt x="0" y="42797"/>
                  </a:cubicBezTo>
                  <a:cubicBezTo>
                    <a:pt x="0" y="42797"/>
                    <a:pt x="36671" y="55180"/>
                    <a:pt x="74771" y="45179"/>
                  </a:cubicBezTo>
                  <a:cubicBezTo>
                    <a:pt x="80963" y="43274"/>
                    <a:pt x="87154" y="41369"/>
                    <a:pt x="92869" y="38511"/>
                  </a:cubicBezTo>
                  <a:cubicBezTo>
                    <a:pt x="85725" y="48512"/>
                    <a:pt x="78581" y="56609"/>
                    <a:pt x="63818" y="62800"/>
                  </a:cubicBezTo>
                  <a:lnTo>
                    <a:pt x="74771" y="88994"/>
                  </a:lnTo>
                  <a:cubicBezTo>
                    <a:pt x="100489" y="78040"/>
                    <a:pt x="111443" y="61847"/>
                    <a:pt x="121444" y="47560"/>
                  </a:cubicBezTo>
                  <a:cubicBezTo>
                    <a:pt x="124778" y="42797"/>
                    <a:pt x="127635" y="38511"/>
                    <a:pt x="131445" y="34225"/>
                  </a:cubicBezTo>
                  <a:cubicBezTo>
                    <a:pt x="134779" y="38511"/>
                    <a:pt x="138113" y="42797"/>
                    <a:pt x="141446" y="47560"/>
                  </a:cubicBezTo>
                  <a:cubicBezTo>
                    <a:pt x="150971" y="61847"/>
                    <a:pt x="161925" y="78040"/>
                    <a:pt x="188119" y="88994"/>
                  </a:cubicBezTo>
                  <a:lnTo>
                    <a:pt x="199073" y="62800"/>
                  </a:lnTo>
                  <a:cubicBezTo>
                    <a:pt x="184309" y="56609"/>
                    <a:pt x="177165" y="48512"/>
                    <a:pt x="170021" y="38511"/>
                  </a:cubicBezTo>
                  <a:cubicBezTo>
                    <a:pt x="175736" y="40892"/>
                    <a:pt x="181451" y="43274"/>
                    <a:pt x="188119" y="45179"/>
                  </a:cubicBezTo>
                  <a:cubicBezTo>
                    <a:pt x="226219" y="55180"/>
                    <a:pt x="262890" y="42797"/>
                    <a:pt x="262890" y="42797"/>
                  </a:cubicBezTo>
                  <a:cubicBezTo>
                    <a:pt x="262890" y="42797"/>
                    <a:pt x="236696" y="14222"/>
                    <a:pt x="198596" y="4221"/>
                  </a:cubicBezTo>
                  <a:close/>
                </a:path>
              </a:pathLst>
            </a:custGeom>
            <a:grpFill/>
            <a:ln w="4763" cap="flat">
              <a:noFill/>
              <a:prstDash val="solid"/>
              <a:miter/>
            </a:ln>
          </p:spPr>
          <p:txBody>
            <a:bodyPr rtlCol="0" anchor="ctr"/>
            <a:lstStyle/>
            <a:p>
              <a:endParaRPr lang="en-ID"/>
            </a:p>
          </p:txBody>
        </p:sp>
      </p:grpSp>
      <p:grpSp>
        <p:nvGrpSpPr>
          <p:cNvPr id="34" name="Group 33">
            <a:extLst>
              <a:ext uri="{FF2B5EF4-FFF2-40B4-BE49-F238E27FC236}">
                <a16:creationId xmlns:a16="http://schemas.microsoft.com/office/drawing/2014/main" id="{3022ED1F-E3F4-4282-8751-0EFE08CC8E42}"/>
              </a:ext>
            </a:extLst>
          </p:cNvPr>
          <p:cNvGrpSpPr/>
          <p:nvPr/>
        </p:nvGrpSpPr>
        <p:grpSpPr>
          <a:xfrm>
            <a:off x="6407602" y="2342729"/>
            <a:ext cx="2022587" cy="2033340"/>
            <a:chOff x="6409702" y="2449263"/>
            <a:chExt cx="2022587" cy="2033340"/>
          </a:xfrm>
          <a:solidFill>
            <a:schemeClr val="accent1"/>
          </a:solidFill>
        </p:grpSpPr>
        <p:sp>
          <p:nvSpPr>
            <p:cNvPr id="35" name="Freeform: Shape 34">
              <a:extLst>
                <a:ext uri="{FF2B5EF4-FFF2-40B4-BE49-F238E27FC236}">
                  <a16:creationId xmlns:a16="http://schemas.microsoft.com/office/drawing/2014/main" id="{83D76B58-A56B-42E2-9DF5-259FCED10A44}"/>
                </a:ext>
              </a:extLst>
            </p:cNvPr>
            <p:cNvSpPr/>
            <p:nvPr/>
          </p:nvSpPr>
          <p:spPr>
            <a:xfrm flipH="1">
              <a:off x="7652372" y="3717425"/>
              <a:ext cx="753922" cy="259972"/>
            </a:xfrm>
            <a:custGeom>
              <a:avLst/>
              <a:gdLst>
                <a:gd name="connsiteX0" fmla="*/ 138113 w 138112"/>
                <a:gd name="connsiteY0" fmla="*/ 42954 h 47625"/>
                <a:gd name="connsiteX1" fmla="*/ 74771 w 138112"/>
                <a:gd name="connsiteY1" fmla="*/ 3902 h 47625"/>
                <a:gd name="connsiteX2" fmla="*/ 0 w 138112"/>
                <a:gd name="connsiteY2" fmla="*/ 6283 h 47625"/>
                <a:gd name="connsiteX3" fmla="*/ 63341 w 138112"/>
                <a:gd name="connsiteY3" fmla="*/ 45336 h 47625"/>
                <a:gd name="connsiteX4" fmla="*/ 138113 w 138112"/>
                <a:gd name="connsiteY4" fmla="*/ 4295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138113" y="42954"/>
                  </a:moveTo>
                  <a:cubicBezTo>
                    <a:pt x="138113" y="42954"/>
                    <a:pt x="112871" y="13903"/>
                    <a:pt x="74771" y="3902"/>
                  </a:cubicBezTo>
                  <a:cubicBezTo>
                    <a:pt x="36671" y="-6099"/>
                    <a:pt x="0" y="6283"/>
                    <a:pt x="0" y="6283"/>
                  </a:cubicBezTo>
                  <a:cubicBezTo>
                    <a:pt x="0" y="6283"/>
                    <a:pt x="25241" y="35334"/>
                    <a:pt x="63341" y="45336"/>
                  </a:cubicBezTo>
                  <a:cubicBezTo>
                    <a:pt x="101441" y="55337"/>
                    <a:pt x="138113" y="42954"/>
                    <a:pt x="138113" y="42954"/>
                  </a:cubicBezTo>
                  <a:close/>
                </a:path>
              </a:pathLst>
            </a:custGeom>
            <a:grpFill/>
            <a:ln w="4763" cap="flat">
              <a:noFill/>
              <a:prstDash val="solid"/>
              <a:miter/>
            </a:ln>
          </p:spPr>
          <p:txBody>
            <a:bodyPr rtlCol="0" anchor="ctr"/>
            <a:lstStyle/>
            <a:p>
              <a:endParaRPr lang="en-ID"/>
            </a:p>
          </p:txBody>
        </p:sp>
        <p:sp>
          <p:nvSpPr>
            <p:cNvPr id="47" name="Freeform: Shape 46">
              <a:extLst>
                <a:ext uri="{FF2B5EF4-FFF2-40B4-BE49-F238E27FC236}">
                  <a16:creationId xmlns:a16="http://schemas.microsoft.com/office/drawing/2014/main" id="{A4A31B5F-4FB8-411A-912F-248243BBF395}"/>
                </a:ext>
              </a:extLst>
            </p:cNvPr>
            <p:cNvSpPr/>
            <p:nvPr/>
          </p:nvSpPr>
          <p:spPr>
            <a:xfrm flipH="1">
              <a:off x="7886345" y="3164188"/>
              <a:ext cx="545944" cy="545944"/>
            </a:xfrm>
            <a:custGeom>
              <a:avLst/>
              <a:gdLst>
                <a:gd name="connsiteX0" fmla="*/ 100965 w 100012"/>
                <a:gd name="connsiteY0" fmla="*/ 100965 h 100012"/>
                <a:gd name="connsiteX1" fmla="*/ 65723 w 100012"/>
                <a:gd name="connsiteY1" fmla="*/ 35243 h 100012"/>
                <a:gd name="connsiteX2" fmla="*/ 0 w 100012"/>
                <a:gd name="connsiteY2" fmla="*/ 0 h 100012"/>
                <a:gd name="connsiteX3" fmla="*/ 35243 w 100012"/>
                <a:gd name="connsiteY3" fmla="*/ 65723 h 100012"/>
                <a:gd name="connsiteX4" fmla="*/ 100965 w 100012"/>
                <a:gd name="connsiteY4" fmla="*/ 100965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100965"/>
                  </a:moveTo>
                  <a:cubicBezTo>
                    <a:pt x="100965" y="100965"/>
                    <a:pt x="93345" y="63341"/>
                    <a:pt x="65723" y="35243"/>
                  </a:cubicBezTo>
                  <a:cubicBezTo>
                    <a:pt x="37624" y="7620"/>
                    <a:pt x="0" y="0"/>
                    <a:pt x="0" y="0"/>
                  </a:cubicBezTo>
                  <a:cubicBezTo>
                    <a:pt x="0" y="0"/>
                    <a:pt x="7620" y="37624"/>
                    <a:pt x="35243" y="65723"/>
                  </a:cubicBezTo>
                  <a:cubicBezTo>
                    <a:pt x="63341" y="93345"/>
                    <a:pt x="100965" y="100965"/>
                    <a:pt x="100965" y="100965"/>
                  </a:cubicBezTo>
                  <a:close/>
                </a:path>
              </a:pathLst>
            </a:custGeom>
            <a:grpFill/>
            <a:ln w="4763" cap="flat">
              <a:noFill/>
              <a:prstDash val="solid"/>
              <a:miter/>
            </a:ln>
          </p:spPr>
          <p:txBody>
            <a:bodyPr rtlCol="0" anchor="ctr"/>
            <a:lstStyle/>
            <a:p>
              <a:endParaRPr lang="en-ID"/>
            </a:p>
          </p:txBody>
        </p:sp>
        <p:sp>
          <p:nvSpPr>
            <p:cNvPr id="48" name="Freeform: Shape 47">
              <a:extLst>
                <a:ext uri="{FF2B5EF4-FFF2-40B4-BE49-F238E27FC236}">
                  <a16:creationId xmlns:a16="http://schemas.microsoft.com/office/drawing/2014/main" id="{B16D9BA7-C24D-4676-B14C-1E4463A8FE30}"/>
                </a:ext>
              </a:extLst>
            </p:cNvPr>
            <p:cNvSpPr/>
            <p:nvPr/>
          </p:nvSpPr>
          <p:spPr>
            <a:xfrm flipH="1">
              <a:off x="7928448" y="2649446"/>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A69E7102-7F0F-40CB-8456-1E91CEFB4D9F}"/>
                </a:ext>
              </a:extLst>
            </p:cNvPr>
            <p:cNvSpPr/>
            <p:nvPr/>
          </p:nvSpPr>
          <p:spPr>
            <a:xfrm flipH="1">
              <a:off x="7616481" y="2449263"/>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a:p>
          </p:txBody>
        </p:sp>
        <p:sp>
          <p:nvSpPr>
            <p:cNvPr id="50" name="Freeform: Shape 49">
              <a:extLst>
                <a:ext uri="{FF2B5EF4-FFF2-40B4-BE49-F238E27FC236}">
                  <a16:creationId xmlns:a16="http://schemas.microsoft.com/office/drawing/2014/main" id="{BD7E3AAE-826C-45E2-B19D-6EF0E445AB31}"/>
                </a:ext>
              </a:extLst>
            </p:cNvPr>
            <p:cNvSpPr/>
            <p:nvPr/>
          </p:nvSpPr>
          <p:spPr>
            <a:xfrm flipH="1">
              <a:off x="6430500" y="3716290"/>
              <a:ext cx="753922" cy="259972"/>
            </a:xfrm>
            <a:custGeom>
              <a:avLst/>
              <a:gdLst>
                <a:gd name="connsiteX0" fmla="*/ 63341 w 138112"/>
                <a:gd name="connsiteY0" fmla="*/ 4110 h 47625"/>
                <a:gd name="connsiteX1" fmla="*/ 0 w 138112"/>
                <a:gd name="connsiteY1" fmla="*/ 43163 h 47625"/>
                <a:gd name="connsiteX2" fmla="*/ 74771 w 138112"/>
                <a:gd name="connsiteY2" fmla="*/ 45544 h 47625"/>
                <a:gd name="connsiteX3" fmla="*/ 138113 w 138112"/>
                <a:gd name="connsiteY3" fmla="*/ 6492 h 47625"/>
                <a:gd name="connsiteX4" fmla="*/ 63341 w 138112"/>
                <a:gd name="connsiteY4" fmla="*/ 4110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63341" y="4110"/>
                  </a:moveTo>
                  <a:cubicBezTo>
                    <a:pt x="25241" y="14112"/>
                    <a:pt x="0" y="43163"/>
                    <a:pt x="0" y="43163"/>
                  </a:cubicBezTo>
                  <a:cubicBezTo>
                    <a:pt x="0" y="43163"/>
                    <a:pt x="36671" y="55545"/>
                    <a:pt x="74771" y="45544"/>
                  </a:cubicBezTo>
                  <a:cubicBezTo>
                    <a:pt x="112871" y="35543"/>
                    <a:pt x="138113" y="6492"/>
                    <a:pt x="138113" y="6492"/>
                  </a:cubicBezTo>
                  <a:cubicBezTo>
                    <a:pt x="138113" y="6492"/>
                    <a:pt x="101441" y="-6367"/>
                    <a:pt x="63341" y="4110"/>
                  </a:cubicBezTo>
                  <a:close/>
                </a:path>
              </a:pathLst>
            </a:custGeom>
            <a:grpFill/>
            <a:ln w="4763"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080345C6-F344-409B-8EF7-7A708895F48E}"/>
                </a:ext>
              </a:extLst>
            </p:cNvPr>
            <p:cNvSpPr/>
            <p:nvPr/>
          </p:nvSpPr>
          <p:spPr>
            <a:xfrm flipH="1">
              <a:off x="6409702" y="3164188"/>
              <a:ext cx="545944" cy="545944"/>
            </a:xfrm>
            <a:custGeom>
              <a:avLst/>
              <a:gdLst>
                <a:gd name="connsiteX0" fmla="*/ 100965 w 100012"/>
                <a:gd name="connsiteY0" fmla="*/ 0 h 100012"/>
                <a:gd name="connsiteX1" fmla="*/ 35242 w 100012"/>
                <a:gd name="connsiteY1" fmla="*/ 35243 h 100012"/>
                <a:gd name="connsiteX2" fmla="*/ 0 w 100012"/>
                <a:gd name="connsiteY2" fmla="*/ 100965 h 100012"/>
                <a:gd name="connsiteX3" fmla="*/ 65722 w 100012"/>
                <a:gd name="connsiteY3" fmla="*/ 65723 h 100012"/>
                <a:gd name="connsiteX4" fmla="*/ 100965 w 100012"/>
                <a:gd name="connsiteY4" fmla="*/ 0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0"/>
                  </a:moveTo>
                  <a:cubicBezTo>
                    <a:pt x="100965" y="0"/>
                    <a:pt x="63341" y="7620"/>
                    <a:pt x="35242" y="35243"/>
                  </a:cubicBezTo>
                  <a:cubicBezTo>
                    <a:pt x="7144" y="63341"/>
                    <a:pt x="0" y="100965"/>
                    <a:pt x="0" y="100965"/>
                  </a:cubicBezTo>
                  <a:cubicBezTo>
                    <a:pt x="0" y="100965"/>
                    <a:pt x="37624" y="93345"/>
                    <a:pt x="65722" y="65723"/>
                  </a:cubicBezTo>
                  <a:cubicBezTo>
                    <a:pt x="93345" y="37624"/>
                    <a:pt x="100965" y="0"/>
                    <a:pt x="100965" y="0"/>
                  </a:cubicBezTo>
                  <a:close/>
                </a:path>
              </a:pathLst>
            </a:custGeom>
            <a:grpFill/>
            <a:ln w="4763" cap="flat">
              <a:noFill/>
              <a:prstDash val="solid"/>
              <a:miter/>
            </a:ln>
          </p:spPr>
          <p:txBody>
            <a:bodyPr rtlCol="0" anchor="ctr"/>
            <a:lstStyle/>
            <a:p>
              <a:endParaRPr lang="en-ID"/>
            </a:p>
          </p:txBody>
        </p:sp>
        <p:sp>
          <p:nvSpPr>
            <p:cNvPr id="52" name="Freeform: Shape 51">
              <a:extLst>
                <a:ext uri="{FF2B5EF4-FFF2-40B4-BE49-F238E27FC236}">
                  <a16:creationId xmlns:a16="http://schemas.microsoft.com/office/drawing/2014/main" id="{0BB60C96-7E22-4877-8BDC-4507D3538311}"/>
                </a:ext>
              </a:extLst>
            </p:cNvPr>
            <p:cNvSpPr/>
            <p:nvPr/>
          </p:nvSpPr>
          <p:spPr>
            <a:xfrm flipH="1">
              <a:off x="6654581" y="2649446"/>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28F0C968-0962-4AE5-83FD-EABAC1C77570}"/>
                </a:ext>
              </a:extLst>
            </p:cNvPr>
            <p:cNvSpPr/>
            <p:nvPr/>
          </p:nvSpPr>
          <p:spPr>
            <a:xfrm flipH="1">
              <a:off x="6966548" y="2449263"/>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3DB38B34-E30A-4405-B955-85C4B66CAB51}"/>
                </a:ext>
              </a:extLst>
            </p:cNvPr>
            <p:cNvSpPr/>
            <p:nvPr/>
          </p:nvSpPr>
          <p:spPr>
            <a:xfrm flipH="1">
              <a:off x="6703475" y="4014653"/>
              <a:ext cx="1429850" cy="467950"/>
            </a:xfrm>
            <a:custGeom>
              <a:avLst/>
              <a:gdLst>
                <a:gd name="connsiteX0" fmla="*/ 198596 w 261937"/>
                <a:gd name="connsiteY0" fmla="*/ 4221 h 85725"/>
                <a:gd name="connsiteX1" fmla="*/ 130969 w 261937"/>
                <a:gd name="connsiteY1" fmla="*/ 4221 h 85725"/>
                <a:gd name="connsiteX2" fmla="*/ 63341 w 261937"/>
                <a:gd name="connsiteY2" fmla="*/ 3745 h 85725"/>
                <a:gd name="connsiteX3" fmla="*/ 0 w 261937"/>
                <a:gd name="connsiteY3" fmla="*/ 42797 h 85725"/>
                <a:gd name="connsiteX4" fmla="*/ 74771 w 261937"/>
                <a:gd name="connsiteY4" fmla="*/ 45179 h 85725"/>
                <a:gd name="connsiteX5" fmla="*/ 92869 w 261937"/>
                <a:gd name="connsiteY5" fmla="*/ 38511 h 85725"/>
                <a:gd name="connsiteX6" fmla="*/ 63818 w 261937"/>
                <a:gd name="connsiteY6" fmla="*/ 62800 h 85725"/>
                <a:gd name="connsiteX7" fmla="*/ 74771 w 261937"/>
                <a:gd name="connsiteY7" fmla="*/ 88994 h 85725"/>
                <a:gd name="connsiteX8" fmla="*/ 121444 w 261937"/>
                <a:gd name="connsiteY8" fmla="*/ 47560 h 85725"/>
                <a:gd name="connsiteX9" fmla="*/ 131445 w 261937"/>
                <a:gd name="connsiteY9" fmla="*/ 34225 h 85725"/>
                <a:gd name="connsiteX10" fmla="*/ 141446 w 261937"/>
                <a:gd name="connsiteY10" fmla="*/ 47560 h 85725"/>
                <a:gd name="connsiteX11" fmla="*/ 188119 w 261937"/>
                <a:gd name="connsiteY11" fmla="*/ 88994 h 85725"/>
                <a:gd name="connsiteX12" fmla="*/ 199073 w 261937"/>
                <a:gd name="connsiteY12" fmla="*/ 62800 h 85725"/>
                <a:gd name="connsiteX13" fmla="*/ 170021 w 261937"/>
                <a:gd name="connsiteY13" fmla="*/ 38511 h 85725"/>
                <a:gd name="connsiteX14" fmla="*/ 188119 w 261937"/>
                <a:gd name="connsiteY14" fmla="*/ 45179 h 85725"/>
                <a:gd name="connsiteX15" fmla="*/ 262890 w 261937"/>
                <a:gd name="connsiteY15" fmla="*/ 42797 h 85725"/>
                <a:gd name="connsiteX16" fmla="*/ 198596 w 261937"/>
                <a:gd name="connsiteY16" fmla="*/ 4221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1937" h="85725">
                  <a:moveTo>
                    <a:pt x="198596" y="4221"/>
                  </a:moveTo>
                  <a:cubicBezTo>
                    <a:pt x="170498" y="-3399"/>
                    <a:pt x="143351" y="1364"/>
                    <a:pt x="130969" y="4221"/>
                  </a:cubicBezTo>
                  <a:cubicBezTo>
                    <a:pt x="118586" y="1364"/>
                    <a:pt x="91440" y="-3399"/>
                    <a:pt x="63341" y="3745"/>
                  </a:cubicBezTo>
                  <a:cubicBezTo>
                    <a:pt x="25241" y="13746"/>
                    <a:pt x="0" y="42797"/>
                    <a:pt x="0" y="42797"/>
                  </a:cubicBezTo>
                  <a:cubicBezTo>
                    <a:pt x="0" y="42797"/>
                    <a:pt x="36671" y="55180"/>
                    <a:pt x="74771" y="45179"/>
                  </a:cubicBezTo>
                  <a:cubicBezTo>
                    <a:pt x="80963" y="43274"/>
                    <a:pt x="87154" y="41369"/>
                    <a:pt x="92869" y="38511"/>
                  </a:cubicBezTo>
                  <a:cubicBezTo>
                    <a:pt x="85725" y="48512"/>
                    <a:pt x="78581" y="56609"/>
                    <a:pt x="63818" y="62800"/>
                  </a:cubicBezTo>
                  <a:lnTo>
                    <a:pt x="74771" y="88994"/>
                  </a:lnTo>
                  <a:cubicBezTo>
                    <a:pt x="100489" y="78040"/>
                    <a:pt x="111443" y="61847"/>
                    <a:pt x="121444" y="47560"/>
                  </a:cubicBezTo>
                  <a:cubicBezTo>
                    <a:pt x="124778" y="42797"/>
                    <a:pt x="127635" y="38511"/>
                    <a:pt x="131445" y="34225"/>
                  </a:cubicBezTo>
                  <a:cubicBezTo>
                    <a:pt x="134779" y="38511"/>
                    <a:pt x="138113" y="42797"/>
                    <a:pt x="141446" y="47560"/>
                  </a:cubicBezTo>
                  <a:cubicBezTo>
                    <a:pt x="150971" y="61847"/>
                    <a:pt x="161925" y="78040"/>
                    <a:pt x="188119" y="88994"/>
                  </a:cubicBezTo>
                  <a:lnTo>
                    <a:pt x="199073" y="62800"/>
                  </a:lnTo>
                  <a:cubicBezTo>
                    <a:pt x="184309" y="56609"/>
                    <a:pt x="177165" y="48512"/>
                    <a:pt x="170021" y="38511"/>
                  </a:cubicBezTo>
                  <a:cubicBezTo>
                    <a:pt x="175736" y="40892"/>
                    <a:pt x="181451" y="43274"/>
                    <a:pt x="188119" y="45179"/>
                  </a:cubicBezTo>
                  <a:cubicBezTo>
                    <a:pt x="226219" y="55180"/>
                    <a:pt x="262890" y="42797"/>
                    <a:pt x="262890" y="42797"/>
                  </a:cubicBezTo>
                  <a:cubicBezTo>
                    <a:pt x="262890" y="42797"/>
                    <a:pt x="236696" y="14222"/>
                    <a:pt x="198596" y="4221"/>
                  </a:cubicBezTo>
                  <a:close/>
                </a:path>
              </a:pathLst>
            </a:custGeom>
            <a:grpFill/>
            <a:ln w="4763" cap="flat">
              <a:noFill/>
              <a:prstDash val="solid"/>
              <a:miter/>
            </a:ln>
          </p:spPr>
          <p:txBody>
            <a:bodyPr rtlCol="0" anchor="ctr"/>
            <a:lstStyle/>
            <a:p>
              <a:endParaRPr lang="en-ID"/>
            </a:p>
          </p:txBody>
        </p:sp>
      </p:grpSp>
      <p:grpSp>
        <p:nvGrpSpPr>
          <p:cNvPr id="55" name="Group 54">
            <a:extLst>
              <a:ext uri="{FF2B5EF4-FFF2-40B4-BE49-F238E27FC236}">
                <a16:creationId xmlns:a16="http://schemas.microsoft.com/office/drawing/2014/main" id="{E9DAC584-9A9A-4799-8A59-6AE4DCEFFBE5}"/>
              </a:ext>
            </a:extLst>
          </p:cNvPr>
          <p:cNvGrpSpPr/>
          <p:nvPr/>
        </p:nvGrpSpPr>
        <p:grpSpPr>
          <a:xfrm>
            <a:off x="8985449" y="1832400"/>
            <a:ext cx="2022587" cy="2033340"/>
            <a:chOff x="8987549" y="1938934"/>
            <a:chExt cx="2022587" cy="2033340"/>
          </a:xfrm>
          <a:solidFill>
            <a:schemeClr val="accent1"/>
          </a:solidFill>
        </p:grpSpPr>
        <p:sp>
          <p:nvSpPr>
            <p:cNvPr id="56" name="Freeform: Shape 55">
              <a:extLst>
                <a:ext uri="{FF2B5EF4-FFF2-40B4-BE49-F238E27FC236}">
                  <a16:creationId xmlns:a16="http://schemas.microsoft.com/office/drawing/2014/main" id="{BC710BA4-7410-4997-B3BB-5C7CFBE5B21B}"/>
                </a:ext>
              </a:extLst>
            </p:cNvPr>
            <p:cNvSpPr/>
            <p:nvPr/>
          </p:nvSpPr>
          <p:spPr>
            <a:xfrm flipH="1">
              <a:off x="10230219" y="3207096"/>
              <a:ext cx="753922" cy="259972"/>
            </a:xfrm>
            <a:custGeom>
              <a:avLst/>
              <a:gdLst>
                <a:gd name="connsiteX0" fmla="*/ 138113 w 138112"/>
                <a:gd name="connsiteY0" fmla="*/ 42954 h 47625"/>
                <a:gd name="connsiteX1" fmla="*/ 74771 w 138112"/>
                <a:gd name="connsiteY1" fmla="*/ 3902 h 47625"/>
                <a:gd name="connsiteX2" fmla="*/ 0 w 138112"/>
                <a:gd name="connsiteY2" fmla="*/ 6283 h 47625"/>
                <a:gd name="connsiteX3" fmla="*/ 63341 w 138112"/>
                <a:gd name="connsiteY3" fmla="*/ 45336 h 47625"/>
                <a:gd name="connsiteX4" fmla="*/ 138113 w 138112"/>
                <a:gd name="connsiteY4" fmla="*/ 4295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138113" y="42954"/>
                  </a:moveTo>
                  <a:cubicBezTo>
                    <a:pt x="138113" y="42954"/>
                    <a:pt x="112871" y="13903"/>
                    <a:pt x="74771" y="3902"/>
                  </a:cubicBezTo>
                  <a:cubicBezTo>
                    <a:pt x="36671" y="-6099"/>
                    <a:pt x="0" y="6283"/>
                    <a:pt x="0" y="6283"/>
                  </a:cubicBezTo>
                  <a:cubicBezTo>
                    <a:pt x="0" y="6283"/>
                    <a:pt x="25241" y="35334"/>
                    <a:pt x="63341" y="45336"/>
                  </a:cubicBezTo>
                  <a:cubicBezTo>
                    <a:pt x="101441" y="55337"/>
                    <a:pt x="138113" y="42954"/>
                    <a:pt x="138113" y="42954"/>
                  </a:cubicBezTo>
                  <a:close/>
                </a:path>
              </a:pathLst>
            </a:custGeom>
            <a:grpFill/>
            <a:ln w="4763" cap="flat">
              <a:noFill/>
              <a:prstDash val="solid"/>
              <a:miter/>
            </a:ln>
          </p:spPr>
          <p:txBody>
            <a:bodyPr rtlCol="0" anchor="ctr"/>
            <a:lstStyle/>
            <a:p>
              <a:endParaRPr lang="en-ID"/>
            </a:p>
          </p:txBody>
        </p:sp>
        <p:sp>
          <p:nvSpPr>
            <p:cNvPr id="57" name="Freeform: Shape 56">
              <a:extLst>
                <a:ext uri="{FF2B5EF4-FFF2-40B4-BE49-F238E27FC236}">
                  <a16:creationId xmlns:a16="http://schemas.microsoft.com/office/drawing/2014/main" id="{88934436-F051-4964-AD9F-9E05D25D5828}"/>
                </a:ext>
              </a:extLst>
            </p:cNvPr>
            <p:cNvSpPr/>
            <p:nvPr/>
          </p:nvSpPr>
          <p:spPr>
            <a:xfrm flipH="1">
              <a:off x="10464192" y="2653859"/>
              <a:ext cx="545944" cy="545944"/>
            </a:xfrm>
            <a:custGeom>
              <a:avLst/>
              <a:gdLst>
                <a:gd name="connsiteX0" fmla="*/ 100965 w 100012"/>
                <a:gd name="connsiteY0" fmla="*/ 100965 h 100012"/>
                <a:gd name="connsiteX1" fmla="*/ 65723 w 100012"/>
                <a:gd name="connsiteY1" fmla="*/ 35243 h 100012"/>
                <a:gd name="connsiteX2" fmla="*/ 0 w 100012"/>
                <a:gd name="connsiteY2" fmla="*/ 0 h 100012"/>
                <a:gd name="connsiteX3" fmla="*/ 35243 w 100012"/>
                <a:gd name="connsiteY3" fmla="*/ 65723 h 100012"/>
                <a:gd name="connsiteX4" fmla="*/ 100965 w 100012"/>
                <a:gd name="connsiteY4" fmla="*/ 100965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100965"/>
                  </a:moveTo>
                  <a:cubicBezTo>
                    <a:pt x="100965" y="100965"/>
                    <a:pt x="93345" y="63341"/>
                    <a:pt x="65723" y="35243"/>
                  </a:cubicBezTo>
                  <a:cubicBezTo>
                    <a:pt x="37624" y="7620"/>
                    <a:pt x="0" y="0"/>
                    <a:pt x="0" y="0"/>
                  </a:cubicBezTo>
                  <a:cubicBezTo>
                    <a:pt x="0" y="0"/>
                    <a:pt x="7620" y="37624"/>
                    <a:pt x="35243" y="65723"/>
                  </a:cubicBezTo>
                  <a:cubicBezTo>
                    <a:pt x="63341" y="93345"/>
                    <a:pt x="100965" y="100965"/>
                    <a:pt x="100965" y="100965"/>
                  </a:cubicBezTo>
                  <a:close/>
                </a:path>
              </a:pathLst>
            </a:custGeom>
            <a:grpFill/>
            <a:ln w="4763" cap="flat">
              <a:noFill/>
              <a:prstDash val="solid"/>
              <a:miter/>
            </a:ln>
          </p:spPr>
          <p:txBody>
            <a:bodyPr rtlCol="0" anchor="ctr"/>
            <a:lstStyle/>
            <a:p>
              <a:endParaRPr lang="en-ID"/>
            </a:p>
          </p:txBody>
        </p:sp>
        <p:sp>
          <p:nvSpPr>
            <p:cNvPr id="58" name="Freeform: Shape 57">
              <a:extLst>
                <a:ext uri="{FF2B5EF4-FFF2-40B4-BE49-F238E27FC236}">
                  <a16:creationId xmlns:a16="http://schemas.microsoft.com/office/drawing/2014/main" id="{8417045F-3178-4D4D-A9BE-D145D41E311D}"/>
                </a:ext>
              </a:extLst>
            </p:cNvPr>
            <p:cNvSpPr/>
            <p:nvPr/>
          </p:nvSpPr>
          <p:spPr>
            <a:xfrm flipH="1">
              <a:off x="10506295" y="2139117"/>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a:p>
          </p:txBody>
        </p:sp>
        <p:sp>
          <p:nvSpPr>
            <p:cNvPr id="59" name="Freeform: Shape 58">
              <a:extLst>
                <a:ext uri="{FF2B5EF4-FFF2-40B4-BE49-F238E27FC236}">
                  <a16:creationId xmlns:a16="http://schemas.microsoft.com/office/drawing/2014/main" id="{4E7300ED-089A-40D3-BEBC-F488F4D84A84}"/>
                </a:ext>
              </a:extLst>
            </p:cNvPr>
            <p:cNvSpPr/>
            <p:nvPr/>
          </p:nvSpPr>
          <p:spPr>
            <a:xfrm flipH="1">
              <a:off x="10194328" y="1938934"/>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B4190E9A-DAB6-414F-9D88-4BF98BB64784}"/>
                </a:ext>
              </a:extLst>
            </p:cNvPr>
            <p:cNvSpPr/>
            <p:nvPr/>
          </p:nvSpPr>
          <p:spPr>
            <a:xfrm flipH="1">
              <a:off x="9008347" y="3205961"/>
              <a:ext cx="753922" cy="259972"/>
            </a:xfrm>
            <a:custGeom>
              <a:avLst/>
              <a:gdLst>
                <a:gd name="connsiteX0" fmla="*/ 63341 w 138112"/>
                <a:gd name="connsiteY0" fmla="*/ 4110 h 47625"/>
                <a:gd name="connsiteX1" fmla="*/ 0 w 138112"/>
                <a:gd name="connsiteY1" fmla="*/ 43163 h 47625"/>
                <a:gd name="connsiteX2" fmla="*/ 74771 w 138112"/>
                <a:gd name="connsiteY2" fmla="*/ 45544 h 47625"/>
                <a:gd name="connsiteX3" fmla="*/ 138113 w 138112"/>
                <a:gd name="connsiteY3" fmla="*/ 6492 h 47625"/>
                <a:gd name="connsiteX4" fmla="*/ 63341 w 138112"/>
                <a:gd name="connsiteY4" fmla="*/ 4110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63341" y="4110"/>
                  </a:moveTo>
                  <a:cubicBezTo>
                    <a:pt x="25241" y="14112"/>
                    <a:pt x="0" y="43163"/>
                    <a:pt x="0" y="43163"/>
                  </a:cubicBezTo>
                  <a:cubicBezTo>
                    <a:pt x="0" y="43163"/>
                    <a:pt x="36671" y="55545"/>
                    <a:pt x="74771" y="45544"/>
                  </a:cubicBezTo>
                  <a:cubicBezTo>
                    <a:pt x="112871" y="35543"/>
                    <a:pt x="138113" y="6492"/>
                    <a:pt x="138113" y="6492"/>
                  </a:cubicBezTo>
                  <a:cubicBezTo>
                    <a:pt x="138113" y="6492"/>
                    <a:pt x="101441" y="-6367"/>
                    <a:pt x="63341" y="4110"/>
                  </a:cubicBezTo>
                  <a:close/>
                </a:path>
              </a:pathLst>
            </a:custGeom>
            <a:grpFill/>
            <a:ln w="4763"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3EBD2BE9-C6F6-4353-BE41-55D0D96C3E74}"/>
                </a:ext>
              </a:extLst>
            </p:cNvPr>
            <p:cNvSpPr/>
            <p:nvPr/>
          </p:nvSpPr>
          <p:spPr>
            <a:xfrm flipH="1">
              <a:off x="8987549" y="2653859"/>
              <a:ext cx="545944" cy="545944"/>
            </a:xfrm>
            <a:custGeom>
              <a:avLst/>
              <a:gdLst>
                <a:gd name="connsiteX0" fmla="*/ 100965 w 100012"/>
                <a:gd name="connsiteY0" fmla="*/ 0 h 100012"/>
                <a:gd name="connsiteX1" fmla="*/ 35242 w 100012"/>
                <a:gd name="connsiteY1" fmla="*/ 35243 h 100012"/>
                <a:gd name="connsiteX2" fmla="*/ 0 w 100012"/>
                <a:gd name="connsiteY2" fmla="*/ 100965 h 100012"/>
                <a:gd name="connsiteX3" fmla="*/ 65722 w 100012"/>
                <a:gd name="connsiteY3" fmla="*/ 65723 h 100012"/>
                <a:gd name="connsiteX4" fmla="*/ 100965 w 100012"/>
                <a:gd name="connsiteY4" fmla="*/ 0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0"/>
                  </a:moveTo>
                  <a:cubicBezTo>
                    <a:pt x="100965" y="0"/>
                    <a:pt x="63341" y="7620"/>
                    <a:pt x="35242" y="35243"/>
                  </a:cubicBezTo>
                  <a:cubicBezTo>
                    <a:pt x="7144" y="63341"/>
                    <a:pt x="0" y="100965"/>
                    <a:pt x="0" y="100965"/>
                  </a:cubicBezTo>
                  <a:cubicBezTo>
                    <a:pt x="0" y="100965"/>
                    <a:pt x="37624" y="93345"/>
                    <a:pt x="65722" y="65723"/>
                  </a:cubicBezTo>
                  <a:cubicBezTo>
                    <a:pt x="93345" y="37624"/>
                    <a:pt x="100965" y="0"/>
                    <a:pt x="100965" y="0"/>
                  </a:cubicBezTo>
                  <a:close/>
                </a:path>
              </a:pathLst>
            </a:custGeom>
            <a:grpFill/>
            <a:ln w="4763" cap="flat">
              <a:noFill/>
              <a:prstDash val="solid"/>
              <a:miter/>
            </a:ln>
          </p:spPr>
          <p:txBody>
            <a:bodyPr rtlCol="0" anchor="ctr"/>
            <a:lstStyle/>
            <a:p>
              <a:endParaRPr lang="en-ID"/>
            </a:p>
          </p:txBody>
        </p:sp>
        <p:sp>
          <p:nvSpPr>
            <p:cNvPr id="62" name="Freeform: Shape 61">
              <a:extLst>
                <a:ext uri="{FF2B5EF4-FFF2-40B4-BE49-F238E27FC236}">
                  <a16:creationId xmlns:a16="http://schemas.microsoft.com/office/drawing/2014/main" id="{5696ADB5-BC0B-4B19-A61C-CF019166B133}"/>
                </a:ext>
              </a:extLst>
            </p:cNvPr>
            <p:cNvSpPr/>
            <p:nvPr/>
          </p:nvSpPr>
          <p:spPr>
            <a:xfrm flipH="1">
              <a:off x="9232428" y="2139117"/>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a:p>
          </p:txBody>
        </p:sp>
        <p:sp>
          <p:nvSpPr>
            <p:cNvPr id="63" name="Freeform: Shape 62">
              <a:extLst>
                <a:ext uri="{FF2B5EF4-FFF2-40B4-BE49-F238E27FC236}">
                  <a16:creationId xmlns:a16="http://schemas.microsoft.com/office/drawing/2014/main" id="{D6AD46DD-5DE6-44AF-BAAC-27907B351815}"/>
                </a:ext>
              </a:extLst>
            </p:cNvPr>
            <p:cNvSpPr/>
            <p:nvPr/>
          </p:nvSpPr>
          <p:spPr>
            <a:xfrm flipH="1">
              <a:off x="9544395" y="1938934"/>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a:p>
          </p:txBody>
        </p:sp>
        <p:sp>
          <p:nvSpPr>
            <p:cNvPr id="64" name="Freeform: Shape 63">
              <a:extLst>
                <a:ext uri="{FF2B5EF4-FFF2-40B4-BE49-F238E27FC236}">
                  <a16:creationId xmlns:a16="http://schemas.microsoft.com/office/drawing/2014/main" id="{CF964776-0D96-4A42-8250-23224126CFE7}"/>
                </a:ext>
              </a:extLst>
            </p:cNvPr>
            <p:cNvSpPr/>
            <p:nvPr/>
          </p:nvSpPr>
          <p:spPr>
            <a:xfrm flipH="1">
              <a:off x="9281322" y="3504324"/>
              <a:ext cx="1429850" cy="467950"/>
            </a:xfrm>
            <a:custGeom>
              <a:avLst/>
              <a:gdLst>
                <a:gd name="connsiteX0" fmla="*/ 198596 w 261937"/>
                <a:gd name="connsiteY0" fmla="*/ 4221 h 85725"/>
                <a:gd name="connsiteX1" fmla="*/ 130969 w 261937"/>
                <a:gd name="connsiteY1" fmla="*/ 4221 h 85725"/>
                <a:gd name="connsiteX2" fmla="*/ 63341 w 261937"/>
                <a:gd name="connsiteY2" fmla="*/ 3745 h 85725"/>
                <a:gd name="connsiteX3" fmla="*/ 0 w 261937"/>
                <a:gd name="connsiteY3" fmla="*/ 42797 h 85725"/>
                <a:gd name="connsiteX4" fmla="*/ 74771 w 261937"/>
                <a:gd name="connsiteY4" fmla="*/ 45179 h 85725"/>
                <a:gd name="connsiteX5" fmla="*/ 92869 w 261937"/>
                <a:gd name="connsiteY5" fmla="*/ 38511 h 85725"/>
                <a:gd name="connsiteX6" fmla="*/ 63818 w 261937"/>
                <a:gd name="connsiteY6" fmla="*/ 62800 h 85725"/>
                <a:gd name="connsiteX7" fmla="*/ 74771 w 261937"/>
                <a:gd name="connsiteY7" fmla="*/ 88994 h 85725"/>
                <a:gd name="connsiteX8" fmla="*/ 121444 w 261937"/>
                <a:gd name="connsiteY8" fmla="*/ 47560 h 85725"/>
                <a:gd name="connsiteX9" fmla="*/ 131445 w 261937"/>
                <a:gd name="connsiteY9" fmla="*/ 34225 h 85725"/>
                <a:gd name="connsiteX10" fmla="*/ 141446 w 261937"/>
                <a:gd name="connsiteY10" fmla="*/ 47560 h 85725"/>
                <a:gd name="connsiteX11" fmla="*/ 188119 w 261937"/>
                <a:gd name="connsiteY11" fmla="*/ 88994 h 85725"/>
                <a:gd name="connsiteX12" fmla="*/ 199073 w 261937"/>
                <a:gd name="connsiteY12" fmla="*/ 62800 h 85725"/>
                <a:gd name="connsiteX13" fmla="*/ 170021 w 261937"/>
                <a:gd name="connsiteY13" fmla="*/ 38511 h 85725"/>
                <a:gd name="connsiteX14" fmla="*/ 188119 w 261937"/>
                <a:gd name="connsiteY14" fmla="*/ 45179 h 85725"/>
                <a:gd name="connsiteX15" fmla="*/ 262890 w 261937"/>
                <a:gd name="connsiteY15" fmla="*/ 42797 h 85725"/>
                <a:gd name="connsiteX16" fmla="*/ 198596 w 261937"/>
                <a:gd name="connsiteY16" fmla="*/ 4221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1937" h="85725">
                  <a:moveTo>
                    <a:pt x="198596" y="4221"/>
                  </a:moveTo>
                  <a:cubicBezTo>
                    <a:pt x="170498" y="-3399"/>
                    <a:pt x="143351" y="1364"/>
                    <a:pt x="130969" y="4221"/>
                  </a:cubicBezTo>
                  <a:cubicBezTo>
                    <a:pt x="118586" y="1364"/>
                    <a:pt x="91440" y="-3399"/>
                    <a:pt x="63341" y="3745"/>
                  </a:cubicBezTo>
                  <a:cubicBezTo>
                    <a:pt x="25241" y="13746"/>
                    <a:pt x="0" y="42797"/>
                    <a:pt x="0" y="42797"/>
                  </a:cubicBezTo>
                  <a:cubicBezTo>
                    <a:pt x="0" y="42797"/>
                    <a:pt x="36671" y="55180"/>
                    <a:pt x="74771" y="45179"/>
                  </a:cubicBezTo>
                  <a:cubicBezTo>
                    <a:pt x="80963" y="43274"/>
                    <a:pt x="87154" y="41369"/>
                    <a:pt x="92869" y="38511"/>
                  </a:cubicBezTo>
                  <a:cubicBezTo>
                    <a:pt x="85725" y="48512"/>
                    <a:pt x="78581" y="56609"/>
                    <a:pt x="63818" y="62800"/>
                  </a:cubicBezTo>
                  <a:lnTo>
                    <a:pt x="74771" y="88994"/>
                  </a:lnTo>
                  <a:cubicBezTo>
                    <a:pt x="100489" y="78040"/>
                    <a:pt x="111443" y="61847"/>
                    <a:pt x="121444" y="47560"/>
                  </a:cubicBezTo>
                  <a:cubicBezTo>
                    <a:pt x="124778" y="42797"/>
                    <a:pt x="127635" y="38511"/>
                    <a:pt x="131445" y="34225"/>
                  </a:cubicBezTo>
                  <a:cubicBezTo>
                    <a:pt x="134779" y="38511"/>
                    <a:pt x="138113" y="42797"/>
                    <a:pt x="141446" y="47560"/>
                  </a:cubicBezTo>
                  <a:cubicBezTo>
                    <a:pt x="150971" y="61847"/>
                    <a:pt x="161925" y="78040"/>
                    <a:pt x="188119" y="88994"/>
                  </a:cubicBezTo>
                  <a:lnTo>
                    <a:pt x="199073" y="62800"/>
                  </a:lnTo>
                  <a:cubicBezTo>
                    <a:pt x="184309" y="56609"/>
                    <a:pt x="177165" y="48512"/>
                    <a:pt x="170021" y="38511"/>
                  </a:cubicBezTo>
                  <a:cubicBezTo>
                    <a:pt x="175736" y="40892"/>
                    <a:pt x="181451" y="43274"/>
                    <a:pt x="188119" y="45179"/>
                  </a:cubicBezTo>
                  <a:cubicBezTo>
                    <a:pt x="226219" y="55180"/>
                    <a:pt x="262890" y="42797"/>
                    <a:pt x="262890" y="42797"/>
                  </a:cubicBezTo>
                  <a:cubicBezTo>
                    <a:pt x="262890" y="42797"/>
                    <a:pt x="236696" y="14222"/>
                    <a:pt x="198596" y="4221"/>
                  </a:cubicBezTo>
                  <a:close/>
                </a:path>
              </a:pathLst>
            </a:custGeom>
            <a:grpFill/>
            <a:ln w="4763" cap="flat">
              <a:noFill/>
              <a:prstDash val="solid"/>
              <a:miter/>
            </a:ln>
          </p:spPr>
          <p:txBody>
            <a:bodyPr rtlCol="0" anchor="ctr"/>
            <a:lstStyle/>
            <a:p>
              <a:endParaRPr lang="en-ID"/>
            </a:p>
          </p:txBody>
        </p:sp>
      </p:grpSp>
      <p:sp>
        <p:nvSpPr>
          <p:cNvPr id="65" name="TextBox 64">
            <a:extLst>
              <a:ext uri="{FF2B5EF4-FFF2-40B4-BE49-F238E27FC236}">
                <a16:creationId xmlns:a16="http://schemas.microsoft.com/office/drawing/2014/main" id="{90614C92-942A-42BF-9F5A-75DD6820D51B}"/>
              </a:ext>
            </a:extLst>
          </p:cNvPr>
          <p:cNvSpPr txBox="1"/>
          <p:nvPr/>
        </p:nvSpPr>
        <p:spPr>
          <a:xfrm>
            <a:off x="1539766" y="2552408"/>
            <a:ext cx="1316177" cy="646331"/>
          </a:xfrm>
          <a:prstGeom prst="rect">
            <a:avLst/>
          </a:prstGeom>
          <a:noFill/>
        </p:spPr>
        <p:txBody>
          <a:bodyPr wrap="square" rtlCol="0" anchor="ctr">
            <a:spAutoFit/>
          </a:bodyPr>
          <a:lstStyle/>
          <a:p>
            <a:pPr algn="ctr"/>
            <a:r>
              <a:rPr lang="en-US" sz="3600" b="1" dirty="0">
                <a:solidFill>
                  <a:schemeClr val="bg2"/>
                </a:solidFill>
                <a:latin typeface="+mj-lt"/>
              </a:rPr>
              <a:t>1</a:t>
            </a:r>
            <a:r>
              <a:rPr lang="en-US" sz="3600" b="1" baseline="30000" dirty="0">
                <a:solidFill>
                  <a:schemeClr val="bg2"/>
                </a:solidFill>
                <a:latin typeface="+mj-lt"/>
              </a:rPr>
              <a:t>st</a:t>
            </a:r>
            <a:endParaRPr lang="en-US" sz="3600" b="1" dirty="0">
              <a:solidFill>
                <a:schemeClr val="bg2"/>
              </a:solidFill>
              <a:latin typeface="+mj-lt"/>
            </a:endParaRPr>
          </a:p>
        </p:txBody>
      </p:sp>
      <p:sp>
        <p:nvSpPr>
          <p:cNvPr id="66" name="TextBox 65">
            <a:extLst>
              <a:ext uri="{FF2B5EF4-FFF2-40B4-BE49-F238E27FC236}">
                <a16:creationId xmlns:a16="http://schemas.microsoft.com/office/drawing/2014/main" id="{DEB5EAB4-DBBC-4EDB-BD5E-45DA4CC5F773}"/>
              </a:ext>
            </a:extLst>
          </p:cNvPr>
          <p:cNvSpPr txBox="1"/>
          <p:nvPr/>
        </p:nvSpPr>
        <p:spPr>
          <a:xfrm>
            <a:off x="4404687" y="3089267"/>
            <a:ext cx="890176" cy="646331"/>
          </a:xfrm>
          <a:prstGeom prst="rect">
            <a:avLst/>
          </a:prstGeom>
          <a:noFill/>
        </p:spPr>
        <p:txBody>
          <a:bodyPr wrap="square" rtlCol="0" anchor="ctr">
            <a:spAutoFit/>
          </a:bodyPr>
          <a:lstStyle/>
          <a:p>
            <a:r>
              <a:rPr lang="en-US" sz="3600" b="1" dirty="0">
                <a:solidFill>
                  <a:schemeClr val="bg2"/>
                </a:solidFill>
                <a:latin typeface="+mj-lt"/>
              </a:rPr>
              <a:t>3</a:t>
            </a:r>
            <a:r>
              <a:rPr lang="en-US" sz="3600" b="1" baseline="30000" dirty="0">
                <a:solidFill>
                  <a:schemeClr val="bg2"/>
                </a:solidFill>
                <a:latin typeface="+mj-lt"/>
              </a:rPr>
              <a:t>rd</a:t>
            </a:r>
            <a:endParaRPr lang="en-US" sz="3600" b="1" dirty="0">
              <a:solidFill>
                <a:schemeClr val="bg2"/>
              </a:solidFill>
              <a:latin typeface="+mj-lt"/>
            </a:endParaRPr>
          </a:p>
        </p:txBody>
      </p:sp>
      <p:sp>
        <p:nvSpPr>
          <p:cNvPr id="67" name="TextBox 66">
            <a:extLst>
              <a:ext uri="{FF2B5EF4-FFF2-40B4-BE49-F238E27FC236}">
                <a16:creationId xmlns:a16="http://schemas.microsoft.com/office/drawing/2014/main" id="{8AA941F7-2BB6-4E9C-9F76-7E909C2BFA7D}"/>
              </a:ext>
            </a:extLst>
          </p:cNvPr>
          <p:cNvSpPr txBox="1"/>
          <p:nvPr/>
        </p:nvSpPr>
        <p:spPr>
          <a:xfrm>
            <a:off x="6758989" y="3084290"/>
            <a:ext cx="1316177" cy="646331"/>
          </a:xfrm>
          <a:prstGeom prst="rect">
            <a:avLst/>
          </a:prstGeom>
          <a:noFill/>
        </p:spPr>
        <p:txBody>
          <a:bodyPr wrap="square" rtlCol="0" anchor="ctr">
            <a:spAutoFit/>
          </a:bodyPr>
          <a:lstStyle/>
          <a:p>
            <a:pPr algn="ctr"/>
            <a:r>
              <a:rPr lang="en-US" sz="3600" b="1" dirty="0">
                <a:solidFill>
                  <a:schemeClr val="bg2"/>
                </a:solidFill>
                <a:latin typeface="+mj-lt"/>
              </a:rPr>
              <a:t>4</a:t>
            </a:r>
            <a:r>
              <a:rPr lang="en-US" sz="3600" b="1" baseline="30000" dirty="0">
                <a:solidFill>
                  <a:schemeClr val="bg2"/>
                </a:solidFill>
                <a:latin typeface="+mj-lt"/>
              </a:rPr>
              <a:t>th</a:t>
            </a:r>
            <a:endParaRPr lang="en-US" sz="3600" b="1" dirty="0">
              <a:solidFill>
                <a:schemeClr val="bg2"/>
              </a:solidFill>
              <a:latin typeface="+mj-lt"/>
            </a:endParaRPr>
          </a:p>
        </p:txBody>
      </p:sp>
      <p:sp>
        <p:nvSpPr>
          <p:cNvPr id="68" name="TextBox 67">
            <a:extLst>
              <a:ext uri="{FF2B5EF4-FFF2-40B4-BE49-F238E27FC236}">
                <a16:creationId xmlns:a16="http://schemas.microsoft.com/office/drawing/2014/main" id="{E7775B8F-E032-453A-BB5A-86E70707CAAF}"/>
              </a:ext>
            </a:extLst>
          </p:cNvPr>
          <p:cNvSpPr txBox="1"/>
          <p:nvPr/>
        </p:nvSpPr>
        <p:spPr>
          <a:xfrm>
            <a:off x="9476012" y="2552408"/>
            <a:ext cx="986300" cy="646331"/>
          </a:xfrm>
          <a:prstGeom prst="rect">
            <a:avLst/>
          </a:prstGeom>
          <a:noFill/>
        </p:spPr>
        <p:txBody>
          <a:bodyPr wrap="square" rtlCol="0" anchor="ctr">
            <a:spAutoFit/>
          </a:bodyPr>
          <a:lstStyle/>
          <a:p>
            <a:pPr algn="ctr"/>
            <a:r>
              <a:rPr lang="en-US" sz="3600" b="1">
                <a:solidFill>
                  <a:schemeClr val="bg2"/>
                </a:solidFill>
                <a:latin typeface="+mj-lt"/>
              </a:rPr>
              <a:t>2</a:t>
            </a:r>
            <a:r>
              <a:rPr lang="en-US" sz="3600" b="1" baseline="30000">
                <a:solidFill>
                  <a:schemeClr val="bg2"/>
                </a:solidFill>
                <a:latin typeface="+mj-lt"/>
              </a:rPr>
              <a:t>nd</a:t>
            </a:r>
            <a:endParaRPr lang="en-US" sz="3600" b="1">
              <a:solidFill>
                <a:schemeClr val="bg2"/>
              </a:solidFill>
              <a:latin typeface="+mj-lt"/>
            </a:endParaRPr>
          </a:p>
        </p:txBody>
      </p:sp>
      <p:sp>
        <p:nvSpPr>
          <p:cNvPr id="69" name="TextBox 68">
            <a:extLst>
              <a:ext uri="{FF2B5EF4-FFF2-40B4-BE49-F238E27FC236}">
                <a16:creationId xmlns:a16="http://schemas.microsoft.com/office/drawing/2014/main" id="{B459CE1B-D17D-4741-BE2F-00A16622AC31}"/>
              </a:ext>
            </a:extLst>
          </p:cNvPr>
          <p:cNvSpPr txBox="1"/>
          <p:nvPr/>
        </p:nvSpPr>
        <p:spPr>
          <a:xfrm>
            <a:off x="1225137" y="4201278"/>
            <a:ext cx="1945433" cy="369332"/>
          </a:xfrm>
          <a:prstGeom prst="rect">
            <a:avLst/>
          </a:prstGeom>
          <a:noFill/>
        </p:spPr>
        <p:txBody>
          <a:bodyPr wrap="square" rtlCol="0" anchor="ctr">
            <a:spAutoFit/>
          </a:bodyPr>
          <a:lstStyle/>
          <a:p>
            <a:pPr algn="ctr"/>
            <a:r>
              <a:rPr lang="en-US" b="1" dirty="0">
                <a:solidFill>
                  <a:schemeClr val="accent1"/>
                </a:solidFill>
                <a:latin typeface="+mj-lt"/>
              </a:rPr>
              <a:t>Description</a:t>
            </a:r>
          </a:p>
        </p:txBody>
      </p:sp>
      <p:sp>
        <p:nvSpPr>
          <p:cNvPr id="70" name="TextBox 69">
            <a:extLst>
              <a:ext uri="{FF2B5EF4-FFF2-40B4-BE49-F238E27FC236}">
                <a16:creationId xmlns:a16="http://schemas.microsoft.com/office/drawing/2014/main" id="{56816978-53EC-468A-8605-ABB7568FC375}"/>
              </a:ext>
            </a:extLst>
          </p:cNvPr>
          <p:cNvSpPr txBox="1"/>
          <p:nvPr/>
        </p:nvSpPr>
        <p:spPr>
          <a:xfrm>
            <a:off x="1124757" y="4483214"/>
            <a:ext cx="2146194" cy="893834"/>
          </a:xfrm>
          <a:prstGeom prst="rect">
            <a:avLst/>
          </a:prstGeom>
          <a:noFill/>
        </p:spPr>
        <p:txBody>
          <a:bodyPr wrap="square" rtlCol="0" anchor="ctr">
            <a:spAutoFit/>
          </a:bodyPr>
          <a:lstStyle/>
          <a:p>
            <a:pPr algn="ctr">
              <a:lnSpc>
                <a:spcPct val="150000"/>
              </a:lnSpc>
            </a:pPr>
            <a:r>
              <a:rPr lang="en-US" sz="1200" dirty="0"/>
              <a:t>A wonderful serenity has taken possession of my entire soul</a:t>
            </a:r>
          </a:p>
        </p:txBody>
      </p:sp>
      <p:sp>
        <p:nvSpPr>
          <p:cNvPr id="71" name="TextBox 70">
            <a:extLst>
              <a:ext uri="{FF2B5EF4-FFF2-40B4-BE49-F238E27FC236}">
                <a16:creationId xmlns:a16="http://schemas.microsoft.com/office/drawing/2014/main" id="{23260A12-F53B-475F-BA7C-47A7DD5A3083}"/>
              </a:ext>
            </a:extLst>
          </p:cNvPr>
          <p:cNvSpPr txBox="1"/>
          <p:nvPr/>
        </p:nvSpPr>
        <p:spPr>
          <a:xfrm>
            <a:off x="3829665" y="4707194"/>
            <a:ext cx="1945433" cy="369332"/>
          </a:xfrm>
          <a:prstGeom prst="rect">
            <a:avLst/>
          </a:prstGeom>
          <a:noFill/>
        </p:spPr>
        <p:txBody>
          <a:bodyPr wrap="square" rtlCol="0" anchor="ctr">
            <a:spAutoFit/>
          </a:bodyPr>
          <a:lstStyle/>
          <a:p>
            <a:pPr algn="ctr"/>
            <a:r>
              <a:rPr lang="en-US" b="1" dirty="0">
                <a:solidFill>
                  <a:schemeClr val="accent1"/>
                </a:solidFill>
                <a:latin typeface="+mj-lt"/>
              </a:rPr>
              <a:t>Description</a:t>
            </a:r>
          </a:p>
        </p:txBody>
      </p:sp>
      <p:sp>
        <p:nvSpPr>
          <p:cNvPr id="72" name="TextBox 71">
            <a:extLst>
              <a:ext uri="{FF2B5EF4-FFF2-40B4-BE49-F238E27FC236}">
                <a16:creationId xmlns:a16="http://schemas.microsoft.com/office/drawing/2014/main" id="{5750AE82-E952-49F7-A74C-F431EA807E7E}"/>
              </a:ext>
            </a:extLst>
          </p:cNvPr>
          <p:cNvSpPr txBox="1"/>
          <p:nvPr/>
        </p:nvSpPr>
        <p:spPr>
          <a:xfrm>
            <a:off x="3729285" y="4989130"/>
            <a:ext cx="2146194" cy="893834"/>
          </a:xfrm>
          <a:prstGeom prst="rect">
            <a:avLst/>
          </a:prstGeom>
          <a:noFill/>
        </p:spPr>
        <p:txBody>
          <a:bodyPr wrap="square" rtlCol="0" anchor="ctr">
            <a:spAutoFit/>
          </a:bodyPr>
          <a:lstStyle/>
          <a:p>
            <a:pPr algn="ctr">
              <a:lnSpc>
                <a:spcPct val="150000"/>
              </a:lnSpc>
            </a:pPr>
            <a:r>
              <a:rPr lang="en-US" sz="1200"/>
              <a:t>A wonderful serenity has taken possession of my entire soul</a:t>
            </a:r>
            <a:endParaRPr lang="en-US" sz="1200" dirty="0"/>
          </a:p>
        </p:txBody>
      </p:sp>
      <p:sp>
        <p:nvSpPr>
          <p:cNvPr id="73" name="TextBox 72">
            <a:extLst>
              <a:ext uri="{FF2B5EF4-FFF2-40B4-BE49-F238E27FC236}">
                <a16:creationId xmlns:a16="http://schemas.microsoft.com/office/drawing/2014/main" id="{4DC89507-BC5B-409D-9B61-190AC948DA81}"/>
              </a:ext>
            </a:extLst>
          </p:cNvPr>
          <p:cNvSpPr txBox="1"/>
          <p:nvPr/>
        </p:nvSpPr>
        <p:spPr>
          <a:xfrm>
            <a:off x="6443583" y="4707194"/>
            <a:ext cx="1945433" cy="369332"/>
          </a:xfrm>
          <a:prstGeom prst="rect">
            <a:avLst/>
          </a:prstGeom>
          <a:noFill/>
        </p:spPr>
        <p:txBody>
          <a:bodyPr wrap="square" rtlCol="0" anchor="ctr">
            <a:spAutoFit/>
          </a:bodyPr>
          <a:lstStyle/>
          <a:p>
            <a:pPr algn="ctr"/>
            <a:r>
              <a:rPr lang="en-US" b="1">
                <a:solidFill>
                  <a:schemeClr val="accent1"/>
                </a:solidFill>
                <a:latin typeface="+mj-lt"/>
              </a:rPr>
              <a:t>Description</a:t>
            </a:r>
            <a:endParaRPr lang="en-US" b="1" dirty="0">
              <a:solidFill>
                <a:schemeClr val="accent1"/>
              </a:solidFill>
              <a:latin typeface="+mj-lt"/>
            </a:endParaRPr>
          </a:p>
        </p:txBody>
      </p:sp>
      <p:sp>
        <p:nvSpPr>
          <p:cNvPr id="74" name="TextBox 73">
            <a:extLst>
              <a:ext uri="{FF2B5EF4-FFF2-40B4-BE49-F238E27FC236}">
                <a16:creationId xmlns:a16="http://schemas.microsoft.com/office/drawing/2014/main" id="{824C51BE-49D9-467E-8D64-3BC3487E6D03}"/>
              </a:ext>
            </a:extLst>
          </p:cNvPr>
          <p:cNvSpPr txBox="1"/>
          <p:nvPr/>
        </p:nvSpPr>
        <p:spPr>
          <a:xfrm>
            <a:off x="6343203" y="4989130"/>
            <a:ext cx="2146194" cy="893834"/>
          </a:xfrm>
          <a:prstGeom prst="rect">
            <a:avLst/>
          </a:prstGeom>
          <a:noFill/>
        </p:spPr>
        <p:txBody>
          <a:bodyPr wrap="square" rtlCol="0" anchor="ctr">
            <a:spAutoFit/>
          </a:bodyPr>
          <a:lstStyle/>
          <a:p>
            <a:pPr algn="ctr">
              <a:lnSpc>
                <a:spcPct val="150000"/>
              </a:lnSpc>
            </a:pPr>
            <a:r>
              <a:rPr lang="en-US" sz="1200"/>
              <a:t>A wonderful serenity has taken possession of my entire soul</a:t>
            </a:r>
            <a:endParaRPr lang="en-US" sz="1200" dirty="0"/>
          </a:p>
        </p:txBody>
      </p:sp>
      <p:sp>
        <p:nvSpPr>
          <p:cNvPr id="75" name="TextBox 74">
            <a:extLst>
              <a:ext uri="{FF2B5EF4-FFF2-40B4-BE49-F238E27FC236}">
                <a16:creationId xmlns:a16="http://schemas.microsoft.com/office/drawing/2014/main" id="{6A8721E1-FEE0-4821-914E-DA67AD82A90C}"/>
              </a:ext>
            </a:extLst>
          </p:cNvPr>
          <p:cNvSpPr txBox="1"/>
          <p:nvPr/>
        </p:nvSpPr>
        <p:spPr>
          <a:xfrm>
            <a:off x="9021430" y="4201278"/>
            <a:ext cx="1945433" cy="369332"/>
          </a:xfrm>
          <a:prstGeom prst="rect">
            <a:avLst/>
          </a:prstGeom>
          <a:noFill/>
        </p:spPr>
        <p:txBody>
          <a:bodyPr wrap="square" rtlCol="0" anchor="ctr">
            <a:spAutoFit/>
          </a:bodyPr>
          <a:lstStyle/>
          <a:p>
            <a:pPr algn="ctr"/>
            <a:r>
              <a:rPr lang="en-US" b="1">
                <a:solidFill>
                  <a:schemeClr val="accent1"/>
                </a:solidFill>
                <a:latin typeface="+mj-lt"/>
              </a:rPr>
              <a:t>Description</a:t>
            </a:r>
            <a:endParaRPr lang="en-US" b="1" dirty="0">
              <a:solidFill>
                <a:schemeClr val="accent1"/>
              </a:solidFill>
              <a:latin typeface="+mj-lt"/>
            </a:endParaRPr>
          </a:p>
        </p:txBody>
      </p:sp>
      <p:sp>
        <p:nvSpPr>
          <p:cNvPr id="76" name="TextBox 75">
            <a:extLst>
              <a:ext uri="{FF2B5EF4-FFF2-40B4-BE49-F238E27FC236}">
                <a16:creationId xmlns:a16="http://schemas.microsoft.com/office/drawing/2014/main" id="{5A2F49D6-32F1-464A-B8A8-B9D13FD25F91}"/>
              </a:ext>
            </a:extLst>
          </p:cNvPr>
          <p:cNvSpPr txBox="1"/>
          <p:nvPr/>
        </p:nvSpPr>
        <p:spPr>
          <a:xfrm>
            <a:off x="8921050" y="4483214"/>
            <a:ext cx="2146194" cy="893834"/>
          </a:xfrm>
          <a:prstGeom prst="rect">
            <a:avLst/>
          </a:prstGeom>
          <a:noFill/>
        </p:spPr>
        <p:txBody>
          <a:bodyPr wrap="square" rtlCol="0" anchor="ctr">
            <a:spAutoFit/>
          </a:bodyPr>
          <a:lstStyle/>
          <a:p>
            <a:pPr algn="ctr">
              <a:lnSpc>
                <a:spcPct val="150000"/>
              </a:lnSpc>
            </a:pPr>
            <a:r>
              <a:rPr lang="en-US" sz="1200" dirty="0"/>
              <a:t>A wonderful serenity has taken possession of my entire soul</a:t>
            </a:r>
          </a:p>
        </p:txBody>
      </p:sp>
    </p:spTree>
    <p:extLst>
      <p:ext uri="{BB962C8B-B14F-4D97-AF65-F5344CB8AC3E}">
        <p14:creationId xmlns:p14="http://schemas.microsoft.com/office/powerpoint/2010/main" val="20038446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0"/>
                                        </p:tgtEl>
                                        <p:attrNameLst>
                                          <p:attrName>style.visibility</p:attrName>
                                        </p:attrNameLst>
                                      </p:cBhvr>
                                      <p:to>
                                        <p:strVal val="visible"/>
                                      </p:to>
                                    </p:set>
                                    <p:animEffect transition="in" filter="fade">
                                      <p:cBhvr>
                                        <p:cTn id="7" dur="500"/>
                                        <p:tgtEl>
                                          <p:spTgt spid="9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91"/>
                                        </p:tgtEl>
                                        <p:attrNameLst>
                                          <p:attrName>style.visibility</p:attrName>
                                        </p:attrNameLst>
                                      </p:cBhvr>
                                      <p:to>
                                        <p:strVal val="visible"/>
                                      </p:to>
                                    </p:set>
                                    <p:anim calcmode="lin" valueType="num">
                                      <p:cBhvr>
                                        <p:cTn id="11" dur="500" fill="hold"/>
                                        <p:tgtEl>
                                          <p:spTgt spid="91"/>
                                        </p:tgtEl>
                                        <p:attrNameLst>
                                          <p:attrName>ppt_w</p:attrName>
                                        </p:attrNameLst>
                                      </p:cBhvr>
                                      <p:tavLst>
                                        <p:tav tm="0">
                                          <p:val>
                                            <p:fltVal val="0"/>
                                          </p:val>
                                        </p:tav>
                                        <p:tav tm="100000">
                                          <p:val>
                                            <p:strVal val="#ppt_w"/>
                                          </p:val>
                                        </p:tav>
                                      </p:tavLst>
                                    </p:anim>
                                    <p:anim calcmode="lin" valueType="num">
                                      <p:cBhvr>
                                        <p:cTn id="12" dur="500" fill="hold"/>
                                        <p:tgtEl>
                                          <p:spTgt spid="91"/>
                                        </p:tgtEl>
                                        <p:attrNameLst>
                                          <p:attrName>ppt_h</p:attrName>
                                        </p:attrNameLst>
                                      </p:cBhvr>
                                      <p:tavLst>
                                        <p:tav tm="0">
                                          <p:val>
                                            <p:fltVal val="0"/>
                                          </p:val>
                                        </p:tav>
                                        <p:tav tm="100000">
                                          <p:val>
                                            <p:strVal val="#ppt_h"/>
                                          </p:val>
                                        </p:tav>
                                      </p:tavLst>
                                    </p:anim>
                                    <p:animEffect transition="in" filter="fade">
                                      <p:cBhvr>
                                        <p:cTn id="13" dur="500"/>
                                        <p:tgtEl>
                                          <p:spTgt spid="91"/>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94"/>
                                        </p:tgtEl>
                                        <p:attrNameLst>
                                          <p:attrName>style.visibility</p:attrName>
                                        </p:attrNameLst>
                                      </p:cBhvr>
                                      <p:to>
                                        <p:strVal val="visible"/>
                                      </p:to>
                                    </p:set>
                                    <p:animEffect transition="in" filter="wipe(left)">
                                      <p:cBhvr>
                                        <p:cTn id="17" dur="500"/>
                                        <p:tgtEl>
                                          <p:spTgt spid="94"/>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left)">
                                      <p:cBhvr>
                                        <p:cTn id="21" dur="500"/>
                                        <p:tgtEl>
                                          <p:spTgt spid="6"/>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78"/>
                                        </p:tgtEl>
                                        <p:attrNameLst>
                                          <p:attrName>style.visibility</p:attrName>
                                        </p:attrNameLst>
                                      </p:cBhvr>
                                      <p:to>
                                        <p:strVal val="visible"/>
                                      </p:to>
                                    </p:set>
                                    <p:animEffect transition="in" filter="fade">
                                      <p:cBhvr>
                                        <p:cTn id="25" dur="500"/>
                                        <p:tgtEl>
                                          <p:spTgt spid="78"/>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24"/>
                                        </p:tgtEl>
                                        <p:attrNameLst>
                                          <p:attrName>style.visibility</p:attrName>
                                        </p:attrNameLst>
                                      </p:cBhvr>
                                      <p:to>
                                        <p:strVal val="visible"/>
                                      </p:to>
                                    </p:set>
                                    <p:anim calcmode="lin" valueType="num">
                                      <p:cBhvr>
                                        <p:cTn id="29" dur="500" fill="hold"/>
                                        <p:tgtEl>
                                          <p:spTgt spid="24"/>
                                        </p:tgtEl>
                                        <p:attrNameLst>
                                          <p:attrName>ppt_w</p:attrName>
                                        </p:attrNameLst>
                                      </p:cBhvr>
                                      <p:tavLst>
                                        <p:tav tm="0">
                                          <p:val>
                                            <p:fltVal val="0"/>
                                          </p:val>
                                        </p:tav>
                                        <p:tav tm="100000">
                                          <p:val>
                                            <p:strVal val="#ppt_w"/>
                                          </p:val>
                                        </p:tav>
                                      </p:tavLst>
                                    </p:anim>
                                    <p:anim calcmode="lin" valueType="num">
                                      <p:cBhvr>
                                        <p:cTn id="30" dur="500" fill="hold"/>
                                        <p:tgtEl>
                                          <p:spTgt spid="24"/>
                                        </p:tgtEl>
                                        <p:attrNameLst>
                                          <p:attrName>ppt_h</p:attrName>
                                        </p:attrNameLst>
                                      </p:cBhvr>
                                      <p:tavLst>
                                        <p:tav tm="0">
                                          <p:val>
                                            <p:fltVal val="0"/>
                                          </p:val>
                                        </p:tav>
                                        <p:tav tm="100000">
                                          <p:val>
                                            <p:strVal val="#ppt_h"/>
                                          </p:val>
                                        </p:tav>
                                      </p:tavLst>
                                    </p:anim>
                                    <p:animEffect transition="in" filter="fade">
                                      <p:cBhvr>
                                        <p:cTn id="31" dur="500"/>
                                        <p:tgtEl>
                                          <p:spTgt spid="24"/>
                                        </p:tgtEl>
                                      </p:cBhvr>
                                    </p:animEffect>
                                  </p:childTnLst>
                                </p:cTn>
                              </p:par>
                              <p:par>
                                <p:cTn id="32" presetID="53" presetClass="entr" presetSubtype="16" fill="hold" nodeType="withEffect">
                                  <p:stCondLst>
                                    <p:cond delay="0"/>
                                  </p:stCondLst>
                                  <p:childTnLst>
                                    <p:set>
                                      <p:cBhvr>
                                        <p:cTn id="33" dur="1" fill="hold">
                                          <p:stCondLst>
                                            <p:cond delay="0"/>
                                          </p:stCondLst>
                                        </p:cTn>
                                        <p:tgtEl>
                                          <p:spTgt spid="14"/>
                                        </p:tgtEl>
                                        <p:attrNameLst>
                                          <p:attrName>style.visibility</p:attrName>
                                        </p:attrNameLst>
                                      </p:cBhvr>
                                      <p:to>
                                        <p:strVal val="visible"/>
                                      </p:to>
                                    </p:set>
                                    <p:anim calcmode="lin" valueType="num">
                                      <p:cBhvr>
                                        <p:cTn id="34" dur="500" fill="hold"/>
                                        <p:tgtEl>
                                          <p:spTgt spid="14"/>
                                        </p:tgtEl>
                                        <p:attrNameLst>
                                          <p:attrName>ppt_w</p:attrName>
                                        </p:attrNameLst>
                                      </p:cBhvr>
                                      <p:tavLst>
                                        <p:tav tm="0">
                                          <p:val>
                                            <p:fltVal val="0"/>
                                          </p:val>
                                        </p:tav>
                                        <p:tav tm="100000">
                                          <p:val>
                                            <p:strVal val="#ppt_w"/>
                                          </p:val>
                                        </p:tav>
                                      </p:tavLst>
                                    </p:anim>
                                    <p:anim calcmode="lin" valueType="num">
                                      <p:cBhvr>
                                        <p:cTn id="35" dur="500" fill="hold"/>
                                        <p:tgtEl>
                                          <p:spTgt spid="14"/>
                                        </p:tgtEl>
                                        <p:attrNameLst>
                                          <p:attrName>ppt_h</p:attrName>
                                        </p:attrNameLst>
                                      </p:cBhvr>
                                      <p:tavLst>
                                        <p:tav tm="0">
                                          <p:val>
                                            <p:fltVal val="0"/>
                                          </p:val>
                                        </p:tav>
                                        <p:tav tm="100000">
                                          <p:val>
                                            <p:strVal val="#ppt_h"/>
                                          </p:val>
                                        </p:tav>
                                      </p:tavLst>
                                    </p:anim>
                                    <p:animEffect transition="in" filter="fade">
                                      <p:cBhvr>
                                        <p:cTn id="36" dur="500"/>
                                        <p:tgtEl>
                                          <p:spTgt spid="14"/>
                                        </p:tgtEl>
                                      </p:cBhvr>
                                    </p:animEffect>
                                  </p:childTnLst>
                                </p:cTn>
                              </p:par>
                              <p:par>
                                <p:cTn id="37" presetID="53" presetClass="entr" presetSubtype="16" fill="hold" nodeType="withEffect">
                                  <p:stCondLst>
                                    <p:cond delay="0"/>
                                  </p:stCondLst>
                                  <p:childTnLst>
                                    <p:set>
                                      <p:cBhvr>
                                        <p:cTn id="38" dur="1" fill="hold">
                                          <p:stCondLst>
                                            <p:cond delay="0"/>
                                          </p:stCondLst>
                                        </p:cTn>
                                        <p:tgtEl>
                                          <p:spTgt spid="34"/>
                                        </p:tgtEl>
                                        <p:attrNameLst>
                                          <p:attrName>style.visibility</p:attrName>
                                        </p:attrNameLst>
                                      </p:cBhvr>
                                      <p:to>
                                        <p:strVal val="visible"/>
                                      </p:to>
                                    </p:set>
                                    <p:anim calcmode="lin" valueType="num">
                                      <p:cBhvr>
                                        <p:cTn id="39" dur="500" fill="hold"/>
                                        <p:tgtEl>
                                          <p:spTgt spid="34"/>
                                        </p:tgtEl>
                                        <p:attrNameLst>
                                          <p:attrName>ppt_w</p:attrName>
                                        </p:attrNameLst>
                                      </p:cBhvr>
                                      <p:tavLst>
                                        <p:tav tm="0">
                                          <p:val>
                                            <p:fltVal val="0"/>
                                          </p:val>
                                        </p:tav>
                                        <p:tav tm="100000">
                                          <p:val>
                                            <p:strVal val="#ppt_w"/>
                                          </p:val>
                                        </p:tav>
                                      </p:tavLst>
                                    </p:anim>
                                    <p:anim calcmode="lin" valueType="num">
                                      <p:cBhvr>
                                        <p:cTn id="40" dur="500" fill="hold"/>
                                        <p:tgtEl>
                                          <p:spTgt spid="34"/>
                                        </p:tgtEl>
                                        <p:attrNameLst>
                                          <p:attrName>ppt_h</p:attrName>
                                        </p:attrNameLst>
                                      </p:cBhvr>
                                      <p:tavLst>
                                        <p:tav tm="0">
                                          <p:val>
                                            <p:fltVal val="0"/>
                                          </p:val>
                                        </p:tav>
                                        <p:tav tm="100000">
                                          <p:val>
                                            <p:strVal val="#ppt_h"/>
                                          </p:val>
                                        </p:tav>
                                      </p:tavLst>
                                    </p:anim>
                                    <p:animEffect transition="in" filter="fade">
                                      <p:cBhvr>
                                        <p:cTn id="41" dur="500"/>
                                        <p:tgtEl>
                                          <p:spTgt spid="34"/>
                                        </p:tgtEl>
                                      </p:cBhvr>
                                    </p:animEffect>
                                  </p:childTnLst>
                                </p:cTn>
                              </p:par>
                              <p:par>
                                <p:cTn id="42" presetID="53" presetClass="entr" presetSubtype="16" fill="hold" nodeType="withEffect">
                                  <p:stCondLst>
                                    <p:cond delay="0"/>
                                  </p:stCondLst>
                                  <p:childTnLst>
                                    <p:set>
                                      <p:cBhvr>
                                        <p:cTn id="43" dur="1" fill="hold">
                                          <p:stCondLst>
                                            <p:cond delay="0"/>
                                          </p:stCondLst>
                                        </p:cTn>
                                        <p:tgtEl>
                                          <p:spTgt spid="55"/>
                                        </p:tgtEl>
                                        <p:attrNameLst>
                                          <p:attrName>style.visibility</p:attrName>
                                        </p:attrNameLst>
                                      </p:cBhvr>
                                      <p:to>
                                        <p:strVal val="visible"/>
                                      </p:to>
                                    </p:set>
                                    <p:anim calcmode="lin" valueType="num">
                                      <p:cBhvr>
                                        <p:cTn id="44" dur="500" fill="hold"/>
                                        <p:tgtEl>
                                          <p:spTgt spid="55"/>
                                        </p:tgtEl>
                                        <p:attrNameLst>
                                          <p:attrName>ppt_w</p:attrName>
                                        </p:attrNameLst>
                                      </p:cBhvr>
                                      <p:tavLst>
                                        <p:tav tm="0">
                                          <p:val>
                                            <p:fltVal val="0"/>
                                          </p:val>
                                        </p:tav>
                                        <p:tav tm="100000">
                                          <p:val>
                                            <p:strVal val="#ppt_w"/>
                                          </p:val>
                                        </p:tav>
                                      </p:tavLst>
                                    </p:anim>
                                    <p:anim calcmode="lin" valueType="num">
                                      <p:cBhvr>
                                        <p:cTn id="45" dur="500" fill="hold"/>
                                        <p:tgtEl>
                                          <p:spTgt spid="55"/>
                                        </p:tgtEl>
                                        <p:attrNameLst>
                                          <p:attrName>ppt_h</p:attrName>
                                        </p:attrNameLst>
                                      </p:cBhvr>
                                      <p:tavLst>
                                        <p:tav tm="0">
                                          <p:val>
                                            <p:fltVal val="0"/>
                                          </p:val>
                                        </p:tav>
                                        <p:tav tm="100000">
                                          <p:val>
                                            <p:strVal val="#ppt_h"/>
                                          </p:val>
                                        </p:tav>
                                      </p:tavLst>
                                    </p:anim>
                                    <p:animEffect transition="in" filter="fade">
                                      <p:cBhvr>
                                        <p:cTn id="46" dur="500"/>
                                        <p:tgtEl>
                                          <p:spTgt spid="55"/>
                                        </p:tgtEl>
                                      </p:cBhvr>
                                    </p:animEffect>
                                  </p:childTnLst>
                                </p:cTn>
                              </p:par>
                            </p:childTnLst>
                          </p:cTn>
                        </p:par>
                        <p:par>
                          <p:cTn id="47" fill="hold">
                            <p:stCondLst>
                              <p:cond delay="3000"/>
                            </p:stCondLst>
                            <p:childTnLst>
                              <p:par>
                                <p:cTn id="48" presetID="53" presetClass="entr" presetSubtype="16" fill="hold" grpId="0" nodeType="afterEffect">
                                  <p:stCondLst>
                                    <p:cond delay="0"/>
                                  </p:stCondLst>
                                  <p:childTnLst>
                                    <p:set>
                                      <p:cBhvr>
                                        <p:cTn id="49" dur="1" fill="hold">
                                          <p:stCondLst>
                                            <p:cond delay="0"/>
                                          </p:stCondLst>
                                        </p:cTn>
                                        <p:tgtEl>
                                          <p:spTgt spid="65"/>
                                        </p:tgtEl>
                                        <p:attrNameLst>
                                          <p:attrName>style.visibility</p:attrName>
                                        </p:attrNameLst>
                                      </p:cBhvr>
                                      <p:to>
                                        <p:strVal val="visible"/>
                                      </p:to>
                                    </p:set>
                                    <p:anim calcmode="lin" valueType="num">
                                      <p:cBhvr>
                                        <p:cTn id="50" dur="500" fill="hold"/>
                                        <p:tgtEl>
                                          <p:spTgt spid="65"/>
                                        </p:tgtEl>
                                        <p:attrNameLst>
                                          <p:attrName>ppt_w</p:attrName>
                                        </p:attrNameLst>
                                      </p:cBhvr>
                                      <p:tavLst>
                                        <p:tav tm="0">
                                          <p:val>
                                            <p:fltVal val="0"/>
                                          </p:val>
                                        </p:tav>
                                        <p:tav tm="100000">
                                          <p:val>
                                            <p:strVal val="#ppt_w"/>
                                          </p:val>
                                        </p:tav>
                                      </p:tavLst>
                                    </p:anim>
                                    <p:anim calcmode="lin" valueType="num">
                                      <p:cBhvr>
                                        <p:cTn id="51" dur="500" fill="hold"/>
                                        <p:tgtEl>
                                          <p:spTgt spid="65"/>
                                        </p:tgtEl>
                                        <p:attrNameLst>
                                          <p:attrName>ppt_h</p:attrName>
                                        </p:attrNameLst>
                                      </p:cBhvr>
                                      <p:tavLst>
                                        <p:tav tm="0">
                                          <p:val>
                                            <p:fltVal val="0"/>
                                          </p:val>
                                        </p:tav>
                                        <p:tav tm="100000">
                                          <p:val>
                                            <p:strVal val="#ppt_h"/>
                                          </p:val>
                                        </p:tav>
                                      </p:tavLst>
                                    </p:anim>
                                    <p:animEffect transition="in" filter="fade">
                                      <p:cBhvr>
                                        <p:cTn id="52" dur="500"/>
                                        <p:tgtEl>
                                          <p:spTgt spid="65"/>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66"/>
                                        </p:tgtEl>
                                        <p:attrNameLst>
                                          <p:attrName>style.visibility</p:attrName>
                                        </p:attrNameLst>
                                      </p:cBhvr>
                                      <p:to>
                                        <p:strVal val="visible"/>
                                      </p:to>
                                    </p:set>
                                    <p:anim calcmode="lin" valueType="num">
                                      <p:cBhvr>
                                        <p:cTn id="55" dur="500" fill="hold"/>
                                        <p:tgtEl>
                                          <p:spTgt spid="66"/>
                                        </p:tgtEl>
                                        <p:attrNameLst>
                                          <p:attrName>ppt_w</p:attrName>
                                        </p:attrNameLst>
                                      </p:cBhvr>
                                      <p:tavLst>
                                        <p:tav tm="0">
                                          <p:val>
                                            <p:fltVal val="0"/>
                                          </p:val>
                                        </p:tav>
                                        <p:tav tm="100000">
                                          <p:val>
                                            <p:strVal val="#ppt_w"/>
                                          </p:val>
                                        </p:tav>
                                      </p:tavLst>
                                    </p:anim>
                                    <p:anim calcmode="lin" valueType="num">
                                      <p:cBhvr>
                                        <p:cTn id="56" dur="500" fill="hold"/>
                                        <p:tgtEl>
                                          <p:spTgt spid="66"/>
                                        </p:tgtEl>
                                        <p:attrNameLst>
                                          <p:attrName>ppt_h</p:attrName>
                                        </p:attrNameLst>
                                      </p:cBhvr>
                                      <p:tavLst>
                                        <p:tav tm="0">
                                          <p:val>
                                            <p:fltVal val="0"/>
                                          </p:val>
                                        </p:tav>
                                        <p:tav tm="100000">
                                          <p:val>
                                            <p:strVal val="#ppt_h"/>
                                          </p:val>
                                        </p:tav>
                                      </p:tavLst>
                                    </p:anim>
                                    <p:animEffect transition="in" filter="fade">
                                      <p:cBhvr>
                                        <p:cTn id="57" dur="500"/>
                                        <p:tgtEl>
                                          <p:spTgt spid="66"/>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67"/>
                                        </p:tgtEl>
                                        <p:attrNameLst>
                                          <p:attrName>style.visibility</p:attrName>
                                        </p:attrNameLst>
                                      </p:cBhvr>
                                      <p:to>
                                        <p:strVal val="visible"/>
                                      </p:to>
                                    </p:set>
                                    <p:anim calcmode="lin" valueType="num">
                                      <p:cBhvr>
                                        <p:cTn id="60" dur="500" fill="hold"/>
                                        <p:tgtEl>
                                          <p:spTgt spid="67"/>
                                        </p:tgtEl>
                                        <p:attrNameLst>
                                          <p:attrName>ppt_w</p:attrName>
                                        </p:attrNameLst>
                                      </p:cBhvr>
                                      <p:tavLst>
                                        <p:tav tm="0">
                                          <p:val>
                                            <p:fltVal val="0"/>
                                          </p:val>
                                        </p:tav>
                                        <p:tav tm="100000">
                                          <p:val>
                                            <p:strVal val="#ppt_w"/>
                                          </p:val>
                                        </p:tav>
                                      </p:tavLst>
                                    </p:anim>
                                    <p:anim calcmode="lin" valueType="num">
                                      <p:cBhvr>
                                        <p:cTn id="61" dur="500" fill="hold"/>
                                        <p:tgtEl>
                                          <p:spTgt spid="67"/>
                                        </p:tgtEl>
                                        <p:attrNameLst>
                                          <p:attrName>ppt_h</p:attrName>
                                        </p:attrNameLst>
                                      </p:cBhvr>
                                      <p:tavLst>
                                        <p:tav tm="0">
                                          <p:val>
                                            <p:fltVal val="0"/>
                                          </p:val>
                                        </p:tav>
                                        <p:tav tm="100000">
                                          <p:val>
                                            <p:strVal val="#ppt_h"/>
                                          </p:val>
                                        </p:tav>
                                      </p:tavLst>
                                    </p:anim>
                                    <p:animEffect transition="in" filter="fade">
                                      <p:cBhvr>
                                        <p:cTn id="62" dur="500"/>
                                        <p:tgtEl>
                                          <p:spTgt spid="67"/>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68"/>
                                        </p:tgtEl>
                                        <p:attrNameLst>
                                          <p:attrName>style.visibility</p:attrName>
                                        </p:attrNameLst>
                                      </p:cBhvr>
                                      <p:to>
                                        <p:strVal val="visible"/>
                                      </p:to>
                                    </p:set>
                                    <p:anim calcmode="lin" valueType="num">
                                      <p:cBhvr>
                                        <p:cTn id="65" dur="500" fill="hold"/>
                                        <p:tgtEl>
                                          <p:spTgt spid="68"/>
                                        </p:tgtEl>
                                        <p:attrNameLst>
                                          <p:attrName>ppt_w</p:attrName>
                                        </p:attrNameLst>
                                      </p:cBhvr>
                                      <p:tavLst>
                                        <p:tav tm="0">
                                          <p:val>
                                            <p:fltVal val="0"/>
                                          </p:val>
                                        </p:tav>
                                        <p:tav tm="100000">
                                          <p:val>
                                            <p:strVal val="#ppt_w"/>
                                          </p:val>
                                        </p:tav>
                                      </p:tavLst>
                                    </p:anim>
                                    <p:anim calcmode="lin" valueType="num">
                                      <p:cBhvr>
                                        <p:cTn id="66" dur="500" fill="hold"/>
                                        <p:tgtEl>
                                          <p:spTgt spid="68"/>
                                        </p:tgtEl>
                                        <p:attrNameLst>
                                          <p:attrName>ppt_h</p:attrName>
                                        </p:attrNameLst>
                                      </p:cBhvr>
                                      <p:tavLst>
                                        <p:tav tm="0">
                                          <p:val>
                                            <p:fltVal val="0"/>
                                          </p:val>
                                        </p:tav>
                                        <p:tav tm="100000">
                                          <p:val>
                                            <p:strVal val="#ppt_h"/>
                                          </p:val>
                                        </p:tav>
                                      </p:tavLst>
                                    </p:anim>
                                    <p:animEffect transition="in" filter="fade">
                                      <p:cBhvr>
                                        <p:cTn id="67" dur="500"/>
                                        <p:tgtEl>
                                          <p:spTgt spid="68"/>
                                        </p:tgtEl>
                                      </p:cBhvr>
                                    </p:animEffect>
                                  </p:childTnLst>
                                </p:cTn>
                              </p:par>
                            </p:childTnLst>
                          </p:cTn>
                        </p:par>
                        <p:par>
                          <p:cTn id="68" fill="hold">
                            <p:stCondLst>
                              <p:cond delay="3500"/>
                            </p:stCondLst>
                            <p:childTnLst>
                              <p:par>
                                <p:cTn id="69" presetID="22" presetClass="entr" presetSubtype="8" fill="hold" grpId="0" nodeType="afterEffect">
                                  <p:stCondLst>
                                    <p:cond delay="0"/>
                                  </p:stCondLst>
                                  <p:childTnLst>
                                    <p:set>
                                      <p:cBhvr>
                                        <p:cTn id="70" dur="1" fill="hold">
                                          <p:stCondLst>
                                            <p:cond delay="0"/>
                                          </p:stCondLst>
                                        </p:cTn>
                                        <p:tgtEl>
                                          <p:spTgt spid="69"/>
                                        </p:tgtEl>
                                        <p:attrNameLst>
                                          <p:attrName>style.visibility</p:attrName>
                                        </p:attrNameLst>
                                      </p:cBhvr>
                                      <p:to>
                                        <p:strVal val="visible"/>
                                      </p:to>
                                    </p:set>
                                    <p:animEffect transition="in" filter="wipe(left)">
                                      <p:cBhvr>
                                        <p:cTn id="71" dur="500"/>
                                        <p:tgtEl>
                                          <p:spTgt spid="69"/>
                                        </p:tgtEl>
                                      </p:cBhvr>
                                    </p:animEffect>
                                  </p:childTnLst>
                                </p:cTn>
                              </p:par>
                              <p:par>
                                <p:cTn id="72" presetID="22" presetClass="entr" presetSubtype="8" fill="hold" grpId="0" nodeType="withEffect">
                                  <p:stCondLst>
                                    <p:cond delay="0"/>
                                  </p:stCondLst>
                                  <p:childTnLst>
                                    <p:set>
                                      <p:cBhvr>
                                        <p:cTn id="73" dur="1" fill="hold">
                                          <p:stCondLst>
                                            <p:cond delay="0"/>
                                          </p:stCondLst>
                                        </p:cTn>
                                        <p:tgtEl>
                                          <p:spTgt spid="71"/>
                                        </p:tgtEl>
                                        <p:attrNameLst>
                                          <p:attrName>style.visibility</p:attrName>
                                        </p:attrNameLst>
                                      </p:cBhvr>
                                      <p:to>
                                        <p:strVal val="visible"/>
                                      </p:to>
                                    </p:set>
                                    <p:animEffect transition="in" filter="wipe(left)">
                                      <p:cBhvr>
                                        <p:cTn id="74" dur="500"/>
                                        <p:tgtEl>
                                          <p:spTgt spid="71"/>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73"/>
                                        </p:tgtEl>
                                        <p:attrNameLst>
                                          <p:attrName>style.visibility</p:attrName>
                                        </p:attrNameLst>
                                      </p:cBhvr>
                                      <p:to>
                                        <p:strVal val="visible"/>
                                      </p:to>
                                    </p:set>
                                    <p:animEffect transition="in" filter="wipe(left)">
                                      <p:cBhvr>
                                        <p:cTn id="77" dur="500"/>
                                        <p:tgtEl>
                                          <p:spTgt spid="73"/>
                                        </p:tgtEl>
                                      </p:cBhvr>
                                    </p:animEffect>
                                  </p:childTnLst>
                                </p:cTn>
                              </p:par>
                              <p:par>
                                <p:cTn id="78" presetID="22" presetClass="entr" presetSubtype="8" fill="hold" grpId="0" nodeType="withEffect">
                                  <p:stCondLst>
                                    <p:cond delay="0"/>
                                  </p:stCondLst>
                                  <p:childTnLst>
                                    <p:set>
                                      <p:cBhvr>
                                        <p:cTn id="79" dur="1" fill="hold">
                                          <p:stCondLst>
                                            <p:cond delay="0"/>
                                          </p:stCondLst>
                                        </p:cTn>
                                        <p:tgtEl>
                                          <p:spTgt spid="75"/>
                                        </p:tgtEl>
                                        <p:attrNameLst>
                                          <p:attrName>style.visibility</p:attrName>
                                        </p:attrNameLst>
                                      </p:cBhvr>
                                      <p:to>
                                        <p:strVal val="visible"/>
                                      </p:to>
                                    </p:set>
                                    <p:animEffect transition="in" filter="wipe(left)">
                                      <p:cBhvr>
                                        <p:cTn id="80" dur="500"/>
                                        <p:tgtEl>
                                          <p:spTgt spid="75"/>
                                        </p:tgtEl>
                                      </p:cBhvr>
                                    </p:animEffect>
                                  </p:childTnLst>
                                </p:cTn>
                              </p:par>
                            </p:childTnLst>
                          </p:cTn>
                        </p:par>
                        <p:par>
                          <p:cTn id="81" fill="hold">
                            <p:stCondLst>
                              <p:cond delay="4000"/>
                            </p:stCondLst>
                            <p:childTnLst>
                              <p:par>
                                <p:cTn id="82" presetID="22" presetClass="entr" presetSubtype="1" fill="hold" grpId="0" nodeType="afterEffect">
                                  <p:stCondLst>
                                    <p:cond delay="0"/>
                                  </p:stCondLst>
                                  <p:childTnLst>
                                    <p:set>
                                      <p:cBhvr>
                                        <p:cTn id="83" dur="1" fill="hold">
                                          <p:stCondLst>
                                            <p:cond delay="0"/>
                                          </p:stCondLst>
                                        </p:cTn>
                                        <p:tgtEl>
                                          <p:spTgt spid="70"/>
                                        </p:tgtEl>
                                        <p:attrNameLst>
                                          <p:attrName>style.visibility</p:attrName>
                                        </p:attrNameLst>
                                      </p:cBhvr>
                                      <p:to>
                                        <p:strVal val="visible"/>
                                      </p:to>
                                    </p:set>
                                    <p:animEffect transition="in" filter="wipe(up)">
                                      <p:cBhvr>
                                        <p:cTn id="84" dur="500"/>
                                        <p:tgtEl>
                                          <p:spTgt spid="70"/>
                                        </p:tgtEl>
                                      </p:cBhvr>
                                    </p:animEffect>
                                  </p:childTnLst>
                                </p:cTn>
                              </p:par>
                              <p:par>
                                <p:cTn id="85" presetID="22" presetClass="entr" presetSubtype="1" fill="hold" grpId="0" nodeType="withEffect">
                                  <p:stCondLst>
                                    <p:cond delay="0"/>
                                  </p:stCondLst>
                                  <p:childTnLst>
                                    <p:set>
                                      <p:cBhvr>
                                        <p:cTn id="86" dur="1" fill="hold">
                                          <p:stCondLst>
                                            <p:cond delay="0"/>
                                          </p:stCondLst>
                                        </p:cTn>
                                        <p:tgtEl>
                                          <p:spTgt spid="72"/>
                                        </p:tgtEl>
                                        <p:attrNameLst>
                                          <p:attrName>style.visibility</p:attrName>
                                        </p:attrNameLst>
                                      </p:cBhvr>
                                      <p:to>
                                        <p:strVal val="visible"/>
                                      </p:to>
                                    </p:set>
                                    <p:animEffect transition="in" filter="wipe(up)">
                                      <p:cBhvr>
                                        <p:cTn id="87" dur="500"/>
                                        <p:tgtEl>
                                          <p:spTgt spid="72"/>
                                        </p:tgtEl>
                                      </p:cBhvr>
                                    </p:animEffect>
                                  </p:childTnLst>
                                </p:cTn>
                              </p:par>
                              <p:par>
                                <p:cTn id="88" presetID="22" presetClass="entr" presetSubtype="1" fill="hold" grpId="0" nodeType="withEffect">
                                  <p:stCondLst>
                                    <p:cond delay="0"/>
                                  </p:stCondLst>
                                  <p:childTnLst>
                                    <p:set>
                                      <p:cBhvr>
                                        <p:cTn id="89" dur="1" fill="hold">
                                          <p:stCondLst>
                                            <p:cond delay="0"/>
                                          </p:stCondLst>
                                        </p:cTn>
                                        <p:tgtEl>
                                          <p:spTgt spid="74"/>
                                        </p:tgtEl>
                                        <p:attrNameLst>
                                          <p:attrName>style.visibility</p:attrName>
                                        </p:attrNameLst>
                                      </p:cBhvr>
                                      <p:to>
                                        <p:strVal val="visible"/>
                                      </p:to>
                                    </p:set>
                                    <p:animEffect transition="in" filter="wipe(up)">
                                      <p:cBhvr>
                                        <p:cTn id="90" dur="500"/>
                                        <p:tgtEl>
                                          <p:spTgt spid="74"/>
                                        </p:tgtEl>
                                      </p:cBhvr>
                                    </p:animEffect>
                                  </p:childTnLst>
                                </p:cTn>
                              </p:par>
                              <p:par>
                                <p:cTn id="91" presetID="22" presetClass="entr" presetSubtype="1" fill="hold" grpId="0" nodeType="withEffect">
                                  <p:stCondLst>
                                    <p:cond delay="0"/>
                                  </p:stCondLst>
                                  <p:childTnLst>
                                    <p:set>
                                      <p:cBhvr>
                                        <p:cTn id="92" dur="1" fill="hold">
                                          <p:stCondLst>
                                            <p:cond delay="0"/>
                                          </p:stCondLst>
                                        </p:cTn>
                                        <p:tgtEl>
                                          <p:spTgt spid="76"/>
                                        </p:tgtEl>
                                        <p:attrNameLst>
                                          <p:attrName>style.visibility</p:attrName>
                                        </p:attrNameLst>
                                      </p:cBhvr>
                                      <p:to>
                                        <p:strVal val="visible"/>
                                      </p:to>
                                    </p:set>
                                    <p:animEffect transition="in" filter="wipe(up)">
                                      <p:cBhvr>
                                        <p:cTn id="93" dur="5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animBg="1"/>
      <p:bldP spid="90" grpId="0" animBg="1"/>
      <p:bldP spid="6" grpId="0"/>
      <p:bldP spid="65" grpId="0"/>
      <p:bldP spid="66" grpId="0"/>
      <p:bldP spid="67" grpId="0"/>
      <p:bldP spid="68" grpId="0"/>
      <p:bldP spid="69" grpId="0"/>
      <p:bldP spid="70" grpId="0"/>
      <p:bldP spid="71" grpId="0"/>
      <p:bldP spid="72" grpId="0"/>
      <p:bldP spid="73" grpId="0"/>
      <p:bldP spid="74" grpId="0"/>
      <p:bldP spid="75" grpId="0"/>
      <p:bldP spid="7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Freeform 4">
            <a:extLst>
              <a:ext uri="{FF2B5EF4-FFF2-40B4-BE49-F238E27FC236}">
                <a16:creationId xmlns:a16="http://schemas.microsoft.com/office/drawing/2014/main" id="{E0C4FA83-E3D1-4DEE-A4CF-CC2C16324A16}"/>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25" name="Group 24">
            <a:extLst>
              <a:ext uri="{FF2B5EF4-FFF2-40B4-BE49-F238E27FC236}">
                <a16:creationId xmlns:a16="http://schemas.microsoft.com/office/drawing/2014/main" id="{FE4D2369-6686-4B08-8ED2-4A6AAE1FC83C}"/>
              </a:ext>
            </a:extLst>
          </p:cNvPr>
          <p:cNvGrpSpPr/>
          <p:nvPr/>
        </p:nvGrpSpPr>
        <p:grpSpPr>
          <a:xfrm>
            <a:off x="494834" y="494834"/>
            <a:ext cx="203798" cy="203798"/>
            <a:chOff x="606723" y="3429000"/>
            <a:chExt cx="575952" cy="575952"/>
          </a:xfrm>
        </p:grpSpPr>
        <p:sp>
          <p:nvSpPr>
            <p:cNvPr id="26" name="Oval 25">
              <a:extLst>
                <a:ext uri="{FF2B5EF4-FFF2-40B4-BE49-F238E27FC236}">
                  <a16:creationId xmlns:a16="http://schemas.microsoft.com/office/drawing/2014/main" id="{34F90268-CFDB-4132-8C97-1916686C9F4A}"/>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Graphic 17" descr="Coins with solid fill">
              <a:extLst>
                <a:ext uri="{FF2B5EF4-FFF2-40B4-BE49-F238E27FC236}">
                  <a16:creationId xmlns:a16="http://schemas.microsoft.com/office/drawing/2014/main" id="{9EEFBE27-E7F0-4F4C-AC79-53B169AFF0B3}"/>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47" name="Graphic 4">
            <a:extLst>
              <a:ext uri="{FF2B5EF4-FFF2-40B4-BE49-F238E27FC236}">
                <a16:creationId xmlns:a16="http://schemas.microsoft.com/office/drawing/2014/main" id="{CD9902FD-8E38-41D4-85D3-5BF063814991}"/>
              </a:ext>
            </a:extLst>
          </p:cNvPr>
          <p:cNvGrpSpPr>
            <a:grpSpLocks noChangeAspect="1"/>
          </p:cNvGrpSpPr>
          <p:nvPr/>
        </p:nvGrpSpPr>
        <p:grpSpPr>
          <a:xfrm>
            <a:off x="811258" y="514437"/>
            <a:ext cx="842000" cy="164592"/>
            <a:chOff x="5238750" y="3262312"/>
            <a:chExt cx="1715262" cy="335295"/>
          </a:xfrm>
          <a:solidFill>
            <a:schemeClr val="tx1"/>
          </a:solidFill>
        </p:grpSpPr>
        <p:sp>
          <p:nvSpPr>
            <p:cNvPr id="48" name="Freeform: Shape 47">
              <a:extLst>
                <a:ext uri="{FF2B5EF4-FFF2-40B4-BE49-F238E27FC236}">
                  <a16:creationId xmlns:a16="http://schemas.microsoft.com/office/drawing/2014/main" id="{59B463C8-4979-44EA-982C-F8028E45C997}"/>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ECC41EB1-E872-4539-BA0B-0A76DCDB2A3A}"/>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50" name="Freeform: Shape 49">
              <a:extLst>
                <a:ext uri="{FF2B5EF4-FFF2-40B4-BE49-F238E27FC236}">
                  <a16:creationId xmlns:a16="http://schemas.microsoft.com/office/drawing/2014/main" id="{B4B4DB14-49FB-4159-B2E3-DE538EA1DA2F}"/>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EA5D6551-B0DE-443C-8556-0E03A52F9A6F}"/>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52" name="Freeform: Shape 51">
              <a:extLst>
                <a:ext uri="{FF2B5EF4-FFF2-40B4-BE49-F238E27FC236}">
                  <a16:creationId xmlns:a16="http://schemas.microsoft.com/office/drawing/2014/main" id="{1ACC9431-EC38-4872-A409-DF77F5A4E5C9}"/>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23703787-B1FA-4CA3-A345-FB462E27DEAE}"/>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9BE856F3-67DE-4627-B0B7-80ECFF19F9BF}"/>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pic>
        <p:nvPicPr>
          <p:cNvPr id="56" name="PpHolder4">
            <a:extLst>
              <a:ext uri="{FF2B5EF4-FFF2-40B4-BE49-F238E27FC236}">
                <a16:creationId xmlns:a16="http://schemas.microsoft.com/office/drawing/2014/main" id="{3FCC10DF-7A57-48F0-A247-A9B6A8422F70}"/>
              </a:ext>
            </a:extLst>
          </p:cNvPr>
          <p:cNvPicPr>
            <a:picLocks/>
          </p:cNvPicPr>
          <p:nvPr/>
        </p:nvPicPr>
        <p:blipFill>
          <a:blip r:embed="rId2"/>
          <a:srcRect l="35000" b="14444"/>
          <a:stretch>
            <a:fillRect/>
          </a:stretch>
        </p:blipFill>
        <p:spPr>
          <a:xfrm>
            <a:off x="4267204" y="0"/>
            <a:ext cx="7924797" cy="5867400"/>
          </a:xfrm>
          <a:custGeom>
            <a:avLst/>
            <a:gdLst>
              <a:gd name="connsiteX0" fmla="*/ 0 w 7924797"/>
              <a:gd name="connsiteY0" fmla="*/ 0 h 5867400"/>
              <a:gd name="connsiteX1" fmla="*/ 7924797 w 7924797"/>
              <a:gd name="connsiteY1" fmla="*/ 0 h 5867400"/>
              <a:gd name="connsiteX2" fmla="*/ 7924797 w 7924797"/>
              <a:gd name="connsiteY2" fmla="*/ 5867400 h 5867400"/>
              <a:gd name="connsiteX3" fmla="*/ 93184 w 7924797"/>
              <a:gd name="connsiteY3" fmla="*/ 5867400 h 5867400"/>
              <a:gd name="connsiteX4" fmla="*/ 0 w 7924797"/>
              <a:gd name="connsiteY4" fmla="*/ 5774216 h 5867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24797" h="5867400">
                <a:moveTo>
                  <a:pt x="0" y="0"/>
                </a:moveTo>
                <a:lnTo>
                  <a:pt x="7924797" y="0"/>
                </a:lnTo>
                <a:lnTo>
                  <a:pt x="7924797" y="5867400"/>
                </a:lnTo>
                <a:lnTo>
                  <a:pt x="93184" y="5867400"/>
                </a:lnTo>
                <a:cubicBezTo>
                  <a:pt x="41720" y="5867400"/>
                  <a:pt x="0" y="5825680"/>
                  <a:pt x="0" y="5774216"/>
                </a:cubicBezTo>
                <a:close/>
              </a:path>
            </a:pathLst>
          </a:custGeom>
        </p:spPr>
      </p:pic>
      <p:sp>
        <p:nvSpPr>
          <p:cNvPr id="28" name="Rounded Rectangle 13">
            <a:extLst>
              <a:ext uri="{FF2B5EF4-FFF2-40B4-BE49-F238E27FC236}">
                <a16:creationId xmlns:a16="http://schemas.microsoft.com/office/drawing/2014/main" id="{28573C34-4FC8-44D8-BA83-035FB5AFF632}"/>
              </a:ext>
            </a:extLst>
          </p:cNvPr>
          <p:cNvSpPr/>
          <p:nvPr/>
        </p:nvSpPr>
        <p:spPr>
          <a:xfrm>
            <a:off x="4267200" y="0"/>
            <a:ext cx="7924800" cy="5867400"/>
          </a:xfrm>
          <a:custGeom>
            <a:avLst/>
            <a:gdLst>
              <a:gd name="connsiteX0" fmla="*/ 0 w 7924800"/>
              <a:gd name="connsiteY0" fmla="*/ 0 h 5867400"/>
              <a:gd name="connsiteX1" fmla="*/ 7924800 w 7924800"/>
              <a:gd name="connsiteY1" fmla="*/ 0 h 5867400"/>
              <a:gd name="connsiteX2" fmla="*/ 7924800 w 7924800"/>
              <a:gd name="connsiteY2" fmla="*/ 5867400 h 5867400"/>
              <a:gd name="connsiteX3" fmla="*/ 93184 w 7924800"/>
              <a:gd name="connsiteY3" fmla="*/ 5867400 h 5867400"/>
              <a:gd name="connsiteX4" fmla="*/ 0 w 7924800"/>
              <a:gd name="connsiteY4" fmla="*/ 5774216 h 5867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24800" h="5867400">
                <a:moveTo>
                  <a:pt x="0" y="0"/>
                </a:moveTo>
                <a:lnTo>
                  <a:pt x="7924800" y="0"/>
                </a:lnTo>
                <a:lnTo>
                  <a:pt x="7924800" y="5867400"/>
                </a:lnTo>
                <a:lnTo>
                  <a:pt x="93184" y="5867400"/>
                </a:lnTo>
                <a:cubicBezTo>
                  <a:pt x="41720" y="5867400"/>
                  <a:pt x="0" y="5825680"/>
                  <a:pt x="0" y="5774216"/>
                </a:cubicBezTo>
                <a:close/>
              </a:path>
            </a:pathLst>
          </a:custGeom>
          <a:solidFill>
            <a:schemeClr val="tx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TextBox 15">
            <a:extLst>
              <a:ext uri="{FF2B5EF4-FFF2-40B4-BE49-F238E27FC236}">
                <a16:creationId xmlns:a16="http://schemas.microsoft.com/office/drawing/2014/main" id="{BFD30107-3404-48A8-8B24-AE84C4147A35}"/>
              </a:ext>
            </a:extLst>
          </p:cNvPr>
          <p:cNvSpPr txBox="1"/>
          <p:nvPr/>
        </p:nvSpPr>
        <p:spPr>
          <a:xfrm>
            <a:off x="764627" y="2118395"/>
            <a:ext cx="3016483" cy="1996572"/>
          </a:xfrm>
          <a:prstGeom prst="rect">
            <a:avLst/>
          </a:prstGeom>
          <a:noFill/>
        </p:spPr>
        <p:txBody>
          <a:bodyPr wrap="square" rtlCol="0">
            <a:spAutoFit/>
          </a:bodyPr>
          <a:lstStyle/>
          <a:p>
            <a:pPr algn="just">
              <a:lnSpc>
                <a:spcPct val="150000"/>
              </a:lnSpc>
            </a:pPr>
            <a:r>
              <a:rPr lang="en-US" sz="1200" dirty="0"/>
              <a:t>A wonderful serenity taken possession my entire soul like these sweet mornings of spring feel the charm of existence in this spot, which was created for</a:t>
            </a:r>
          </a:p>
          <a:p>
            <a:pPr algn="just">
              <a:lnSpc>
                <a:spcPct val="150000"/>
              </a:lnSpc>
            </a:pPr>
            <a:endParaRPr lang="en-US" sz="1200" dirty="0"/>
          </a:p>
          <a:p>
            <a:pPr algn="just">
              <a:lnSpc>
                <a:spcPct val="150000"/>
              </a:lnSpc>
            </a:pPr>
            <a:r>
              <a:rPr lang="en-US" sz="1200" dirty="0"/>
              <a:t>Sense of mere tranquil existence neglect my talents should </a:t>
            </a:r>
            <a:r>
              <a:rPr lang="en-US" sz="1200" dirty="0" err="1"/>
              <a:t>incapabl</a:t>
            </a:r>
            <a:r>
              <a:rPr lang="en-US" sz="1200" dirty="0"/>
              <a:t> drawing</a:t>
            </a:r>
            <a:endParaRPr lang="en-ID" sz="1000" dirty="0"/>
          </a:p>
        </p:txBody>
      </p:sp>
      <p:sp>
        <p:nvSpPr>
          <p:cNvPr id="27" name="TextBox 26">
            <a:extLst>
              <a:ext uri="{FF2B5EF4-FFF2-40B4-BE49-F238E27FC236}">
                <a16:creationId xmlns:a16="http://schemas.microsoft.com/office/drawing/2014/main" id="{885FD67D-089F-48A8-B113-6D88CAD6B097}"/>
              </a:ext>
            </a:extLst>
          </p:cNvPr>
          <p:cNvSpPr txBox="1"/>
          <p:nvPr/>
        </p:nvSpPr>
        <p:spPr>
          <a:xfrm>
            <a:off x="764627" y="4247162"/>
            <a:ext cx="2506931" cy="461665"/>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sp>
        <p:nvSpPr>
          <p:cNvPr id="11" name="Title 10">
            <a:extLst>
              <a:ext uri="{FF2B5EF4-FFF2-40B4-BE49-F238E27FC236}">
                <a16:creationId xmlns:a16="http://schemas.microsoft.com/office/drawing/2014/main" id="{C4E50C08-DF3E-4A8B-A4BF-590FF54CB3D4}"/>
              </a:ext>
            </a:extLst>
          </p:cNvPr>
          <p:cNvSpPr>
            <a:spLocks noGrp="1"/>
          </p:cNvSpPr>
          <p:nvPr>
            <p:ph type="title"/>
          </p:nvPr>
        </p:nvSpPr>
        <p:spPr/>
        <p:txBody>
          <a:bodyPr/>
          <a:lstStyle/>
          <a:p>
            <a:r>
              <a:rPr lang="en-US" sz="5400" b="1" dirty="0" err="1">
                <a:solidFill>
                  <a:schemeClr val="bg2"/>
                </a:solidFill>
                <a:latin typeface="+mj-lt"/>
              </a:rPr>
              <a:t>Financa</a:t>
            </a:r>
            <a:r>
              <a:rPr lang="en-US" sz="5400" b="1" i="0" dirty="0">
                <a:solidFill>
                  <a:schemeClr val="bg2"/>
                </a:solidFill>
                <a:effectLst/>
                <a:latin typeface="+mj-lt"/>
              </a:rPr>
              <a:t> Collaborative Businesses To Grow</a:t>
            </a:r>
            <a:endParaRPr lang="en-ID" dirty="0"/>
          </a:p>
        </p:txBody>
      </p:sp>
      <p:sp>
        <p:nvSpPr>
          <p:cNvPr id="36" name="TextBox 35">
            <a:extLst>
              <a:ext uri="{FF2B5EF4-FFF2-40B4-BE49-F238E27FC236}">
                <a16:creationId xmlns:a16="http://schemas.microsoft.com/office/drawing/2014/main" id="{B7727B70-315F-4B10-A386-72C42ECF2512}"/>
              </a:ext>
            </a:extLst>
          </p:cNvPr>
          <p:cNvSpPr txBox="1"/>
          <p:nvPr/>
        </p:nvSpPr>
        <p:spPr>
          <a:xfrm>
            <a:off x="6362667" y="4475801"/>
            <a:ext cx="4280002" cy="276999"/>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grpSp>
        <p:nvGrpSpPr>
          <p:cNvPr id="37" name="Group 36">
            <a:extLst>
              <a:ext uri="{FF2B5EF4-FFF2-40B4-BE49-F238E27FC236}">
                <a16:creationId xmlns:a16="http://schemas.microsoft.com/office/drawing/2014/main" id="{6F6835C1-A442-4929-BCB2-56AEBD5B61D8}"/>
              </a:ext>
            </a:extLst>
          </p:cNvPr>
          <p:cNvGrpSpPr/>
          <p:nvPr/>
        </p:nvGrpSpPr>
        <p:grpSpPr>
          <a:xfrm rot="10800000">
            <a:off x="4267200" y="1414594"/>
            <a:ext cx="1518881" cy="1205384"/>
            <a:chOff x="5857875" y="3241547"/>
            <a:chExt cx="476250" cy="377952"/>
          </a:xfrm>
          <a:solidFill>
            <a:schemeClr val="accent1"/>
          </a:solidFill>
        </p:grpSpPr>
        <p:sp>
          <p:nvSpPr>
            <p:cNvPr id="38" name="Graphic 42" descr="Open quotation mark with solid fill">
              <a:extLst>
                <a:ext uri="{FF2B5EF4-FFF2-40B4-BE49-F238E27FC236}">
                  <a16:creationId xmlns:a16="http://schemas.microsoft.com/office/drawing/2014/main" id="{0418038F-1F38-4C9F-96DF-D6ABF5ACA985}"/>
                </a:ext>
              </a:extLst>
            </p:cNvPr>
            <p:cNvSpPr/>
            <p:nvPr/>
          </p:nvSpPr>
          <p:spPr>
            <a:xfrm>
              <a:off x="614362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a:p>
          </p:txBody>
        </p:sp>
        <p:sp>
          <p:nvSpPr>
            <p:cNvPr id="39" name="Graphic 42" descr="Open quotation mark with solid fill">
              <a:extLst>
                <a:ext uri="{FF2B5EF4-FFF2-40B4-BE49-F238E27FC236}">
                  <a16:creationId xmlns:a16="http://schemas.microsoft.com/office/drawing/2014/main" id="{5A4BAF35-0A62-4FDD-A575-90FDD481237C}"/>
                </a:ext>
              </a:extLst>
            </p:cNvPr>
            <p:cNvSpPr/>
            <p:nvPr/>
          </p:nvSpPr>
          <p:spPr>
            <a:xfrm>
              <a:off x="585787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3766293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p:cTn id="11" dur="500" fill="hold"/>
                                        <p:tgtEl>
                                          <p:spTgt spid="25"/>
                                        </p:tgtEl>
                                        <p:attrNameLst>
                                          <p:attrName>ppt_w</p:attrName>
                                        </p:attrNameLst>
                                      </p:cBhvr>
                                      <p:tavLst>
                                        <p:tav tm="0">
                                          <p:val>
                                            <p:fltVal val="0"/>
                                          </p:val>
                                        </p:tav>
                                        <p:tav tm="100000">
                                          <p:val>
                                            <p:strVal val="#ppt_w"/>
                                          </p:val>
                                        </p:tav>
                                      </p:tavLst>
                                    </p:anim>
                                    <p:anim calcmode="lin" valueType="num">
                                      <p:cBhvr>
                                        <p:cTn id="12" dur="500" fill="hold"/>
                                        <p:tgtEl>
                                          <p:spTgt spid="25"/>
                                        </p:tgtEl>
                                        <p:attrNameLst>
                                          <p:attrName>ppt_h</p:attrName>
                                        </p:attrNameLst>
                                      </p:cBhvr>
                                      <p:tavLst>
                                        <p:tav tm="0">
                                          <p:val>
                                            <p:fltVal val="0"/>
                                          </p:val>
                                        </p:tav>
                                        <p:tav tm="100000">
                                          <p:val>
                                            <p:strVal val="#ppt_h"/>
                                          </p:val>
                                        </p:tav>
                                      </p:tavLst>
                                    </p:anim>
                                    <p:animEffect transition="in" filter="fade">
                                      <p:cBhvr>
                                        <p:cTn id="13" dur="500"/>
                                        <p:tgtEl>
                                          <p:spTgt spid="25"/>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7"/>
                                        </p:tgtEl>
                                        <p:attrNameLst>
                                          <p:attrName>style.visibility</p:attrName>
                                        </p:attrNameLst>
                                      </p:cBhvr>
                                      <p:to>
                                        <p:strVal val="visible"/>
                                      </p:to>
                                    </p:set>
                                    <p:animEffect transition="in" filter="wipe(left)">
                                      <p:cBhvr>
                                        <p:cTn id="17" dur="500"/>
                                        <p:tgtEl>
                                          <p:spTgt spid="47"/>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28"/>
                                        </p:tgtEl>
                                        <p:attrNameLst>
                                          <p:attrName>style.visibility</p:attrName>
                                        </p:attrNameLst>
                                      </p:cBhvr>
                                      <p:to>
                                        <p:strVal val="visible"/>
                                      </p:to>
                                    </p:set>
                                    <p:animEffect transition="in" filter="fade">
                                      <p:cBhvr>
                                        <p:cTn id="21" dur="500"/>
                                        <p:tgtEl>
                                          <p:spTgt spid="28"/>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37"/>
                                        </p:tgtEl>
                                        <p:attrNameLst>
                                          <p:attrName>style.visibility</p:attrName>
                                        </p:attrNameLst>
                                      </p:cBhvr>
                                      <p:to>
                                        <p:strVal val="visible"/>
                                      </p:to>
                                    </p:set>
                                    <p:anim calcmode="lin" valueType="num">
                                      <p:cBhvr>
                                        <p:cTn id="25" dur="500" fill="hold"/>
                                        <p:tgtEl>
                                          <p:spTgt spid="37"/>
                                        </p:tgtEl>
                                        <p:attrNameLst>
                                          <p:attrName>ppt_w</p:attrName>
                                        </p:attrNameLst>
                                      </p:cBhvr>
                                      <p:tavLst>
                                        <p:tav tm="0">
                                          <p:val>
                                            <p:fltVal val="0"/>
                                          </p:val>
                                        </p:tav>
                                        <p:tav tm="100000">
                                          <p:val>
                                            <p:strVal val="#ppt_w"/>
                                          </p:val>
                                        </p:tav>
                                      </p:tavLst>
                                    </p:anim>
                                    <p:anim calcmode="lin" valueType="num">
                                      <p:cBhvr>
                                        <p:cTn id="26" dur="500" fill="hold"/>
                                        <p:tgtEl>
                                          <p:spTgt spid="37"/>
                                        </p:tgtEl>
                                        <p:attrNameLst>
                                          <p:attrName>ppt_h</p:attrName>
                                        </p:attrNameLst>
                                      </p:cBhvr>
                                      <p:tavLst>
                                        <p:tav tm="0">
                                          <p:val>
                                            <p:fltVal val="0"/>
                                          </p:val>
                                        </p:tav>
                                        <p:tav tm="100000">
                                          <p:val>
                                            <p:strVal val="#ppt_h"/>
                                          </p:val>
                                        </p:tav>
                                      </p:tavLst>
                                    </p:anim>
                                    <p:animEffect transition="in" filter="fade">
                                      <p:cBhvr>
                                        <p:cTn id="27" dur="500"/>
                                        <p:tgtEl>
                                          <p:spTgt spid="37"/>
                                        </p:tgtEl>
                                      </p:cBhvr>
                                    </p:animEffect>
                                  </p:childTnLst>
                                </p:cTn>
                              </p:par>
                            </p:childTnLst>
                          </p:cTn>
                        </p:par>
                        <p:par>
                          <p:cTn id="28" fill="hold">
                            <p:stCondLst>
                              <p:cond delay="2500"/>
                            </p:stCondLst>
                            <p:childTnLst>
                              <p:par>
                                <p:cTn id="29" presetID="22" presetClass="entr" presetSubtype="1"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wipe(up)">
                                      <p:cBhvr>
                                        <p:cTn id="31" dur="500"/>
                                        <p:tgtEl>
                                          <p:spTgt spid="11"/>
                                        </p:tgtEl>
                                      </p:cBhvr>
                                    </p:animEffect>
                                  </p:childTnLst>
                                </p:cTn>
                              </p:par>
                            </p:childTnLst>
                          </p:cTn>
                        </p:par>
                        <p:par>
                          <p:cTn id="32" fill="hold">
                            <p:stCondLst>
                              <p:cond delay="3000"/>
                            </p:stCondLst>
                            <p:childTnLst>
                              <p:par>
                                <p:cTn id="33" presetID="22" presetClass="entr" presetSubtype="1" fill="hold" grpId="0" nodeType="after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wipe(up)">
                                      <p:cBhvr>
                                        <p:cTn id="35" dur="500"/>
                                        <p:tgtEl>
                                          <p:spTgt spid="16"/>
                                        </p:tgtEl>
                                      </p:cBhvr>
                                    </p:animEffect>
                                  </p:childTnLst>
                                </p:cTn>
                              </p:par>
                            </p:childTnLst>
                          </p:cTn>
                        </p:par>
                        <p:par>
                          <p:cTn id="36" fill="hold">
                            <p:stCondLst>
                              <p:cond delay="3500"/>
                            </p:stCondLst>
                            <p:childTnLst>
                              <p:par>
                                <p:cTn id="37" presetID="22" presetClass="entr" presetSubtype="1" fill="hold" grpId="0" nodeType="afterEffect">
                                  <p:stCondLst>
                                    <p:cond delay="0"/>
                                  </p:stCondLst>
                                  <p:childTnLst>
                                    <p:set>
                                      <p:cBhvr>
                                        <p:cTn id="38" dur="1" fill="hold">
                                          <p:stCondLst>
                                            <p:cond delay="0"/>
                                          </p:stCondLst>
                                        </p:cTn>
                                        <p:tgtEl>
                                          <p:spTgt spid="27"/>
                                        </p:tgtEl>
                                        <p:attrNameLst>
                                          <p:attrName>style.visibility</p:attrName>
                                        </p:attrNameLst>
                                      </p:cBhvr>
                                      <p:to>
                                        <p:strVal val="visible"/>
                                      </p:to>
                                    </p:set>
                                    <p:animEffect transition="in" filter="wipe(up)">
                                      <p:cBhvr>
                                        <p:cTn id="39" dur="500"/>
                                        <p:tgtEl>
                                          <p:spTgt spid="27"/>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36"/>
                                        </p:tgtEl>
                                        <p:attrNameLst>
                                          <p:attrName>style.visibility</p:attrName>
                                        </p:attrNameLst>
                                      </p:cBhvr>
                                      <p:to>
                                        <p:strVal val="visible"/>
                                      </p:to>
                                    </p:set>
                                    <p:animEffect transition="in" filter="wipe(left)">
                                      <p:cBhvr>
                                        <p:cTn id="43"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8" grpId="0" animBg="1"/>
      <p:bldP spid="16" grpId="0"/>
      <p:bldP spid="27" grpId="0"/>
      <p:bldP spid="11" grpId="0"/>
      <p:bldP spid="3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8" name="PpHolder1">
            <a:extLst>
              <a:ext uri="{FF2B5EF4-FFF2-40B4-BE49-F238E27FC236}">
                <a16:creationId xmlns:a16="http://schemas.microsoft.com/office/drawing/2014/main" id="{306768BC-7C03-4282-A4A1-AF2B99CE4CDD}"/>
              </a:ext>
            </a:extLst>
          </p:cNvPr>
          <p:cNvPicPr>
            <a:picLocks/>
          </p:cNvPicPr>
          <p:nvPr/>
        </p:nvPicPr>
        <p:blipFill>
          <a:blip r:embed="rId2"/>
          <a:srcRect l="52500"/>
          <a:stretch>
            <a:fillRect/>
          </a:stretch>
        </p:blipFill>
        <p:spPr>
          <a:xfrm>
            <a:off x="6400800" y="0"/>
            <a:ext cx="5791200" cy="6858000"/>
          </a:xfrm>
          <a:custGeom>
            <a:avLst/>
            <a:gdLst>
              <a:gd name="connsiteX0" fmla="*/ 0 w 5791200"/>
              <a:gd name="connsiteY0" fmla="*/ 0 h 6858000"/>
              <a:gd name="connsiteX1" fmla="*/ 5791200 w 5791200"/>
              <a:gd name="connsiteY1" fmla="*/ 0 h 6858000"/>
              <a:gd name="connsiteX2" fmla="*/ 5791200 w 5791200"/>
              <a:gd name="connsiteY2" fmla="*/ 6858000 h 6858000"/>
              <a:gd name="connsiteX3" fmla="*/ 0 w 57912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5791200" h="6858000">
                <a:moveTo>
                  <a:pt x="0" y="0"/>
                </a:moveTo>
                <a:lnTo>
                  <a:pt x="5791200" y="0"/>
                </a:lnTo>
                <a:lnTo>
                  <a:pt x="5791200" y="6858000"/>
                </a:lnTo>
                <a:lnTo>
                  <a:pt x="0" y="6858000"/>
                </a:lnTo>
                <a:close/>
              </a:path>
            </a:pathLst>
          </a:custGeom>
        </p:spPr>
      </p:pic>
      <p:sp>
        <p:nvSpPr>
          <p:cNvPr id="12" name="Title 11">
            <a:extLst>
              <a:ext uri="{FF2B5EF4-FFF2-40B4-BE49-F238E27FC236}">
                <a16:creationId xmlns:a16="http://schemas.microsoft.com/office/drawing/2014/main" id="{CA064E5A-FCD8-4665-9BA9-66EAD17BA79D}"/>
              </a:ext>
            </a:extLst>
          </p:cNvPr>
          <p:cNvSpPr>
            <a:spLocks noGrp="1"/>
          </p:cNvSpPr>
          <p:nvPr>
            <p:ph type="title"/>
          </p:nvPr>
        </p:nvSpPr>
        <p:spPr/>
        <p:txBody>
          <a:bodyPr/>
          <a:lstStyle/>
          <a:p>
            <a:r>
              <a:rPr lang="en-US" sz="4400" b="1" dirty="0">
                <a:latin typeface="+mj-lt"/>
              </a:rPr>
              <a:t>Meet Our Teams</a:t>
            </a:r>
            <a:endParaRPr lang="en-ID" dirty="0"/>
          </a:p>
        </p:txBody>
      </p:sp>
      <p:sp>
        <p:nvSpPr>
          <p:cNvPr id="14" name="Rectangle 13">
            <a:extLst>
              <a:ext uri="{FF2B5EF4-FFF2-40B4-BE49-F238E27FC236}">
                <a16:creationId xmlns:a16="http://schemas.microsoft.com/office/drawing/2014/main" id="{336FB434-39A0-451C-BEB1-C84AFF6E77AB}"/>
              </a:ext>
            </a:extLst>
          </p:cNvPr>
          <p:cNvSpPr/>
          <p:nvPr/>
        </p:nvSpPr>
        <p:spPr>
          <a:xfrm>
            <a:off x="6400800" y="0"/>
            <a:ext cx="5791200" cy="6858000"/>
          </a:xfrm>
          <a:prstGeom prst="rect">
            <a:avLst/>
          </a:prstGeom>
          <a:solidFill>
            <a:schemeClr val="tx2">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Freeform 4">
            <a:extLst>
              <a:ext uri="{FF2B5EF4-FFF2-40B4-BE49-F238E27FC236}">
                <a16:creationId xmlns:a16="http://schemas.microsoft.com/office/drawing/2014/main" id="{DDA31B96-5DC1-4F59-B8E1-400E340FA148}"/>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bg2">
              <a:alpha val="4000"/>
            </a:schemeClr>
          </a:solidFill>
          <a:ln w="9525" cap="flat">
            <a:noFill/>
            <a:prstDash val="solid"/>
            <a:miter/>
          </a:ln>
        </p:spPr>
        <p:txBody>
          <a:bodyPr rtlCol="0" anchor="ctr"/>
          <a:lstStyle/>
          <a:p>
            <a:endParaRPr lang="en-ID">
              <a:solidFill>
                <a:schemeClr val="tx1"/>
              </a:solidFill>
            </a:endParaRPr>
          </a:p>
        </p:txBody>
      </p:sp>
      <p:sp>
        <p:nvSpPr>
          <p:cNvPr id="44" name="TextBox 43">
            <a:extLst>
              <a:ext uri="{FF2B5EF4-FFF2-40B4-BE49-F238E27FC236}">
                <a16:creationId xmlns:a16="http://schemas.microsoft.com/office/drawing/2014/main" id="{96F1BC11-B688-4C4F-90D8-6388C26964B1}"/>
              </a:ext>
            </a:extLst>
          </p:cNvPr>
          <p:cNvSpPr txBox="1"/>
          <p:nvPr/>
        </p:nvSpPr>
        <p:spPr>
          <a:xfrm>
            <a:off x="933433" y="2951770"/>
            <a:ext cx="3207685" cy="1719573"/>
          </a:xfrm>
          <a:prstGeom prst="rect">
            <a:avLst/>
          </a:prstGeom>
          <a:noFill/>
        </p:spPr>
        <p:txBody>
          <a:bodyPr wrap="square" rtlCol="0" anchor="t">
            <a:spAutoFit/>
          </a:bodyPr>
          <a:lstStyle/>
          <a:p>
            <a:pPr algn="just">
              <a:lnSpc>
                <a:spcPct val="150000"/>
              </a:lnSpc>
            </a:pPr>
            <a:r>
              <a:rPr lang="en-US" sz="1200" dirty="0"/>
              <a:t>A wonderful serenity has taken possession of my entire soul like these sweet mornings spot which was created for the bliss</a:t>
            </a:r>
          </a:p>
          <a:p>
            <a:pPr algn="just">
              <a:lnSpc>
                <a:spcPct val="150000"/>
              </a:lnSpc>
            </a:pPr>
            <a:endParaRPr lang="en-US" sz="1200" dirty="0"/>
          </a:p>
          <a:p>
            <a:pPr algn="just">
              <a:lnSpc>
                <a:spcPct val="150000"/>
              </a:lnSpc>
            </a:pPr>
            <a:r>
              <a:rPr lang="en-US" sz="1200" dirty="0"/>
              <a:t>Sense of mere tranquil existence neglect my talents should </a:t>
            </a:r>
            <a:r>
              <a:rPr lang="en-US" sz="1200" dirty="0" err="1"/>
              <a:t>incapabl</a:t>
            </a:r>
            <a:r>
              <a:rPr lang="en-US" sz="1200" dirty="0"/>
              <a:t> drawing</a:t>
            </a:r>
            <a:endParaRPr lang="en-ID" sz="1000" dirty="0"/>
          </a:p>
        </p:txBody>
      </p:sp>
      <p:sp>
        <p:nvSpPr>
          <p:cNvPr id="45" name="TextBox 44">
            <a:extLst>
              <a:ext uri="{FF2B5EF4-FFF2-40B4-BE49-F238E27FC236}">
                <a16:creationId xmlns:a16="http://schemas.microsoft.com/office/drawing/2014/main" id="{B601913E-5794-4484-8BB9-246861EA0986}"/>
              </a:ext>
            </a:extLst>
          </p:cNvPr>
          <p:cNvSpPr txBox="1"/>
          <p:nvPr/>
        </p:nvSpPr>
        <p:spPr>
          <a:xfrm>
            <a:off x="933432" y="5371855"/>
            <a:ext cx="1363552" cy="276999"/>
          </a:xfrm>
          <a:prstGeom prst="rect">
            <a:avLst/>
          </a:prstGeom>
          <a:noFill/>
        </p:spPr>
        <p:txBody>
          <a:bodyPr wrap="square" rtlCol="0" anchor="ctr">
            <a:spAutoFit/>
          </a:bodyPr>
          <a:lstStyle/>
          <a:p>
            <a:r>
              <a:rPr lang="en-US" sz="1200" dirty="0"/>
              <a:t>A wonderful has</a:t>
            </a:r>
          </a:p>
        </p:txBody>
      </p:sp>
      <p:sp>
        <p:nvSpPr>
          <p:cNvPr id="46" name="TextBox 45">
            <a:extLst>
              <a:ext uri="{FF2B5EF4-FFF2-40B4-BE49-F238E27FC236}">
                <a16:creationId xmlns:a16="http://schemas.microsoft.com/office/drawing/2014/main" id="{306E08B8-509A-4332-AB65-FC9BB1046E4E}"/>
              </a:ext>
            </a:extLst>
          </p:cNvPr>
          <p:cNvSpPr txBox="1"/>
          <p:nvPr/>
        </p:nvSpPr>
        <p:spPr>
          <a:xfrm>
            <a:off x="933433" y="4791580"/>
            <a:ext cx="1676351" cy="646331"/>
          </a:xfrm>
          <a:prstGeom prst="rect">
            <a:avLst/>
          </a:prstGeom>
          <a:noFill/>
        </p:spPr>
        <p:txBody>
          <a:bodyPr wrap="square" rtlCol="0" anchor="ctr">
            <a:spAutoFit/>
          </a:bodyPr>
          <a:lstStyle/>
          <a:p>
            <a:r>
              <a:rPr lang="en-US" sz="3600" b="1" dirty="0">
                <a:solidFill>
                  <a:schemeClr val="accent1"/>
                </a:solidFill>
                <a:latin typeface="+mj-lt"/>
              </a:rPr>
              <a:t>14.321</a:t>
            </a:r>
            <a:endParaRPr lang="en-ID" sz="3600" b="1" dirty="0">
              <a:solidFill>
                <a:schemeClr val="accent1"/>
              </a:solidFill>
              <a:latin typeface="+mj-lt"/>
            </a:endParaRPr>
          </a:p>
        </p:txBody>
      </p:sp>
      <p:sp>
        <p:nvSpPr>
          <p:cNvPr id="49" name="TextBox 48">
            <a:extLst>
              <a:ext uri="{FF2B5EF4-FFF2-40B4-BE49-F238E27FC236}">
                <a16:creationId xmlns:a16="http://schemas.microsoft.com/office/drawing/2014/main" id="{127AE6D0-36AE-4D70-8FE2-B8386063A398}"/>
              </a:ext>
            </a:extLst>
          </p:cNvPr>
          <p:cNvSpPr txBox="1"/>
          <p:nvPr/>
        </p:nvSpPr>
        <p:spPr>
          <a:xfrm>
            <a:off x="2528542" y="5371855"/>
            <a:ext cx="1363552" cy="276999"/>
          </a:xfrm>
          <a:prstGeom prst="rect">
            <a:avLst/>
          </a:prstGeom>
          <a:noFill/>
        </p:spPr>
        <p:txBody>
          <a:bodyPr wrap="square" rtlCol="0" anchor="ctr">
            <a:spAutoFit/>
          </a:bodyPr>
          <a:lstStyle/>
          <a:p>
            <a:r>
              <a:rPr lang="en-US" sz="1200" dirty="0"/>
              <a:t>A wonderful has</a:t>
            </a:r>
          </a:p>
        </p:txBody>
      </p:sp>
      <p:sp>
        <p:nvSpPr>
          <p:cNvPr id="50" name="TextBox 49">
            <a:extLst>
              <a:ext uri="{FF2B5EF4-FFF2-40B4-BE49-F238E27FC236}">
                <a16:creationId xmlns:a16="http://schemas.microsoft.com/office/drawing/2014/main" id="{DA7ECA38-3230-466A-A412-95634054774B}"/>
              </a:ext>
            </a:extLst>
          </p:cNvPr>
          <p:cNvSpPr txBox="1"/>
          <p:nvPr/>
        </p:nvSpPr>
        <p:spPr>
          <a:xfrm>
            <a:off x="2528543" y="4791580"/>
            <a:ext cx="1676351" cy="646331"/>
          </a:xfrm>
          <a:prstGeom prst="rect">
            <a:avLst/>
          </a:prstGeom>
          <a:noFill/>
        </p:spPr>
        <p:txBody>
          <a:bodyPr wrap="square" rtlCol="0" anchor="ctr">
            <a:spAutoFit/>
          </a:bodyPr>
          <a:lstStyle/>
          <a:p>
            <a:r>
              <a:rPr lang="en-US" sz="3600" b="1" dirty="0">
                <a:solidFill>
                  <a:schemeClr val="accent1"/>
                </a:solidFill>
                <a:latin typeface="+mj-lt"/>
              </a:rPr>
              <a:t>12.173</a:t>
            </a:r>
            <a:endParaRPr lang="en-ID" sz="3600" b="1" dirty="0">
              <a:solidFill>
                <a:schemeClr val="accent1"/>
              </a:solidFill>
              <a:latin typeface="+mj-lt"/>
            </a:endParaRPr>
          </a:p>
        </p:txBody>
      </p:sp>
      <p:pic>
        <p:nvPicPr>
          <p:cNvPr id="97" name="PpHolder10">
            <a:extLst>
              <a:ext uri="{FF2B5EF4-FFF2-40B4-BE49-F238E27FC236}">
                <a16:creationId xmlns:a16="http://schemas.microsoft.com/office/drawing/2014/main" id="{6B1C1A94-A4B0-4E69-A091-28949C501D0E}"/>
              </a:ext>
            </a:extLst>
          </p:cNvPr>
          <p:cNvPicPr>
            <a:picLocks/>
          </p:cNvPicPr>
          <p:nvPr/>
        </p:nvPicPr>
        <p:blipFill>
          <a:blip r:embed="rId2"/>
          <a:srcRect l="70038" t="14444" r="4987" b="32222"/>
          <a:stretch>
            <a:fillRect/>
          </a:stretch>
        </p:blipFill>
        <p:spPr>
          <a:xfrm>
            <a:off x="8539036" y="990599"/>
            <a:ext cx="3044952" cy="3657602"/>
          </a:xfrm>
          <a:custGeom>
            <a:avLst/>
            <a:gdLst>
              <a:gd name="connsiteX0" fmla="*/ 0 w 3044952"/>
              <a:gd name="connsiteY0" fmla="*/ 0 h 3657602"/>
              <a:gd name="connsiteX1" fmla="*/ 3044952 w 3044952"/>
              <a:gd name="connsiteY1" fmla="*/ 0 h 3657602"/>
              <a:gd name="connsiteX2" fmla="*/ 3044952 w 3044952"/>
              <a:gd name="connsiteY2" fmla="*/ 3657602 h 3657602"/>
              <a:gd name="connsiteX3" fmla="*/ 0 w 3044952"/>
              <a:gd name="connsiteY3" fmla="*/ 3657602 h 3657602"/>
            </a:gdLst>
            <a:ahLst/>
            <a:cxnLst>
              <a:cxn ang="0">
                <a:pos x="connsiteX0" y="connsiteY0"/>
              </a:cxn>
              <a:cxn ang="0">
                <a:pos x="connsiteX1" y="connsiteY1"/>
              </a:cxn>
              <a:cxn ang="0">
                <a:pos x="connsiteX2" y="connsiteY2"/>
              </a:cxn>
              <a:cxn ang="0">
                <a:pos x="connsiteX3" y="connsiteY3"/>
              </a:cxn>
            </a:cxnLst>
            <a:rect l="l" t="t" r="r" b="b"/>
            <a:pathLst>
              <a:path w="3044952" h="3657602">
                <a:moveTo>
                  <a:pt x="0" y="0"/>
                </a:moveTo>
                <a:lnTo>
                  <a:pt x="3044952" y="0"/>
                </a:lnTo>
                <a:lnTo>
                  <a:pt x="3044952" y="3657602"/>
                </a:lnTo>
                <a:lnTo>
                  <a:pt x="0" y="3657602"/>
                </a:lnTo>
                <a:close/>
              </a:path>
            </a:pathLst>
          </a:custGeom>
        </p:spPr>
      </p:pic>
      <p:sp>
        <p:nvSpPr>
          <p:cNvPr id="28" name="Rectangle 27">
            <a:extLst>
              <a:ext uri="{FF2B5EF4-FFF2-40B4-BE49-F238E27FC236}">
                <a16:creationId xmlns:a16="http://schemas.microsoft.com/office/drawing/2014/main" id="{F58088A8-2E76-4C48-80D8-1557F941BEFC}"/>
              </a:ext>
            </a:extLst>
          </p:cNvPr>
          <p:cNvSpPr/>
          <p:nvPr/>
        </p:nvSpPr>
        <p:spPr>
          <a:xfrm>
            <a:off x="5181284" y="4648201"/>
            <a:ext cx="3044050" cy="12192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Rectangle 39">
            <a:extLst>
              <a:ext uri="{FF2B5EF4-FFF2-40B4-BE49-F238E27FC236}">
                <a16:creationId xmlns:a16="http://schemas.microsoft.com/office/drawing/2014/main" id="{8D9E7C8F-C7AE-41DA-96B8-C5046B70388C}"/>
              </a:ext>
            </a:extLst>
          </p:cNvPr>
          <p:cNvSpPr/>
          <p:nvPr/>
        </p:nvSpPr>
        <p:spPr>
          <a:xfrm>
            <a:off x="8539036" y="4648201"/>
            <a:ext cx="3044050" cy="12192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Rectangle 41">
            <a:extLst>
              <a:ext uri="{FF2B5EF4-FFF2-40B4-BE49-F238E27FC236}">
                <a16:creationId xmlns:a16="http://schemas.microsoft.com/office/drawing/2014/main" id="{67619AD6-7647-4BD0-9CF3-E2320D9F59E3}"/>
              </a:ext>
            </a:extLst>
          </p:cNvPr>
          <p:cNvSpPr/>
          <p:nvPr/>
        </p:nvSpPr>
        <p:spPr>
          <a:xfrm>
            <a:off x="8539036" y="992188"/>
            <a:ext cx="609917" cy="2436812"/>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TextBox 19">
            <a:extLst>
              <a:ext uri="{FF2B5EF4-FFF2-40B4-BE49-F238E27FC236}">
                <a16:creationId xmlns:a16="http://schemas.microsoft.com/office/drawing/2014/main" id="{6A4B23E6-3CB2-48B7-9275-1E1C6BF7EB65}"/>
              </a:ext>
            </a:extLst>
          </p:cNvPr>
          <p:cNvSpPr txBox="1"/>
          <p:nvPr/>
        </p:nvSpPr>
        <p:spPr>
          <a:xfrm rot="5400000">
            <a:off x="7820328" y="2025928"/>
            <a:ext cx="2047332" cy="369332"/>
          </a:xfrm>
          <a:prstGeom prst="rect">
            <a:avLst/>
          </a:prstGeom>
          <a:noFill/>
        </p:spPr>
        <p:txBody>
          <a:bodyPr wrap="square" rtlCol="0" anchor="ctr">
            <a:spAutoFit/>
          </a:bodyPr>
          <a:lstStyle/>
          <a:p>
            <a:pPr algn="ctr"/>
            <a:r>
              <a:rPr lang="en-US" b="1" dirty="0">
                <a:solidFill>
                  <a:schemeClr val="bg2"/>
                </a:solidFill>
                <a:latin typeface="+mj-lt"/>
              </a:rPr>
              <a:t>Adam Garcia</a:t>
            </a:r>
            <a:endParaRPr lang="en-ID" b="1" dirty="0">
              <a:solidFill>
                <a:schemeClr val="bg2"/>
              </a:solidFill>
              <a:latin typeface="+mj-lt"/>
            </a:endParaRPr>
          </a:p>
        </p:txBody>
      </p:sp>
      <p:sp>
        <p:nvSpPr>
          <p:cNvPr id="53" name="TextBox 40">
            <a:extLst>
              <a:ext uri="{FF2B5EF4-FFF2-40B4-BE49-F238E27FC236}">
                <a16:creationId xmlns:a16="http://schemas.microsoft.com/office/drawing/2014/main" id="{B25463A4-3DCF-4192-B1D5-99DD9FCA9AD9}"/>
              </a:ext>
            </a:extLst>
          </p:cNvPr>
          <p:cNvSpPr txBox="1"/>
          <p:nvPr/>
        </p:nvSpPr>
        <p:spPr>
          <a:xfrm>
            <a:off x="5679639" y="4748060"/>
            <a:ext cx="2047340" cy="615553"/>
          </a:xfrm>
          <a:prstGeom prst="rect">
            <a:avLst/>
          </a:prstGeom>
          <a:noFill/>
        </p:spPr>
        <p:txBody>
          <a:bodyPr wrap="square" rtlCol="0">
            <a:spAutoFit/>
          </a:bodyPr>
          <a:lstStyle/>
          <a:p>
            <a:pPr algn="ctr">
              <a:lnSpc>
                <a:spcPct val="150000"/>
              </a:lnSpc>
            </a:pPr>
            <a:r>
              <a:rPr lang="en-US" sz="1200" dirty="0">
                <a:solidFill>
                  <a:schemeClr val="bg2"/>
                </a:solidFill>
              </a:rPr>
              <a:t>A wonderful serenity has taken possession</a:t>
            </a:r>
          </a:p>
        </p:txBody>
      </p:sp>
      <p:grpSp>
        <p:nvGrpSpPr>
          <p:cNvPr id="54" name="Group 55">
            <a:extLst>
              <a:ext uri="{FF2B5EF4-FFF2-40B4-BE49-F238E27FC236}">
                <a16:creationId xmlns:a16="http://schemas.microsoft.com/office/drawing/2014/main" id="{C1954AA3-5CDF-4F77-B8E0-DE52538059C4}"/>
              </a:ext>
            </a:extLst>
          </p:cNvPr>
          <p:cNvGrpSpPr/>
          <p:nvPr/>
        </p:nvGrpSpPr>
        <p:grpSpPr>
          <a:xfrm>
            <a:off x="6341022" y="5477351"/>
            <a:ext cx="724574" cy="148144"/>
            <a:chOff x="926807" y="4838290"/>
            <a:chExt cx="1194365" cy="244196"/>
          </a:xfrm>
          <a:solidFill>
            <a:schemeClr val="bg2"/>
          </a:solidFill>
        </p:grpSpPr>
        <p:sp>
          <p:nvSpPr>
            <p:cNvPr id="55" name="Freeform 5">
              <a:extLst>
                <a:ext uri="{FF2B5EF4-FFF2-40B4-BE49-F238E27FC236}">
                  <a16:creationId xmlns:a16="http://schemas.microsoft.com/office/drawing/2014/main" id="{CDD6866B-8C39-45A9-AB86-F8DE99B81581}"/>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56" name="Group 57">
              <a:extLst>
                <a:ext uri="{FF2B5EF4-FFF2-40B4-BE49-F238E27FC236}">
                  <a16:creationId xmlns:a16="http://schemas.microsoft.com/office/drawing/2014/main" id="{8F3AE8A2-E4D6-449D-949D-7980CEB3D626}"/>
                </a:ext>
              </a:extLst>
            </p:cNvPr>
            <p:cNvGrpSpPr/>
            <p:nvPr/>
          </p:nvGrpSpPr>
          <p:grpSpPr>
            <a:xfrm>
              <a:off x="1895220" y="4838290"/>
              <a:ext cx="225952" cy="225952"/>
              <a:chOff x="5405944" y="-1589"/>
              <a:chExt cx="225952" cy="225952"/>
            </a:xfrm>
            <a:grpFill/>
          </p:grpSpPr>
          <p:sp>
            <p:nvSpPr>
              <p:cNvPr id="58" name="Freeform 6">
                <a:extLst>
                  <a:ext uri="{FF2B5EF4-FFF2-40B4-BE49-F238E27FC236}">
                    <a16:creationId xmlns:a16="http://schemas.microsoft.com/office/drawing/2014/main" id="{8FACCA1B-2303-4DB0-8AD3-D347B4429189}"/>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9" name="Freeform 7">
                <a:extLst>
                  <a:ext uri="{FF2B5EF4-FFF2-40B4-BE49-F238E27FC236}">
                    <a16:creationId xmlns:a16="http://schemas.microsoft.com/office/drawing/2014/main" id="{977FB1C5-031C-479A-9FEC-27A2968BB93C}"/>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57" name="Freeform 8">
              <a:extLst>
                <a:ext uri="{FF2B5EF4-FFF2-40B4-BE49-F238E27FC236}">
                  <a16:creationId xmlns:a16="http://schemas.microsoft.com/office/drawing/2014/main" id="{07DD3CF2-7AB1-42E9-8C7D-8CE760F28B47}"/>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61" name="TextBox 40">
            <a:extLst>
              <a:ext uri="{FF2B5EF4-FFF2-40B4-BE49-F238E27FC236}">
                <a16:creationId xmlns:a16="http://schemas.microsoft.com/office/drawing/2014/main" id="{4F1E237A-654D-4ED5-8266-070FD1196E7C}"/>
              </a:ext>
            </a:extLst>
          </p:cNvPr>
          <p:cNvSpPr txBox="1"/>
          <p:nvPr/>
        </p:nvSpPr>
        <p:spPr>
          <a:xfrm>
            <a:off x="9037391" y="4748060"/>
            <a:ext cx="2047340" cy="615553"/>
          </a:xfrm>
          <a:prstGeom prst="rect">
            <a:avLst/>
          </a:prstGeom>
          <a:noFill/>
        </p:spPr>
        <p:txBody>
          <a:bodyPr wrap="square" rtlCol="0">
            <a:spAutoFit/>
          </a:bodyPr>
          <a:lstStyle/>
          <a:p>
            <a:pPr algn="ctr">
              <a:lnSpc>
                <a:spcPct val="150000"/>
              </a:lnSpc>
            </a:pPr>
            <a:r>
              <a:rPr lang="en-US" sz="1200" dirty="0">
                <a:solidFill>
                  <a:schemeClr val="bg2"/>
                </a:solidFill>
              </a:rPr>
              <a:t>A wonderful serenity has taken possession</a:t>
            </a:r>
          </a:p>
        </p:txBody>
      </p:sp>
      <p:grpSp>
        <p:nvGrpSpPr>
          <p:cNvPr id="62" name="Group 55">
            <a:extLst>
              <a:ext uri="{FF2B5EF4-FFF2-40B4-BE49-F238E27FC236}">
                <a16:creationId xmlns:a16="http://schemas.microsoft.com/office/drawing/2014/main" id="{194BB336-4029-4625-A14C-CD9ECA4378E0}"/>
              </a:ext>
            </a:extLst>
          </p:cNvPr>
          <p:cNvGrpSpPr/>
          <p:nvPr/>
        </p:nvGrpSpPr>
        <p:grpSpPr>
          <a:xfrm>
            <a:off x="9698774" y="5477351"/>
            <a:ext cx="724574" cy="148144"/>
            <a:chOff x="926807" y="4838290"/>
            <a:chExt cx="1194365" cy="244196"/>
          </a:xfrm>
          <a:solidFill>
            <a:schemeClr val="bg2"/>
          </a:solidFill>
        </p:grpSpPr>
        <p:sp>
          <p:nvSpPr>
            <p:cNvPr id="63" name="Freeform 5">
              <a:extLst>
                <a:ext uri="{FF2B5EF4-FFF2-40B4-BE49-F238E27FC236}">
                  <a16:creationId xmlns:a16="http://schemas.microsoft.com/office/drawing/2014/main" id="{F7294692-AF0B-4343-A44D-A3CF9664426D}"/>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64" name="Group 57">
              <a:extLst>
                <a:ext uri="{FF2B5EF4-FFF2-40B4-BE49-F238E27FC236}">
                  <a16:creationId xmlns:a16="http://schemas.microsoft.com/office/drawing/2014/main" id="{7E6D23C4-9151-4792-BCD6-4DF2FAD958A2}"/>
                </a:ext>
              </a:extLst>
            </p:cNvPr>
            <p:cNvGrpSpPr/>
            <p:nvPr/>
          </p:nvGrpSpPr>
          <p:grpSpPr>
            <a:xfrm>
              <a:off x="1895220" y="4838290"/>
              <a:ext cx="225952" cy="225952"/>
              <a:chOff x="5405944" y="-1589"/>
              <a:chExt cx="225952" cy="225952"/>
            </a:xfrm>
            <a:grpFill/>
          </p:grpSpPr>
          <p:sp>
            <p:nvSpPr>
              <p:cNvPr id="66" name="Freeform 6">
                <a:extLst>
                  <a:ext uri="{FF2B5EF4-FFF2-40B4-BE49-F238E27FC236}">
                    <a16:creationId xmlns:a16="http://schemas.microsoft.com/office/drawing/2014/main" id="{91522825-07A0-4DEC-921D-391A77F6E461}"/>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7" name="Freeform 7">
                <a:extLst>
                  <a:ext uri="{FF2B5EF4-FFF2-40B4-BE49-F238E27FC236}">
                    <a16:creationId xmlns:a16="http://schemas.microsoft.com/office/drawing/2014/main" id="{3F09D0A3-BA93-484B-87B7-AA7BF0B9F490}"/>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65" name="Freeform 8">
              <a:extLst>
                <a:ext uri="{FF2B5EF4-FFF2-40B4-BE49-F238E27FC236}">
                  <a16:creationId xmlns:a16="http://schemas.microsoft.com/office/drawing/2014/main" id="{D5AE52FE-A08B-489C-B60D-E13F91921D0D}"/>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pic>
        <p:nvPicPr>
          <p:cNvPr id="96" name="PpHolder19">
            <a:extLst>
              <a:ext uri="{FF2B5EF4-FFF2-40B4-BE49-F238E27FC236}">
                <a16:creationId xmlns:a16="http://schemas.microsoft.com/office/drawing/2014/main" id="{75A654B8-3542-463A-8028-8D89B112A1E8}"/>
              </a:ext>
            </a:extLst>
          </p:cNvPr>
          <p:cNvPicPr>
            <a:picLocks/>
          </p:cNvPicPr>
          <p:nvPr/>
        </p:nvPicPr>
        <p:blipFill>
          <a:blip r:embed="rId2"/>
          <a:srcRect l="42497" t="14444" r="32528" b="32222"/>
          <a:stretch>
            <a:fillRect/>
          </a:stretch>
        </p:blipFill>
        <p:spPr>
          <a:xfrm>
            <a:off x="5181287" y="990599"/>
            <a:ext cx="3044950" cy="3657602"/>
          </a:xfrm>
          <a:custGeom>
            <a:avLst/>
            <a:gdLst>
              <a:gd name="connsiteX0" fmla="*/ 0 w 3044950"/>
              <a:gd name="connsiteY0" fmla="*/ 0 h 3657602"/>
              <a:gd name="connsiteX1" fmla="*/ 3044950 w 3044950"/>
              <a:gd name="connsiteY1" fmla="*/ 0 h 3657602"/>
              <a:gd name="connsiteX2" fmla="*/ 3044950 w 3044950"/>
              <a:gd name="connsiteY2" fmla="*/ 3657602 h 3657602"/>
              <a:gd name="connsiteX3" fmla="*/ 0 w 3044950"/>
              <a:gd name="connsiteY3" fmla="*/ 3657602 h 3657602"/>
            </a:gdLst>
            <a:ahLst/>
            <a:cxnLst>
              <a:cxn ang="0">
                <a:pos x="connsiteX0" y="connsiteY0"/>
              </a:cxn>
              <a:cxn ang="0">
                <a:pos x="connsiteX1" y="connsiteY1"/>
              </a:cxn>
              <a:cxn ang="0">
                <a:pos x="connsiteX2" y="connsiteY2"/>
              </a:cxn>
              <a:cxn ang="0">
                <a:pos x="connsiteX3" y="connsiteY3"/>
              </a:cxn>
            </a:cxnLst>
            <a:rect l="l" t="t" r="r" b="b"/>
            <a:pathLst>
              <a:path w="3044950" h="3657602">
                <a:moveTo>
                  <a:pt x="0" y="0"/>
                </a:moveTo>
                <a:lnTo>
                  <a:pt x="3044950" y="0"/>
                </a:lnTo>
                <a:lnTo>
                  <a:pt x="3044950" y="3657602"/>
                </a:lnTo>
                <a:lnTo>
                  <a:pt x="0" y="3657602"/>
                </a:lnTo>
                <a:close/>
              </a:path>
            </a:pathLst>
          </a:custGeom>
        </p:spPr>
      </p:pic>
      <p:sp>
        <p:nvSpPr>
          <p:cNvPr id="30" name="Rectangle 29">
            <a:extLst>
              <a:ext uri="{FF2B5EF4-FFF2-40B4-BE49-F238E27FC236}">
                <a16:creationId xmlns:a16="http://schemas.microsoft.com/office/drawing/2014/main" id="{C8CDB55D-37AB-48F7-8812-E98A032CD57F}"/>
              </a:ext>
            </a:extLst>
          </p:cNvPr>
          <p:cNvSpPr/>
          <p:nvPr/>
        </p:nvSpPr>
        <p:spPr>
          <a:xfrm>
            <a:off x="5181284" y="992188"/>
            <a:ext cx="609917" cy="2436812"/>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19">
            <a:extLst>
              <a:ext uri="{FF2B5EF4-FFF2-40B4-BE49-F238E27FC236}">
                <a16:creationId xmlns:a16="http://schemas.microsoft.com/office/drawing/2014/main" id="{0B9A9FF4-C9AF-4FBD-9E77-D33831249FC6}"/>
              </a:ext>
            </a:extLst>
          </p:cNvPr>
          <p:cNvSpPr txBox="1"/>
          <p:nvPr/>
        </p:nvSpPr>
        <p:spPr>
          <a:xfrm rot="5400000">
            <a:off x="4462576" y="2025928"/>
            <a:ext cx="2047332" cy="369332"/>
          </a:xfrm>
          <a:prstGeom prst="rect">
            <a:avLst/>
          </a:prstGeom>
          <a:noFill/>
        </p:spPr>
        <p:txBody>
          <a:bodyPr wrap="square" rtlCol="0" anchor="ctr">
            <a:spAutoFit/>
          </a:bodyPr>
          <a:lstStyle/>
          <a:p>
            <a:pPr algn="ctr"/>
            <a:r>
              <a:rPr lang="en-US" b="1" dirty="0">
                <a:solidFill>
                  <a:schemeClr val="bg2"/>
                </a:solidFill>
                <a:latin typeface="+mj-lt"/>
              </a:rPr>
              <a:t>Ella Garcia</a:t>
            </a:r>
            <a:endParaRPr lang="en-ID" b="1" dirty="0">
              <a:solidFill>
                <a:schemeClr val="bg2"/>
              </a:solidFill>
              <a:latin typeface="+mj-lt"/>
            </a:endParaRPr>
          </a:p>
        </p:txBody>
      </p:sp>
      <p:grpSp>
        <p:nvGrpSpPr>
          <p:cNvPr id="82" name="Group 81">
            <a:extLst>
              <a:ext uri="{FF2B5EF4-FFF2-40B4-BE49-F238E27FC236}">
                <a16:creationId xmlns:a16="http://schemas.microsoft.com/office/drawing/2014/main" id="{3B34FDC7-C21D-4FB4-94E1-75EB15C5DD76}"/>
              </a:ext>
            </a:extLst>
          </p:cNvPr>
          <p:cNvGrpSpPr/>
          <p:nvPr/>
        </p:nvGrpSpPr>
        <p:grpSpPr>
          <a:xfrm>
            <a:off x="494834" y="494834"/>
            <a:ext cx="203798" cy="203798"/>
            <a:chOff x="606723" y="3429000"/>
            <a:chExt cx="575952" cy="575952"/>
          </a:xfrm>
        </p:grpSpPr>
        <p:sp>
          <p:nvSpPr>
            <p:cNvPr id="83" name="Oval 82">
              <a:extLst>
                <a:ext uri="{FF2B5EF4-FFF2-40B4-BE49-F238E27FC236}">
                  <a16:creationId xmlns:a16="http://schemas.microsoft.com/office/drawing/2014/main" id="{302A4EDC-3833-494B-A7D8-AEAF6CF2E46B}"/>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Graphic 17" descr="Coins with solid fill">
              <a:extLst>
                <a:ext uri="{FF2B5EF4-FFF2-40B4-BE49-F238E27FC236}">
                  <a16:creationId xmlns:a16="http://schemas.microsoft.com/office/drawing/2014/main" id="{B850B9E4-63AA-4A1E-A4CB-DC724D95EA26}"/>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85" name="Graphic 4">
            <a:extLst>
              <a:ext uri="{FF2B5EF4-FFF2-40B4-BE49-F238E27FC236}">
                <a16:creationId xmlns:a16="http://schemas.microsoft.com/office/drawing/2014/main" id="{8B848637-BAA7-4387-9258-23C2EE06F1A8}"/>
              </a:ext>
            </a:extLst>
          </p:cNvPr>
          <p:cNvGrpSpPr>
            <a:grpSpLocks noChangeAspect="1"/>
          </p:cNvGrpSpPr>
          <p:nvPr/>
        </p:nvGrpSpPr>
        <p:grpSpPr>
          <a:xfrm>
            <a:off x="811258" y="514437"/>
            <a:ext cx="842000" cy="164592"/>
            <a:chOff x="5238750" y="3262312"/>
            <a:chExt cx="1715262" cy="335295"/>
          </a:xfrm>
          <a:solidFill>
            <a:schemeClr val="tx1"/>
          </a:solidFill>
        </p:grpSpPr>
        <p:sp>
          <p:nvSpPr>
            <p:cNvPr id="86" name="Freeform: Shape 85">
              <a:extLst>
                <a:ext uri="{FF2B5EF4-FFF2-40B4-BE49-F238E27FC236}">
                  <a16:creationId xmlns:a16="http://schemas.microsoft.com/office/drawing/2014/main" id="{26F9148F-9FF9-48A4-84CB-204B0A1522EF}"/>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87" name="Freeform: Shape 86">
              <a:extLst>
                <a:ext uri="{FF2B5EF4-FFF2-40B4-BE49-F238E27FC236}">
                  <a16:creationId xmlns:a16="http://schemas.microsoft.com/office/drawing/2014/main" id="{880AE7C6-4675-46BE-A623-666A32B74AA2}"/>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88" name="Freeform: Shape 87">
              <a:extLst>
                <a:ext uri="{FF2B5EF4-FFF2-40B4-BE49-F238E27FC236}">
                  <a16:creationId xmlns:a16="http://schemas.microsoft.com/office/drawing/2014/main" id="{2469F689-3683-4A0D-885C-259D8FBDBA79}"/>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89" name="Freeform: Shape 88">
              <a:extLst>
                <a:ext uri="{FF2B5EF4-FFF2-40B4-BE49-F238E27FC236}">
                  <a16:creationId xmlns:a16="http://schemas.microsoft.com/office/drawing/2014/main" id="{04716FF2-4BFB-4EA3-BB51-29CEFD207972}"/>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90" name="Freeform: Shape 89">
              <a:extLst>
                <a:ext uri="{FF2B5EF4-FFF2-40B4-BE49-F238E27FC236}">
                  <a16:creationId xmlns:a16="http://schemas.microsoft.com/office/drawing/2014/main" id="{33B7E56B-0D8F-4D65-8A71-7F9326190B2B}"/>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91" name="Freeform: Shape 90">
              <a:extLst>
                <a:ext uri="{FF2B5EF4-FFF2-40B4-BE49-F238E27FC236}">
                  <a16:creationId xmlns:a16="http://schemas.microsoft.com/office/drawing/2014/main" id="{E90F3DC2-CE5B-4A51-9E87-04D99B1BCF35}"/>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92" name="Freeform: Shape 91">
              <a:extLst>
                <a:ext uri="{FF2B5EF4-FFF2-40B4-BE49-F238E27FC236}">
                  <a16:creationId xmlns:a16="http://schemas.microsoft.com/office/drawing/2014/main" id="{55FE5BDD-5748-4923-A6D5-897961EF0308}"/>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30611060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500"/>
                            </p:stCondLst>
                            <p:childTnLst>
                              <p:par>
                                <p:cTn id="5" presetID="53" presetClass="entr" presetSubtype="16" fill="hold" nodeType="afterEffect">
                                  <p:stCondLst>
                                    <p:cond delay="0"/>
                                  </p:stCondLst>
                                  <p:childTnLst>
                                    <p:set>
                                      <p:cBhvr>
                                        <p:cTn id="6" dur="1" fill="hold">
                                          <p:stCondLst>
                                            <p:cond delay="0"/>
                                          </p:stCondLst>
                                        </p:cTn>
                                        <p:tgtEl>
                                          <p:spTgt spid="82"/>
                                        </p:tgtEl>
                                        <p:attrNameLst>
                                          <p:attrName>style.visibility</p:attrName>
                                        </p:attrNameLst>
                                      </p:cBhvr>
                                      <p:to>
                                        <p:strVal val="visible"/>
                                      </p:to>
                                    </p:set>
                                    <p:anim calcmode="lin" valueType="num">
                                      <p:cBhvr>
                                        <p:cTn id="7" dur="500" fill="hold"/>
                                        <p:tgtEl>
                                          <p:spTgt spid="82"/>
                                        </p:tgtEl>
                                        <p:attrNameLst>
                                          <p:attrName>ppt_w</p:attrName>
                                        </p:attrNameLst>
                                      </p:cBhvr>
                                      <p:tavLst>
                                        <p:tav tm="0">
                                          <p:val>
                                            <p:fltVal val="0"/>
                                          </p:val>
                                        </p:tav>
                                        <p:tav tm="100000">
                                          <p:val>
                                            <p:strVal val="#ppt_w"/>
                                          </p:val>
                                        </p:tav>
                                      </p:tavLst>
                                    </p:anim>
                                    <p:anim calcmode="lin" valueType="num">
                                      <p:cBhvr>
                                        <p:cTn id="8" dur="500" fill="hold"/>
                                        <p:tgtEl>
                                          <p:spTgt spid="82"/>
                                        </p:tgtEl>
                                        <p:attrNameLst>
                                          <p:attrName>ppt_h</p:attrName>
                                        </p:attrNameLst>
                                      </p:cBhvr>
                                      <p:tavLst>
                                        <p:tav tm="0">
                                          <p:val>
                                            <p:fltVal val="0"/>
                                          </p:val>
                                        </p:tav>
                                        <p:tav tm="100000">
                                          <p:val>
                                            <p:strVal val="#ppt_h"/>
                                          </p:val>
                                        </p:tav>
                                      </p:tavLst>
                                    </p:anim>
                                    <p:animEffect transition="in" filter="fade">
                                      <p:cBhvr>
                                        <p:cTn id="9" dur="500"/>
                                        <p:tgtEl>
                                          <p:spTgt spid="82"/>
                                        </p:tgtEl>
                                      </p:cBhvr>
                                    </p:animEffect>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85"/>
                                        </p:tgtEl>
                                        <p:attrNameLst>
                                          <p:attrName>style.visibility</p:attrName>
                                        </p:attrNameLst>
                                      </p:cBhvr>
                                      <p:to>
                                        <p:strVal val="visible"/>
                                      </p:to>
                                    </p:set>
                                    <p:animEffect transition="in" filter="wipe(left)">
                                      <p:cBhvr>
                                        <p:cTn id="13" dur="500"/>
                                        <p:tgtEl>
                                          <p:spTgt spid="85"/>
                                        </p:tgtEl>
                                      </p:cBhvr>
                                    </p:animEffect>
                                  </p:childTnLst>
                                </p:cTn>
                              </p:par>
                            </p:childTnLst>
                          </p:cTn>
                        </p:par>
                        <p:par>
                          <p:cTn id="14" fill="hold">
                            <p:stCondLst>
                              <p:cond delay="1500"/>
                            </p:stCondLst>
                            <p:childTnLst>
                              <p:par>
                                <p:cTn id="15" presetID="22" presetClass="entr" presetSubtype="1" fill="hold" grpId="0"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up)">
                                      <p:cBhvr>
                                        <p:cTn id="17" dur="500"/>
                                        <p:tgtEl>
                                          <p:spTgt spid="12"/>
                                        </p:tgtEl>
                                      </p:cBhvr>
                                    </p:animEffect>
                                  </p:childTnLst>
                                </p:cTn>
                              </p:par>
                            </p:childTnLst>
                          </p:cTn>
                        </p:par>
                        <p:par>
                          <p:cTn id="18" fill="hold">
                            <p:stCondLst>
                              <p:cond delay="2000"/>
                            </p:stCondLst>
                            <p:childTnLst>
                              <p:par>
                                <p:cTn id="19" presetID="22" presetClass="entr" presetSubtype="1" fill="hold" grpId="0" nodeType="afterEffect">
                                  <p:stCondLst>
                                    <p:cond delay="0"/>
                                  </p:stCondLst>
                                  <p:childTnLst>
                                    <p:set>
                                      <p:cBhvr>
                                        <p:cTn id="20" dur="1" fill="hold">
                                          <p:stCondLst>
                                            <p:cond delay="0"/>
                                          </p:stCondLst>
                                        </p:cTn>
                                        <p:tgtEl>
                                          <p:spTgt spid="44"/>
                                        </p:tgtEl>
                                        <p:attrNameLst>
                                          <p:attrName>style.visibility</p:attrName>
                                        </p:attrNameLst>
                                      </p:cBhvr>
                                      <p:to>
                                        <p:strVal val="visible"/>
                                      </p:to>
                                    </p:set>
                                    <p:animEffect transition="in" filter="wipe(up)">
                                      <p:cBhvr>
                                        <p:cTn id="21" dur="500"/>
                                        <p:tgtEl>
                                          <p:spTgt spid="44"/>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46"/>
                                        </p:tgtEl>
                                        <p:attrNameLst>
                                          <p:attrName>style.visibility</p:attrName>
                                        </p:attrNameLst>
                                      </p:cBhvr>
                                      <p:to>
                                        <p:strVal val="visible"/>
                                      </p:to>
                                    </p:set>
                                    <p:animEffect transition="in" filter="wipe(left)">
                                      <p:cBhvr>
                                        <p:cTn id="25" dur="500"/>
                                        <p:tgtEl>
                                          <p:spTgt spid="46"/>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50"/>
                                        </p:tgtEl>
                                        <p:attrNameLst>
                                          <p:attrName>style.visibility</p:attrName>
                                        </p:attrNameLst>
                                      </p:cBhvr>
                                      <p:to>
                                        <p:strVal val="visible"/>
                                      </p:to>
                                    </p:set>
                                    <p:animEffect transition="in" filter="wipe(left)">
                                      <p:cBhvr>
                                        <p:cTn id="28" dur="500"/>
                                        <p:tgtEl>
                                          <p:spTgt spid="50"/>
                                        </p:tgtEl>
                                      </p:cBhvr>
                                    </p:animEffect>
                                  </p:childTnLst>
                                </p:cTn>
                              </p:par>
                            </p:childTnLst>
                          </p:cTn>
                        </p:par>
                        <p:par>
                          <p:cTn id="29" fill="hold">
                            <p:stCondLst>
                              <p:cond delay="3000"/>
                            </p:stCondLst>
                            <p:childTnLst>
                              <p:par>
                                <p:cTn id="30" presetID="22" presetClass="entr" presetSubtype="8" fill="hold" grpId="0" nodeType="afterEffect">
                                  <p:stCondLst>
                                    <p:cond delay="0"/>
                                  </p:stCondLst>
                                  <p:childTnLst>
                                    <p:set>
                                      <p:cBhvr>
                                        <p:cTn id="31" dur="1" fill="hold">
                                          <p:stCondLst>
                                            <p:cond delay="0"/>
                                          </p:stCondLst>
                                        </p:cTn>
                                        <p:tgtEl>
                                          <p:spTgt spid="45"/>
                                        </p:tgtEl>
                                        <p:attrNameLst>
                                          <p:attrName>style.visibility</p:attrName>
                                        </p:attrNameLst>
                                      </p:cBhvr>
                                      <p:to>
                                        <p:strVal val="visible"/>
                                      </p:to>
                                    </p:set>
                                    <p:animEffect transition="in" filter="wipe(left)">
                                      <p:cBhvr>
                                        <p:cTn id="32" dur="500"/>
                                        <p:tgtEl>
                                          <p:spTgt spid="45"/>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49"/>
                                        </p:tgtEl>
                                        <p:attrNameLst>
                                          <p:attrName>style.visibility</p:attrName>
                                        </p:attrNameLst>
                                      </p:cBhvr>
                                      <p:to>
                                        <p:strVal val="visible"/>
                                      </p:to>
                                    </p:set>
                                    <p:animEffect transition="in" filter="wipe(left)">
                                      <p:cBhvr>
                                        <p:cTn id="35" dur="500"/>
                                        <p:tgtEl>
                                          <p:spTgt spid="49"/>
                                        </p:tgtEl>
                                      </p:cBhvr>
                                    </p:animEffect>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500"/>
                                        <p:tgtEl>
                                          <p:spTgt spid="14"/>
                                        </p:tgtEl>
                                      </p:cBhvr>
                                    </p:animEffect>
                                  </p:childTnLst>
                                </p:cTn>
                              </p:par>
                            </p:childTnLst>
                          </p:cTn>
                        </p:par>
                        <p:par>
                          <p:cTn id="40" fill="hold">
                            <p:stCondLst>
                              <p:cond delay="4000"/>
                            </p:stCondLst>
                            <p:childTnLst>
                              <p:par>
                                <p:cTn id="41" presetID="10" presetClass="entr" presetSubtype="0" fill="hold" grpId="0" nodeType="afterEffect">
                                  <p:stCondLst>
                                    <p:cond delay="0"/>
                                  </p:stCondLst>
                                  <p:childTnLst>
                                    <p:set>
                                      <p:cBhvr>
                                        <p:cTn id="42" dur="1" fill="hold">
                                          <p:stCondLst>
                                            <p:cond delay="0"/>
                                          </p:stCondLst>
                                        </p:cTn>
                                        <p:tgtEl>
                                          <p:spTgt spid="2"/>
                                        </p:tgtEl>
                                        <p:attrNameLst>
                                          <p:attrName>style.visibility</p:attrName>
                                        </p:attrNameLst>
                                      </p:cBhvr>
                                      <p:to>
                                        <p:strVal val="visible"/>
                                      </p:to>
                                    </p:set>
                                    <p:animEffect transition="in" filter="fade">
                                      <p:cBhvr>
                                        <p:cTn id="43" dur="500"/>
                                        <p:tgtEl>
                                          <p:spTgt spid="2"/>
                                        </p:tgtEl>
                                      </p:cBhvr>
                                    </p:animEffect>
                                  </p:childTnLst>
                                </p:cTn>
                              </p:par>
                            </p:childTnLst>
                          </p:cTn>
                        </p:par>
                        <p:par>
                          <p:cTn id="44" fill="hold">
                            <p:stCondLst>
                              <p:cond delay="4500"/>
                            </p:stCondLst>
                            <p:childTnLst>
                              <p:par>
                                <p:cTn id="45" presetID="22" presetClass="entr" presetSubtype="1" fill="hold" grpId="0" nodeType="after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wipe(up)">
                                      <p:cBhvr>
                                        <p:cTn id="47" dur="500"/>
                                        <p:tgtEl>
                                          <p:spTgt spid="28"/>
                                        </p:tgtEl>
                                      </p:cBhvr>
                                    </p:animEffect>
                                  </p:childTnLst>
                                </p:cTn>
                              </p:par>
                              <p:par>
                                <p:cTn id="48" presetID="22" presetClass="entr" presetSubtype="1" fill="hold" grpId="0" nodeType="withEffect">
                                  <p:stCondLst>
                                    <p:cond delay="0"/>
                                  </p:stCondLst>
                                  <p:childTnLst>
                                    <p:set>
                                      <p:cBhvr>
                                        <p:cTn id="49" dur="1" fill="hold">
                                          <p:stCondLst>
                                            <p:cond delay="0"/>
                                          </p:stCondLst>
                                        </p:cTn>
                                        <p:tgtEl>
                                          <p:spTgt spid="40"/>
                                        </p:tgtEl>
                                        <p:attrNameLst>
                                          <p:attrName>style.visibility</p:attrName>
                                        </p:attrNameLst>
                                      </p:cBhvr>
                                      <p:to>
                                        <p:strVal val="visible"/>
                                      </p:to>
                                    </p:set>
                                    <p:animEffect transition="in" filter="wipe(up)">
                                      <p:cBhvr>
                                        <p:cTn id="50" dur="500"/>
                                        <p:tgtEl>
                                          <p:spTgt spid="40"/>
                                        </p:tgtEl>
                                      </p:cBhvr>
                                    </p:animEffect>
                                  </p:childTnLst>
                                </p:cTn>
                              </p:par>
                            </p:childTnLst>
                          </p:cTn>
                        </p:par>
                        <p:par>
                          <p:cTn id="51" fill="hold">
                            <p:stCondLst>
                              <p:cond delay="5000"/>
                            </p:stCondLst>
                            <p:childTnLst>
                              <p:par>
                                <p:cTn id="52" presetID="22" presetClass="entr" presetSubtype="1" fill="hold" grpId="0" nodeType="afterEffect">
                                  <p:stCondLst>
                                    <p:cond delay="0"/>
                                  </p:stCondLst>
                                  <p:childTnLst>
                                    <p:set>
                                      <p:cBhvr>
                                        <p:cTn id="53" dur="1" fill="hold">
                                          <p:stCondLst>
                                            <p:cond delay="0"/>
                                          </p:stCondLst>
                                        </p:cTn>
                                        <p:tgtEl>
                                          <p:spTgt spid="30"/>
                                        </p:tgtEl>
                                        <p:attrNameLst>
                                          <p:attrName>style.visibility</p:attrName>
                                        </p:attrNameLst>
                                      </p:cBhvr>
                                      <p:to>
                                        <p:strVal val="visible"/>
                                      </p:to>
                                    </p:set>
                                    <p:animEffect transition="in" filter="wipe(up)">
                                      <p:cBhvr>
                                        <p:cTn id="54" dur="500"/>
                                        <p:tgtEl>
                                          <p:spTgt spid="30"/>
                                        </p:tgtEl>
                                      </p:cBhvr>
                                    </p:animEffect>
                                  </p:childTnLst>
                                </p:cTn>
                              </p:par>
                              <p:par>
                                <p:cTn id="55" presetID="22" presetClass="entr" presetSubtype="1" fill="hold" grpId="0" nodeType="withEffect">
                                  <p:stCondLst>
                                    <p:cond delay="0"/>
                                  </p:stCondLst>
                                  <p:childTnLst>
                                    <p:set>
                                      <p:cBhvr>
                                        <p:cTn id="56" dur="1" fill="hold">
                                          <p:stCondLst>
                                            <p:cond delay="0"/>
                                          </p:stCondLst>
                                        </p:cTn>
                                        <p:tgtEl>
                                          <p:spTgt spid="42"/>
                                        </p:tgtEl>
                                        <p:attrNameLst>
                                          <p:attrName>style.visibility</p:attrName>
                                        </p:attrNameLst>
                                      </p:cBhvr>
                                      <p:to>
                                        <p:strVal val="visible"/>
                                      </p:to>
                                    </p:set>
                                    <p:animEffect transition="in" filter="wipe(up)">
                                      <p:cBhvr>
                                        <p:cTn id="57" dur="500"/>
                                        <p:tgtEl>
                                          <p:spTgt spid="42"/>
                                        </p:tgtEl>
                                      </p:cBhvr>
                                    </p:animEffect>
                                  </p:childTnLst>
                                </p:cTn>
                              </p:par>
                            </p:childTnLst>
                          </p:cTn>
                        </p:par>
                        <p:par>
                          <p:cTn id="58" fill="hold">
                            <p:stCondLst>
                              <p:cond delay="5500"/>
                            </p:stCondLst>
                            <p:childTnLst>
                              <p:par>
                                <p:cTn id="59" presetID="22" presetClass="entr" presetSubtype="1" fill="hold" grpId="0" nodeType="afterEffect">
                                  <p:stCondLst>
                                    <p:cond delay="0"/>
                                  </p:stCondLst>
                                  <p:childTnLst>
                                    <p:set>
                                      <p:cBhvr>
                                        <p:cTn id="60" dur="1" fill="hold">
                                          <p:stCondLst>
                                            <p:cond delay="0"/>
                                          </p:stCondLst>
                                        </p:cTn>
                                        <p:tgtEl>
                                          <p:spTgt spid="51"/>
                                        </p:tgtEl>
                                        <p:attrNameLst>
                                          <p:attrName>style.visibility</p:attrName>
                                        </p:attrNameLst>
                                      </p:cBhvr>
                                      <p:to>
                                        <p:strVal val="visible"/>
                                      </p:to>
                                    </p:set>
                                    <p:animEffect transition="in" filter="wipe(up)">
                                      <p:cBhvr>
                                        <p:cTn id="61" dur="500"/>
                                        <p:tgtEl>
                                          <p:spTgt spid="51"/>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52"/>
                                        </p:tgtEl>
                                        <p:attrNameLst>
                                          <p:attrName>style.visibility</p:attrName>
                                        </p:attrNameLst>
                                      </p:cBhvr>
                                      <p:to>
                                        <p:strVal val="visible"/>
                                      </p:to>
                                    </p:set>
                                    <p:animEffect transition="in" filter="wipe(up)">
                                      <p:cBhvr>
                                        <p:cTn id="64" dur="500"/>
                                        <p:tgtEl>
                                          <p:spTgt spid="52"/>
                                        </p:tgtEl>
                                      </p:cBhvr>
                                    </p:animEffect>
                                  </p:childTnLst>
                                </p:cTn>
                              </p:par>
                            </p:childTnLst>
                          </p:cTn>
                        </p:par>
                        <p:par>
                          <p:cTn id="65" fill="hold">
                            <p:stCondLst>
                              <p:cond delay="6000"/>
                            </p:stCondLst>
                            <p:childTnLst>
                              <p:par>
                                <p:cTn id="66" presetID="22" presetClass="entr" presetSubtype="1" fill="hold" grpId="0" nodeType="afterEffect">
                                  <p:stCondLst>
                                    <p:cond delay="0"/>
                                  </p:stCondLst>
                                  <p:childTnLst>
                                    <p:set>
                                      <p:cBhvr>
                                        <p:cTn id="67" dur="1" fill="hold">
                                          <p:stCondLst>
                                            <p:cond delay="0"/>
                                          </p:stCondLst>
                                        </p:cTn>
                                        <p:tgtEl>
                                          <p:spTgt spid="53"/>
                                        </p:tgtEl>
                                        <p:attrNameLst>
                                          <p:attrName>style.visibility</p:attrName>
                                        </p:attrNameLst>
                                      </p:cBhvr>
                                      <p:to>
                                        <p:strVal val="visible"/>
                                      </p:to>
                                    </p:set>
                                    <p:animEffect transition="in" filter="wipe(up)">
                                      <p:cBhvr>
                                        <p:cTn id="68" dur="500"/>
                                        <p:tgtEl>
                                          <p:spTgt spid="53"/>
                                        </p:tgtEl>
                                      </p:cBhvr>
                                    </p:animEffect>
                                  </p:childTnLst>
                                </p:cTn>
                              </p:par>
                              <p:par>
                                <p:cTn id="69" presetID="22" presetClass="entr" presetSubtype="1" fill="hold" grpId="0" nodeType="withEffect">
                                  <p:stCondLst>
                                    <p:cond delay="0"/>
                                  </p:stCondLst>
                                  <p:childTnLst>
                                    <p:set>
                                      <p:cBhvr>
                                        <p:cTn id="70" dur="1" fill="hold">
                                          <p:stCondLst>
                                            <p:cond delay="0"/>
                                          </p:stCondLst>
                                        </p:cTn>
                                        <p:tgtEl>
                                          <p:spTgt spid="61"/>
                                        </p:tgtEl>
                                        <p:attrNameLst>
                                          <p:attrName>style.visibility</p:attrName>
                                        </p:attrNameLst>
                                      </p:cBhvr>
                                      <p:to>
                                        <p:strVal val="visible"/>
                                      </p:to>
                                    </p:set>
                                    <p:animEffect transition="in" filter="wipe(up)">
                                      <p:cBhvr>
                                        <p:cTn id="71" dur="500"/>
                                        <p:tgtEl>
                                          <p:spTgt spid="61"/>
                                        </p:tgtEl>
                                      </p:cBhvr>
                                    </p:animEffect>
                                  </p:childTnLst>
                                </p:cTn>
                              </p:par>
                            </p:childTnLst>
                          </p:cTn>
                        </p:par>
                        <p:par>
                          <p:cTn id="72" fill="hold">
                            <p:stCondLst>
                              <p:cond delay="6500"/>
                            </p:stCondLst>
                            <p:childTnLst>
                              <p:par>
                                <p:cTn id="73" presetID="22" presetClass="entr" presetSubtype="8" fill="hold" nodeType="afterEffect">
                                  <p:stCondLst>
                                    <p:cond delay="0"/>
                                  </p:stCondLst>
                                  <p:childTnLst>
                                    <p:set>
                                      <p:cBhvr>
                                        <p:cTn id="74" dur="1" fill="hold">
                                          <p:stCondLst>
                                            <p:cond delay="0"/>
                                          </p:stCondLst>
                                        </p:cTn>
                                        <p:tgtEl>
                                          <p:spTgt spid="54"/>
                                        </p:tgtEl>
                                        <p:attrNameLst>
                                          <p:attrName>style.visibility</p:attrName>
                                        </p:attrNameLst>
                                      </p:cBhvr>
                                      <p:to>
                                        <p:strVal val="visible"/>
                                      </p:to>
                                    </p:set>
                                    <p:animEffect transition="in" filter="wipe(left)">
                                      <p:cBhvr>
                                        <p:cTn id="75" dur="500"/>
                                        <p:tgtEl>
                                          <p:spTgt spid="54"/>
                                        </p:tgtEl>
                                      </p:cBhvr>
                                    </p:animEffect>
                                  </p:childTnLst>
                                </p:cTn>
                              </p:par>
                              <p:par>
                                <p:cTn id="76" presetID="22" presetClass="entr" presetSubtype="8" fill="hold" nodeType="withEffect">
                                  <p:stCondLst>
                                    <p:cond delay="0"/>
                                  </p:stCondLst>
                                  <p:childTnLst>
                                    <p:set>
                                      <p:cBhvr>
                                        <p:cTn id="77" dur="1" fill="hold">
                                          <p:stCondLst>
                                            <p:cond delay="0"/>
                                          </p:stCondLst>
                                        </p:cTn>
                                        <p:tgtEl>
                                          <p:spTgt spid="62"/>
                                        </p:tgtEl>
                                        <p:attrNameLst>
                                          <p:attrName>style.visibility</p:attrName>
                                        </p:attrNameLst>
                                      </p:cBhvr>
                                      <p:to>
                                        <p:strVal val="visible"/>
                                      </p:to>
                                    </p:set>
                                    <p:animEffect transition="in" filter="wipe(left)">
                                      <p:cBhvr>
                                        <p:cTn id="78"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animBg="1"/>
      <p:bldP spid="2" grpId="0" animBg="1"/>
      <p:bldP spid="44" grpId="0"/>
      <p:bldP spid="45" grpId="0"/>
      <p:bldP spid="46" grpId="0"/>
      <p:bldP spid="49" grpId="0"/>
      <p:bldP spid="50" grpId="0"/>
      <p:bldP spid="28" grpId="0" animBg="1"/>
      <p:bldP spid="40" grpId="0" animBg="1"/>
      <p:bldP spid="42" grpId="0" animBg="1"/>
      <p:bldP spid="52" grpId="0"/>
      <p:bldP spid="53" grpId="0"/>
      <p:bldP spid="61" grpId="0"/>
      <p:bldP spid="30" grpId="0" animBg="1"/>
      <p:bldP spid="5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 name="Freeform 4">
            <a:extLst>
              <a:ext uri="{FF2B5EF4-FFF2-40B4-BE49-F238E27FC236}">
                <a16:creationId xmlns:a16="http://schemas.microsoft.com/office/drawing/2014/main" id="{1CABB5B4-81F1-4F48-B5FA-33AE1BF071D5}"/>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82" name="Group 81">
            <a:extLst>
              <a:ext uri="{FF2B5EF4-FFF2-40B4-BE49-F238E27FC236}">
                <a16:creationId xmlns:a16="http://schemas.microsoft.com/office/drawing/2014/main" id="{FA4F418E-9E6C-4D46-BBA1-D790F47080A6}"/>
              </a:ext>
            </a:extLst>
          </p:cNvPr>
          <p:cNvGrpSpPr/>
          <p:nvPr/>
        </p:nvGrpSpPr>
        <p:grpSpPr>
          <a:xfrm>
            <a:off x="494834" y="494834"/>
            <a:ext cx="203798" cy="203798"/>
            <a:chOff x="606723" y="3429000"/>
            <a:chExt cx="575952" cy="575952"/>
          </a:xfrm>
        </p:grpSpPr>
        <p:sp>
          <p:nvSpPr>
            <p:cNvPr id="84" name="Oval 83">
              <a:extLst>
                <a:ext uri="{FF2B5EF4-FFF2-40B4-BE49-F238E27FC236}">
                  <a16:creationId xmlns:a16="http://schemas.microsoft.com/office/drawing/2014/main" id="{07E29738-0442-45AD-A690-4C66D220D19C}"/>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Graphic 17" descr="Coins with solid fill">
              <a:extLst>
                <a:ext uri="{FF2B5EF4-FFF2-40B4-BE49-F238E27FC236}">
                  <a16:creationId xmlns:a16="http://schemas.microsoft.com/office/drawing/2014/main" id="{4FC9BA8A-33C0-4164-AAE2-24E3A801C21A}"/>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86" name="Graphic 4">
            <a:extLst>
              <a:ext uri="{FF2B5EF4-FFF2-40B4-BE49-F238E27FC236}">
                <a16:creationId xmlns:a16="http://schemas.microsoft.com/office/drawing/2014/main" id="{75FBFE7F-17F0-45E6-8363-182BBD29CF61}"/>
              </a:ext>
            </a:extLst>
          </p:cNvPr>
          <p:cNvGrpSpPr>
            <a:grpSpLocks noChangeAspect="1"/>
          </p:cNvGrpSpPr>
          <p:nvPr/>
        </p:nvGrpSpPr>
        <p:grpSpPr>
          <a:xfrm>
            <a:off x="811258" y="514437"/>
            <a:ext cx="842000" cy="164592"/>
            <a:chOff x="5238750" y="3262312"/>
            <a:chExt cx="1715262" cy="335295"/>
          </a:xfrm>
          <a:solidFill>
            <a:schemeClr val="tx1"/>
          </a:solidFill>
        </p:grpSpPr>
        <p:sp>
          <p:nvSpPr>
            <p:cNvPr id="87" name="Freeform: Shape 86">
              <a:extLst>
                <a:ext uri="{FF2B5EF4-FFF2-40B4-BE49-F238E27FC236}">
                  <a16:creationId xmlns:a16="http://schemas.microsoft.com/office/drawing/2014/main" id="{F5AAF5A1-0406-4BC7-9A88-D35E668FD588}"/>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88" name="Freeform: Shape 87">
              <a:extLst>
                <a:ext uri="{FF2B5EF4-FFF2-40B4-BE49-F238E27FC236}">
                  <a16:creationId xmlns:a16="http://schemas.microsoft.com/office/drawing/2014/main" id="{58F7984D-3B60-4058-94A3-788AAD6F88BB}"/>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89" name="Freeform: Shape 88">
              <a:extLst>
                <a:ext uri="{FF2B5EF4-FFF2-40B4-BE49-F238E27FC236}">
                  <a16:creationId xmlns:a16="http://schemas.microsoft.com/office/drawing/2014/main" id="{E0DC1771-6BC8-4BF6-902A-2A7AFC2FFE9A}"/>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90" name="Freeform: Shape 89">
              <a:extLst>
                <a:ext uri="{FF2B5EF4-FFF2-40B4-BE49-F238E27FC236}">
                  <a16:creationId xmlns:a16="http://schemas.microsoft.com/office/drawing/2014/main" id="{0F2A091A-B4E9-43F7-94C5-34736BC4FF07}"/>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91" name="Freeform: Shape 90">
              <a:extLst>
                <a:ext uri="{FF2B5EF4-FFF2-40B4-BE49-F238E27FC236}">
                  <a16:creationId xmlns:a16="http://schemas.microsoft.com/office/drawing/2014/main" id="{0F60421C-5F96-42F9-95DD-F8D77C25C01B}"/>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92" name="Freeform: Shape 91">
              <a:extLst>
                <a:ext uri="{FF2B5EF4-FFF2-40B4-BE49-F238E27FC236}">
                  <a16:creationId xmlns:a16="http://schemas.microsoft.com/office/drawing/2014/main" id="{DC80E440-B92D-42F7-93FB-F973CF813C08}"/>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93" name="Freeform: Shape 92">
              <a:extLst>
                <a:ext uri="{FF2B5EF4-FFF2-40B4-BE49-F238E27FC236}">
                  <a16:creationId xmlns:a16="http://schemas.microsoft.com/office/drawing/2014/main" id="{C70AC9B1-9AD8-4245-95B4-07CD2E74C13C}"/>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pic>
        <p:nvPicPr>
          <p:cNvPr id="101" name="PpHolder4">
            <a:extLst>
              <a:ext uri="{FF2B5EF4-FFF2-40B4-BE49-F238E27FC236}">
                <a16:creationId xmlns:a16="http://schemas.microsoft.com/office/drawing/2014/main" id="{D31994D4-9CB4-4E58-8C68-150744EABB75}"/>
              </a:ext>
            </a:extLst>
          </p:cNvPr>
          <p:cNvPicPr>
            <a:picLocks/>
          </p:cNvPicPr>
          <p:nvPr/>
        </p:nvPicPr>
        <p:blipFill>
          <a:blip r:embed="rId2"/>
          <a:srcRect t="27785" r="75013" b="10046"/>
          <a:stretch>
            <a:fillRect/>
          </a:stretch>
        </p:blipFill>
        <p:spPr>
          <a:xfrm>
            <a:off x="3" y="1905528"/>
            <a:ext cx="3046413" cy="4263501"/>
          </a:xfrm>
          <a:custGeom>
            <a:avLst/>
            <a:gdLst>
              <a:gd name="connsiteX0" fmla="*/ 0 w 3046413"/>
              <a:gd name="connsiteY0" fmla="*/ 0 h 4263501"/>
              <a:gd name="connsiteX1" fmla="*/ 2880787 w 3046413"/>
              <a:gd name="connsiteY1" fmla="*/ 0 h 4263501"/>
              <a:gd name="connsiteX2" fmla="*/ 3046413 w 3046413"/>
              <a:gd name="connsiteY2" fmla="*/ 165626 h 4263501"/>
              <a:gd name="connsiteX3" fmla="*/ 3046413 w 3046413"/>
              <a:gd name="connsiteY3" fmla="*/ 4097875 h 4263501"/>
              <a:gd name="connsiteX4" fmla="*/ 2880787 w 3046413"/>
              <a:gd name="connsiteY4" fmla="*/ 4263501 h 4263501"/>
              <a:gd name="connsiteX5" fmla="*/ 0 w 3046413"/>
              <a:gd name="connsiteY5" fmla="*/ 4263501 h 4263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6413" h="4263501">
                <a:moveTo>
                  <a:pt x="0" y="0"/>
                </a:moveTo>
                <a:lnTo>
                  <a:pt x="2880787" y="0"/>
                </a:lnTo>
                <a:cubicBezTo>
                  <a:pt x="2972260" y="0"/>
                  <a:pt x="3046413" y="74153"/>
                  <a:pt x="3046413" y="165626"/>
                </a:cubicBezTo>
                <a:lnTo>
                  <a:pt x="3046413" y="4097875"/>
                </a:lnTo>
                <a:cubicBezTo>
                  <a:pt x="3046413" y="4189348"/>
                  <a:pt x="2972260" y="4263501"/>
                  <a:pt x="2880787" y="4263501"/>
                </a:cubicBezTo>
                <a:lnTo>
                  <a:pt x="0" y="4263501"/>
                </a:lnTo>
                <a:close/>
              </a:path>
            </a:pathLst>
          </a:custGeom>
        </p:spPr>
      </p:pic>
      <p:pic>
        <p:nvPicPr>
          <p:cNvPr id="100" name="PpHolder5">
            <a:extLst>
              <a:ext uri="{FF2B5EF4-FFF2-40B4-BE49-F238E27FC236}">
                <a16:creationId xmlns:a16="http://schemas.microsoft.com/office/drawing/2014/main" id="{17577449-0CEA-46D6-B937-B8399DE2D8DB}"/>
              </a:ext>
            </a:extLst>
          </p:cNvPr>
          <p:cNvPicPr>
            <a:picLocks/>
          </p:cNvPicPr>
          <p:nvPr/>
        </p:nvPicPr>
        <p:blipFill>
          <a:blip r:embed="rId2"/>
          <a:srcRect l="27525" t="27832" r="52525" b="36704"/>
          <a:stretch>
            <a:fillRect/>
          </a:stretch>
        </p:blipFill>
        <p:spPr>
          <a:xfrm>
            <a:off x="3355851" y="1908700"/>
            <a:ext cx="2432305" cy="2432122"/>
          </a:xfrm>
          <a:custGeom>
            <a:avLst/>
            <a:gdLst>
              <a:gd name="connsiteX0" fmla="*/ 147142 w 2432305"/>
              <a:gd name="connsiteY0" fmla="*/ 0 h 2432122"/>
              <a:gd name="connsiteX1" fmla="*/ 2285162 w 2432305"/>
              <a:gd name="connsiteY1" fmla="*/ 0 h 2432122"/>
              <a:gd name="connsiteX2" fmla="*/ 2432305 w 2432305"/>
              <a:gd name="connsiteY2" fmla="*/ 147143 h 2432122"/>
              <a:gd name="connsiteX3" fmla="*/ 2432305 w 2432305"/>
              <a:gd name="connsiteY3" fmla="*/ 2284979 h 2432122"/>
              <a:gd name="connsiteX4" fmla="*/ 2285162 w 2432305"/>
              <a:gd name="connsiteY4" fmla="*/ 2432122 h 2432122"/>
              <a:gd name="connsiteX5" fmla="*/ 147142 w 2432305"/>
              <a:gd name="connsiteY5" fmla="*/ 2432122 h 2432122"/>
              <a:gd name="connsiteX6" fmla="*/ 0 w 2432305"/>
              <a:gd name="connsiteY6" fmla="*/ 2284979 h 2432122"/>
              <a:gd name="connsiteX7" fmla="*/ 0 w 2432305"/>
              <a:gd name="connsiteY7" fmla="*/ 147143 h 2432122"/>
              <a:gd name="connsiteX8" fmla="*/ 147142 w 2432305"/>
              <a:gd name="connsiteY8" fmla="*/ 0 h 2432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32305" h="2432122">
                <a:moveTo>
                  <a:pt x="147142" y="0"/>
                </a:moveTo>
                <a:lnTo>
                  <a:pt x="2285162" y="0"/>
                </a:lnTo>
                <a:cubicBezTo>
                  <a:pt x="2366427" y="0"/>
                  <a:pt x="2432305" y="65878"/>
                  <a:pt x="2432305" y="147143"/>
                </a:cubicBezTo>
                <a:lnTo>
                  <a:pt x="2432305" y="2284979"/>
                </a:lnTo>
                <a:cubicBezTo>
                  <a:pt x="2432305" y="2366244"/>
                  <a:pt x="2366427" y="2432122"/>
                  <a:pt x="2285162" y="2432122"/>
                </a:cubicBezTo>
                <a:lnTo>
                  <a:pt x="147142" y="2432122"/>
                </a:lnTo>
                <a:cubicBezTo>
                  <a:pt x="65878" y="2432122"/>
                  <a:pt x="0" y="2366244"/>
                  <a:pt x="0" y="2284979"/>
                </a:cubicBezTo>
                <a:lnTo>
                  <a:pt x="0" y="147143"/>
                </a:lnTo>
                <a:cubicBezTo>
                  <a:pt x="0" y="65878"/>
                  <a:pt x="65878" y="0"/>
                  <a:pt x="147142" y="0"/>
                </a:cubicBezTo>
                <a:close/>
              </a:path>
            </a:pathLst>
          </a:custGeom>
        </p:spPr>
      </p:pic>
      <p:pic>
        <p:nvPicPr>
          <p:cNvPr id="99" name="PpHolder6">
            <a:extLst>
              <a:ext uri="{FF2B5EF4-FFF2-40B4-BE49-F238E27FC236}">
                <a16:creationId xmlns:a16="http://schemas.microsoft.com/office/drawing/2014/main" id="{FDCB1852-1516-4BB1-A5B6-96B24CE69DF8}"/>
              </a:ext>
            </a:extLst>
          </p:cNvPr>
          <p:cNvPicPr>
            <a:picLocks/>
          </p:cNvPicPr>
          <p:nvPr/>
        </p:nvPicPr>
        <p:blipFill>
          <a:blip r:embed="rId2"/>
          <a:srcRect l="50072" t="27832" r="29978" b="36704"/>
          <a:stretch>
            <a:fillRect/>
          </a:stretch>
        </p:blipFill>
        <p:spPr>
          <a:xfrm>
            <a:off x="6104786" y="1908700"/>
            <a:ext cx="2432304" cy="2432122"/>
          </a:xfrm>
          <a:custGeom>
            <a:avLst/>
            <a:gdLst>
              <a:gd name="connsiteX0" fmla="*/ 147143 w 2432304"/>
              <a:gd name="connsiteY0" fmla="*/ 0 h 2432122"/>
              <a:gd name="connsiteX1" fmla="*/ 2285161 w 2432304"/>
              <a:gd name="connsiteY1" fmla="*/ 0 h 2432122"/>
              <a:gd name="connsiteX2" fmla="*/ 2432304 w 2432304"/>
              <a:gd name="connsiteY2" fmla="*/ 147143 h 2432122"/>
              <a:gd name="connsiteX3" fmla="*/ 2432304 w 2432304"/>
              <a:gd name="connsiteY3" fmla="*/ 2284979 h 2432122"/>
              <a:gd name="connsiteX4" fmla="*/ 2285161 w 2432304"/>
              <a:gd name="connsiteY4" fmla="*/ 2432122 h 2432122"/>
              <a:gd name="connsiteX5" fmla="*/ 147143 w 2432304"/>
              <a:gd name="connsiteY5" fmla="*/ 2432122 h 2432122"/>
              <a:gd name="connsiteX6" fmla="*/ 0 w 2432304"/>
              <a:gd name="connsiteY6" fmla="*/ 2284979 h 2432122"/>
              <a:gd name="connsiteX7" fmla="*/ 0 w 2432304"/>
              <a:gd name="connsiteY7" fmla="*/ 147143 h 2432122"/>
              <a:gd name="connsiteX8" fmla="*/ 147143 w 2432304"/>
              <a:gd name="connsiteY8" fmla="*/ 0 h 2432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32304" h="2432122">
                <a:moveTo>
                  <a:pt x="147143" y="0"/>
                </a:moveTo>
                <a:lnTo>
                  <a:pt x="2285161" y="0"/>
                </a:lnTo>
                <a:cubicBezTo>
                  <a:pt x="2366426" y="0"/>
                  <a:pt x="2432304" y="65878"/>
                  <a:pt x="2432304" y="147143"/>
                </a:cubicBezTo>
                <a:lnTo>
                  <a:pt x="2432304" y="2284979"/>
                </a:lnTo>
                <a:cubicBezTo>
                  <a:pt x="2432304" y="2366244"/>
                  <a:pt x="2366426" y="2432122"/>
                  <a:pt x="2285161" y="2432122"/>
                </a:cubicBezTo>
                <a:lnTo>
                  <a:pt x="147143" y="2432122"/>
                </a:lnTo>
                <a:cubicBezTo>
                  <a:pt x="65878" y="2432122"/>
                  <a:pt x="0" y="2366244"/>
                  <a:pt x="0" y="2284979"/>
                </a:cubicBezTo>
                <a:lnTo>
                  <a:pt x="0" y="147143"/>
                </a:lnTo>
                <a:cubicBezTo>
                  <a:pt x="0" y="65878"/>
                  <a:pt x="65878" y="0"/>
                  <a:pt x="147143" y="0"/>
                </a:cubicBezTo>
                <a:close/>
              </a:path>
            </a:pathLst>
          </a:custGeom>
        </p:spPr>
      </p:pic>
      <p:pic>
        <p:nvPicPr>
          <p:cNvPr id="98" name="PpHolder7">
            <a:extLst>
              <a:ext uri="{FF2B5EF4-FFF2-40B4-BE49-F238E27FC236}">
                <a16:creationId xmlns:a16="http://schemas.microsoft.com/office/drawing/2014/main" id="{DB5C0C75-1F18-423F-B108-D661DF28AB31}"/>
              </a:ext>
            </a:extLst>
          </p:cNvPr>
          <p:cNvPicPr>
            <a:picLocks/>
          </p:cNvPicPr>
          <p:nvPr/>
        </p:nvPicPr>
        <p:blipFill>
          <a:blip r:embed="rId2"/>
          <a:srcRect l="72659" t="27832" r="7391" b="36704"/>
          <a:stretch>
            <a:fillRect/>
          </a:stretch>
        </p:blipFill>
        <p:spPr>
          <a:xfrm>
            <a:off x="8858573" y="1908700"/>
            <a:ext cx="2432304" cy="2432122"/>
          </a:xfrm>
          <a:custGeom>
            <a:avLst/>
            <a:gdLst>
              <a:gd name="connsiteX0" fmla="*/ 147143 w 2432304"/>
              <a:gd name="connsiteY0" fmla="*/ 0 h 2432122"/>
              <a:gd name="connsiteX1" fmla="*/ 2285161 w 2432304"/>
              <a:gd name="connsiteY1" fmla="*/ 0 h 2432122"/>
              <a:gd name="connsiteX2" fmla="*/ 2432304 w 2432304"/>
              <a:gd name="connsiteY2" fmla="*/ 147143 h 2432122"/>
              <a:gd name="connsiteX3" fmla="*/ 2432304 w 2432304"/>
              <a:gd name="connsiteY3" fmla="*/ 2284979 h 2432122"/>
              <a:gd name="connsiteX4" fmla="*/ 2285161 w 2432304"/>
              <a:gd name="connsiteY4" fmla="*/ 2432122 h 2432122"/>
              <a:gd name="connsiteX5" fmla="*/ 147143 w 2432304"/>
              <a:gd name="connsiteY5" fmla="*/ 2432122 h 2432122"/>
              <a:gd name="connsiteX6" fmla="*/ 0 w 2432304"/>
              <a:gd name="connsiteY6" fmla="*/ 2284979 h 2432122"/>
              <a:gd name="connsiteX7" fmla="*/ 0 w 2432304"/>
              <a:gd name="connsiteY7" fmla="*/ 147143 h 2432122"/>
              <a:gd name="connsiteX8" fmla="*/ 147143 w 2432304"/>
              <a:gd name="connsiteY8" fmla="*/ 0 h 2432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32304" h="2432122">
                <a:moveTo>
                  <a:pt x="147143" y="0"/>
                </a:moveTo>
                <a:lnTo>
                  <a:pt x="2285161" y="0"/>
                </a:lnTo>
                <a:cubicBezTo>
                  <a:pt x="2366426" y="0"/>
                  <a:pt x="2432304" y="65878"/>
                  <a:pt x="2432304" y="147143"/>
                </a:cubicBezTo>
                <a:lnTo>
                  <a:pt x="2432304" y="2284979"/>
                </a:lnTo>
                <a:cubicBezTo>
                  <a:pt x="2432304" y="2366244"/>
                  <a:pt x="2366426" y="2432122"/>
                  <a:pt x="2285161" y="2432122"/>
                </a:cubicBezTo>
                <a:lnTo>
                  <a:pt x="147143" y="2432122"/>
                </a:lnTo>
                <a:cubicBezTo>
                  <a:pt x="65878" y="2432122"/>
                  <a:pt x="0" y="2366244"/>
                  <a:pt x="0" y="2284979"/>
                </a:cubicBezTo>
                <a:lnTo>
                  <a:pt x="0" y="147143"/>
                </a:lnTo>
                <a:cubicBezTo>
                  <a:pt x="0" y="65878"/>
                  <a:pt x="65878" y="0"/>
                  <a:pt x="147143" y="0"/>
                </a:cubicBezTo>
                <a:close/>
              </a:path>
            </a:pathLst>
          </a:custGeom>
        </p:spPr>
      </p:pic>
      <p:sp>
        <p:nvSpPr>
          <p:cNvPr id="12" name="Title 11">
            <a:extLst>
              <a:ext uri="{FF2B5EF4-FFF2-40B4-BE49-F238E27FC236}">
                <a16:creationId xmlns:a16="http://schemas.microsoft.com/office/drawing/2014/main" id="{975D6FC7-A054-47E8-9C69-F6ABF1569A9B}"/>
              </a:ext>
            </a:extLst>
          </p:cNvPr>
          <p:cNvSpPr>
            <a:spLocks noGrp="1"/>
          </p:cNvSpPr>
          <p:nvPr>
            <p:ph type="title"/>
          </p:nvPr>
        </p:nvSpPr>
        <p:spPr/>
        <p:txBody>
          <a:bodyPr/>
          <a:lstStyle/>
          <a:p>
            <a:r>
              <a:rPr lang="en-US" sz="4400" b="1" dirty="0">
                <a:latin typeface="+mj-lt"/>
              </a:rPr>
              <a:t>Meet Our Teams</a:t>
            </a:r>
            <a:endParaRPr lang="en-ID" dirty="0"/>
          </a:p>
        </p:txBody>
      </p:sp>
      <p:sp>
        <p:nvSpPr>
          <p:cNvPr id="39" name="Rounded Rectangle 27">
            <a:extLst>
              <a:ext uri="{FF2B5EF4-FFF2-40B4-BE49-F238E27FC236}">
                <a16:creationId xmlns:a16="http://schemas.microsoft.com/office/drawing/2014/main" id="{5D5EE244-1347-48E0-A4AF-198322086060}"/>
              </a:ext>
            </a:extLst>
          </p:cNvPr>
          <p:cNvSpPr/>
          <p:nvPr/>
        </p:nvSpPr>
        <p:spPr>
          <a:xfrm>
            <a:off x="0" y="1905528"/>
            <a:ext cx="3046412" cy="4266673"/>
          </a:xfrm>
          <a:custGeom>
            <a:avLst/>
            <a:gdLst>
              <a:gd name="connsiteX0" fmla="*/ 0 w 3046412"/>
              <a:gd name="connsiteY0" fmla="*/ 0 h 4263501"/>
              <a:gd name="connsiteX1" fmla="*/ 2880786 w 3046412"/>
              <a:gd name="connsiteY1" fmla="*/ 0 h 4263501"/>
              <a:gd name="connsiteX2" fmla="*/ 3046412 w 3046412"/>
              <a:gd name="connsiteY2" fmla="*/ 165626 h 4263501"/>
              <a:gd name="connsiteX3" fmla="*/ 3046412 w 3046412"/>
              <a:gd name="connsiteY3" fmla="*/ 4097875 h 4263501"/>
              <a:gd name="connsiteX4" fmla="*/ 2880786 w 3046412"/>
              <a:gd name="connsiteY4" fmla="*/ 4263501 h 4263501"/>
              <a:gd name="connsiteX5" fmla="*/ 0 w 3046412"/>
              <a:gd name="connsiteY5" fmla="*/ 4263501 h 4263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6412" h="4263501">
                <a:moveTo>
                  <a:pt x="0" y="0"/>
                </a:moveTo>
                <a:lnTo>
                  <a:pt x="2880786" y="0"/>
                </a:lnTo>
                <a:cubicBezTo>
                  <a:pt x="2972259" y="0"/>
                  <a:pt x="3046412" y="74153"/>
                  <a:pt x="3046412" y="165626"/>
                </a:cubicBezTo>
                <a:lnTo>
                  <a:pt x="3046412" y="4097875"/>
                </a:lnTo>
                <a:cubicBezTo>
                  <a:pt x="3046412" y="4189348"/>
                  <a:pt x="2972259" y="4263501"/>
                  <a:pt x="2880786" y="4263501"/>
                </a:cubicBezTo>
                <a:lnTo>
                  <a:pt x="0" y="4263501"/>
                </a:lnTo>
                <a:close/>
              </a:path>
            </a:pathLst>
          </a:custGeom>
          <a:solidFill>
            <a:schemeClr val="tx2">
              <a:alpha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0" name="TextBox 18">
            <a:extLst>
              <a:ext uri="{FF2B5EF4-FFF2-40B4-BE49-F238E27FC236}">
                <a16:creationId xmlns:a16="http://schemas.microsoft.com/office/drawing/2014/main" id="{28144FD3-410F-41A3-9D68-3619CE8F4317}"/>
              </a:ext>
            </a:extLst>
          </p:cNvPr>
          <p:cNvSpPr txBox="1"/>
          <p:nvPr/>
        </p:nvSpPr>
        <p:spPr>
          <a:xfrm>
            <a:off x="3548333" y="4864237"/>
            <a:ext cx="2047334" cy="276999"/>
          </a:xfrm>
          <a:prstGeom prst="rect">
            <a:avLst/>
          </a:prstGeom>
          <a:noFill/>
        </p:spPr>
        <p:txBody>
          <a:bodyPr wrap="square" rtlCol="0" anchor="ctr">
            <a:spAutoFit/>
          </a:bodyPr>
          <a:lstStyle/>
          <a:p>
            <a:pPr algn="ctr"/>
            <a:r>
              <a:rPr lang="en-US" sz="1200" dirty="0" err="1"/>
              <a:t>Monara</a:t>
            </a:r>
            <a:r>
              <a:rPr lang="en-US" sz="1200" dirty="0"/>
              <a:t> Team</a:t>
            </a:r>
          </a:p>
        </p:txBody>
      </p:sp>
      <p:sp>
        <p:nvSpPr>
          <p:cNvPr id="31" name="TextBox 19">
            <a:extLst>
              <a:ext uri="{FF2B5EF4-FFF2-40B4-BE49-F238E27FC236}">
                <a16:creationId xmlns:a16="http://schemas.microsoft.com/office/drawing/2014/main" id="{9E0D956E-EF03-4291-AF71-222E63A2D53E}"/>
              </a:ext>
            </a:extLst>
          </p:cNvPr>
          <p:cNvSpPr txBox="1"/>
          <p:nvPr/>
        </p:nvSpPr>
        <p:spPr>
          <a:xfrm>
            <a:off x="3548334" y="4530020"/>
            <a:ext cx="2047332" cy="400110"/>
          </a:xfrm>
          <a:prstGeom prst="rect">
            <a:avLst/>
          </a:prstGeom>
          <a:noFill/>
        </p:spPr>
        <p:txBody>
          <a:bodyPr wrap="square" rtlCol="0" anchor="ctr">
            <a:spAutoFit/>
          </a:bodyPr>
          <a:lstStyle/>
          <a:p>
            <a:pPr algn="ctr"/>
            <a:r>
              <a:rPr lang="en-US" sz="2000" b="1" dirty="0">
                <a:solidFill>
                  <a:schemeClr val="accent1"/>
                </a:solidFill>
                <a:latin typeface="+mj-lt"/>
              </a:rPr>
              <a:t>Adam Garcia</a:t>
            </a:r>
            <a:endParaRPr lang="en-ID" sz="2000" b="1" dirty="0">
              <a:solidFill>
                <a:schemeClr val="accent1"/>
              </a:solidFill>
              <a:latin typeface="+mj-lt"/>
            </a:endParaRPr>
          </a:p>
        </p:txBody>
      </p:sp>
      <p:sp>
        <p:nvSpPr>
          <p:cNvPr id="32" name="TextBox 40">
            <a:extLst>
              <a:ext uri="{FF2B5EF4-FFF2-40B4-BE49-F238E27FC236}">
                <a16:creationId xmlns:a16="http://schemas.microsoft.com/office/drawing/2014/main" id="{B01BC171-5E39-47D7-8CD7-E0178D7B8674}"/>
              </a:ext>
            </a:extLst>
          </p:cNvPr>
          <p:cNvSpPr txBox="1"/>
          <p:nvPr/>
        </p:nvSpPr>
        <p:spPr>
          <a:xfrm>
            <a:off x="3548330" y="5086375"/>
            <a:ext cx="2047340" cy="615553"/>
          </a:xfrm>
          <a:prstGeom prst="rect">
            <a:avLst/>
          </a:prstGeom>
          <a:noFill/>
        </p:spPr>
        <p:txBody>
          <a:bodyPr wrap="square" rtlCol="0">
            <a:spAutoFit/>
          </a:bodyPr>
          <a:lstStyle/>
          <a:p>
            <a:pPr algn="ctr">
              <a:lnSpc>
                <a:spcPct val="150000"/>
              </a:lnSpc>
            </a:pPr>
            <a:r>
              <a:rPr lang="en-US" sz="1200" dirty="0"/>
              <a:t>A wonderful serenity has taken possession</a:t>
            </a:r>
          </a:p>
        </p:txBody>
      </p:sp>
      <p:grpSp>
        <p:nvGrpSpPr>
          <p:cNvPr id="33" name="Group 55">
            <a:extLst>
              <a:ext uri="{FF2B5EF4-FFF2-40B4-BE49-F238E27FC236}">
                <a16:creationId xmlns:a16="http://schemas.microsoft.com/office/drawing/2014/main" id="{E6F311F2-24E9-4A6B-8985-8D05FF96C49E}"/>
              </a:ext>
            </a:extLst>
          </p:cNvPr>
          <p:cNvGrpSpPr/>
          <p:nvPr/>
        </p:nvGrpSpPr>
        <p:grpSpPr>
          <a:xfrm>
            <a:off x="4209713" y="5815666"/>
            <a:ext cx="724574" cy="148144"/>
            <a:chOff x="926807" y="4838290"/>
            <a:chExt cx="1194365" cy="244196"/>
          </a:xfrm>
          <a:solidFill>
            <a:schemeClr val="accent1"/>
          </a:solidFill>
        </p:grpSpPr>
        <p:sp>
          <p:nvSpPr>
            <p:cNvPr id="34" name="Freeform 5">
              <a:extLst>
                <a:ext uri="{FF2B5EF4-FFF2-40B4-BE49-F238E27FC236}">
                  <a16:creationId xmlns:a16="http://schemas.microsoft.com/office/drawing/2014/main" id="{FB33C4F7-041E-43B6-8A51-278BEE201274}"/>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35" name="Group 57">
              <a:extLst>
                <a:ext uri="{FF2B5EF4-FFF2-40B4-BE49-F238E27FC236}">
                  <a16:creationId xmlns:a16="http://schemas.microsoft.com/office/drawing/2014/main" id="{5F7F4C51-65B3-43D3-9A2E-C29F17C59C42}"/>
                </a:ext>
              </a:extLst>
            </p:cNvPr>
            <p:cNvGrpSpPr/>
            <p:nvPr/>
          </p:nvGrpSpPr>
          <p:grpSpPr>
            <a:xfrm>
              <a:off x="1895220" y="4838290"/>
              <a:ext cx="225952" cy="225952"/>
              <a:chOff x="5405944" y="-1589"/>
              <a:chExt cx="225952" cy="225952"/>
            </a:xfrm>
            <a:grpFill/>
          </p:grpSpPr>
          <p:sp>
            <p:nvSpPr>
              <p:cNvPr id="37" name="Freeform 6">
                <a:extLst>
                  <a:ext uri="{FF2B5EF4-FFF2-40B4-BE49-F238E27FC236}">
                    <a16:creationId xmlns:a16="http://schemas.microsoft.com/office/drawing/2014/main" id="{C7FE90F5-ED38-493C-8D42-AE97A93F3544}"/>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8" name="Freeform 7">
                <a:extLst>
                  <a:ext uri="{FF2B5EF4-FFF2-40B4-BE49-F238E27FC236}">
                    <a16:creationId xmlns:a16="http://schemas.microsoft.com/office/drawing/2014/main" id="{F6A3106D-8EDC-488F-A239-3D43A600D2E3}"/>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36" name="Freeform 8">
              <a:extLst>
                <a:ext uri="{FF2B5EF4-FFF2-40B4-BE49-F238E27FC236}">
                  <a16:creationId xmlns:a16="http://schemas.microsoft.com/office/drawing/2014/main" id="{AE1BC9A9-4AE7-47C3-BCB5-DF4DA0A50672}"/>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43" name="TextBox 18">
            <a:extLst>
              <a:ext uri="{FF2B5EF4-FFF2-40B4-BE49-F238E27FC236}">
                <a16:creationId xmlns:a16="http://schemas.microsoft.com/office/drawing/2014/main" id="{CE1E3648-57B5-44FB-BA1F-93BE6B90CE65}"/>
              </a:ext>
            </a:extLst>
          </p:cNvPr>
          <p:cNvSpPr txBox="1"/>
          <p:nvPr/>
        </p:nvSpPr>
        <p:spPr>
          <a:xfrm>
            <a:off x="6297271" y="4864237"/>
            <a:ext cx="2047334" cy="276999"/>
          </a:xfrm>
          <a:prstGeom prst="rect">
            <a:avLst/>
          </a:prstGeom>
          <a:noFill/>
        </p:spPr>
        <p:txBody>
          <a:bodyPr wrap="square" rtlCol="0" anchor="ctr">
            <a:spAutoFit/>
          </a:bodyPr>
          <a:lstStyle/>
          <a:p>
            <a:pPr algn="ctr"/>
            <a:r>
              <a:rPr lang="en-US" sz="1200" dirty="0" err="1"/>
              <a:t>Monara</a:t>
            </a:r>
            <a:r>
              <a:rPr lang="en-US" sz="1200" dirty="0"/>
              <a:t> Team</a:t>
            </a:r>
          </a:p>
        </p:txBody>
      </p:sp>
      <p:sp>
        <p:nvSpPr>
          <p:cNvPr id="44" name="TextBox 19">
            <a:extLst>
              <a:ext uri="{FF2B5EF4-FFF2-40B4-BE49-F238E27FC236}">
                <a16:creationId xmlns:a16="http://schemas.microsoft.com/office/drawing/2014/main" id="{311436E0-563A-4F89-84BF-87A0A21D1279}"/>
              </a:ext>
            </a:extLst>
          </p:cNvPr>
          <p:cNvSpPr txBox="1"/>
          <p:nvPr/>
        </p:nvSpPr>
        <p:spPr>
          <a:xfrm>
            <a:off x="6297272" y="4530020"/>
            <a:ext cx="2047332" cy="400110"/>
          </a:xfrm>
          <a:prstGeom prst="rect">
            <a:avLst/>
          </a:prstGeom>
          <a:noFill/>
        </p:spPr>
        <p:txBody>
          <a:bodyPr wrap="square" rtlCol="0" anchor="ctr">
            <a:spAutoFit/>
          </a:bodyPr>
          <a:lstStyle/>
          <a:p>
            <a:pPr algn="ctr"/>
            <a:r>
              <a:rPr lang="en-US" sz="2000" b="1" dirty="0">
                <a:solidFill>
                  <a:schemeClr val="accent1"/>
                </a:solidFill>
                <a:latin typeface="+mj-lt"/>
              </a:rPr>
              <a:t>Nathan Garcia</a:t>
            </a:r>
            <a:endParaRPr lang="en-ID" sz="2000" b="1" dirty="0">
              <a:solidFill>
                <a:schemeClr val="accent1"/>
              </a:solidFill>
              <a:latin typeface="+mj-lt"/>
            </a:endParaRPr>
          </a:p>
        </p:txBody>
      </p:sp>
      <p:sp>
        <p:nvSpPr>
          <p:cNvPr id="45" name="TextBox 40">
            <a:extLst>
              <a:ext uri="{FF2B5EF4-FFF2-40B4-BE49-F238E27FC236}">
                <a16:creationId xmlns:a16="http://schemas.microsoft.com/office/drawing/2014/main" id="{436051E2-1A22-42F6-9E10-DFBD19B77FEF}"/>
              </a:ext>
            </a:extLst>
          </p:cNvPr>
          <p:cNvSpPr txBox="1"/>
          <p:nvPr/>
        </p:nvSpPr>
        <p:spPr>
          <a:xfrm>
            <a:off x="6297268" y="5086375"/>
            <a:ext cx="2047340" cy="615553"/>
          </a:xfrm>
          <a:prstGeom prst="rect">
            <a:avLst/>
          </a:prstGeom>
          <a:noFill/>
        </p:spPr>
        <p:txBody>
          <a:bodyPr wrap="square" rtlCol="0">
            <a:spAutoFit/>
          </a:bodyPr>
          <a:lstStyle/>
          <a:p>
            <a:pPr algn="ctr">
              <a:lnSpc>
                <a:spcPct val="150000"/>
              </a:lnSpc>
            </a:pPr>
            <a:r>
              <a:rPr lang="en-US" sz="1200" dirty="0"/>
              <a:t>A wonderful serenity has taken possession</a:t>
            </a:r>
          </a:p>
        </p:txBody>
      </p:sp>
      <p:grpSp>
        <p:nvGrpSpPr>
          <p:cNvPr id="46" name="Group 55">
            <a:extLst>
              <a:ext uri="{FF2B5EF4-FFF2-40B4-BE49-F238E27FC236}">
                <a16:creationId xmlns:a16="http://schemas.microsoft.com/office/drawing/2014/main" id="{06E0141B-2836-41E1-8747-2B4A46843375}"/>
              </a:ext>
            </a:extLst>
          </p:cNvPr>
          <p:cNvGrpSpPr/>
          <p:nvPr/>
        </p:nvGrpSpPr>
        <p:grpSpPr>
          <a:xfrm>
            <a:off x="6958651" y="5815666"/>
            <a:ext cx="724574" cy="148144"/>
            <a:chOff x="926807" y="4838290"/>
            <a:chExt cx="1194365" cy="244196"/>
          </a:xfrm>
          <a:solidFill>
            <a:schemeClr val="accent1"/>
          </a:solidFill>
        </p:grpSpPr>
        <p:sp>
          <p:nvSpPr>
            <p:cNvPr id="47" name="Freeform 5">
              <a:extLst>
                <a:ext uri="{FF2B5EF4-FFF2-40B4-BE49-F238E27FC236}">
                  <a16:creationId xmlns:a16="http://schemas.microsoft.com/office/drawing/2014/main" id="{2A24ADF9-24E2-424B-AF83-2BEA416F6032}"/>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48" name="Group 57">
              <a:extLst>
                <a:ext uri="{FF2B5EF4-FFF2-40B4-BE49-F238E27FC236}">
                  <a16:creationId xmlns:a16="http://schemas.microsoft.com/office/drawing/2014/main" id="{65E02E87-CBEE-4C76-8EE2-FBB46A6A7753}"/>
                </a:ext>
              </a:extLst>
            </p:cNvPr>
            <p:cNvGrpSpPr/>
            <p:nvPr/>
          </p:nvGrpSpPr>
          <p:grpSpPr>
            <a:xfrm>
              <a:off x="1895220" y="4838290"/>
              <a:ext cx="225952" cy="225952"/>
              <a:chOff x="5405944" y="-1589"/>
              <a:chExt cx="225952" cy="225952"/>
            </a:xfrm>
            <a:grpFill/>
          </p:grpSpPr>
          <p:sp>
            <p:nvSpPr>
              <p:cNvPr id="50" name="Freeform 6">
                <a:extLst>
                  <a:ext uri="{FF2B5EF4-FFF2-40B4-BE49-F238E27FC236}">
                    <a16:creationId xmlns:a16="http://schemas.microsoft.com/office/drawing/2014/main" id="{CDC0432C-FE08-4AF7-BA5D-ACEAAF938CF8}"/>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1" name="Freeform 7">
                <a:extLst>
                  <a:ext uri="{FF2B5EF4-FFF2-40B4-BE49-F238E27FC236}">
                    <a16:creationId xmlns:a16="http://schemas.microsoft.com/office/drawing/2014/main" id="{AC0740EB-ACCB-4E4B-A637-CE368561DF4C}"/>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49" name="Freeform 8">
              <a:extLst>
                <a:ext uri="{FF2B5EF4-FFF2-40B4-BE49-F238E27FC236}">
                  <a16:creationId xmlns:a16="http://schemas.microsoft.com/office/drawing/2014/main" id="{28AFC9D1-47A9-45D1-A55B-C51AB2568263}"/>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54" name="TextBox 18">
            <a:extLst>
              <a:ext uri="{FF2B5EF4-FFF2-40B4-BE49-F238E27FC236}">
                <a16:creationId xmlns:a16="http://schemas.microsoft.com/office/drawing/2014/main" id="{A70893EE-30D9-4C81-91D9-09FF3E289065}"/>
              </a:ext>
            </a:extLst>
          </p:cNvPr>
          <p:cNvSpPr txBox="1"/>
          <p:nvPr/>
        </p:nvSpPr>
        <p:spPr>
          <a:xfrm>
            <a:off x="9051058" y="4864237"/>
            <a:ext cx="2047334" cy="276999"/>
          </a:xfrm>
          <a:prstGeom prst="rect">
            <a:avLst/>
          </a:prstGeom>
          <a:noFill/>
        </p:spPr>
        <p:txBody>
          <a:bodyPr wrap="square" rtlCol="0" anchor="ctr">
            <a:spAutoFit/>
          </a:bodyPr>
          <a:lstStyle/>
          <a:p>
            <a:pPr algn="ctr"/>
            <a:r>
              <a:rPr lang="en-US" sz="1200" dirty="0" err="1"/>
              <a:t>Monara</a:t>
            </a:r>
            <a:r>
              <a:rPr lang="en-US" sz="1200" dirty="0"/>
              <a:t> Team</a:t>
            </a:r>
          </a:p>
        </p:txBody>
      </p:sp>
      <p:sp>
        <p:nvSpPr>
          <p:cNvPr id="55" name="TextBox 19">
            <a:extLst>
              <a:ext uri="{FF2B5EF4-FFF2-40B4-BE49-F238E27FC236}">
                <a16:creationId xmlns:a16="http://schemas.microsoft.com/office/drawing/2014/main" id="{DF9413E6-FE97-4E12-BD9C-8FA897D36609}"/>
              </a:ext>
            </a:extLst>
          </p:cNvPr>
          <p:cNvSpPr txBox="1"/>
          <p:nvPr/>
        </p:nvSpPr>
        <p:spPr>
          <a:xfrm>
            <a:off x="9051059" y="4530020"/>
            <a:ext cx="2047332" cy="400110"/>
          </a:xfrm>
          <a:prstGeom prst="rect">
            <a:avLst/>
          </a:prstGeom>
          <a:noFill/>
        </p:spPr>
        <p:txBody>
          <a:bodyPr wrap="square" rtlCol="0" anchor="ctr">
            <a:spAutoFit/>
          </a:bodyPr>
          <a:lstStyle/>
          <a:p>
            <a:pPr algn="ctr"/>
            <a:r>
              <a:rPr lang="en-US" sz="2000" b="1" dirty="0" err="1">
                <a:solidFill>
                  <a:schemeClr val="accent1"/>
                </a:solidFill>
                <a:latin typeface="+mj-lt"/>
              </a:rPr>
              <a:t>Jullia</a:t>
            </a:r>
            <a:r>
              <a:rPr lang="en-US" sz="2000" b="1" dirty="0">
                <a:solidFill>
                  <a:schemeClr val="accent1"/>
                </a:solidFill>
                <a:latin typeface="+mj-lt"/>
              </a:rPr>
              <a:t> Garcia</a:t>
            </a:r>
            <a:endParaRPr lang="en-ID" sz="2000" b="1" dirty="0">
              <a:solidFill>
                <a:schemeClr val="accent1"/>
              </a:solidFill>
              <a:latin typeface="+mj-lt"/>
            </a:endParaRPr>
          </a:p>
        </p:txBody>
      </p:sp>
      <p:sp>
        <p:nvSpPr>
          <p:cNvPr id="56" name="TextBox 40">
            <a:extLst>
              <a:ext uri="{FF2B5EF4-FFF2-40B4-BE49-F238E27FC236}">
                <a16:creationId xmlns:a16="http://schemas.microsoft.com/office/drawing/2014/main" id="{45227B08-333D-4C85-B572-0EEC8B106114}"/>
              </a:ext>
            </a:extLst>
          </p:cNvPr>
          <p:cNvSpPr txBox="1"/>
          <p:nvPr/>
        </p:nvSpPr>
        <p:spPr>
          <a:xfrm>
            <a:off x="9051055" y="5086375"/>
            <a:ext cx="2047340" cy="615553"/>
          </a:xfrm>
          <a:prstGeom prst="rect">
            <a:avLst/>
          </a:prstGeom>
          <a:noFill/>
        </p:spPr>
        <p:txBody>
          <a:bodyPr wrap="square" rtlCol="0">
            <a:spAutoFit/>
          </a:bodyPr>
          <a:lstStyle/>
          <a:p>
            <a:pPr algn="ctr">
              <a:lnSpc>
                <a:spcPct val="150000"/>
              </a:lnSpc>
            </a:pPr>
            <a:r>
              <a:rPr lang="en-US" sz="1200" dirty="0"/>
              <a:t>A wonderful serenity has taken possession</a:t>
            </a:r>
          </a:p>
        </p:txBody>
      </p:sp>
      <p:grpSp>
        <p:nvGrpSpPr>
          <p:cNvPr id="57" name="Group 55">
            <a:extLst>
              <a:ext uri="{FF2B5EF4-FFF2-40B4-BE49-F238E27FC236}">
                <a16:creationId xmlns:a16="http://schemas.microsoft.com/office/drawing/2014/main" id="{69F5FA1B-8C2B-4A11-916F-B3143AC07AA2}"/>
              </a:ext>
            </a:extLst>
          </p:cNvPr>
          <p:cNvGrpSpPr/>
          <p:nvPr/>
        </p:nvGrpSpPr>
        <p:grpSpPr>
          <a:xfrm>
            <a:off x="9712438" y="5815666"/>
            <a:ext cx="724574" cy="148144"/>
            <a:chOff x="926807" y="4838290"/>
            <a:chExt cx="1194365" cy="244196"/>
          </a:xfrm>
          <a:solidFill>
            <a:schemeClr val="accent1"/>
          </a:solidFill>
        </p:grpSpPr>
        <p:sp>
          <p:nvSpPr>
            <p:cNvPr id="58" name="Freeform 5">
              <a:extLst>
                <a:ext uri="{FF2B5EF4-FFF2-40B4-BE49-F238E27FC236}">
                  <a16:creationId xmlns:a16="http://schemas.microsoft.com/office/drawing/2014/main" id="{2729A04C-14F5-40D4-9124-D40098B8C0B7}"/>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59" name="Group 57">
              <a:extLst>
                <a:ext uri="{FF2B5EF4-FFF2-40B4-BE49-F238E27FC236}">
                  <a16:creationId xmlns:a16="http://schemas.microsoft.com/office/drawing/2014/main" id="{47F18AC8-E07E-44D2-ABB9-CE3FF4C9C427}"/>
                </a:ext>
              </a:extLst>
            </p:cNvPr>
            <p:cNvGrpSpPr/>
            <p:nvPr/>
          </p:nvGrpSpPr>
          <p:grpSpPr>
            <a:xfrm>
              <a:off x="1895220" y="4838290"/>
              <a:ext cx="225952" cy="225952"/>
              <a:chOff x="5405944" y="-1589"/>
              <a:chExt cx="225952" cy="225952"/>
            </a:xfrm>
            <a:grpFill/>
          </p:grpSpPr>
          <p:sp>
            <p:nvSpPr>
              <p:cNvPr id="61" name="Freeform 6">
                <a:extLst>
                  <a:ext uri="{FF2B5EF4-FFF2-40B4-BE49-F238E27FC236}">
                    <a16:creationId xmlns:a16="http://schemas.microsoft.com/office/drawing/2014/main" id="{1C69A39C-D887-4B06-9AD0-A380A6D1134C}"/>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2" name="Freeform 7">
                <a:extLst>
                  <a:ext uri="{FF2B5EF4-FFF2-40B4-BE49-F238E27FC236}">
                    <a16:creationId xmlns:a16="http://schemas.microsoft.com/office/drawing/2014/main" id="{CD04C855-1626-48EE-A25C-9EEF9227BC3B}"/>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60" name="Freeform 8">
              <a:extLst>
                <a:ext uri="{FF2B5EF4-FFF2-40B4-BE49-F238E27FC236}">
                  <a16:creationId xmlns:a16="http://schemas.microsoft.com/office/drawing/2014/main" id="{F1F55AC1-0731-4A64-9D5F-F1CC682C1C6A}"/>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66" name="TextBox 65">
            <a:extLst>
              <a:ext uri="{FF2B5EF4-FFF2-40B4-BE49-F238E27FC236}">
                <a16:creationId xmlns:a16="http://schemas.microsoft.com/office/drawing/2014/main" id="{1AED356C-4303-41E4-B533-8BC153BAD6D2}"/>
              </a:ext>
            </a:extLst>
          </p:cNvPr>
          <p:cNvSpPr txBox="1"/>
          <p:nvPr/>
        </p:nvSpPr>
        <p:spPr>
          <a:xfrm>
            <a:off x="607246" y="3030900"/>
            <a:ext cx="1363552" cy="276999"/>
          </a:xfrm>
          <a:prstGeom prst="rect">
            <a:avLst/>
          </a:prstGeom>
          <a:noFill/>
        </p:spPr>
        <p:txBody>
          <a:bodyPr wrap="square" rtlCol="0" anchor="ctr">
            <a:spAutoFit/>
          </a:bodyPr>
          <a:lstStyle/>
          <a:p>
            <a:r>
              <a:rPr lang="en-US" sz="1200" dirty="0">
                <a:solidFill>
                  <a:schemeClr val="bg2"/>
                </a:solidFill>
              </a:rPr>
              <a:t>A wonderful has</a:t>
            </a:r>
          </a:p>
        </p:txBody>
      </p:sp>
      <p:sp>
        <p:nvSpPr>
          <p:cNvPr id="67" name="TextBox 66">
            <a:extLst>
              <a:ext uri="{FF2B5EF4-FFF2-40B4-BE49-F238E27FC236}">
                <a16:creationId xmlns:a16="http://schemas.microsoft.com/office/drawing/2014/main" id="{CC0C03C2-5F2C-41F5-B471-21E0D8ECF7E0}"/>
              </a:ext>
            </a:extLst>
          </p:cNvPr>
          <p:cNvSpPr txBox="1"/>
          <p:nvPr/>
        </p:nvSpPr>
        <p:spPr>
          <a:xfrm>
            <a:off x="607247" y="2450625"/>
            <a:ext cx="1787116" cy="646331"/>
          </a:xfrm>
          <a:prstGeom prst="rect">
            <a:avLst/>
          </a:prstGeom>
          <a:noFill/>
        </p:spPr>
        <p:txBody>
          <a:bodyPr wrap="square" rtlCol="0" anchor="ctr">
            <a:spAutoFit/>
          </a:bodyPr>
          <a:lstStyle/>
          <a:p>
            <a:r>
              <a:rPr lang="en-US" sz="3600" b="1" dirty="0">
                <a:solidFill>
                  <a:schemeClr val="accent1"/>
                </a:solidFill>
                <a:latin typeface="+mj-lt"/>
              </a:rPr>
              <a:t>+14.321</a:t>
            </a:r>
            <a:endParaRPr lang="en-ID" sz="3600" b="1" dirty="0">
              <a:solidFill>
                <a:schemeClr val="accent1"/>
              </a:solidFill>
              <a:latin typeface="+mj-lt"/>
            </a:endParaRPr>
          </a:p>
        </p:txBody>
      </p:sp>
      <p:sp>
        <p:nvSpPr>
          <p:cNvPr id="68" name="TextBox 67">
            <a:extLst>
              <a:ext uri="{FF2B5EF4-FFF2-40B4-BE49-F238E27FC236}">
                <a16:creationId xmlns:a16="http://schemas.microsoft.com/office/drawing/2014/main" id="{D305A3C4-D8E4-4A94-9978-0A4EDA4C4471}"/>
              </a:ext>
            </a:extLst>
          </p:cNvPr>
          <p:cNvSpPr txBox="1"/>
          <p:nvPr/>
        </p:nvSpPr>
        <p:spPr>
          <a:xfrm>
            <a:off x="570482" y="4013684"/>
            <a:ext cx="1363552" cy="276999"/>
          </a:xfrm>
          <a:prstGeom prst="rect">
            <a:avLst/>
          </a:prstGeom>
          <a:noFill/>
        </p:spPr>
        <p:txBody>
          <a:bodyPr wrap="square" rtlCol="0" anchor="ctr">
            <a:spAutoFit/>
          </a:bodyPr>
          <a:lstStyle/>
          <a:p>
            <a:r>
              <a:rPr lang="en-US" sz="1200" dirty="0">
                <a:solidFill>
                  <a:schemeClr val="bg2"/>
                </a:solidFill>
              </a:rPr>
              <a:t>A wonderful has</a:t>
            </a:r>
          </a:p>
        </p:txBody>
      </p:sp>
      <p:sp>
        <p:nvSpPr>
          <p:cNvPr id="69" name="TextBox 68">
            <a:extLst>
              <a:ext uri="{FF2B5EF4-FFF2-40B4-BE49-F238E27FC236}">
                <a16:creationId xmlns:a16="http://schemas.microsoft.com/office/drawing/2014/main" id="{4979E76A-3A51-4B6F-876A-E6E022D05EB2}"/>
              </a:ext>
            </a:extLst>
          </p:cNvPr>
          <p:cNvSpPr txBox="1"/>
          <p:nvPr/>
        </p:nvSpPr>
        <p:spPr>
          <a:xfrm>
            <a:off x="570483" y="3433409"/>
            <a:ext cx="1676351" cy="646331"/>
          </a:xfrm>
          <a:prstGeom prst="rect">
            <a:avLst/>
          </a:prstGeom>
          <a:noFill/>
        </p:spPr>
        <p:txBody>
          <a:bodyPr wrap="square" rtlCol="0" anchor="ctr">
            <a:spAutoFit/>
          </a:bodyPr>
          <a:lstStyle/>
          <a:p>
            <a:r>
              <a:rPr lang="en-US" sz="3600" b="1" dirty="0">
                <a:solidFill>
                  <a:schemeClr val="accent1"/>
                </a:solidFill>
                <a:latin typeface="+mj-lt"/>
              </a:rPr>
              <a:t>+12.173</a:t>
            </a:r>
            <a:endParaRPr lang="en-ID" sz="3600" b="1" dirty="0">
              <a:solidFill>
                <a:schemeClr val="accent1"/>
              </a:solidFill>
              <a:latin typeface="+mj-lt"/>
            </a:endParaRPr>
          </a:p>
        </p:txBody>
      </p:sp>
      <p:sp>
        <p:nvSpPr>
          <p:cNvPr id="70" name="TextBox 69">
            <a:extLst>
              <a:ext uri="{FF2B5EF4-FFF2-40B4-BE49-F238E27FC236}">
                <a16:creationId xmlns:a16="http://schemas.microsoft.com/office/drawing/2014/main" id="{A1C27C0D-327F-431B-8AA5-87E938D1EB2B}"/>
              </a:ext>
            </a:extLst>
          </p:cNvPr>
          <p:cNvSpPr txBox="1"/>
          <p:nvPr/>
        </p:nvSpPr>
        <p:spPr>
          <a:xfrm>
            <a:off x="534586" y="4369685"/>
            <a:ext cx="2072747" cy="1165575"/>
          </a:xfrm>
          <a:prstGeom prst="rect">
            <a:avLst/>
          </a:prstGeom>
          <a:noFill/>
        </p:spPr>
        <p:txBody>
          <a:bodyPr wrap="square" rtlCol="0">
            <a:spAutoFit/>
          </a:bodyPr>
          <a:lstStyle/>
          <a:p>
            <a:pPr algn="just">
              <a:lnSpc>
                <a:spcPct val="150000"/>
              </a:lnSpc>
            </a:pPr>
            <a:r>
              <a:rPr lang="en-US" sz="1200" dirty="0">
                <a:solidFill>
                  <a:schemeClr val="bg2"/>
                </a:solidFill>
              </a:rPr>
              <a:t>A wonderful serenity taken possession my entire soul like these sweet mornings of spring existence.</a:t>
            </a:r>
            <a:endParaRPr lang="en-ID" sz="1000" dirty="0">
              <a:solidFill>
                <a:schemeClr val="bg2"/>
              </a:solidFill>
            </a:endParaRPr>
          </a:p>
        </p:txBody>
      </p:sp>
    </p:spTree>
    <p:extLst>
      <p:ext uri="{BB962C8B-B14F-4D97-AF65-F5344CB8AC3E}">
        <p14:creationId xmlns:p14="http://schemas.microsoft.com/office/powerpoint/2010/main" val="38146066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0"/>
                                        </p:tgtEl>
                                        <p:attrNameLst>
                                          <p:attrName>style.visibility</p:attrName>
                                        </p:attrNameLst>
                                      </p:cBhvr>
                                      <p:to>
                                        <p:strVal val="visible"/>
                                      </p:to>
                                    </p:set>
                                    <p:animEffect transition="in" filter="fade">
                                      <p:cBhvr>
                                        <p:cTn id="7" dur="500"/>
                                        <p:tgtEl>
                                          <p:spTgt spid="8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82"/>
                                        </p:tgtEl>
                                        <p:attrNameLst>
                                          <p:attrName>style.visibility</p:attrName>
                                        </p:attrNameLst>
                                      </p:cBhvr>
                                      <p:to>
                                        <p:strVal val="visible"/>
                                      </p:to>
                                    </p:set>
                                    <p:anim calcmode="lin" valueType="num">
                                      <p:cBhvr>
                                        <p:cTn id="11" dur="500" fill="hold"/>
                                        <p:tgtEl>
                                          <p:spTgt spid="82"/>
                                        </p:tgtEl>
                                        <p:attrNameLst>
                                          <p:attrName>ppt_w</p:attrName>
                                        </p:attrNameLst>
                                      </p:cBhvr>
                                      <p:tavLst>
                                        <p:tav tm="0">
                                          <p:val>
                                            <p:fltVal val="0"/>
                                          </p:val>
                                        </p:tav>
                                        <p:tav tm="100000">
                                          <p:val>
                                            <p:strVal val="#ppt_w"/>
                                          </p:val>
                                        </p:tav>
                                      </p:tavLst>
                                    </p:anim>
                                    <p:anim calcmode="lin" valueType="num">
                                      <p:cBhvr>
                                        <p:cTn id="12" dur="500" fill="hold"/>
                                        <p:tgtEl>
                                          <p:spTgt spid="82"/>
                                        </p:tgtEl>
                                        <p:attrNameLst>
                                          <p:attrName>ppt_h</p:attrName>
                                        </p:attrNameLst>
                                      </p:cBhvr>
                                      <p:tavLst>
                                        <p:tav tm="0">
                                          <p:val>
                                            <p:fltVal val="0"/>
                                          </p:val>
                                        </p:tav>
                                        <p:tav tm="100000">
                                          <p:val>
                                            <p:strVal val="#ppt_h"/>
                                          </p:val>
                                        </p:tav>
                                      </p:tavLst>
                                    </p:anim>
                                    <p:animEffect transition="in" filter="fade">
                                      <p:cBhvr>
                                        <p:cTn id="13" dur="500"/>
                                        <p:tgtEl>
                                          <p:spTgt spid="82"/>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86"/>
                                        </p:tgtEl>
                                        <p:attrNameLst>
                                          <p:attrName>style.visibility</p:attrName>
                                        </p:attrNameLst>
                                      </p:cBhvr>
                                      <p:to>
                                        <p:strVal val="visible"/>
                                      </p:to>
                                    </p:set>
                                    <p:animEffect transition="in" filter="wipe(left)">
                                      <p:cBhvr>
                                        <p:cTn id="17" dur="500"/>
                                        <p:tgtEl>
                                          <p:spTgt spid="86"/>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ipe(left)">
                                      <p:cBhvr>
                                        <p:cTn id="21" dur="500"/>
                                        <p:tgtEl>
                                          <p:spTgt spid="12"/>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39"/>
                                        </p:tgtEl>
                                        <p:attrNameLst>
                                          <p:attrName>style.visibility</p:attrName>
                                        </p:attrNameLst>
                                      </p:cBhvr>
                                      <p:to>
                                        <p:strVal val="visible"/>
                                      </p:to>
                                    </p:set>
                                    <p:animEffect transition="in" filter="fade">
                                      <p:cBhvr>
                                        <p:cTn id="25" dur="500"/>
                                        <p:tgtEl>
                                          <p:spTgt spid="39"/>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67"/>
                                        </p:tgtEl>
                                        <p:attrNameLst>
                                          <p:attrName>style.visibility</p:attrName>
                                        </p:attrNameLst>
                                      </p:cBhvr>
                                      <p:to>
                                        <p:strVal val="visible"/>
                                      </p:to>
                                    </p:set>
                                    <p:animEffect transition="in" filter="wipe(left)">
                                      <p:cBhvr>
                                        <p:cTn id="29" dur="500"/>
                                        <p:tgtEl>
                                          <p:spTgt spid="67"/>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69"/>
                                        </p:tgtEl>
                                        <p:attrNameLst>
                                          <p:attrName>style.visibility</p:attrName>
                                        </p:attrNameLst>
                                      </p:cBhvr>
                                      <p:to>
                                        <p:strVal val="visible"/>
                                      </p:to>
                                    </p:set>
                                    <p:animEffect transition="in" filter="wipe(left)">
                                      <p:cBhvr>
                                        <p:cTn id="32" dur="500"/>
                                        <p:tgtEl>
                                          <p:spTgt spid="69"/>
                                        </p:tgtEl>
                                      </p:cBhvr>
                                    </p:animEffect>
                                  </p:childTnLst>
                                </p:cTn>
                              </p:par>
                            </p:childTnLst>
                          </p:cTn>
                        </p:par>
                        <p:par>
                          <p:cTn id="33" fill="hold">
                            <p:stCondLst>
                              <p:cond delay="3000"/>
                            </p:stCondLst>
                            <p:childTnLst>
                              <p:par>
                                <p:cTn id="34" presetID="22" presetClass="entr" presetSubtype="8" fill="hold" grpId="0" nodeType="afterEffect">
                                  <p:stCondLst>
                                    <p:cond delay="0"/>
                                  </p:stCondLst>
                                  <p:childTnLst>
                                    <p:set>
                                      <p:cBhvr>
                                        <p:cTn id="35" dur="1" fill="hold">
                                          <p:stCondLst>
                                            <p:cond delay="0"/>
                                          </p:stCondLst>
                                        </p:cTn>
                                        <p:tgtEl>
                                          <p:spTgt spid="66"/>
                                        </p:tgtEl>
                                        <p:attrNameLst>
                                          <p:attrName>style.visibility</p:attrName>
                                        </p:attrNameLst>
                                      </p:cBhvr>
                                      <p:to>
                                        <p:strVal val="visible"/>
                                      </p:to>
                                    </p:set>
                                    <p:animEffect transition="in" filter="wipe(left)">
                                      <p:cBhvr>
                                        <p:cTn id="36" dur="500"/>
                                        <p:tgtEl>
                                          <p:spTgt spid="66"/>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68"/>
                                        </p:tgtEl>
                                        <p:attrNameLst>
                                          <p:attrName>style.visibility</p:attrName>
                                        </p:attrNameLst>
                                      </p:cBhvr>
                                      <p:to>
                                        <p:strVal val="visible"/>
                                      </p:to>
                                    </p:set>
                                    <p:animEffect transition="in" filter="wipe(left)">
                                      <p:cBhvr>
                                        <p:cTn id="39" dur="500"/>
                                        <p:tgtEl>
                                          <p:spTgt spid="68"/>
                                        </p:tgtEl>
                                      </p:cBhvr>
                                    </p:animEffect>
                                  </p:childTnLst>
                                </p:cTn>
                              </p:par>
                            </p:childTnLst>
                          </p:cTn>
                        </p:par>
                        <p:par>
                          <p:cTn id="40" fill="hold">
                            <p:stCondLst>
                              <p:cond delay="3500"/>
                            </p:stCondLst>
                            <p:childTnLst>
                              <p:par>
                                <p:cTn id="41" presetID="22" presetClass="entr" presetSubtype="1" fill="hold" grpId="0" nodeType="afterEffect">
                                  <p:stCondLst>
                                    <p:cond delay="0"/>
                                  </p:stCondLst>
                                  <p:childTnLst>
                                    <p:set>
                                      <p:cBhvr>
                                        <p:cTn id="42" dur="1" fill="hold">
                                          <p:stCondLst>
                                            <p:cond delay="0"/>
                                          </p:stCondLst>
                                        </p:cTn>
                                        <p:tgtEl>
                                          <p:spTgt spid="70"/>
                                        </p:tgtEl>
                                        <p:attrNameLst>
                                          <p:attrName>style.visibility</p:attrName>
                                        </p:attrNameLst>
                                      </p:cBhvr>
                                      <p:to>
                                        <p:strVal val="visible"/>
                                      </p:to>
                                    </p:set>
                                    <p:animEffect transition="in" filter="wipe(up)">
                                      <p:cBhvr>
                                        <p:cTn id="43" dur="500"/>
                                        <p:tgtEl>
                                          <p:spTgt spid="70"/>
                                        </p:tgtEl>
                                      </p:cBhvr>
                                    </p:animEffect>
                                  </p:childTnLst>
                                </p:cTn>
                              </p:par>
                            </p:childTnLst>
                          </p:cTn>
                        </p:par>
                        <p:par>
                          <p:cTn id="44" fill="hold">
                            <p:stCondLst>
                              <p:cond delay="4000"/>
                            </p:stCondLst>
                            <p:childTnLst>
                              <p:par>
                                <p:cTn id="45" presetID="22" presetClass="entr" presetSubtype="8" fill="hold" grpId="0" nodeType="afterEffect">
                                  <p:stCondLst>
                                    <p:cond delay="0"/>
                                  </p:stCondLst>
                                  <p:childTnLst>
                                    <p:set>
                                      <p:cBhvr>
                                        <p:cTn id="46" dur="1" fill="hold">
                                          <p:stCondLst>
                                            <p:cond delay="0"/>
                                          </p:stCondLst>
                                        </p:cTn>
                                        <p:tgtEl>
                                          <p:spTgt spid="31"/>
                                        </p:tgtEl>
                                        <p:attrNameLst>
                                          <p:attrName>style.visibility</p:attrName>
                                        </p:attrNameLst>
                                      </p:cBhvr>
                                      <p:to>
                                        <p:strVal val="visible"/>
                                      </p:to>
                                    </p:set>
                                    <p:animEffect transition="in" filter="wipe(left)">
                                      <p:cBhvr>
                                        <p:cTn id="47" dur="500"/>
                                        <p:tgtEl>
                                          <p:spTgt spid="31"/>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44"/>
                                        </p:tgtEl>
                                        <p:attrNameLst>
                                          <p:attrName>style.visibility</p:attrName>
                                        </p:attrNameLst>
                                      </p:cBhvr>
                                      <p:to>
                                        <p:strVal val="visible"/>
                                      </p:to>
                                    </p:set>
                                    <p:animEffect transition="in" filter="wipe(left)">
                                      <p:cBhvr>
                                        <p:cTn id="50" dur="500"/>
                                        <p:tgtEl>
                                          <p:spTgt spid="44"/>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55"/>
                                        </p:tgtEl>
                                        <p:attrNameLst>
                                          <p:attrName>style.visibility</p:attrName>
                                        </p:attrNameLst>
                                      </p:cBhvr>
                                      <p:to>
                                        <p:strVal val="visible"/>
                                      </p:to>
                                    </p:set>
                                    <p:animEffect transition="in" filter="wipe(left)">
                                      <p:cBhvr>
                                        <p:cTn id="53" dur="500"/>
                                        <p:tgtEl>
                                          <p:spTgt spid="55"/>
                                        </p:tgtEl>
                                      </p:cBhvr>
                                    </p:animEffect>
                                  </p:childTnLst>
                                </p:cTn>
                              </p:par>
                            </p:childTnLst>
                          </p:cTn>
                        </p:par>
                        <p:par>
                          <p:cTn id="54" fill="hold">
                            <p:stCondLst>
                              <p:cond delay="4500"/>
                            </p:stCondLst>
                            <p:childTnLst>
                              <p:par>
                                <p:cTn id="55" presetID="22" presetClass="entr" presetSubtype="8" fill="hold" grpId="0" nodeType="afterEffect">
                                  <p:stCondLst>
                                    <p:cond delay="0"/>
                                  </p:stCondLst>
                                  <p:childTnLst>
                                    <p:set>
                                      <p:cBhvr>
                                        <p:cTn id="56" dur="1" fill="hold">
                                          <p:stCondLst>
                                            <p:cond delay="0"/>
                                          </p:stCondLst>
                                        </p:cTn>
                                        <p:tgtEl>
                                          <p:spTgt spid="30"/>
                                        </p:tgtEl>
                                        <p:attrNameLst>
                                          <p:attrName>style.visibility</p:attrName>
                                        </p:attrNameLst>
                                      </p:cBhvr>
                                      <p:to>
                                        <p:strVal val="visible"/>
                                      </p:to>
                                    </p:set>
                                    <p:animEffect transition="in" filter="wipe(left)">
                                      <p:cBhvr>
                                        <p:cTn id="57" dur="500"/>
                                        <p:tgtEl>
                                          <p:spTgt spid="30"/>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43"/>
                                        </p:tgtEl>
                                        <p:attrNameLst>
                                          <p:attrName>style.visibility</p:attrName>
                                        </p:attrNameLst>
                                      </p:cBhvr>
                                      <p:to>
                                        <p:strVal val="visible"/>
                                      </p:to>
                                    </p:set>
                                    <p:animEffect transition="in" filter="wipe(left)">
                                      <p:cBhvr>
                                        <p:cTn id="60" dur="500"/>
                                        <p:tgtEl>
                                          <p:spTgt spid="43"/>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54"/>
                                        </p:tgtEl>
                                        <p:attrNameLst>
                                          <p:attrName>style.visibility</p:attrName>
                                        </p:attrNameLst>
                                      </p:cBhvr>
                                      <p:to>
                                        <p:strVal val="visible"/>
                                      </p:to>
                                    </p:set>
                                    <p:animEffect transition="in" filter="wipe(left)">
                                      <p:cBhvr>
                                        <p:cTn id="63" dur="500"/>
                                        <p:tgtEl>
                                          <p:spTgt spid="54"/>
                                        </p:tgtEl>
                                      </p:cBhvr>
                                    </p:animEffect>
                                  </p:childTnLst>
                                </p:cTn>
                              </p:par>
                            </p:childTnLst>
                          </p:cTn>
                        </p:par>
                        <p:par>
                          <p:cTn id="64" fill="hold">
                            <p:stCondLst>
                              <p:cond delay="5000"/>
                            </p:stCondLst>
                            <p:childTnLst>
                              <p:par>
                                <p:cTn id="65" presetID="22" presetClass="entr" presetSubtype="1" fill="hold" grpId="0" nodeType="after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wipe(up)">
                                      <p:cBhvr>
                                        <p:cTn id="67" dur="500"/>
                                        <p:tgtEl>
                                          <p:spTgt spid="32"/>
                                        </p:tgtEl>
                                      </p:cBhvr>
                                    </p:animEffect>
                                  </p:childTnLst>
                                </p:cTn>
                              </p:par>
                              <p:par>
                                <p:cTn id="68" presetID="22" presetClass="entr" presetSubtype="1" fill="hold" grpId="0" nodeType="withEffect">
                                  <p:stCondLst>
                                    <p:cond delay="0"/>
                                  </p:stCondLst>
                                  <p:childTnLst>
                                    <p:set>
                                      <p:cBhvr>
                                        <p:cTn id="69" dur="1" fill="hold">
                                          <p:stCondLst>
                                            <p:cond delay="0"/>
                                          </p:stCondLst>
                                        </p:cTn>
                                        <p:tgtEl>
                                          <p:spTgt spid="45"/>
                                        </p:tgtEl>
                                        <p:attrNameLst>
                                          <p:attrName>style.visibility</p:attrName>
                                        </p:attrNameLst>
                                      </p:cBhvr>
                                      <p:to>
                                        <p:strVal val="visible"/>
                                      </p:to>
                                    </p:set>
                                    <p:animEffect transition="in" filter="wipe(up)">
                                      <p:cBhvr>
                                        <p:cTn id="70" dur="500"/>
                                        <p:tgtEl>
                                          <p:spTgt spid="45"/>
                                        </p:tgtEl>
                                      </p:cBhvr>
                                    </p:animEffect>
                                  </p:childTnLst>
                                </p:cTn>
                              </p:par>
                              <p:par>
                                <p:cTn id="71" presetID="22" presetClass="entr" presetSubtype="1" fill="hold" grpId="0" nodeType="withEffect">
                                  <p:stCondLst>
                                    <p:cond delay="0"/>
                                  </p:stCondLst>
                                  <p:childTnLst>
                                    <p:set>
                                      <p:cBhvr>
                                        <p:cTn id="72" dur="1" fill="hold">
                                          <p:stCondLst>
                                            <p:cond delay="0"/>
                                          </p:stCondLst>
                                        </p:cTn>
                                        <p:tgtEl>
                                          <p:spTgt spid="56"/>
                                        </p:tgtEl>
                                        <p:attrNameLst>
                                          <p:attrName>style.visibility</p:attrName>
                                        </p:attrNameLst>
                                      </p:cBhvr>
                                      <p:to>
                                        <p:strVal val="visible"/>
                                      </p:to>
                                    </p:set>
                                    <p:animEffect transition="in" filter="wipe(up)">
                                      <p:cBhvr>
                                        <p:cTn id="73" dur="500"/>
                                        <p:tgtEl>
                                          <p:spTgt spid="56"/>
                                        </p:tgtEl>
                                      </p:cBhvr>
                                    </p:animEffect>
                                  </p:childTnLst>
                                </p:cTn>
                              </p:par>
                            </p:childTnLst>
                          </p:cTn>
                        </p:par>
                        <p:par>
                          <p:cTn id="74" fill="hold">
                            <p:stCondLst>
                              <p:cond delay="5500"/>
                            </p:stCondLst>
                            <p:childTnLst>
                              <p:par>
                                <p:cTn id="75" presetID="22" presetClass="entr" presetSubtype="8" fill="hold" nodeType="afterEffect">
                                  <p:stCondLst>
                                    <p:cond delay="0"/>
                                  </p:stCondLst>
                                  <p:childTnLst>
                                    <p:set>
                                      <p:cBhvr>
                                        <p:cTn id="76" dur="1" fill="hold">
                                          <p:stCondLst>
                                            <p:cond delay="0"/>
                                          </p:stCondLst>
                                        </p:cTn>
                                        <p:tgtEl>
                                          <p:spTgt spid="33"/>
                                        </p:tgtEl>
                                        <p:attrNameLst>
                                          <p:attrName>style.visibility</p:attrName>
                                        </p:attrNameLst>
                                      </p:cBhvr>
                                      <p:to>
                                        <p:strVal val="visible"/>
                                      </p:to>
                                    </p:set>
                                    <p:animEffect transition="in" filter="wipe(left)">
                                      <p:cBhvr>
                                        <p:cTn id="77" dur="500"/>
                                        <p:tgtEl>
                                          <p:spTgt spid="33"/>
                                        </p:tgtEl>
                                      </p:cBhvr>
                                    </p:animEffect>
                                  </p:childTnLst>
                                </p:cTn>
                              </p:par>
                              <p:par>
                                <p:cTn id="78" presetID="22" presetClass="entr" presetSubtype="8" fill="hold" nodeType="withEffect">
                                  <p:stCondLst>
                                    <p:cond delay="0"/>
                                  </p:stCondLst>
                                  <p:childTnLst>
                                    <p:set>
                                      <p:cBhvr>
                                        <p:cTn id="79" dur="1" fill="hold">
                                          <p:stCondLst>
                                            <p:cond delay="0"/>
                                          </p:stCondLst>
                                        </p:cTn>
                                        <p:tgtEl>
                                          <p:spTgt spid="46"/>
                                        </p:tgtEl>
                                        <p:attrNameLst>
                                          <p:attrName>style.visibility</p:attrName>
                                        </p:attrNameLst>
                                      </p:cBhvr>
                                      <p:to>
                                        <p:strVal val="visible"/>
                                      </p:to>
                                    </p:set>
                                    <p:animEffect transition="in" filter="wipe(left)">
                                      <p:cBhvr>
                                        <p:cTn id="80" dur="500"/>
                                        <p:tgtEl>
                                          <p:spTgt spid="46"/>
                                        </p:tgtEl>
                                      </p:cBhvr>
                                    </p:animEffect>
                                  </p:childTnLst>
                                </p:cTn>
                              </p:par>
                              <p:par>
                                <p:cTn id="81" presetID="22" presetClass="entr" presetSubtype="8" fill="hold" nodeType="withEffect">
                                  <p:stCondLst>
                                    <p:cond delay="0"/>
                                  </p:stCondLst>
                                  <p:childTnLst>
                                    <p:set>
                                      <p:cBhvr>
                                        <p:cTn id="82" dur="1" fill="hold">
                                          <p:stCondLst>
                                            <p:cond delay="0"/>
                                          </p:stCondLst>
                                        </p:cTn>
                                        <p:tgtEl>
                                          <p:spTgt spid="57"/>
                                        </p:tgtEl>
                                        <p:attrNameLst>
                                          <p:attrName>style.visibility</p:attrName>
                                        </p:attrNameLst>
                                      </p:cBhvr>
                                      <p:to>
                                        <p:strVal val="visible"/>
                                      </p:to>
                                    </p:set>
                                    <p:animEffect transition="in" filter="wipe(left)">
                                      <p:cBhvr>
                                        <p:cTn id="83"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animBg="1"/>
      <p:bldP spid="12" grpId="0"/>
      <p:bldP spid="39" grpId="0" animBg="1"/>
      <p:bldP spid="30" grpId="0"/>
      <p:bldP spid="31" grpId="0"/>
      <p:bldP spid="32" grpId="0"/>
      <p:bldP spid="43" grpId="0"/>
      <p:bldP spid="44" grpId="0"/>
      <p:bldP spid="45" grpId="0"/>
      <p:bldP spid="54" grpId="0"/>
      <p:bldP spid="55" grpId="0"/>
      <p:bldP spid="56" grpId="0"/>
      <p:bldP spid="66" grpId="0"/>
      <p:bldP spid="67" grpId="0"/>
      <p:bldP spid="68" grpId="0"/>
      <p:bldP spid="69" grpId="0"/>
      <p:bldP spid="7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Freeform 4">
            <a:extLst>
              <a:ext uri="{FF2B5EF4-FFF2-40B4-BE49-F238E27FC236}">
                <a16:creationId xmlns:a16="http://schemas.microsoft.com/office/drawing/2014/main" id="{93B35AB8-50C8-4EAF-9A39-F0D016FD4F4D}"/>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64" name="Group 63">
            <a:extLst>
              <a:ext uri="{FF2B5EF4-FFF2-40B4-BE49-F238E27FC236}">
                <a16:creationId xmlns:a16="http://schemas.microsoft.com/office/drawing/2014/main" id="{070088D4-5A93-44BD-BA33-67AB417BB4CE}"/>
              </a:ext>
            </a:extLst>
          </p:cNvPr>
          <p:cNvGrpSpPr/>
          <p:nvPr/>
        </p:nvGrpSpPr>
        <p:grpSpPr>
          <a:xfrm>
            <a:off x="494834" y="494834"/>
            <a:ext cx="203798" cy="203798"/>
            <a:chOff x="606723" y="3429000"/>
            <a:chExt cx="575952" cy="575952"/>
          </a:xfrm>
        </p:grpSpPr>
        <p:sp>
          <p:nvSpPr>
            <p:cNvPr id="65" name="Oval 64">
              <a:extLst>
                <a:ext uri="{FF2B5EF4-FFF2-40B4-BE49-F238E27FC236}">
                  <a16:creationId xmlns:a16="http://schemas.microsoft.com/office/drawing/2014/main" id="{F0ACE134-C3AC-4864-9955-F65648A8470D}"/>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Graphic 17" descr="Coins with solid fill">
              <a:extLst>
                <a:ext uri="{FF2B5EF4-FFF2-40B4-BE49-F238E27FC236}">
                  <a16:creationId xmlns:a16="http://schemas.microsoft.com/office/drawing/2014/main" id="{E8DC8BD1-6CA2-4C9E-9115-FBBE8177553B}"/>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67" name="Graphic 4">
            <a:extLst>
              <a:ext uri="{FF2B5EF4-FFF2-40B4-BE49-F238E27FC236}">
                <a16:creationId xmlns:a16="http://schemas.microsoft.com/office/drawing/2014/main" id="{9C814151-5DF2-4E49-A08F-5F1EE5AAAC61}"/>
              </a:ext>
            </a:extLst>
          </p:cNvPr>
          <p:cNvGrpSpPr>
            <a:grpSpLocks noChangeAspect="1"/>
          </p:cNvGrpSpPr>
          <p:nvPr/>
        </p:nvGrpSpPr>
        <p:grpSpPr>
          <a:xfrm>
            <a:off x="811258" y="514437"/>
            <a:ext cx="842000" cy="164592"/>
            <a:chOff x="5238750" y="3262312"/>
            <a:chExt cx="1715262" cy="335295"/>
          </a:xfrm>
          <a:solidFill>
            <a:schemeClr val="tx1"/>
          </a:solidFill>
        </p:grpSpPr>
        <p:sp>
          <p:nvSpPr>
            <p:cNvPr id="68" name="Freeform: Shape 67">
              <a:extLst>
                <a:ext uri="{FF2B5EF4-FFF2-40B4-BE49-F238E27FC236}">
                  <a16:creationId xmlns:a16="http://schemas.microsoft.com/office/drawing/2014/main" id="{99C27CE9-CEFC-44ED-9175-EDD3CE376584}"/>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69" name="Freeform: Shape 68">
              <a:extLst>
                <a:ext uri="{FF2B5EF4-FFF2-40B4-BE49-F238E27FC236}">
                  <a16:creationId xmlns:a16="http://schemas.microsoft.com/office/drawing/2014/main" id="{0441B64E-703D-4EE1-B2F3-74FAE1A665E8}"/>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70" name="Freeform: Shape 69">
              <a:extLst>
                <a:ext uri="{FF2B5EF4-FFF2-40B4-BE49-F238E27FC236}">
                  <a16:creationId xmlns:a16="http://schemas.microsoft.com/office/drawing/2014/main" id="{1EF2123E-29F5-4DF4-9E42-ECAD540476EC}"/>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E04F0338-A94B-4455-B1E8-D4027654022B}"/>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72" name="Freeform: Shape 71">
              <a:extLst>
                <a:ext uri="{FF2B5EF4-FFF2-40B4-BE49-F238E27FC236}">
                  <a16:creationId xmlns:a16="http://schemas.microsoft.com/office/drawing/2014/main" id="{10EAB2E3-7130-4CF5-A8CD-C4A63FF77CA5}"/>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73" name="Freeform: Shape 72">
              <a:extLst>
                <a:ext uri="{FF2B5EF4-FFF2-40B4-BE49-F238E27FC236}">
                  <a16:creationId xmlns:a16="http://schemas.microsoft.com/office/drawing/2014/main" id="{9D5346B2-76E0-4BD4-BAA3-86B65051A162}"/>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74" name="Freeform: Shape 73">
              <a:extLst>
                <a:ext uri="{FF2B5EF4-FFF2-40B4-BE49-F238E27FC236}">
                  <a16:creationId xmlns:a16="http://schemas.microsoft.com/office/drawing/2014/main" id="{B147CFC6-177F-4849-9155-7EA0572EC976}"/>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pic>
        <p:nvPicPr>
          <p:cNvPr id="78" name="PpHolder4">
            <a:extLst>
              <a:ext uri="{FF2B5EF4-FFF2-40B4-BE49-F238E27FC236}">
                <a16:creationId xmlns:a16="http://schemas.microsoft.com/office/drawing/2014/main" id="{F2C20360-11C2-4FE5-A000-6C73A6EC33D9}"/>
              </a:ext>
            </a:extLst>
          </p:cNvPr>
          <p:cNvPicPr>
            <a:picLocks/>
          </p:cNvPicPr>
          <p:nvPr/>
        </p:nvPicPr>
        <p:blipFill>
          <a:blip r:embed="rId2"/>
          <a:srcRect l="55000" b="63333"/>
          <a:stretch>
            <a:fillRect/>
          </a:stretch>
        </p:blipFill>
        <p:spPr>
          <a:xfrm>
            <a:off x="6705602" y="3"/>
            <a:ext cx="5486398" cy="2514601"/>
          </a:xfrm>
          <a:custGeom>
            <a:avLst/>
            <a:gdLst>
              <a:gd name="connsiteX0" fmla="*/ 0 w 5486398"/>
              <a:gd name="connsiteY0" fmla="*/ 0 h 2514601"/>
              <a:gd name="connsiteX1" fmla="*/ 5486398 w 5486398"/>
              <a:gd name="connsiteY1" fmla="*/ 0 h 2514601"/>
              <a:gd name="connsiteX2" fmla="*/ 5486398 w 5486398"/>
              <a:gd name="connsiteY2" fmla="*/ 2511283 h 2514601"/>
              <a:gd name="connsiteX3" fmla="*/ 5469954 w 5486398"/>
              <a:gd name="connsiteY3" fmla="*/ 2514601 h 2514601"/>
              <a:gd name="connsiteX4" fmla="*/ 173285 w 5486398"/>
              <a:gd name="connsiteY4" fmla="*/ 2514601 h 2514601"/>
              <a:gd name="connsiteX5" fmla="*/ 0 w 5486398"/>
              <a:gd name="connsiteY5" fmla="*/ 2341316 h 2514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86398" h="2514601">
                <a:moveTo>
                  <a:pt x="0" y="0"/>
                </a:moveTo>
                <a:lnTo>
                  <a:pt x="5486398" y="0"/>
                </a:lnTo>
                <a:lnTo>
                  <a:pt x="5486398" y="2511283"/>
                </a:lnTo>
                <a:lnTo>
                  <a:pt x="5469954" y="2514601"/>
                </a:lnTo>
                <a:lnTo>
                  <a:pt x="173285" y="2514601"/>
                </a:lnTo>
                <a:cubicBezTo>
                  <a:pt x="77582" y="2514601"/>
                  <a:pt x="0" y="2437018"/>
                  <a:pt x="0" y="2341316"/>
                </a:cubicBezTo>
                <a:close/>
              </a:path>
            </a:pathLst>
          </a:custGeom>
        </p:spPr>
      </p:pic>
      <p:pic>
        <p:nvPicPr>
          <p:cNvPr id="77" name="PpHolder5">
            <a:extLst>
              <a:ext uri="{FF2B5EF4-FFF2-40B4-BE49-F238E27FC236}">
                <a16:creationId xmlns:a16="http://schemas.microsoft.com/office/drawing/2014/main" id="{0B1730FB-D4D4-473E-9FBE-5167FFBE7658}"/>
              </a:ext>
            </a:extLst>
          </p:cNvPr>
          <p:cNvPicPr>
            <a:picLocks/>
          </p:cNvPicPr>
          <p:nvPr/>
        </p:nvPicPr>
        <p:blipFill>
          <a:blip r:embed="rId2"/>
          <a:srcRect l="50000" t="41279" b="14444"/>
          <a:stretch>
            <a:fillRect/>
          </a:stretch>
        </p:blipFill>
        <p:spPr>
          <a:xfrm>
            <a:off x="6096000" y="2830894"/>
            <a:ext cx="6096000" cy="3036506"/>
          </a:xfrm>
          <a:custGeom>
            <a:avLst/>
            <a:gdLst>
              <a:gd name="connsiteX0" fmla="*/ 184498 w 6096000"/>
              <a:gd name="connsiteY0" fmla="*/ 0 h 3036506"/>
              <a:gd name="connsiteX1" fmla="*/ 6096000 w 6096000"/>
              <a:gd name="connsiteY1" fmla="*/ 0 h 3036506"/>
              <a:gd name="connsiteX2" fmla="*/ 6096000 w 6096000"/>
              <a:gd name="connsiteY2" fmla="*/ 3036506 h 3036506"/>
              <a:gd name="connsiteX3" fmla="*/ 184498 w 6096000"/>
              <a:gd name="connsiteY3" fmla="*/ 3036506 h 3036506"/>
              <a:gd name="connsiteX4" fmla="*/ 0 w 6096000"/>
              <a:gd name="connsiteY4" fmla="*/ 2852008 h 3036506"/>
              <a:gd name="connsiteX5" fmla="*/ 0 w 6096000"/>
              <a:gd name="connsiteY5" fmla="*/ 184498 h 3036506"/>
              <a:gd name="connsiteX6" fmla="*/ 184498 w 6096000"/>
              <a:gd name="connsiteY6" fmla="*/ 0 h 3036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96000" h="3036506">
                <a:moveTo>
                  <a:pt x="184498" y="0"/>
                </a:moveTo>
                <a:lnTo>
                  <a:pt x="6096000" y="0"/>
                </a:lnTo>
                <a:lnTo>
                  <a:pt x="6096000" y="3036506"/>
                </a:lnTo>
                <a:lnTo>
                  <a:pt x="184498" y="3036506"/>
                </a:lnTo>
                <a:cubicBezTo>
                  <a:pt x="82603" y="3036506"/>
                  <a:pt x="0" y="2953903"/>
                  <a:pt x="0" y="2852008"/>
                </a:cubicBezTo>
                <a:lnTo>
                  <a:pt x="0" y="184498"/>
                </a:lnTo>
                <a:cubicBezTo>
                  <a:pt x="0" y="82604"/>
                  <a:pt x="82603" y="0"/>
                  <a:pt x="184498" y="0"/>
                </a:cubicBezTo>
                <a:close/>
              </a:path>
            </a:pathLst>
          </a:custGeom>
        </p:spPr>
      </p:pic>
      <p:sp>
        <p:nvSpPr>
          <p:cNvPr id="10" name="Title 9">
            <a:extLst>
              <a:ext uri="{FF2B5EF4-FFF2-40B4-BE49-F238E27FC236}">
                <a16:creationId xmlns:a16="http://schemas.microsoft.com/office/drawing/2014/main" id="{42F10B4D-0E2A-48D1-8968-3C1E3A7802D8}"/>
              </a:ext>
            </a:extLst>
          </p:cNvPr>
          <p:cNvSpPr>
            <a:spLocks noGrp="1"/>
          </p:cNvSpPr>
          <p:nvPr>
            <p:ph type="title"/>
          </p:nvPr>
        </p:nvSpPr>
        <p:spPr/>
        <p:txBody>
          <a:bodyPr/>
          <a:lstStyle/>
          <a:p>
            <a:r>
              <a:rPr lang="en-US" sz="4400" b="1" dirty="0">
                <a:latin typeface="+mj-lt"/>
              </a:rPr>
              <a:t>Our Office Gallery</a:t>
            </a:r>
            <a:endParaRPr lang="en-ID" dirty="0"/>
          </a:p>
        </p:txBody>
      </p:sp>
      <p:sp>
        <p:nvSpPr>
          <p:cNvPr id="30" name="Rectangle: Rounded Corners 29">
            <a:extLst>
              <a:ext uri="{FF2B5EF4-FFF2-40B4-BE49-F238E27FC236}">
                <a16:creationId xmlns:a16="http://schemas.microsoft.com/office/drawing/2014/main" id="{CEBD6949-8059-4088-A81C-81F00F078218}"/>
              </a:ext>
            </a:extLst>
          </p:cNvPr>
          <p:cNvSpPr/>
          <p:nvPr/>
        </p:nvSpPr>
        <p:spPr>
          <a:xfrm>
            <a:off x="2741613" y="4953000"/>
            <a:ext cx="3963987" cy="1219200"/>
          </a:xfrm>
          <a:prstGeom prst="roundRect">
            <a:avLst>
              <a:gd name="adj" fmla="val 9436"/>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a:extLst>
              <a:ext uri="{FF2B5EF4-FFF2-40B4-BE49-F238E27FC236}">
                <a16:creationId xmlns:a16="http://schemas.microsoft.com/office/drawing/2014/main" id="{F37B3504-3704-46EA-8B17-FB139E6DC62A}"/>
              </a:ext>
            </a:extLst>
          </p:cNvPr>
          <p:cNvSpPr txBox="1"/>
          <p:nvPr/>
        </p:nvSpPr>
        <p:spPr>
          <a:xfrm>
            <a:off x="967469" y="3018543"/>
            <a:ext cx="4280002" cy="276999"/>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sp>
        <p:nvSpPr>
          <p:cNvPr id="34" name="TextBox 33">
            <a:extLst>
              <a:ext uri="{FF2B5EF4-FFF2-40B4-BE49-F238E27FC236}">
                <a16:creationId xmlns:a16="http://schemas.microsoft.com/office/drawing/2014/main" id="{786FCF33-1EF9-41DE-B01A-76DD12776E05}"/>
              </a:ext>
            </a:extLst>
          </p:cNvPr>
          <p:cNvSpPr txBox="1"/>
          <p:nvPr/>
        </p:nvSpPr>
        <p:spPr>
          <a:xfrm>
            <a:off x="967469" y="2017190"/>
            <a:ext cx="4735733" cy="888577"/>
          </a:xfrm>
          <a:prstGeom prst="rect">
            <a:avLst/>
          </a:prstGeom>
          <a:noFill/>
        </p:spPr>
        <p:txBody>
          <a:bodyPr wrap="square" rtlCol="0" anchor="t">
            <a:spAutoFit/>
          </a:bodyPr>
          <a:lstStyle/>
          <a:p>
            <a:pPr algn="just">
              <a:lnSpc>
                <a:spcPct val="150000"/>
              </a:lnSpc>
            </a:pPr>
            <a:r>
              <a:rPr lang="en-US" sz="1200" dirty="0"/>
              <a:t>A wonderful serenity has taken possession of my entire soul like these sweet mornings of spring feel the charm of existence in this spot, which was created for the bliss of souls like mine.</a:t>
            </a:r>
          </a:p>
        </p:txBody>
      </p:sp>
      <p:sp>
        <p:nvSpPr>
          <p:cNvPr id="35" name="TextBox 34">
            <a:extLst>
              <a:ext uri="{FF2B5EF4-FFF2-40B4-BE49-F238E27FC236}">
                <a16:creationId xmlns:a16="http://schemas.microsoft.com/office/drawing/2014/main" id="{20985F9E-77CD-45DB-B87A-2085865D6163}"/>
              </a:ext>
            </a:extLst>
          </p:cNvPr>
          <p:cNvSpPr txBox="1"/>
          <p:nvPr/>
        </p:nvSpPr>
        <p:spPr>
          <a:xfrm>
            <a:off x="966125" y="4048220"/>
            <a:ext cx="1907193" cy="276999"/>
          </a:xfrm>
          <a:prstGeom prst="rect">
            <a:avLst/>
          </a:prstGeom>
          <a:noFill/>
        </p:spPr>
        <p:txBody>
          <a:bodyPr wrap="square" rtlCol="0" anchor="ctr">
            <a:spAutoFit/>
          </a:bodyPr>
          <a:lstStyle/>
          <a:p>
            <a:r>
              <a:rPr lang="en-US" sz="1200" dirty="0"/>
              <a:t>A wonderful serenity</a:t>
            </a:r>
          </a:p>
        </p:txBody>
      </p:sp>
      <p:sp>
        <p:nvSpPr>
          <p:cNvPr id="36" name="TextBox 35">
            <a:extLst>
              <a:ext uri="{FF2B5EF4-FFF2-40B4-BE49-F238E27FC236}">
                <a16:creationId xmlns:a16="http://schemas.microsoft.com/office/drawing/2014/main" id="{57A8743C-2CE9-4C6E-8CEF-6B0EC95F211A}"/>
              </a:ext>
            </a:extLst>
          </p:cNvPr>
          <p:cNvSpPr txBox="1"/>
          <p:nvPr/>
        </p:nvSpPr>
        <p:spPr>
          <a:xfrm>
            <a:off x="966127" y="3467945"/>
            <a:ext cx="2277614" cy="646331"/>
          </a:xfrm>
          <a:prstGeom prst="rect">
            <a:avLst/>
          </a:prstGeom>
          <a:noFill/>
        </p:spPr>
        <p:txBody>
          <a:bodyPr wrap="square" rtlCol="0" anchor="ctr">
            <a:spAutoFit/>
          </a:bodyPr>
          <a:lstStyle/>
          <a:p>
            <a:r>
              <a:rPr lang="en-US" sz="3600" b="1" dirty="0">
                <a:solidFill>
                  <a:schemeClr val="accent1"/>
                </a:solidFill>
                <a:latin typeface="+mj-lt"/>
              </a:rPr>
              <a:t>+132.856</a:t>
            </a:r>
            <a:endParaRPr lang="en-ID" sz="3600" b="1" dirty="0">
              <a:solidFill>
                <a:schemeClr val="accent1"/>
              </a:solidFill>
              <a:latin typeface="+mj-lt"/>
            </a:endParaRPr>
          </a:p>
        </p:txBody>
      </p:sp>
      <p:sp>
        <p:nvSpPr>
          <p:cNvPr id="37" name="TextBox 36">
            <a:extLst>
              <a:ext uri="{FF2B5EF4-FFF2-40B4-BE49-F238E27FC236}">
                <a16:creationId xmlns:a16="http://schemas.microsoft.com/office/drawing/2014/main" id="{304FD2E4-9D1D-44F3-B158-19BE3CB9F2BF}"/>
              </a:ext>
            </a:extLst>
          </p:cNvPr>
          <p:cNvSpPr txBox="1"/>
          <p:nvPr/>
        </p:nvSpPr>
        <p:spPr>
          <a:xfrm>
            <a:off x="3243739" y="4045840"/>
            <a:ext cx="1907193" cy="276999"/>
          </a:xfrm>
          <a:prstGeom prst="rect">
            <a:avLst/>
          </a:prstGeom>
          <a:noFill/>
        </p:spPr>
        <p:txBody>
          <a:bodyPr wrap="square" rtlCol="0" anchor="ctr">
            <a:spAutoFit/>
          </a:bodyPr>
          <a:lstStyle/>
          <a:p>
            <a:r>
              <a:rPr lang="en-US" sz="1200" dirty="0"/>
              <a:t>A wonderful serenity</a:t>
            </a:r>
          </a:p>
        </p:txBody>
      </p:sp>
      <p:sp>
        <p:nvSpPr>
          <p:cNvPr id="38" name="TextBox 37">
            <a:extLst>
              <a:ext uri="{FF2B5EF4-FFF2-40B4-BE49-F238E27FC236}">
                <a16:creationId xmlns:a16="http://schemas.microsoft.com/office/drawing/2014/main" id="{33F170CE-9E09-49D7-96EC-8B3CFD954040}"/>
              </a:ext>
            </a:extLst>
          </p:cNvPr>
          <p:cNvSpPr txBox="1"/>
          <p:nvPr/>
        </p:nvSpPr>
        <p:spPr>
          <a:xfrm>
            <a:off x="3243741" y="3465565"/>
            <a:ext cx="2277614" cy="646331"/>
          </a:xfrm>
          <a:prstGeom prst="rect">
            <a:avLst/>
          </a:prstGeom>
          <a:noFill/>
        </p:spPr>
        <p:txBody>
          <a:bodyPr wrap="square" rtlCol="0" anchor="ctr">
            <a:spAutoFit/>
          </a:bodyPr>
          <a:lstStyle/>
          <a:p>
            <a:r>
              <a:rPr lang="en-US" sz="3600" b="1" dirty="0">
                <a:solidFill>
                  <a:schemeClr val="accent1"/>
                </a:solidFill>
                <a:latin typeface="+mj-lt"/>
              </a:rPr>
              <a:t>$534,99</a:t>
            </a:r>
            <a:endParaRPr lang="en-ID" sz="3600" b="1" dirty="0">
              <a:solidFill>
                <a:schemeClr val="accent1"/>
              </a:solidFill>
              <a:latin typeface="+mj-lt"/>
            </a:endParaRPr>
          </a:p>
        </p:txBody>
      </p:sp>
      <p:sp>
        <p:nvSpPr>
          <p:cNvPr id="39" name="Oval 38">
            <a:extLst>
              <a:ext uri="{FF2B5EF4-FFF2-40B4-BE49-F238E27FC236}">
                <a16:creationId xmlns:a16="http://schemas.microsoft.com/office/drawing/2014/main" id="{D7560170-004A-440F-B337-0AC09E8D7E83}"/>
              </a:ext>
            </a:extLst>
          </p:cNvPr>
          <p:cNvSpPr/>
          <p:nvPr/>
        </p:nvSpPr>
        <p:spPr>
          <a:xfrm>
            <a:off x="2439861" y="4651248"/>
            <a:ext cx="603504" cy="603504"/>
          </a:xfrm>
          <a:prstGeom prst="ellipse">
            <a:avLst/>
          </a:pr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40" name="Group 39">
            <a:extLst>
              <a:ext uri="{FF2B5EF4-FFF2-40B4-BE49-F238E27FC236}">
                <a16:creationId xmlns:a16="http://schemas.microsoft.com/office/drawing/2014/main" id="{5DFFC983-345F-4646-BC5D-4E4315C8B41F}"/>
              </a:ext>
            </a:extLst>
          </p:cNvPr>
          <p:cNvGrpSpPr>
            <a:grpSpLocks noChangeAspect="1"/>
          </p:cNvGrpSpPr>
          <p:nvPr/>
        </p:nvGrpSpPr>
        <p:grpSpPr>
          <a:xfrm>
            <a:off x="2645722" y="4885637"/>
            <a:ext cx="191781" cy="134726"/>
            <a:chOff x="1418602" y="6135827"/>
            <a:chExt cx="761999" cy="535304"/>
          </a:xfrm>
          <a:solidFill>
            <a:schemeClr val="bg2"/>
          </a:solidFill>
        </p:grpSpPr>
        <p:sp>
          <p:nvSpPr>
            <p:cNvPr id="41" name="Freeform: Shape 40">
              <a:extLst>
                <a:ext uri="{FF2B5EF4-FFF2-40B4-BE49-F238E27FC236}">
                  <a16:creationId xmlns:a16="http://schemas.microsoft.com/office/drawing/2014/main" id="{C6D5A638-163C-470B-A4D3-A183D98F08A8}"/>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B545211E-2AC6-463B-8F84-2D2C65400093}"/>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B3561782-5172-40CF-9942-D19ECEDE9483}"/>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0343E4C6-61E4-4019-8300-E0028435196F}"/>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F6BC3D39-D57A-4BC2-BF94-B74808C13907}"/>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10FEA21C-F99F-4F32-B56A-401CC4843FAE}"/>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47" name="Freeform: Shape 46">
              <a:extLst>
                <a:ext uri="{FF2B5EF4-FFF2-40B4-BE49-F238E27FC236}">
                  <a16:creationId xmlns:a16="http://schemas.microsoft.com/office/drawing/2014/main" id="{7469B145-3D8D-499A-9357-16FA53A26759}"/>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sp>
        <p:nvSpPr>
          <p:cNvPr id="50" name="TextBox 49">
            <a:extLst>
              <a:ext uri="{FF2B5EF4-FFF2-40B4-BE49-F238E27FC236}">
                <a16:creationId xmlns:a16="http://schemas.microsoft.com/office/drawing/2014/main" id="{5AF560C5-4EE8-48AD-843A-30175761D72D}"/>
              </a:ext>
            </a:extLst>
          </p:cNvPr>
          <p:cNvSpPr txBox="1"/>
          <p:nvPr/>
        </p:nvSpPr>
        <p:spPr>
          <a:xfrm>
            <a:off x="3237329" y="5208657"/>
            <a:ext cx="2972555" cy="707886"/>
          </a:xfrm>
          <a:prstGeom prst="rect">
            <a:avLst/>
          </a:prstGeom>
          <a:noFill/>
        </p:spPr>
        <p:txBody>
          <a:bodyPr wrap="square" rtlCol="0" anchor="ctr">
            <a:spAutoFit/>
          </a:bodyPr>
          <a:lstStyle/>
          <a:p>
            <a:pPr algn="ctr"/>
            <a:r>
              <a:rPr lang="en-US" sz="2000" b="1" dirty="0">
                <a:solidFill>
                  <a:schemeClr val="bg2"/>
                </a:solidFill>
                <a:latin typeface="+mj-lt"/>
              </a:rPr>
              <a:t>“ </a:t>
            </a:r>
            <a:r>
              <a:rPr lang="en-US" sz="2000" b="1" dirty="0" err="1">
                <a:solidFill>
                  <a:schemeClr val="bg2"/>
                </a:solidFill>
                <a:latin typeface="+mj-lt"/>
              </a:rPr>
              <a:t>Monara</a:t>
            </a:r>
            <a:r>
              <a:rPr lang="en-US" sz="2000" b="1" i="0" dirty="0">
                <a:solidFill>
                  <a:schemeClr val="bg2"/>
                </a:solidFill>
                <a:effectLst/>
                <a:latin typeface="+mj-lt"/>
              </a:rPr>
              <a:t> Collaborative Businesses To Grow “</a:t>
            </a:r>
            <a:endParaRPr lang="en-ID" sz="2000" b="1" dirty="0">
              <a:solidFill>
                <a:schemeClr val="bg2"/>
              </a:solidFill>
              <a:latin typeface="+mj-lt"/>
            </a:endParaRPr>
          </a:p>
        </p:txBody>
      </p:sp>
    </p:spTree>
    <p:extLst>
      <p:ext uri="{BB962C8B-B14F-4D97-AF65-F5344CB8AC3E}">
        <p14:creationId xmlns:p14="http://schemas.microsoft.com/office/powerpoint/2010/main" val="12045633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fade">
                                      <p:cBhvr>
                                        <p:cTn id="7" dur="500"/>
                                        <p:tgtEl>
                                          <p:spTgt spid="63"/>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4"/>
                                        </p:tgtEl>
                                        <p:attrNameLst>
                                          <p:attrName>style.visibility</p:attrName>
                                        </p:attrNameLst>
                                      </p:cBhvr>
                                      <p:to>
                                        <p:strVal val="visible"/>
                                      </p:to>
                                    </p:set>
                                    <p:anim calcmode="lin" valueType="num">
                                      <p:cBhvr>
                                        <p:cTn id="11" dur="500" fill="hold"/>
                                        <p:tgtEl>
                                          <p:spTgt spid="64"/>
                                        </p:tgtEl>
                                        <p:attrNameLst>
                                          <p:attrName>ppt_w</p:attrName>
                                        </p:attrNameLst>
                                      </p:cBhvr>
                                      <p:tavLst>
                                        <p:tav tm="0">
                                          <p:val>
                                            <p:fltVal val="0"/>
                                          </p:val>
                                        </p:tav>
                                        <p:tav tm="100000">
                                          <p:val>
                                            <p:strVal val="#ppt_w"/>
                                          </p:val>
                                        </p:tav>
                                      </p:tavLst>
                                    </p:anim>
                                    <p:anim calcmode="lin" valueType="num">
                                      <p:cBhvr>
                                        <p:cTn id="12" dur="500" fill="hold"/>
                                        <p:tgtEl>
                                          <p:spTgt spid="64"/>
                                        </p:tgtEl>
                                        <p:attrNameLst>
                                          <p:attrName>ppt_h</p:attrName>
                                        </p:attrNameLst>
                                      </p:cBhvr>
                                      <p:tavLst>
                                        <p:tav tm="0">
                                          <p:val>
                                            <p:fltVal val="0"/>
                                          </p:val>
                                        </p:tav>
                                        <p:tav tm="100000">
                                          <p:val>
                                            <p:strVal val="#ppt_h"/>
                                          </p:val>
                                        </p:tav>
                                      </p:tavLst>
                                    </p:anim>
                                    <p:animEffect transition="in" filter="fade">
                                      <p:cBhvr>
                                        <p:cTn id="13" dur="500"/>
                                        <p:tgtEl>
                                          <p:spTgt spid="64"/>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67"/>
                                        </p:tgtEl>
                                        <p:attrNameLst>
                                          <p:attrName>style.visibility</p:attrName>
                                        </p:attrNameLst>
                                      </p:cBhvr>
                                      <p:to>
                                        <p:strVal val="visible"/>
                                      </p:to>
                                    </p:set>
                                    <p:animEffect transition="in" filter="wipe(left)">
                                      <p:cBhvr>
                                        <p:cTn id="17" dur="500"/>
                                        <p:tgtEl>
                                          <p:spTgt spid="67"/>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wipe(left)">
                                      <p:cBhvr>
                                        <p:cTn id="21" dur="500"/>
                                        <p:tgtEl>
                                          <p:spTgt spid="10"/>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34"/>
                                        </p:tgtEl>
                                        <p:attrNameLst>
                                          <p:attrName>style.visibility</p:attrName>
                                        </p:attrNameLst>
                                      </p:cBhvr>
                                      <p:to>
                                        <p:strVal val="visible"/>
                                      </p:to>
                                    </p:set>
                                    <p:animEffect transition="in" filter="wipe(up)">
                                      <p:cBhvr>
                                        <p:cTn id="25" dur="500"/>
                                        <p:tgtEl>
                                          <p:spTgt spid="34"/>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wipe(left)">
                                      <p:cBhvr>
                                        <p:cTn id="29" dur="500"/>
                                        <p:tgtEl>
                                          <p:spTgt spid="33"/>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36"/>
                                        </p:tgtEl>
                                        <p:attrNameLst>
                                          <p:attrName>style.visibility</p:attrName>
                                        </p:attrNameLst>
                                      </p:cBhvr>
                                      <p:to>
                                        <p:strVal val="visible"/>
                                      </p:to>
                                    </p:set>
                                    <p:animEffect transition="in" filter="wipe(left)">
                                      <p:cBhvr>
                                        <p:cTn id="33" dur="500"/>
                                        <p:tgtEl>
                                          <p:spTgt spid="36"/>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38"/>
                                        </p:tgtEl>
                                        <p:attrNameLst>
                                          <p:attrName>style.visibility</p:attrName>
                                        </p:attrNameLst>
                                      </p:cBhvr>
                                      <p:to>
                                        <p:strVal val="visible"/>
                                      </p:to>
                                    </p:set>
                                    <p:animEffect transition="in" filter="wipe(left)">
                                      <p:cBhvr>
                                        <p:cTn id="36" dur="500"/>
                                        <p:tgtEl>
                                          <p:spTgt spid="38"/>
                                        </p:tgtEl>
                                      </p:cBhvr>
                                    </p:animEffect>
                                  </p:childTnLst>
                                </p:cTn>
                              </p:par>
                            </p:childTnLst>
                          </p:cTn>
                        </p:par>
                        <p:par>
                          <p:cTn id="37" fill="hold">
                            <p:stCondLst>
                              <p:cond delay="3500"/>
                            </p:stCondLst>
                            <p:childTnLst>
                              <p:par>
                                <p:cTn id="38" presetID="22" presetClass="entr" presetSubtype="8" fill="hold" grpId="0" nodeType="afterEffect">
                                  <p:stCondLst>
                                    <p:cond delay="0"/>
                                  </p:stCondLst>
                                  <p:childTnLst>
                                    <p:set>
                                      <p:cBhvr>
                                        <p:cTn id="39" dur="1" fill="hold">
                                          <p:stCondLst>
                                            <p:cond delay="0"/>
                                          </p:stCondLst>
                                        </p:cTn>
                                        <p:tgtEl>
                                          <p:spTgt spid="35"/>
                                        </p:tgtEl>
                                        <p:attrNameLst>
                                          <p:attrName>style.visibility</p:attrName>
                                        </p:attrNameLst>
                                      </p:cBhvr>
                                      <p:to>
                                        <p:strVal val="visible"/>
                                      </p:to>
                                    </p:set>
                                    <p:animEffect transition="in" filter="wipe(left)">
                                      <p:cBhvr>
                                        <p:cTn id="40" dur="500"/>
                                        <p:tgtEl>
                                          <p:spTgt spid="35"/>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37"/>
                                        </p:tgtEl>
                                        <p:attrNameLst>
                                          <p:attrName>style.visibility</p:attrName>
                                        </p:attrNameLst>
                                      </p:cBhvr>
                                      <p:to>
                                        <p:strVal val="visible"/>
                                      </p:to>
                                    </p:set>
                                    <p:animEffect transition="in" filter="wipe(left)">
                                      <p:cBhvr>
                                        <p:cTn id="43" dur="500"/>
                                        <p:tgtEl>
                                          <p:spTgt spid="37"/>
                                        </p:tgtEl>
                                      </p:cBhvr>
                                    </p:animEffect>
                                  </p:childTnLst>
                                </p:cTn>
                              </p:par>
                            </p:childTnLst>
                          </p:cTn>
                        </p:par>
                        <p:par>
                          <p:cTn id="44" fill="hold">
                            <p:stCondLst>
                              <p:cond delay="4000"/>
                            </p:stCondLst>
                            <p:childTnLst>
                              <p:par>
                                <p:cTn id="45" presetID="22" presetClass="entr" presetSubtype="8" fill="hold" grpId="0" nodeType="afterEffect">
                                  <p:stCondLst>
                                    <p:cond delay="0"/>
                                  </p:stCondLst>
                                  <p:childTnLst>
                                    <p:set>
                                      <p:cBhvr>
                                        <p:cTn id="46" dur="1" fill="hold">
                                          <p:stCondLst>
                                            <p:cond delay="0"/>
                                          </p:stCondLst>
                                        </p:cTn>
                                        <p:tgtEl>
                                          <p:spTgt spid="30"/>
                                        </p:tgtEl>
                                        <p:attrNameLst>
                                          <p:attrName>style.visibility</p:attrName>
                                        </p:attrNameLst>
                                      </p:cBhvr>
                                      <p:to>
                                        <p:strVal val="visible"/>
                                      </p:to>
                                    </p:set>
                                    <p:animEffect transition="in" filter="wipe(left)">
                                      <p:cBhvr>
                                        <p:cTn id="47" dur="500"/>
                                        <p:tgtEl>
                                          <p:spTgt spid="30"/>
                                        </p:tgtEl>
                                      </p:cBhvr>
                                    </p:animEffect>
                                  </p:childTnLst>
                                </p:cTn>
                              </p:par>
                            </p:childTnLst>
                          </p:cTn>
                        </p:par>
                        <p:par>
                          <p:cTn id="48" fill="hold">
                            <p:stCondLst>
                              <p:cond delay="4500"/>
                            </p:stCondLst>
                            <p:childTnLst>
                              <p:par>
                                <p:cTn id="49" presetID="22" presetClass="entr" presetSubtype="8" fill="hold" grpId="0" nodeType="afterEffect">
                                  <p:stCondLst>
                                    <p:cond delay="0"/>
                                  </p:stCondLst>
                                  <p:childTnLst>
                                    <p:set>
                                      <p:cBhvr>
                                        <p:cTn id="50" dur="1" fill="hold">
                                          <p:stCondLst>
                                            <p:cond delay="0"/>
                                          </p:stCondLst>
                                        </p:cTn>
                                        <p:tgtEl>
                                          <p:spTgt spid="50"/>
                                        </p:tgtEl>
                                        <p:attrNameLst>
                                          <p:attrName>style.visibility</p:attrName>
                                        </p:attrNameLst>
                                      </p:cBhvr>
                                      <p:to>
                                        <p:strVal val="visible"/>
                                      </p:to>
                                    </p:set>
                                    <p:animEffect transition="in" filter="wipe(left)">
                                      <p:cBhvr>
                                        <p:cTn id="51" dur="500"/>
                                        <p:tgtEl>
                                          <p:spTgt spid="50"/>
                                        </p:tgtEl>
                                      </p:cBhvr>
                                    </p:animEffect>
                                  </p:childTnLst>
                                </p:cTn>
                              </p:par>
                            </p:childTnLst>
                          </p:cTn>
                        </p:par>
                        <p:par>
                          <p:cTn id="52" fill="hold">
                            <p:stCondLst>
                              <p:cond delay="5000"/>
                            </p:stCondLst>
                            <p:childTnLst>
                              <p:par>
                                <p:cTn id="53" presetID="53" presetClass="entr" presetSubtype="16" fill="hold" grpId="0" nodeType="afterEffect">
                                  <p:stCondLst>
                                    <p:cond delay="0"/>
                                  </p:stCondLst>
                                  <p:childTnLst>
                                    <p:set>
                                      <p:cBhvr>
                                        <p:cTn id="54" dur="1" fill="hold">
                                          <p:stCondLst>
                                            <p:cond delay="0"/>
                                          </p:stCondLst>
                                        </p:cTn>
                                        <p:tgtEl>
                                          <p:spTgt spid="39"/>
                                        </p:tgtEl>
                                        <p:attrNameLst>
                                          <p:attrName>style.visibility</p:attrName>
                                        </p:attrNameLst>
                                      </p:cBhvr>
                                      <p:to>
                                        <p:strVal val="visible"/>
                                      </p:to>
                                    </p:set>
                                    <p:anim calcmode="lin" valueType="num">
                                      <p:cBhvr>
                                        <p:cTn id="55" dur="500" fill="hold"/>
                                        <p:tgtEl>
                                          <p:spTgt spid="39"/>
                                        </p:tgtEl>
                                        <p:attrNameLst>
                                          <p:attrName>ppt_w</p:attrName>
                                        </p:attrNameLst>
                                      </p:cBhvr>
                                      <p:tavLst>
                                        <p:tav tm="0">
                                          <p:val>
                                            <p:fltVal val="0"/>
                                          </p:val>
                                        </p:tav>
                                        <p:tav tm="100000">
                                          <p:val>
                                            <p:strVal val="#ppt_w"/>
                                          </p:val>
                                        </p:tav>
                                      </p:tavLst>
                                    </p:anim>
                                    <p:anim calcmode="lin" valueType="num">
                                      <p:cBhvr>
                                        <p:cTn id="56" dur="500" fill="hold"/>
                                        <p:tgtEl>
                                          <p:spTgt spid="39"/>
                                        </p:tgtEl>
                                        <p:attrNameLst>
                                          <p:attrName>ppt_h</p:attrName>
                                        </p:attrNameLst>
                                      </p:cBhvr>
                                      <p:tavLst>
                                        <p:tav tm="0">
                                          <p:val>
                                            <p:fltVal val="0"/>
                                          </p:val>
                                        </p:tav>
                                        <p:tav tm="100000">
                                          <p:val>
                                            <p:strVal val="#ppt_h"/>
                                          </p:val>
                                        </p:tav>
                                      </p:tavLst>
                                    </p:anim>
                                    <p:animEffect transition="in" filter="fade">
                                      <p:cBhvr>
                                        <p:cTn id="57" dur="500"/>
                                        <p:tgtEl>
                                          <p:spTgt spid="39"/>
                                        </p:tgtEl>
                                      </p:cBhvr>
                                    </p:animEffect>
                                  </p:childTnLst>
                                </p:cTn>
                              </p:par>
                            </p:childTnLst>
                          </p:cTn>
                        </p:par>
                        <p:par>
                          <p:cTn id="58" fill="hold">
                            <p:stCondLst>
                              <p:cond delay="5500"/>
                            </p:stCondLst>
                            <p:childTnLst>
                              <p:par>
                                <p:cTn id="59" presetID="53" presetClass="entr" presetSubtype="16" fill="hold" nodeType="afterEffect">
                                  <p:stCondLst>
                                    <p:cond delay="0"/>
                                  </p:stCondLst>
                                  <p:childTnLst>
                                    <p:set>
                                      <p:cBhvr>
                                        <p:cTn id="60" dur="1" fill="hold">
                                          <p:stCondLst>
                                            <p:cond delay="0"/>
                                          </p:stCondLst>
                                        </p:cTn>
                                        <p:tgtEl>
                                          <p:spTgt spid="40"/>
                                        </p:tgtEl>
                                        <p:attrNameLst>
                                          <p:attrName>style.visibility</p:attrName>
                                        </p:attrNameLst>
                                      </p:cBhvr>
                                      <p:to>
                                        <p:strVal val="visible"/>
                                      </p:to>
                                    </p:set>
                                    <p:anim calcmode="lin" valueType="num">
                                      <p:cBhvr>
                                        <p:cTn id="61" dur="500" fill="hold"/>
                                        <p:tgtEl>
                                          <p:spTgt spid="40"/>
                                        </p:tgtEl>
                                        <p:attrNameLst>
                                          <p:attrName>ppt_w</p:attrName>
                                        </p:attrNameLst>
                                      </p:cBhvr>
                                      <p:tavLst>
                                        <p:tav tm="0">
                                          <p:val>
                                            <p:fltVal val="0"/>
                                          </p:val>
                                        </p:tav>
                                        <p:tav tm="100000">
                                          <p:val>
                                            <p:strVal val="#ppt_w"/>
                                          </p:val>
                                        </p:tav>
                                      </p:tavLst>
                                    </p:anim>
                                    <p:anim calcmode="lin" valueType="num">
                                      <p:cBhvr>
                                        <p:cTn id="62" dur="500" fill="hold"/>
                                        <p:tgtEl>
                                          <p:spTgt spid="40"/>
                                        </p:tgtEl>
                                        <p:attrNameLst>
                                          <p:attrName>ppt_h</p:attrName>
                                        </p:attrNameLst>
                                      </p:cBhvr>
                                      <p:tavLst>
                                        <p:tav tm="0">
                                          <p:val>
                                            <p:fltVal val="0"/>
                                          </p:val>
                                        </p:tav>
                                        <p:tav tm="100000">
                                          <p:val>
                                            <p:strVal val="#ppt_h"/>
                                          </p:val>
                                        </p:tav>
                                      </p:tavLst>
                                    </p:anim>
                                    <p:animEffect transition="in" filter="fade">
                                      <p:cBhvr>
                                        <p:cTn id="63"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10" grpId="0"/>
      <p:bldP spid="30" grpId="0" animBg="1"/>
      <p:bldP spid="33" grpId="0"/>
      <p:bldP spid="34" grpId="0"/>
      <p:bldP spid="35" grpId="0"/>
      <p:bldP spid="36" grpId="0"/>
      <p:bldP spid="37" grpId="0"/>
      <p:bldP spid="38" grpId="0"/>
      <p:bldP spid="39" grpId="0" animBg="1"/>
      <p:bldP spid="5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Freeform 4">
            <a:extLst>
              <a:ext uri="{FF2B5EF4-FFF2-40B4-BE49-F238E27FC236}">
                <a16:creationId xmlns:a16="http://schemas.microsoft.com/office/drawing/2014/main" id="{BAB352DA-26C4-403A-9E45-CE0D197A965B}"/>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67" name="Group 66">
            <a:extLst>
              <a:ext uri="{FF2B5EF4-FFF2-40B4-BE49-F238E27FC236}">
                <a16:creationId xmlns:a16="http://schemas.microsoft.com/office/drawing/2014/main" id="{E0F06E77-1AB5-4A33-80DA-C5DD8AF39618}"/>
              </a:ext>
            </a:extLst>
          </p:cNvPr>
          <p:cNvGrpSpPr/>
          <p:nvPr/>
        </p:nvGrpSpPr>
        <p:grpSpPr>
          <a:xfrm>
            <a:off x="494834" y="494834"/>
            <a:ext cx="203798" cy="203798"/>
            <a:chOff x="606723" y="3429000"/>
            <a:chExt cx="575952" cy="575952"/>
          </a:xfrm>
        </p:grpSpPr>
        <p:sp>
          <p:nvSpPr>
            <p:cNvPr id="68" name="Oval 67">
              <a:extLst>
                <a:ext uri="{FF2B5EF4-FFF2-40B4-BE49-F238E27FC236}">
                  <a16:creationId xmlns:a16="http://schemas.microsoft.com/office/drawing/2014/main" id="{6ECD7CF9-E537-4C82-8690-C0C73DE78AC2}"/>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Graphic 17" descr="Coins with solid fill">
              <a:extLst>
                <a:ext uri="{FF2B5EF4-FFF2-40B4-BE49-F238E27FC236}">
                  <a16:creationId xmlns:a16="http://schemas.microsoft.com/office/drawing/2014/main" id="{914DED67-F4C9-4075-9132-BC0718DE1746}"/>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70" name="Graphic 4">
            <a:extLst>
              <a:ext uri="{FF2B5EF4-FFF2-40B4-BE49-F238E27FC236}">
                <a16:creationId xmlns:a16="http://schemas.microsoft.com/office/drawing/2014/main" id="{CF79C4F7-61E1-4283-B843-5BB7CFA3A33C}"/>
              </a:ext>
            </a:extLst>
          </p:cNvPr>
          <p:cNvGrpSpPr>
            <a:grpSpLocks noChangeAspect="1"/>
          </p:cNvGrpSpPr>
          <p:nvPr/>
        </p:nvGrpSpPr>
        <p:grpSpPr>
          <a:xfrm>
            <a:off x="811258" y="514437"/>
            <a:ext cx="842000" cy="164592"/>
            <a:chOff x="5238750" y="3262312"/>
            <a:chExt cx="1715262" cy="335295"/>
          </a:xfrm>
          <a:solidFill>
            <a:schemeClr val="tx1"/>
          </a:solidFill>
        </p:grpSpPr>
        <p:sp>
          <p:nvSpPr>
            <p:cNvPr id="71" name="Freeform: Shape 70">
              <a:extLst>
                <a:ext uri="{FF2B5EF4-FFF2-40B4-BE49-F238E27FC236}">
                  <a16:creationId xmlns:a16="http://schemas.microsoft.com/office/drawing/2014/main" id="{4AB3A42A-ADA7-4386-990F-04BAB03C8368}"/>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73" name="Freeform: Shape 72">
              <a:extLst>
                <a:ext uri="{FF2B5EF4-FFF2-40B4-BE49-F238E27FC236}">
                  <a16:creationId xmlns:a16="http://schemas.microsoft.com/office/drawing/2014/main" id="{94E348B3-5F18-4DF3-8964-0C1A0D170BBA}"/>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75" name="Freeform: Shape 74">
              <a:extLst>
                <a:ext uri="{FF2B5EF4-FFF2-40B4-BE49-F238E27FC236}">
                  <a16:creationId xmlns:a16="http://schemas.microsoft.com/office/drawing/2014/main" id="{75F1A034-8FB3-49C7-9A36-C842868193E2}"/>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77" name="Freeform: Shape 76">
              <a:extLst>
                <a:ext uri="{FF2B5EF4-FFF2-40B4-BE49-F238E27FC236}">
                  <a16:creationId xmlns:a16="http://schemas.microsoft.com/office/drawing/2014/main" id="{1AF2406E-C97A-4304-AEB8-E4D0758F2A44}"/>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78" name="Freeform: Shape 77">
              <a:extLst>
                <a:ext uri="{FF2B5EF4-FFF2-40B4-BE49-F238E27FC236}">
                  <a16:creationId xmlns:a16="http://schemas.microsoft.com/office/drawing/2014/main" id="{5CF547AA-0192-4A39-A98F-DA60DE1C417D}"/>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79" name="Freeform: Shape 78">
              <a:extLst>
                <a:ext uri="{FF2B5EF4-FFF2-40B4-BE49-F238E27FC236}">
                  <a16:creationId xmlns:a16="http://schemas.microsoft.com/office/drawing/2014/main" id="{7CE4F847-227E-43A6-8D12-EDA75BC402B2}"/>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80" name="Freeform: Shape 79">
              <a:extLst>
                <a:ext uri="{FF2B5EF4-FFF2-40B4-BE49-F238E27FC236}">
                  <a16:creationId xmlns:a16="http://schemas.microsoft.com/office/drawing/2014/main" id="{DE158193-B4DB-44C7-BF80-6CBDC18F0867}"/>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pic>
        <p:nvPicPr>
          <p:cNvPr id="86" name="PpHolder4">
            <a:extLst>
              <a:ext uri="{FF2B5EF4-FFF2-40B4-BE49-F238E27FC236}">
                <a16:creationId xmlns:a16="http://schemas.microsoft.com/office/drawing/2014/main" id="{CFFB5A9A-1D86-4946-AC50-70B77DD48DCB}"/>
              </a:ext>
            </a:extLst>
          </p:cNvPr>
          <p:cNvPicPr>
            <a:picLocks/>
          </p:cNvPicPr>
          <p:nvPr/>
        </p:nvPicPr>
        <p:blipFill>
          <a:blip r:embed="rId2"/>
          <a:srcRect l="67513" b="14444"/>
          <a:stretch>
            <a:fillRect/>
          </a:stretch>
        </p:blipFill>
        <p:spPr>
          <a:xfrm>
            <a:off x="8231190" y="0"/>
            <a:ext cx="3960810" cy="5867400"/>
          </a:xfrm>
          <a:custGeom>
            <a:avLst/>
            <a:gdLst>
              <a:gd name="connsiteX0" fmla="*/ 0 w 3960810"/>
              <a:gd name="connsiteY0" fmla="*/ 0 h 5867400"/>
              <a:gd name="connsiteX1" fmla="*/ 3960810 w 3960810"/>
              <a:gd name="connsiteY1" fmla="*/ 0 h 5867400"/>
              <a:gd name="connsiteX2" fmla="*/ 3960810 w 3960810"/>
              <a:gd name="connsiteY2" fmla="*/ 5867400 h 5867400"/>
              <a:gd name="connsiteX3" fmla="*/ 193999 w 3960810"/>
              <a:gd name="connsiteY3" fmla="*/ 5867400 h 5867400"/>
              <a:gd name="connsiteX4" fmla="*/ 0 w 3960810"/>
              <a:gd name="connsiteY4" fmla="*/ 5673401 h 5867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60810" h="5867400">
                <a:moveTo>
                  <a:pt x="0" y="0"/>
                </a:moveTo>
                <a:lnTo>
                  <a:pt x="3960810" y="0"/>
                </a:lnTo>
                <a:lnTo>
                  <a:pt x="3960810" y="5867400"/>
                </a:lnTo>
                <a:lnTo>
                  <a:pt x="193999" y="5867400"/>
                </a:lnTo>
                <a:cubicBezTo>
                  <a:pt x="86856" y="5867400"/>
                  <a:pt x="0" y="5780544"/>
                  <a:pt x="0" y="5673401"/>
                </a:cubicBezTo>
                <a:close/>
              </a:path>
            </a:pathLst>
          </a:custGeom>
        </p:spPr>
      </p:pic>
      <p:pic>
        <p:nvPicPr>
          <p:cNvPr id="85" name="PpHolder5">
            <a:extLst>
              <a:ext uri="{FF2B5EF4-FFF2-40B4-BE49-F238E27FC236}">
                <a16:creationId xmlns:a16="http://schemas.microsoft.com/office/drawing/2014/main" id="{7FEA8749-2560-40EF-99D5-D3599E4E310A}"/>
              </a:ext>
            </a:extLst>
          </p:cNvPr>
          <p:cNvPicPr>
            <a:picLocks/>
          </p:cNvPicPr>
          <p:nvPr/>
        </p:nvPicPr>
        <p:blipFill>
          <a:blip r:embed="rId2"/>
          <a:srcRect l="42500" r="34994" b="41111"/>
          <a:stretch>
            <a:fillRect/>
          </a:stretch>
        </p:blipFill>
        <p:spPr>
          <a:xfrm>
            <a:off x="5181603" y="0"/>
            <a:ext cx="2743968" cy="4038600"/>
          </a:xfrm>
          <a:custGeom>
            <a:avLst/>
            <a:gdLst>
              <a:gd name="connsiteX0" fmla="*/ 0 w 2743968"/>
              <a:gd name="connsiteY0" fmla="*/ 0 h 4038600"/>
              <a:gd name="connsiteX1" fmla="*/ 2743968 w 2743968"/>
              <a:gd name="connsiteY1" fmla="*/ 0 h 4038600"/>
              <a:gd name="connsiteX2" fmla="*/ 2743968 w 2743968"/>
              <a:gd name="connsiteY2" fmla="*/ 3867596 h 4038600"/>
              <a:gd name="connsiteX3" fmla="*/ 2572964 w 2743968"/>
              <a:gd name="connsiteY3" fmla="*/ 4038600 h 4038600"/>
              <a:gd name="connsiteX4" fmla="*/ 171004 w 2743968"/>
              <a:gd name="connsiteY4" fmla="*/ 4038600 h 4038600"/>
              <a:gd name="connsiteX5" fmla="*/ 0 w 2743968"/>
              <a:gd name="connsiteY5" fmla="*/ 3867596 h 403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43968" h="4038600">
                <a:moveTo>
                  <a:pt x="0" y="0"/>
                </a:moveTo>
                <a:lnTo>
                  <a:pt x="2743968" y="0"/>
                </a:lnTo>
                <a:lnTo>
                  <a:pt x="2743968" y="3867596"/>
                </a:lnTo>
                <a:cubicBezTo>
                  <a:pt x="2743968" y="3962039"/>
                  <a:pt x="2667407" y="4038600"/>
                  <a:pt x="2572964" y="4038600"/>
                </a:cubicBezTo>
                <a:lnTo>
                  <a:pt x="171004" y="4038600"/>
                </a:lnTo>
                <a:cubicBezTo>
                  <a:pt x="76561" y="4038600"/>
                  <a:pt x="0" y="3962039"/>
                  <a:pt x="0" y="3867596"/>
                </a:cubicBezTo>
                <a:close/>
              </a:path>
            </a:pathLst>
          </a:custGeom>
        </p:spPr>
      </p:pic>
      <p:pic>
        <p:nvPicPr>
          <p:cNvPr id="84" name="PpHolder6">
            <a:extLst>
              <a:ext uri="{FF2B5EF4-FFF2-40B4-BE49-F238E27FC236}">
                <a16:creationId xmlns:a16="http://schemas.microsoft.com/office/drawing/2014/main" id="{FEB817CA-B668-45F4-920B-7A8174A5D4D5}"/>
              </a:ext>
            </a:extLst>
          </p:cNvPr>
          <p:cNvPicPr>
            <a:picLocks/>
          </p:cNvPicPr>
          <p:nvPr/>
        </p:nvPicPr>
        <p:blipFill>
          <a:blip r:embed="rId2"/>
          <a:srcRect l="17494" r="60000" b="41111"/>
          <a:stretch>
            <a:fillRect/>
          </a:stretch>
        </p:blipFill>
        <p:spPr>
          <a:xfrm>
            <a:off x="2132835" y="0"/>
            <a:ext cx="2743973" cy="4038600"/>
          </a:xfrm>
          <a:custGeom>
            <a:avLst/>
            <a:gdLst>
              <a:gd name="connsiteX0" fmla="*/ 0 w 2743973"/>
              <a:gd name="connsiteY0" fmla="*/ 0 h 4038600"/>
              <a:gd name="connsiteX1" fmla="*/ 2743973 w 2743973"/>
              <a:gd name="connsiteY1" fmla="*/ 0 h 4038600"/>
              <a:gd name="connsiteX2" fmla="*/ 2743973 w 2743973"/>
              <a:gd name="connsiteY2" fmla="*/ 3867596 h 4038600"/>
              <a:gd name="connsiteX3" fmla="*/ 2572967 w 2743973"/>
              <a:gd name="connsiteY3" fmla="*/ 4038600 h 4038600"/>
              <a:gd name="connsiteX4" fmla="*/ 171004 w 2743973"/>
              <a:gd name="connsiteY4" fmla="*/ 4038600 h 4038600"/>
              <a:gd name="connsiteX5" fmla="*/ 0 w 2743973"/>
              <a:gd name="connsiteY5" fmla="*/ 3867596 h 403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43973" h="4038600">
                <a:moveTo>
                  <a:pt x="0" y="0"/>
                </a:moveTo>
                <a:lnTo>
                  <a:pt x="2743973" y="0"/>
                </a:lnTo>
                <a:lnTo>
                  <a:pt x="2743973" y="3867596"/>
                </a:lnTo>
                <a:cubicBezTo>
                  <a:pt x="2743973" y="3962039"/>
                  <a:pt x="2667410" y="4038600"/>
                  <a:pt x="2572967" y="4038600"/>
                </a:cubicBezTo>
                <a:lnTo>
                  <a:pt x="171004" y="4038600"/>
                </a:lnTo>
                <a:cubicBezTo>
                  <a:pt x="76561" y="4038600"/>
                  <a:pt x="0" y="3962039"/>
                  <a:pt x="0" y="3867596"/>
                </a:cubicBezTo>
                <a:close/>
              </a:path>
            </a:pathLst>
          </a:custGeom>
        </p:spPr>
      </p:pic>
      <p:sp>
        <p:nvSpPr>
          <p:cNvPr id="36" name="Freeform 9">
            <a:extLst>
              <a:ext uri="{FF2B5EF4-FFF2-40B4-BE49-F238E27FC236}">
                <a16:creationId xmlns:a16="http://schemas.microsoft.com/office/drawing/2014/main" id="{FE69469F-D7B3-42E6-BC03-315E7BCBFAF6}"/>
              </a:ext>
            </a:extLst>
          </p:cNvPr>
          <p:cNvSpPr>
            <a:spLocks/>
          </p:cNvSpPr>
          <p:nvPr/>
        </p:nvSpPr>
        <p:spPr bwMode="auto">
          <a:xfrm rot="5400000">
            <a:off x="919053" y="3883925"/>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37" name="TextBox 36">
            <a:extLst>
              <a:ext uri="{FF2B5EF4-FFF2-40B4-BE49-F238E27FC236}">
                <a16:creationId xmlns:a16="http://schemas.microsoft.com/office/drawing/2014/main" id="{6C576EA3-864E-4867-B03A-510936EE790C}"/>
              </a:ext>
            </a:extLst>
          </p:cNvPr>
          <p:cNvSpPr txBox="1"/>
          <p:nvPr/>
        </p:nvSpPr>
        <p:spPr>
          <a:xfrm rot="5400000">
            <a:off x="493779" y="3222096"/>
            <a:ext cx="1005840" cy="276999"/>
          </a:xfrm>
          <a:prstGeom prst="rect">
            <a:avLst/>
          </a:prstGeom>
          <a:noFill/>
        </p:spPr>
        <p:txBody>
          <a:bodyPr wrap="square" rtlCol="0" anchor="ctr">
            <a:spAutoFit/>
          </a:bodyPr>
          <a:lstStyle/>
          <a:p>
            <a:r>
              <a:rPr lang="en-US" sz="1200" b="1" dirty="0">
                <a:latin typeface="+mj-lt"/>
              </a:rPr>
              <a:t>Next Slides</a:t>
            </a:r>
          </a:p>
        </p:txBody>
      </p:sp>
      <p:sp>
        <p:nvSpPr>
          <p:cNvPr id="39" name="TextBox 38">
            <a:extLst>
              <a:ext uri="{FF2B5EF4-FFF2-40B4-BE49-F238E27FC236}">
                <a16:creationId xmlns:a16="http://schemas.microsoft.com/office/drawing/2014/main" id="{3B130F12-F631-4F53-A145-01860A72A65B}"/>
              </a:ext>
            </a:extLst>
          </p:cNvPr>
          <p:cNvSpPr txBox="1"/>
          <p:nvPr/>
        </p:nvSpPr>
        <p:spPr>
          <a:xfrm>
            <a:off x="1819962" y="5490183"/>
            <a:ext cx="2333700" cy="611578"/>
          </a:xfrm>
          <a:prstGeom prst="rect">
            <a:avLst/>
          </a:prstGeom>
          <a:noFill/>
        </p:spPr>
        <p:txBody>
          <a:bodyPr wrap="square" rtlCol="0">
            <a:spAutoFit/>
          </a:bodyPr>
          <a:lstStyle/>
          <a:p>
            <a:pPr>
              <a:lnSpc>
                <a:spcPct val="150000"/>
              </a:lnSpc>
            </a:pPr>
            <a:r>
              <a:rPr lang="en-US" sz="1200" dirty="0"/>
              <a:t>A wonderful serenity has taken possession of spring which</a:t>
            </a:r>
          </a:p>
        </p:txBody>
      </p:sp>
      <p:sp>
        <p:nvSpPr>
          <p:cNvPr id="38" name="TextBox 37">
            <a:extLst>
              <a:ext uri="{FF2B5EF4-FFF2-40B4-BE49-F238E27FC236}">
                <a16:creationId xmlns:a16="http://schemas.microsoft.com/office/drawing/2014/main" id="{AFC601E5-2C03-41ED-B597-7EF46EE59889}"/>
              </a:ext>
            </a:extLst>
          </p:cNvPr>
          <p:cNvSpPr txBox="1"/>
          <p:nvPr/>
        </p:nvSpPr>
        <p:spPr>
          <a:xfrm>
            <a:off x="1819961" y="4588656"/>
            <a:ext cx="2552684" cy="707886"/>
          </a:xfrm>
          <a:prstGeom prst="rect">
            <a:avLst/>
          </a:prstGeom>
          <a:noFill/>
        </p:spPr>
        <p:txBody>
          <a:bodyPr wrap="square" rtlCol="0">
            <a:spAutoFit/>
          </a:bodyPr>
          <a:lstStyle/>
          <a:p>
            <a:r>
              <a:rPr lang="en-US" sz="4000" b="1" dirty="0">
                <a:solidFill>
                  <a:schemeClr val="accent1"/>
                </a:solidFill>
                <a:latin typeface="+mj-lt"/>
              </a:rPr>
              <a:t>657.3K</a:t>
            </a:r>
          </a:p>
        </p:txBody>
      </p:sp>
      <p:sp>
        <p:nvSpPr>
          <p:cNvPr id="40" name="TextBox 39">
            <a:extLst>
              <a:ext uri="{FF2B5EF4-FFF2-40B4-BE49-F238E27FC236}">
                <a16:creationId xmlns:a16="http://schemas.microsoft.com/office/drawing/2014/main" id="{620B38D9-56C2-43BE-B6D9-697734BC6782}"/>
              </a:ext>
            </a:extLst>
          </p:cNvPr>
          <p:cNvSpPr txBox="1"/>
          <p:nvPr/>
        </p:nvSpPr>
        <p:spPr>
          <a:xfrm>
            <a:off x="1819961" y="5189209"/>
            <a:ext cx="2099922" cy="369332"/>
          </a:xfrm>
          <a:prstGeom prst="rect">
            <a:avLst/>
          </a:prstGeom>
          <a:noFill/>
        </p:spPr>
        <p:txBody>
          <a:bodyPr wrap="square" rtlCol="0" anchor="ctr">
            <a:spAutoFit/>
          </a:bodyPr>
          <a:lstStyle/>
          <a:p>
            <a:r>
              <a:rPr lang="en-US" b="1" dirty="0">
                <a:solidFill>
                  <a:schemeClr val="accent1"/>
                </a:solidFill>
                <a:latin typeface="+mj-lt"/>
              </a:rPr>
              <a:t>Description</a:t>
            </a:r>
          </a:p>
        </p:txBody>
      </p:sp>
      <p:grpSp>
        <p:nvGrpSpPr>
          <p:cNvPr id="8" name="Group 7">
            <a:extLst>
              <a:ext uri="{FF2B5EF4-FFF2-40B4-BE49-F238E27FC236}">
                <a16:creationId xmlns:a16="http://schemas.microsoft.com/office/drawing/2014/main" id="{0897C964-974E-4961-8E7F-60330C9E3DE8}"/>
              </a:ext>
            </a:extLst>
          </p:cNvPr>
          <p:cNvGrpSpPr/>
          <p:nvPr/>
        </p:nvGrpSpPr>
        <p:grpSpPr>
          <a:xfrm>
            <a:off x="925835" y="4788379"/>
            <a:ext cx="538748" cy="570439"/>
            <a:chOff x="925835" y="4788379"/>
            <a:chExt cx="538748" cy="570439"/>
          </a:xfrm>
          <a:solidFill>
            <a:schemeClr val="accent1"/>
          </a:solidFill>
        </p:grpSpPr>
        <p:sp>
          <p:nvSpPr>
            <p:cNvPr id="42" name="Graphic 36" descr="Inbox Check with solid fill">
              <a:extLst>
                <a:ext uri="{FF2B5EF4-FFF2-40B4-BE49-F238E27FC236}">
                  <a16:creationId xmlns:a16="http://schemas.microsoft.com/office/drawing/2014/main" id="{5531366A-332F-4747-A66A-C2EF4D6E2E23}"/>
                </a:ext>
              </a:extLst>
            </p:cNvPr>
            <p:cNvSpPr/>
            <p:nvPr/>
          </p:nvSpPr>
          <p:spPr>
            <a:xfrm>
              <a:off x="925835" y="4978525"/>
              <a:ext cx="538748" cy="380293"/>
            </a:xfrm>
            <a:custGeom>
              <a:avLst/>
              <a:gdLst>
                <a:gd name="connsiteX0" fmla="*/ 548735 w 647700"/>
                <a:gd name="connsiteY0" fmla="*/ 155467 h 457200"/>
                <a:gd name="connsiteX1" fmla="*/ 587264 w 647700"/>
                <a:gd name="connsiteY1" fmla="*/ 248422 h 457200"/>
                <a:gd name="connsiteX2" fmla="*/ 409146 w 647700"/>
                <a:gd name="connsiteY2" fmla="*/ 248422 h 457200"/>
                <a:gd name="connsiteX3" fmla="*/ 322585 w 647700"/>
                <a:gd name="connsiteY3" fmla="*/ 332434 h 457200"/>
                <a:gd name="connsiteX4" fmla="*/ 238573 w 647700"/>
                <a:gd name="connsiteY4" fmla="*/ 248422 h 457200"/>
                <a:gd name="connsiteX5" fmla="*/ 60293 w 647700"/>
                <a:gd name="connsiteY5" fmla="*/ 248422 h 457200"/>
                <a:gd name="connsiteX6" fmla="*/ 139494 w 647700"/>
                <a:gd name="connsiteY6" fmla="*/ 57150 h 457200"/>
                <a:gd name="connsiteX7" fmla="*/ 274406 w 647700"/>
                <a:gd name="connsiteY7" fmla="*/ 57150 h 457200"/>
                <a:gd name="connsiteX8" fmla="*/ 252946 w 647700"/>
                <a:gd name="connsiteY8" fmla="*/ 0 h 457200"/>
                <a:gd name="connsiteX9" fmla="*/ 101298 w 647700"/>
                <a:gd name="connsiteY9" fmla="*/ 0 h 457200"/>
                <a:gd name="connsiteX10" fmla="*/ 0 w 647700"/>
                <a:gd name="connsiteY10" fmla="*/ 244592 h 457200"/>
                <a:gd name="connsiteX11" fmla="*/ 0 w 647700"/>
                <a:gd name="connsiteY11" fmla="*/ 457200 h 457200"/>
                <a:gd name="connsiteX12" fmla="*/ 647700 w 647700"/>
                <a:gd name="connsiteY12" fmla="*/ 457200 h 457200"/>
                <a:gd name="connsiteX13" fmla="*/ 647700 w 647700"/>
                <a:gd name="connsiteY13" fmla="*/ 245012 h 457200"/>
                <a:gd name="connsiteX14" fmla="*/ 598808 w 647700"/>
                <a:gd name="connsiteY14" fmla="*/ 127025 h 457200"/>
                <a:gd name="connsiteX15" fmla="*/ 548735 w 647700"/>
                <a:gd name="connsiteY15" fmla="*/ 155467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7700" h="457200">
                  <a:moveTo>
                    <a:pt x="548735" y="155467"/>
                  </a:moveTo>
                  <a:lnTo>
                    <a:pt x="587264" y="248422"/>
                  </a:lnTo>
                  <a:lnTo>
                    <a:pt x="409146" y="248422"/>
                  </a:lnTo>
                  <a:cubicBezTo>
                    <a:pt x="408442" y="295525"/>
                    <a:pt x="369687" y="333138"/>
                    <a:pt x="322585" y="332434"/>
                  </a:cubicBezTo>
                  <a:cubicBezTo>
                    <a:pt x="276475" y="331744"/>
                    <a:pt x="239262" y="294532"/>
                    <a:pt x="238573" y="248422"/>
                  </a:cubicBezTo>
                  <a:lnTo>
                    <a:pt x="60293" y="248422"/>
                  </a:lnTo>
                  <a:lnTo>
                    <a:pt x="139494" y="57150"/>
                  </a:lnTo>
                  <a:lnTo>
                    <a:pt x="274406" y="57150"/>
                  </a:lnTo>
                  <a:cubicBezTo>
                    <a:pt x="264604" y="39203"/>
                    <a:pt x="257379" y="19963"/>
                    <a:pt x="252946" y="0"/>
                  </a:cubicBezTo>
                  <a:lnTo>
                    <a:pt x="101298" y="0"/>
                  </a:lnTo>
                  <a:lnTo>
                    <a:pt x="0" y="244592"/>
                  </a:lnTo>
                  <a:lnTo>
                    <a:pt x="0" y="457200"/>
                  </a:lnTo>
                  <a:lnTo>
                    <a:pt x="647700" y="457200"/>
                  </a:lnTo>
                  <a:lnTo>
                    <a:pt x="647700" y="245012"/>
                  </a:lnTo>
                  <a:lnTo>
                    <a:pt x="598808" y="127025"/>
                  </a:lnTo>
                  <a:cubicBezTo>
                    <a:pt x="583443" y="138671"/>
                    <a:pt x="566606" y="148234"/>
                    <a:pt x="548735" y="155467"/>
                  </a:cubicBezTo>
                  <a:close/>
                </a:path>
              </a:pathLst>
            </a:custGeom>
            <a:grpFill/>
            <a:ln w="9525" cap="flat">
              <a:noFill/>
              <a:prstDash val="solid"/>
              <a:miter/>
            </a:ln>
          </p:spPr>
          <p:txBody>
            <a:bodyPr rtlCol="0" anchor="ctr"/>
            <a:lstStyle/>
            <a:p>
              <a:endParaRPr lang="en-ID"/>
            </a:p>
          </p:txBody>
        </p:sp>
        <p:sp>
          <p:nvSpPr>
            <p:cNvPr id="43" name="Graphic 36" descr="Inbox Check with solid fill">
              <a:extLst>
                <a:ext uri="{FF2B5EF4-FFF2-40B4-BE49-F238E27FC236}">
                  <a16:creationId xmlns:a16="http://schemas.microsoft.com/office/drawing/2014/main" id="{CBDD58CF-1C95-4DEE-95D7-24ACE75C7890}"/>
                </a:ext>
              </a:extLst>
            </p:cNvPr>
            <p:cNvSpPr/>
            <p:nvPr/>
          </p:nvSpPr>
          <p:spPr>
            <a:xfrm>
              <a:off x="1163518" y="4788379"/>
              <a:ext cx="301065" cy="301065"/>
            </a:xfrm>
            <a:custGeom>
              <a:avLst/>
              <a:gdLst>
                <a:gd name="connsiteX0" fmla="*/ 180975 w 361950"/>
                <a:gd name="connsiteY0" fmla="*/ 0 h 361950"/>
                <a:gd name="connsiteX1" fmla="*/ 0 w 361950"/>
                <a:gd name="connsiteY1" fmla="*/ 180975 h 361950"/>
                <a:gd name="connsiteX2" fmla="*/ 180975 w 361950"/>
                <a:gd name="connsiteY2" fmla="*/ 361950 h 361950"/>
                <a:gd name="connsiteX3" fmla="*/ 361950 w 361950"/>
                <a:gd name="connsiteY3" fmla="*/ 180975 h 361950"/>
                <a:gd name="connsiteX4" fmla="*/ 181127 w 361950"/>
                <a:gd name="connsiteY4" fmla="*/ 0 h 361950"/>
                <a:gd name="connsiteX5" fmla="*/ 180975 w 361950"/>
                <a:gd name="connsiteY5" fmla="*/ 0 h 361950"/>
                <a:gd name="connsiteX6" fmla="*/ 224790 w 361950"/>
                <a:gd name="connsiteY6" fmla="*/ 189614 h 361950"/>
                <a:gd name="connsiteX7" fmla="*/ 145209 w 361950"/>
                <a:gd name="connsiteY7" fmla="*/ 269281 h 361950"/>
                <a:gd name="connsiteX8" fmla="*/ 77019 w 361950"/>
                <a:gd name="connsiteY8" fmla="*/ 201082 h 361950"/>
                <a:gd name="connsiteX9" fmla="*/ 99803 w 361950"/>
                <a:gd name="connsiteY9" fmla="*/ 178298 h 361950"/>
                <a:gd name="connsiteX10" fmla="*/ 145209 w 361950"/>
                <a:gd name="connsiteY10" fmla="*/ 223714 h 361950"/>
                <a:gd name="connsiteX11" fmla="*/ 210931 w 361950"/>
                <a:gd name="connsiteY11" fmla="*/ 157105 h 361950"/>
                <a:gd name="connsiteX12" fmla="*/ 267348 w 361950"/>
                <a:gd name="connsiteY12" fmla="*/ 101394 h 361950"/>
                <a:gd name="connsiteX13" fmla="*/ 269405 w 361950"/>
                <a:gd name="connsiteY13" fmla="*/ 99489 h 361950"/>
                <a:gd name="connsiteX14" fmla="*/ 271310 w 361950"/>
                <a:gd name="connsiteY14" fmla="*/ 97431 h 361950"/>
                <a:gd name="connsiteX15" fmla="*/ 294418 w 361950"/>
                <a:gd name="connsiteY15" fmla="*/ 120215 h 361950"/>
                <a:gd name="connsiteX16" fmla="*/ 224790 w 361950"/>
                <a:gd name="connsiteY16" fmla="*/ 189614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1950" h="361950">
                  <a:moveTo>
                    <a:pt x="180975" y="0"/>
                  </a:moveTo>
                  <a:cubicBezTo>
                    <a:pt x="81025" y="0"/>
                    <a:pt x="0" y="81025"/>
                    <a:pt x="0" y="180975"/>
                  </a:cubicBezTo>
                  <a:cubicBezTo>
                    <a:pt x="0" y="280925"/>
                    <a:pt x="81025" y="361950"/>
                    <a:pt x="180975" y="361950"/>
                  </a:cubicBezTo>
                  <a:cubicBezTo>
                    <a:pt x="280925" y="361950"/>
                    <a:pt x="361950" y="280925"/>
                    <a:pt x="361950" y="180975"/>
                  </a:cubicBezTo>
                  <a:cubicBezTo>
                    <a:pt x="361992" y="81067"/>
                    <a:pt x="281035" y="42"/>
                    <a:pt x="181127" y="0"/>
                  </a:cubicBezTo>
                  <a:cubicBezTo>
                    <a:pt x="181077" y="0"/>
                    <a:pt x="181025" y="0"/>
                    <a:pt x="180975" y="0"/>
                  </a:cubicBezTo>
                  <a:close/>
                  <a:moveTo>
                    <a:pt x="224790" y="189614"/>
                  </a:moveTo>
                  <a:cubicBezTo>
                    <a:pt x="198425" y="215935"/>
                    <a:pt x="171898" y="242490"/>
                    <a:pt x="145209" y="269281"/>
                  </a:cubicBezTo>
                  <a:cubicBezTo>
                    <a:pt x="122527" y="246497"/>
                    <a:pt x="99796" y="223764"/>
                    <a:pt x="77019" y="201082"/>
                  </a:cubicBezTo>
                  <a:lnTo>
                    <a:pt x="99803" y="178298"/>
                  </a:lnTo>
                  <a:lnTo>
                    <a:pt x="145209" y="223714"/>
                  </a:lnTo>
                  <a:cubicBezTo>
                    <a:pt x="167249" y="201349"/>
                    <a:pt x="189157" y="179146"/>
                    <a:pt x="210931" y="157105"/>
                  </a:cubicBezTo>
                  <a:cubicBezTo>
                    <a:pt x="232705" y="135055"/>
                    <a:pt x="244773" y="123225"/>
                    <a:pt x="267348" y="101394"/>
                  </a:cubicBezTo>
                  <a:cubicBezTo>
                    <a:pt x="267986" y="100755"/>
                    <a:pt x="268662" y="100127"/>
                    <a:pt x="269405" y="99489"/>
                  </a:cubicBezTo>
                  <a:cubicBezTo>
                    <a:pt x="270119" y="98880"/>
                    <a:pt x="270758" y="98189"/>
                    <a:pt x="271310" y="97431"/>
                  </a:cubicBezTo>
                  <a:lnTo>
                    <a:pt x="294418" y="120215"/>
                  </a:lnTo>
                  <a:cubicBezTo>
                    <a:pt x="267653" y="146904"/>
                    <a:pt x="251193" y="163297"/>
                    <a:pt x="224790" y="189614"/>
                  </a:cubicBezTo>
                  <a:close/>
                </a:path>
              </a:pathLst>
            </a:custGeom>
            <a:grpFill/>
            <a:ln w="9525" cap="flat">
              <a:noFill/>
              <a:prstDash val="solid"/>
              <a:miter/>
            </a:ln>
          </p:spPr>
          <p:txBody>
            <a:bodyPr rtlCol="0" anchor="ctr"/>
            <a:lstStyle/>
            <a:p>
              <a:endParaRPr lang="en-ID"/>
            </a:p>
          </p:txBody>
        </p:sp>
      </p:grpSp>
      <p:sp>
        <p:nvSpPr>
          <p:cNvPr id="44" name="TextBox 43">
            <a:extLst>
              <a:ext uri="{FF2B5EF4-FFF2-40B4-BE49-F238E27FC236}">
                <a16:creationId xmlns:a16="http://schemas.microsoft.com/office/drawing/2014/main" id="{40146509-A488-4BBE-B33A-D35327A83185}"/>
              </a:ext>
            </a:extLst>
          </p:cNvPr>
          <p:cNvSpPr txBox="1"/>
          <p:nvPr/>
        </p:nvSpPr>
        <p:spPr>
          <a:xfrm>
            <a:off x="5400583" y="5490183"/>
            <a:ext cx="2333700" cy="611578"/>
          </a:xfrm>
          <a:prstGeom prst="rect">
            <a:avLst/>
          </a:prstGeom>
          <a:noFill/>
        </p:spPr>
        <p:txBody>
          <a:bodyPr wrap="square" rtlCol="0">
            <a:spAutoFit/>
          </a:bodyPr>
          <a:lstStyle/>
          <a:p>
            <a:pPr>
              <a:lnSpc>
                <a:spcPct val="150000"/>
              </a:lnSpc>
            </a:pPr>
            <a:r>
              <a:rPr lang="en-US" sz="1200" dirty="0"/>
              <a:t>A wonderful serenity has taken possession of spring which</a:t>
            </a:r>
          </a:p>
        </p:txBody>
      </p:sp>
      <p:sp>
        <p:nvSpPr>
          <p:cNvPr id="46" name="TextBox 45">
            <a:extLst>
              <a:ext uri="{FF2B5EF4-FFF2-40B4-BE49-F238E27FC236}">
                <a16:creationId xmlns:a16="http://schemas.microsoft.com/office/drawing/2014/main" id="{F8356B3F-C181-4661-B9D4-1D2F5704C984}"/>
              </a:ext>
            </a:extLst>
          </p:cNvPr>
          <p:cNvSpPr txBox="1"/>
          <p:nvPr/>
        </p:nvSpPr>
        <p:spPr>
          <a:xfrm>
            <a:off x="5400582" y="4588656"/>
            <a:ext cx="2552684" cy="707886"/>
          </a:xfrm>
          <a:prstGeom prst="rect">
            <a:avLst/>
          </a:prstGeom>
          <a:noFill/>
        </p:spPr>
        <p:txBody>
          <a:bodyPr wrap="square" rtlCol="0">
            <a:spAutoFit/>
          </a:bodyPr>
          <a:lstStyle/>
          <a:p>
            <a:r>
              <a:rPr lang="en-US" sz="4000" b="1" dirty="0">
                <a:solidFill>
                  <a:schemeClr val="accent1"/>
                </a:solidFill>
                <a:latin typeface="+mj-lt"/>
              </a:rPr>
              <a:t>812.7K</a:t>
            </a:r>
          </a:p>
        </p:txBody>
      </p:sp>
      <p:sp>
        <p:nvSpPr>
          <p:cNvPr id="47" name="TextBox 46">
            <a:extLst>
              <a:ext uri="{FF2B5EF4-FFF2-40B4-BE49-F238E27FC236}">
                <a16:creationId xmlns:a16="http://schemas.microsoft.com/office/drawing/2014/main" id="{32561BB2-03F5-49F8-8043-9F1C9BB268B7}"/>
              </a:ext>
            </a:extLst>
          </p:cNvPr>
          <p:cNvSpPr txBox="1"/>
          <p:nvPr/>
        </p:nvSpPr>
        <p:spPr>
          <a:xfrm>
            <a:off x="5400582" y="5189209"/>
            <a:ext cx="2099922" cy="369332"/>
          </a:xfrm>
          <a:prstGeom prst="rect">
            <a:avLst/>
          </a:prstGeom>
          <a:noFill/>
        </p:spPr>
        <p:txBody>
          <a:bodyPr wrap="square" rtlCol="0" anchor="ctr">
            <a:spAutoFit/>
          </a:bodyPr>
          <a:lstStyle/>
          <a:p>
            <a:r>
              <a:rPr lang="en-US" b="1" dirty="0">
                <a:solidFill>
                  <a:schemeClr val="accent1"/>
                </a:solidFill>
                <a:latin typeface="+mj-lt"/>
              </a:rPr>
              <a:t>Description</a:t>
            </a:r>
          </a:p>
        </p:txBody>
      </p:sp>
      <p:grpSp>
        <p:nvGrpSpPr>
          <p:cNvPr id="59" name="Group 58">
            <a:extLst>
              <a:ext uri="{FF2B5EF4-FFF2-40B4-BE49-F238E27FC236}">
                <a16:creationId xmlns:a16="http://schemas.microsoft.com/office/drawing/2014/main" id="{FBF3B1C3-B3EC-46ED-9824-25740EDAA329}"/>
              </a:ext>
            </a:extLst>
          </p:cNvPr>
          <p:cNvGrpSpPr>
            <a:grpSpLocks noChangeAspect="1"/>
          </p:cNvGrpSpPr>
          <p:nvPr/>
        </p:nvGrpSpPr>
        <p:grpSpPr>
          <a:xfrm>
            <a:off x="4595234" y="4874465"/>
            <a:ext cx="566928" cy="398267"/>
            <a:chOff x="1418602" y="6135827"/>
            <a:chExt cx="761999" cy="535304"/>
          </a:xfrm>
          <a:solidFill>
            <a:schemeClr val="accent1"/>
          </a:solidFill>
        </p:grpSpPr>
        <p:sp>
          <p:nvSpPr>
            <p:cNvPr id="60" name="Freeform: Shape 59">
              <a:extLst>
                <a:ext uri="{FF2B5EF4-FFF2-40B4-BE49-F238E27FC236}">
                  <a16:creationId xmlns:a16="http://schemas.microsoft.com/office/drawing/2014/main" id="{6ED26843-16D7-493A-8384-86C5A80D9A77}"/>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3AAD993C-26CC-450E-929D-ED0A785208E2}"/>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62" name="Freeform: Shape 61">
              <a:extLst>
                <a:ext uri="{FF2B5EF4-FFF2-40B4-BE49-F238E27FC236}">
                  <a16:creationId xmlns:a16="http://schemas.microsoft.com/office/drawing/2014/main" id="{7EAD28C5-FA96-441A-8C28-A12793BB2252}"/>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63" name="Freeform: Shape 62">
              <a:extLst>
                <a:ext uri="{FF2B5EF4-FFF2-40B4-BE49-F238E27FC236}">
                  <a16:creationId xmlns:a16="http://schemas.microsoft.com/office/drawing/2014/main" id="{99FCD7C8-505E-402A-9B9B-9825AC949C82}"/>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64" name="Freeform: Shape 63">
              <a:extLst>
                <a:ext uri="{FF2B5EF4-FFF2-40B4-BE49-F238E27FC236}">
                  <a16:creationId xmlns:a16="http://schemas.microsoft.com/office/drawing/2014/main" id="{08161608-B46D-4633-913C-C4735972EAEB}"/>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65" name="Freeform: Shape 64">
              <a:extLst>
                <a:ext uri="{FF2B5EF4-FFF2-40B4-BE49-F238E27FC236}">
                  <a16:creationId xmlns:a16="http://schemas.microsoft.com/office/drawing/2014/main" id="{B5A2F3F0-AC9B-4D69-BA52-CD3A0DCF17EA}"/>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66" name="Freeform: Shape 65">
              <a:extLst>
                <a:ext uri="{FF2B5EF4-FFF2-40B4-BE49-F238E27FC236}">
                  <a16:creationId xmlns:a16="http://schemas.microsoft.com/office/drawing/2014/main" id="{9C8F7950-6993-4330-93B9-ECA4B7E53E28}"/>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15696907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fade">
                                      <p:cBhvr>
                                        <p:cTn id="7" dur="500"/>
                                        <p:tgtEl>
                                          <p:spTgt spid="58"/>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7"/>
                                        </p:tgtEl>
                                        <p:attrNameLst>
                                          <p:attrName>style.visibility</p:attrName>
                                        </p:attrNameLst>
                                      </p:cBhvr>
                                      <p:to>
                                        <p:strVal val="visible"/>
                                      </p:to>
                                    </p:set>
                                    <p:anim calcmode="lin" valueType="num">
                                      <p:cBhvr>
                                        <p:cTn id="11" dur="500" fill="hold"/>
                                        <p:tgtEl>
                                          <p:spTgt spid="67"/>
                                        </p:tgtEl>
                                        <p:attrNameLst>
                                          <p:attrName>ppt_w</p:attrName>
                                        </p:attrNameLst>
                                      </p:cBhvr>
                                      <p:tavLst>
                                        <p:tav tm="0">
                                          <p:val>
                                            <p:fltVal val="0"/>
                                          </p:val>
                                        </p:tav>
                                        <p:tav tm="100000">
                                          <p:val>
                                            <p:strVal val="#ppt_w"/>
                                          </p:val>
                                        </p:tav>
                                      </p:tavLst>
                                    </p:anim>
                                    <p:anim calcmode="lin" valueType="num">
                                      <p:cBhvr>
                                        <p:cTn id="12" dur="500" fill="hold"/>
                                        <p:tgtEl>
                                          <p:spTgt spid="67"/>
                                        </p:tgtEl>
                                        <p:attrNameLst>
                                          <p:attrName>ppt_h</p:attrName>
                                        </p:attrNameLst>
                                      </p:cBhvr>
                                      <p:tavLst>
                                        <p:tav tm="0">
                                          <p:val>
                                            <p:fltVal val="0"/>
                                          </p:val>
                                        </p:tav>
                                        <p:tav tm="100000">
                                          <p:val>
                                            <p:strVal val="#ppt_h"/>
                                          </p:val>
                                        </p:tav>
                                      </p:tavLst>
                                    </p:anim>
                                    <p:animEffect transition="in" filter="fade">
                                      <p:cBhvr>
                                        <p:cTn id="13" dur="500"/>
                                        <p:tgtEl>
                                          <p:spTgt spid="67"/>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70"/>
                                        </p:tgtEl>
                                        <p:attrNameLst>
                                          <p:attrName>style.visibility</p:attrName>
                                        </p:attrNameLst>
                                      </p:cBhvr>
                                      <p:to>
                                        <p:strVal val="visible"/>
                                      </p:to>
                                    </p:set>
                                    <p:animEffect transition="in" filter="wipe(left)">
                                      <p:cBhvr>
                                        <p:cTn id="17" dur="500"/>
                                        <p:tgtEl>
                                          <p:spTgt spid="70"/>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37"/>
                                        </p:tgtEl>
                                        <p:attrNameLst>
                                          <p:attrName>style.visibility</p:attrName>
                                        </p:attrNameLst>
                                      </p:cBhvr>
                                      <p:to>
                                        <p:strVal val="visible"/>
                                      </p:to>
                                    </p:set>
                                    <p:animEffect transition="in" filter="wipe(up)">
                                      <p:cBhvr>
                                        <p:cTn id="21" dur="500"/>
                                        <p:tgtEl>
                                          <p:spTgt spid="37"/>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36"/>
                                        </p:tgtEl>
                                        <p:attrNameLst>
                                          <p:attrName>style.visibility</p:attrName>
                                        </p:attrNameLst>
                                      </p:cBhvr>
                                      <p:to>
                                        <p:strVal val="visible"/>
                                      </p:to>
                                    </p:set>
                                    <p:animEffect transition="in" filter="wipe(up)">
                                      <p:cBhvr>
                                        <p:cTn id="25" dur="500"/>
                                        <p:tgtEl>
                                          <p:spTgt spid="36"/>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8"/>
                                        </p:tgtEl>
                                        <p:attrNameLst>
                                          <p:attrName>style.visibility</p:attrName>
                                        </p:attrNameLst>
                                      </p:cBhvr>
                                      <p:to>
                                        <p:strVal val="visible"/>
                                      </p:to>
                                    </p:set>
                                    <p:anim calcmode="lin" valueType="num">
                                      <p:cBhvr>
                                        <p:cTn id="29" dur="500" fill="hold"/>
                                        <p:tgtEl>
                                          <p:spTgt spid="8"/>
                                        </p:tgtEl>
                                        <p:attrNameLst>
                                          <p:attrName>ppt_w</p:attrName>
                                        </p:attrNameLst>
                                      </p:cBhvr>
                                      <p:tavLst>
                                        <p:tav tm="0">
                                          <p:val>
                                            <p:fltVal val="0"/>
                                          </p:val>
                                        </p:tav>
                                        <p:tav tm="100000">
                                          <p:val>
                                            <p:strVal val="#ppt_w"/>
                                          </p:val>
                                        </p:tav>
                                      </p:tavLst>
                                    </p:anim>
                                    <p:anim calcmode="lin" valueType="num">
                                      <p:cBhvr>
                                        <p:cTn id="30" dur="500" fill="hold"/>
                                        <p:tgtEl>
                                          <p:spTgt spid="8"/>
                                        </p:tgtEl>
                                        <p:attrNameLst>
                                          <p:attrName>ppt_h</p:attrName>
                                        </p:attrNameLst>
                                      </p:cBhvr>
                                      <p:tavLst>
                                        <p:tav tm="0">
                                          <p:val>
                                            <p:fltVal val="0"/>
                                          </p:val>
                                        </p:tav>
                                        <p:tav tm="100000">
                                          <p:val>
                                            <p:strVal val="#ppt_h"/>
                                          </p:val>
                                        </p:tav>
                                      </p:tavLst>
                                    </p:anim>
                                    <p:animEffect transition="in" filter="fade">
                                      <p:cBhvr>
                                        <p:cTn id="31" dur="500"/>
                                        <p:tgtEl>
                                          <p:spTgt spid="8"/>
                                        </p:tgtEl>
                                      </p:cBhvr>
                                    </p:animEffect>
                                  </p:childTnLst>
                                </p:cTn>
                              </p:par>
                              <p:par>
                                <p:cTn id="32" presetID="53" presetClass="entr" presetSubtype="16" fill="hold" nodeType="withEffect">
                                  <p:stCondLst>
                                    <p:cond delay="0"/>
                                  </p:stCondLst>
                                  <p:childTnLst>
                                    <p:set>
                                      <p:cBhvr>
                                        <p:cTn id="33" dur="1" fill="hold">
                                          <p:stCondLst>
                                            <p:cond delay="0"/>
                                          </p:stCondLst>
                                        </p:cTn>
                                        <p:tgtEl>
                                          <p:spTgt spid="59"/>
                                        </p:tgtEl>
                                        <p:attrNameLst>
                                          <p:attrName>style.visibility</p:attrName>
                                        </p:attrNameLst>
                                      </p:cBhvr>
                                      <p:to>
                                        <p:strVal val="visible"/>
                                      </p:to>
                                    </p:set>
                                    <p:anim calcmode="lin" valueType="num">
                                      <p:cBhvr>
                                        <p:cTn id="34" dur="500" fill="hold"/>
                                        <p:tgtEl>
                                          <p:spTgt spid="59"/>
                                        </p:tgtEl>
                                        <p:attrNameLst>
                                          <p:attrName>ppt_w</p:attrName>
                                        </p:attrNameLst>
                                      </p:cBhvr>
                                      <p:tavLst>
                                        <p:tav tm="0">
                                          <p:val>
                                            <p:fltVal val="0"/>
                                          </p:val>
                                        </p:tav>
                                        <p:tav tm="100000">
                                          <p:val>
                                            <p:strVal val="#ppt_w"/>
                                          </p:val>
                                        </p:tav>
                                      </p:tavLst>
                                    </p:anim>
                                    <p:anim calcmode="lin" valueType="num">
                                      <p:cBhvr>
                                        <p:cTn id="35" dur="500" fill="hold"/>
                                        <p:tgtEl>
                                          <p:spTgt spid="59"/>
                                        </p:tgtEl>
                                        <p:attrNameLst>
                                          <p:attrName>ppt_h</p:attrName>
                                        </p:attrNameLst>
                                      </p:cBhvr>
                                      <p:tavLst>
                                        <p:tav tm="0">
                                          <p:val>
                                            <p:fltVal val="0"/>
                                          </p:val>
                                        </p:tav>
                                        <p:tav tm="100000">
                                          <p:val>
                                            <p:strVal val="#ppt_h"/>
                                          </p:val>
                                        </p:tav>
                                      </p:tavLst>
                                    </p:anim>
                                    <p:animEffect transition="in" filter="fade">
                                      <p:cBhvr>
                                        <p:cTn id="36" dur="500"/>
                                        <p:tgtEl>
                                          <p:spTgt spid="59"/>
                                        </p:tgtEl>
                                      </p:cBhvr>
                                    </p:animEffect>
                                  </p:childTnLst>
                                </p:cTn>
                              </p:par>
                            </p:childTnLst>
                          </p:cTn>
                        </p:par>
                        <p:par>
                          <p:cTn id="37" fill="hold">
                            <p:stCondLst>
                              <p:cond delay="3000"/>
                            </p:stCondLst>
                            <p:childTnLst>
                              <p:par>
                                <p:cTn id="38" presetID="22" presetClass="entr" presetSubtype="8" fill="hold" grpId="0" nodeType="afterEffect">
                                  <p:stCondLst>
                                    <p:cond delay="0"/>
                                  </p:stCondLst>
                                  <p:childTnLst>
                                    <p:set>
                                      <p:cBhvr>
                                        <p:cTn id="39" dur="1" fill="hold">
                                          <p:stCondLst>
                                            <p:cond delay="0"/>
                                          </p:stCondLst>
                                        </p:cTn>
                                        <p:tgtEl>
                                          <p:spTgt spid="38"/>
                                        </p:tgtEl>
                                        <p:attrNameLst>
                                          <p:attrName>style.visibility</p:attrName>
                                        </p:attrNameLst>
                                      </p:cBhvr>
                                      <p:to>
                                        <p:strVal val="visible"/>
                                      </p:to>
                                    </p:set>
                                    <p:animEffect transition="in" filter="wipe(left)">
                                      <p:cBhvr>
                                        <p:cTn id="40" dur="500"/>
                                        <p:tgtEl>
                                          <p:spTgt spid="38"/>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46"/>
                                        </p:tgtEl>
                                        <p:attrNameLst>
                                          <p:attrName>style.visibility</p:attrName>
                                        </p:attrNameLst>
                                      </p:cBhvr>
                                      <p:to>
                                        <p:strVal val="visible"/>
                                      </p:to>
                                    </p:set>
                                    <p:animEffect transition="in" filter="wipe(left)">
                                      <p:cBhvr>
                                        <p:cTn id="43" dur="500"/>
                                        <p:tgtEl>
                                          <p:spTgt spid="46"/>
                                        </p:tgtEl>
                                      </p:cBhvr>
                                    </p:animEffect>
                                  </p:childTnLst>
                                </p:cTn>
                              </p:par>
                            </p:childTnLst>
                          </p:cTn>
                        </p:par>
                        <p:par>
                          <p:cTn id="44" fill="hold">
                            <p:stCondLst>
                              <p:cond delay="3500"/>
                            </p:stCondLst>
                            <p:childTnLst>
                              <p:par>
                                <p:cTn id="45" presetID="22" presetClass="entr" presetSubtype="8" fill="hold" grpId="0" nodeType="after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wipe(left)">
                                      <p:cBhvr>
                                        <p:cTn id="47" dur="500"/>
                                        <p:tgtEl>
                                          <p:spTgt spid="40"/>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47"/>
                                        </p:tgtEl>
                                        <p:attrNameLst>
                                          <p:attrName>style.visibility</p:attrName>
                                        </p:attrNameLst>
                                      </p:cBhvr>
                                      <p:to>
                                        <p:strVal val="visible"/>
                                      </p:to>
                                    </p:set>
                                    <p:animEffect transition="in" filter="wipe(left)">
                                      <p:cBhvr>
                                        <p:cTn id="50" dur="500"/>
                                        <p:tgtEl>
                                          <p:spTgt spid="47"/>
                                        </p:tgtEl>
                                      </p:cBhvr>
                                    </p:animEffect>
                                  </p:childTnLst>
                                </p:cTn>
                              </p:par>
                            </p:childTnLst>
                          </p:cTn>
                        </p:par>
                        <p:par>
                          <p:cTn id="51" fill="hold">
                            <p:stCondLst>
                              <p:cond delay="4000"/>
                            </p:stCondLst>
                            <p:childTnLst>
                              <p:par>
                                <p:cTn id="52" presetID="22" presetClass="entr" presetSubtype="8" fill="hold" grpId="0" nodeType="afterEffect">
                                  <p:stCondLst>
                                    <p:cond delay="0"/>
                                  </p:stCondLst>
                                  <p:childTnLst>
                                    <p:set>
                                      <p:cBhvr>
                                        <p:cTn id="53" dur="1" fill="hold">
                                          <p:stCondLst>
                                            <p:cond delay="0"/>
                                          </p:stCondLst>
                                        </p:cTn>
                                        <p:tgtEl>
                                          <p:spTgt spid="39"/>
                                        </p:tgtEl>
                                        <p:attrNameLst>
                                          <p:attrName>style.visibility</p:attrName>
                                        </p:attrNameLst>
                                      </p:cBhvr>
                                      <p:to>
                                        <p:strVal val="visible"/>
                                      </p:to>
                                    </p:set>
                                    <p:animEffect transition="in" filter="wipe(left)">
                                      <p:cBhvr>
                                        <p:cTn id="54" dur="500"/>
                                        <p:tgtEl>
                                          <p:spTgt spid="39"/>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44"/>
                                        </p:tgtEl>
                                        <p:attrNameLst>
                                          <p:attrName>style.visibility</p:attrName>
                                        </p:attrNameLst>
                                      </p:cBhvr>
                                      <p:to>
                                        <p:strVal val="visible"/>
                                      </p:to>
                                    </p:set>
                                    <p:animEffect transition="in" filter="wipe(left)">
                                      <p:cBhvr>
                                        <p:cTn id="57"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36" grpId="0" animBg="1"/>
      <p:bldP spid="37" grpId="0"/>
      <p:bldP spid="39" grpId="0"/>
      <p:bldP spid="38" grpId="0"/>
      <p:bldP spid="40" grpId="0"/>
      <p:bldP spid="44" grpId="0"/>
      <p:bldP spid="46" grpId="0"/>
      <p:bldP spid="4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Freeform 4">
            <a:extLst>
              <a:ext uri="{FF2B5EF4-FFF2-40B4-BE49-F238E27FC236}">
                <a16:creationId xmlns:a16="http://schemas.microsoft.com/office/drawing/2014/main" id="{916BD7A8-96B3-4415-AE8E-16EB0AE1258B}"/>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22" name="Group 21">
            <a:extLst>
              <a:ext uri="{FF2B5EF4-FFF2-40B4-BE49-F238E27FC236}">
                <a16:creationId xmlns:a16="http://schemas.microsoft.com/office/drawing/2014/main" id="{32AA3958-5975-4241-9770-9D3FFCE51101}"/>
              </a:ext>
            </a:extLst>
          </p:cNvPr>
          <p:cNvGrpSpPr/>
          <p:nvPr/>
        </p:nvGrpSpPr>
        <p:grpSpPr>
          <a:xfrm>
            <a:off x="494834" y="494834"/>
            <a:ext cx="203798" cy="203798"/>
            <a:chOff x="606723" y="3429000"/>
            <a:chExt cx="575952" cy="575952"/>
          </a:xfrm>
        </p:grpSpPr>
        <p:sp>
          <p:nvSpPr>
            <p:cNvPr id="23" name="Oval 22">
              <a:extLst>
                <a:ext uri="{FF2B5EF4-FFF2-40B4-BE49-F238E27FC236}">
                  <a16:creationId xmlns:a16="http://schemas.microsoft.com/office/drawing/2014/main" id="{E3853A0D-D709-4A9C-A30B-0A0D34FE6018}"/>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Graphic 17" descr="Coins with solid fill">
              <a:extLst>
                <a:ext uri="{FF2B5EF4-FFF2-40B4-BE49-F238E27FC236}">
                  <a16:creationId xmlns:a16="http://schemas.microsoft.com/office/drawing/2014/main" id="{4638E839-EEDC-43ED-AC54-53EC98155FAF}"/>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25" name="Graphic 4">
            <a:extLst>
              <a:ext uri="{FF2B5EF4-FFF2-40B4-BE49-F238E27FC236}">
                <a16:creationId xmlns:a16="http://schemas.microsoft.com/office/drawing/2014/main" id="{DD704B85-0836-48F3-A4B2-2FF086A7E8CF}"/>
              </a:ext>
            </a:extLst>
          </p:cNvPr>
          <p:cNvGrpSpPr>
            <a:grpSpLocks noChangeAspect="1"/>
          </p:cNvGrpSpPr>
          <p:nvPr/>
        </p:nvGrpSpPr>
        <p:grpSpPr>
          <a:xfrm>
            <a:off x="811258" y="514437"/>
            <a:ext cx="842000" cy="164592"/>
            <a:chOff x="5238750" y="3262312"/>
            <a:chExt cx="1715262" cy="335295"/>
          </a:xfrm>
          <a:solidFill>
            <a:schemeClr val="tx1"/>
          </a:solidFill>
        </p:grpSpPr>
        <p:sp>
          <p:nvSpPr>
            <p:cNvPr id="26" name="Freeform: Shape 25">
              <a:extLst>
                <a:ext uri="{FF2B5EF4-FFF2-40B4-BE49-F238E27FC236}">
                  <a16:creationId xmlns:a16="http://schemas.microsoft.com/office/drawing/2014/main" id="{E5E95F53-0438-436D-B6F3-52440D372974}"/>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E5B75EFF-3B1B-44C9-A8BB-7F080E35F15D}"/>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6C15AA96-8654-4621-A950-C544550F50F2}"/>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BBAFA07F-28A2-4E94-918F-35744D9CE095}"/>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1178BE0E-9556-40EA-BBD7-450A00678D71}"/>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47" name="Freeform: Shape 46">
              <a:extLst>
                <a:ext uri="{FF2B5EF4-FFF2-40B4-BE49-F238E27FC236}">
                  <a16:creationId xmlns:a16="http://schemas.microsoft.com/office/drawing/2014/main" id="{C945B88E-358C-4F75-9E61-AB9DFA8E0189}"/>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48" name="Freeform: Shape 47">
              <a:extLst>
                <a:ext uri="{FF2B5EF4-FFF2-40B4-BE49-F238E27FC236}">
                  <a16:creationId xmlns:a16="http://schemas.microsoft.com/office/drawing/2014/main" id="{BEF1D441-0837-43B9-BB90-4CC88C3074E0}"/>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pic>
        <p:nvPicPr>
          <p:cNvPr id="52" name="PpHolder4">
            <a:extLst>
              <a:ext uri="{FF2B5EF4-FFF2-40B4-BE49-F238E27FC236}">
                <a16:creationId xmlns:a16="http://schemas.microsoft.com/office/drawing/2014/main" id="{2759E285-2E46-4E05-986C-53B25D7D749A}"/>
              </a:ext>
            </a:extLst>
          </p:cNvPr>
          <p:cNvPicPr>
            <a:picLocks/>
          </p:cNvPicPr>
          <p:nvPr/>
        </p:nvPicPr>
        <p:blipFill>
          <a:blip r:embed="rId2"/>
          <a:srcRect t="14517" r="55000"/>
          <a:stretch>
            <a:fillRect/>
          </a:stretch>
        </p:blipFill>
        <p:spPr>
          <a:xfrm>
            <a:off x="0" y="995576"/>
            <a:ext cx="5486400" cy="5862424"/>
          </a:xfrm>
          <a:custGeom>
            <a:avLst/>
            <a:gdLst>
              <a:gd name="connsiteX0" fmla="*/ 0 w 5486400"/>
              <a:gd name="connsiteY0" fmla="*/ 0 h 5862424"/>
              <a:gd name="connsiteX1" fmla="*/ 5486400 w 5486400"/>
              <a:gd name="connsiteY1" fmla="*/ 0 h 5862424"/>
              <a:gd name="connsiteX2" fmla="*/ 5486400 w 5486400"/>
              <a:gd name="connsiteY2" fmla="*/ 5862424 h 5862424"/>
              <a:gd name="connsiteX3" fmla="*/ 0 w 5486400"/>
              <a:gd name="connsiteY3" fmla="*/ 5862424 h 5862424"/>
            </a:gdLst>
            <a:ahLst/>
            <a:cxnLst>
              <a:cxn ang="0">
                <a:pos x="connsiteX0" y="connsiteY0"/>
              </a:cxn>
              <a:cxn ang="0">
                <a:pos x="connsiteX1" y="connsiteY1"/>
              </a:cxn>
              <a:cxn ang="0">
                <a:pos x="connsiteX2" y="connsiteY2"/>
              </a:cxn>
              <a:cxn ang="0">
                <a:pos x="connsiteX3" y="connsiteY3"/>
              </a:cxn>
            </a:cxnLst>
            <a:rect l="l" t="t" r="r" b="b"/>
            <a:pathLst>
              <a:path w="5486400" h="5862424">
                <a:moveTo>
                  <a:pt x="0" y="0"/>
                </a:moveTo>
                <a:lnTo>
                  <a:pt x="5486400" y="0"/>
                </a:lnTo>
                <a:lnTo>
                  <a:pt x="5486400" y="5862424"/>
                </a:lnTo>
                <a:lnTo>
                  <a:pt x="0" y="5862424"/>
                </a:lnTo>
                <a:close/>
              </a:path>
            </a:pathLst>
          </a:custGeom>
        </p:spPr>
      </p:pic>
      <p:pic>
        <p:nvPicPr>
          <p:cNvPr id="51" name="PpHolder5">
            <a:extLst>
              <a:ext uri="{FF2B5EF4-FFF2-40B4-BE49-F238E27FC236}">
                <a16:creationId xmlns:a16="http://schemas.microsoft.com/office/drawing/2014/main" id="{F5101C1F-005C-4879-B92E-B092AA501042}"/>
              </a:ext>
            </a:extLst>
          </p:cNvPr>
          <p:cNvPicPr>
            <a:picLocks/>
          </p:cNvPicPr>
          <p:nvPr/>
        </p:nvPicPr>
        <p:blipFill>
          <a:blip r:embed="rId2"/>
          <a:srcRect l="47500" b="10000"/>
          <a:stretch>
            <a:fillRect/>
          </a:stretch>
        </p:blipFill>
        <p:spPr>
          <a:xfrm>
            <a:off x="5791202" y="0"/>
            <a:ext cx="6400799" cy="6172200"/>
          </a:xfrm>
          <a:custGeom>
            <a:avLst/>
            <a:gdLst>
              <a:gd name="connsiteX0" fmla="*/ 0 w 6400799"/>
              <a:gd name="connsiteY0" fmla="*/ 0 h 6172200"/>
              <a:gd name="connsiteX1" fmla="*/ 6400799 w 6400799"/>
              <a:gd name="connsiteY1" fmla="*/ 0 h 6172200"/>
              <a:gd name="connsiteX2" fmla="*/ 6400799 w 6400799"/>
              <a:gd name="connsiteY2" fmla="*/ 6172200 h 6172200"/>
              <a:gd name="connsiteX3" fmla="*/ 0 w 6400799"/>
              <a:gd name="connsiteY3" fmla="*/ 6172200 h 6172200"/>
            </a:gdLst>
            <a:ahLst/>
            <a:cxnLst>
              <a:cxn ang="0">
                <a:pos x="connsiteX0" y="connsiteY0"/>
              </a:cxn>
              <a:cxn ang="0">
                <a:pos x="connsiteX1" y="connsiteY1"/>
              </a:cxn>
              <a:cxn ang="0">
                <a:pos x="connsiteX2" y="connsiteY2"/>
              </a:cxn>
              <a:cxn ang="0">
                <a:pos x="connsiteX3" y="connsiteY3"/>
              </a:cxn>
            </a:cxnLst>
            <a:rect l="l" t="t" r="r" b="b"/>
            <a:pathLst>
              <a:path w="6400799" h="6172200">
                <a:moveTo>
                  <a:pt x="0" y="0"/>
                </a:moveTo>
                <a:lnTo>
                  <a:pt x="6400799" y="0"/>
                </a:lnTo>
                <a:lnTo>
                  <a:pt x="6400799" y="6172200"/>
                </a:lnTo>
                <a:lnTo>
                  <a:pt x="0" y="6172200"/>
                </a:lnTo>
                <a:close/>
              </a:path>
            </a:pathLst>
          </a:custGeom>
        </p:spPr>
      </p:pic>
      <p:sp>
        <p:nvSpPr>
          <p:cNvPr id="28" name="Rounded Rectangle 3">
            <a:extLst>
              <a:ext uri="{FF2B5EF4-FFF2-40B4-BE49-F238E27FC236}">
                <a16:creationId xmlns:a16="http://schemas.microsoft.com/office/drawing/2014/main" id="{29FE7E4F-02C2-400F-A67E-0B4DA9C0006B}"/>
              </a:ext>
            </a:extLst>
          </p:cNvPr>
          <p:cNvSpPr/>
          <p:nvPr/>
        </p:nvSpPr>
        <p:spPr>
          <a:xfrm>
            <a:off x="608013" y="2819400"/>
            <a:ext cx="5792787" cy="4038601"/>
          </a:xfrm>
          <a:custGeom>
            <a:avLst/>
            <a:gdLst>
              <a:gd name="connsiteX0" fmla="*/ 130058 w 5846707"/>
              <a:gd name="connsiteY0" fmla="*/ 0 h 4065221"/>
              <a:gd name="connsiteX1" fmla="*/ 5716649 w 5846707"/>
              <a:gd name="connsiteY1" fmla="*/ 0 h 4065221"/>
              <a:gd name="connsiteX2" fmla="*/ 5846707 w 5846707"/>
              <a:gd name="connsiteY2" fmla="*/ 130058 h 4065221"/>
              <a:gd name="connsiteX3" fmla="*/ 5846707 w 5846707"/>
              <a:gd name="connsiteY3" fmla="*/ 4065221 h 4065221"/>
              <a:gd name="connsiteX4" fmla="*/ 0 w 5846707"/>
              <a:gd name="connsiteY4" fmla="*/ 4065221 h 4065221"/>
              <a:gd name="connsiteX5" fmla="*/ 0 w 5846707"/>
              <a:gd name="connsiteY5" fmla="*/ 130058 h 4065221"/>
              <a:gd name="connsiteX6" fmla="*/ 130058 w 5846707"/>
              <a:gd name="connsiteY6" fmla="*/ 0 h 4065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46707" h="4065221">
                <a:moveTo>
                  <a:pt x="130058" y="0"/>
                </a:moveTo>
                <a:lnTo>
                  <a:pt x="5716649" y="0"/>
                </a:lnTo>
                <a:cubicBezTo>
                  <a:pt x="5788478" y="0"/>
                  <a:pt x="5846707" y="58229"/>
                  <a:pt x="5846707" y="130058"/>
                </a:cubicBezTo>
                <a:lnTo>
                  <a:pt x="5846707" y="4065221"/>
                </a:lnTo>
                <a:lnTo>
                  <a:pt x="0" y="4065221"/>
                </a:lnTo>
                <a:lnTo>
                  <a:pt x="0" y="130058"/>
                </a:lnTo>
                <a:cubicBezTo>
                  <a:pt x="0" y="58229"/>
                  <a:pt x="58229" y="0"/>
                  <a:pt x="130058" y="0"/>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9" name="TextBox 28">
            <a:extLst>
              <a:ext uri="{FF2B5EF4-FFF2-40B4-BE49-F238E27FC236}">
                <a16:creationId xmlns:a16="http://schemas.microsoft.com/office/drawing/2014/main" id="{CDC84566-1E8E-420F-AD8D-3FD6D75361CE}"/>
              </a:ext>
            </a:extLst>
          </p:cNvPr>
          <p:cNvSpPr txBox="1"/>
          <p:nvPr/>
        </p:nvSpPr>
        <p:spPr>
          <a:xfrm>
            <a:off x="1276956" y="3860597"/>
            <a:ext cx="4738445" cy="2001830"/>
          </a:xfrm>
          <a:prstGeom prst="rect">
            <a:avLst/>
          </a:prstGeom>
          <a:noFill/>
        </p:spPr>
        <p:txBody>
          <a:bodyPr wrap="square" rtlCol="0" anchor="t">
            <a:spAutoFit/>
          </a:bodyPr>
          <a:lstStyle/>
          <a:p>
            <a:pPr algn="just">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gn="just">
              <a:lnSpc>
                <a:spcPct val="150000"/>
              </a:lnSpc>
            </a:pPr>
            <a:endParaRPr lang="en-US" sz="1200" dirty="0">
              <a:solidFill>
                <a:schemeClr val="bg2"/>
              </a:solidFill>
            </a:endParaRPr>
          </a:p>
          <a:p>
            <a:pPr algn="just">
              <a:lnSpc>
                <a:spcPct val="150000"/>
              </a:lnSpc>
            </a:pPr>
            <a:r>
              <a:rPr lang="en-US" sz="1200" dirty="0">
                <a:solidFill>
                  <a:schemeClr val="bg2"/>
                </a:solidFill>
              </a:rPr>
              <a:t>I am so happy, my dear friend, so absorbed in the exquisite sense of mere tranquil existence, that I neglect talents.</a:t>
            </a:r>
          </a:p>
        </p:txBody>
      </p:sp>
      <p:sp>
        <p:nvSpPr>
          <p:cNvPr id="30" name="TextBox 29">
            <a:extLst>
              <a:ext uri="{FF2B5EF4-FFF2-40B4-BE49-F238E27FC236}">
                <a16:creationId xmlns:a16="http://schemas.microsoft.com/office/drawing/2014/main" id="{6C39D019-93BE-4438-B04B-0F9E09BDB2EC}"/>
              </a:ext>
            </a:extLst>
          </p:cNvPr>
          <p:cNvSpPr txBox="1"/>
          <p:nvPr/>
        </p:nvSpPr>
        <p:spPr>
          <a:xfrm>
            <a:off x="1276956" y="3515266"/>
            <a:ext cx="1907193" cy="400110"/>
          </a:xfrm>
          <a:prstGeom prst="rect">
            <a:avLst/>
          </a:prstGeom>
          <a:noFill/>
        </p:spPr>
        <p:txBody>
          <a:bodyPr wrap="square" rtlCol="0" anchor="ctr">
            <a:spAutoFit/>
          </a:bodyPr>
          <a:lstStyle/>
          <a:p>
            <a:r>
              <a:rPr lang="en-US" sz="2000" b="1" dirty="0">
                <a:solidFill>
                  <a:schemeClr val="bg2"/>
                </a:solidFill>
                <a:latin typeface="+mj-lt"/>
              </a:rPr>
              <a:t>Description</a:t>
            </a:r>
            <a:endParaRPr lang="en-ID" sz="2000" b="1" dirty="0">
              <a:solidFill>
                <a:schemeClr val="bg2"/>
              </a:solidFill>
              <a:latin typeface="+mj-lt"/>
            </a:endParaRPr>
          </a:p>
        </p:txBody>
      </p:sp>
      <p:sp>
        <p:nvSpPr>
          <p:cNvPr id="34" name="TextBox 33">
            <a:extLst>
              <a:ext uri="{FF2B5EF4-FFF2-40B4-BE49-F238E27FC236}">
                <a16:creationId xmlns:a16="http://schemas.microsoft.com/office/drawing/2014/main" id="{AA333CCD-1E09-4D23-A84B-EACE3C114BA7}"/>
              </a:ext>
            </a:extLst>
          </p:cNvPr>
          <p:cNvSpPr txBox="1"/>
          <p:nvPr/>
        </p:nvSpPr>
        <p:spPr>
          <a:xfrm>
            <a:off x="1276956" y="5944715"/>
            <a:ext cx="4280002" cy="276999"/>
          </a:xfrm>
          <a:prstGeom prst="rect">
            <a:avLst/>
          </a:prstGeom>
          <a:noFill/>
        </p:spPr>
        <p:txBody>
          <a:bodyPr wrap="square" rtlCol="0" anchor="ctr">
            <a:spAutoFit/>
          </a:bodyPr>
          <a:lstStyle/>
          <a:p>
            <a:r>
              <a:rPr lang="en-US" sz="1200" b="1" dirty="0">
                <a:solidFill>
                  <a:schemeClr val="bg2"/>
                </a:solidFill>
                <a:latin typeface="+mj-lt"/>
              </a:rPr>
              <a:t>For More Information : www.yourwebsitehere.com</a:t>
            </a:r>
          </a:p>
        </p:txBody>
      </p:sp>
    </p:spTree>
    <p:extLst>
      <p:ext uri="{BB962C8B-B14F-4D97-AF65-F5344CB8AC3E}">
        <p14:creationId xmlns:p14="http://schemas.microsoft.com/office/powerpoint/2010/main" val="35524000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p:cTn id="11" dur="500" fill="hold"/>
                                        <p:tgtEl>
                                          <p:spTgt spid="22"/>
                                        </p:tgtEl>
                                        <p:attrNameLst>
                                          <p:attrName>ppt_w</p:attrName>
                                        </p:attrNameLst>
                                      </p:cBhvr>
                                      <p:tavLst>
                                        <p:tav tm="0">
                                          <p:val>
                                            <p:fltVal val="0"/>
                                          </p:val>
                                        </p:tav>
                                        <p:tav tm="100000">
                                          <p:val>
                                            <p:strVal val="#ppt_w"/>
                                          </p:val>
                                        </p:tav>
                                      </p:tavLst>
                                    </p:anim>
                                    <p:anim calcmode="lin" valueType="num">
                                      <p:cBhvr>
                                        <p:cTn id="12" dur="500" fill="hold"/>
                                        <p:tgtEl>
                                          <p:spTgt spid="22"/>
                                        </p:tgtEl>
                                        <p:attrNameLst>
                                          <p:attrName>ppt_h</p:attrName>
                                        </p:attrNameLst>
                                      </p:cBhvr>
                                      <p:tavLst>
                                        <p:tav tm="0">
                                          <p:val>
                                            <p:fltVal val="0"/>
                                          </p:val>
                                        </p:tav>
                                        <p:tav tm="100000">
                                          <p:val>
                                            <p:strVal val="#ppt_h"/>
                                          </p:val>
                                        </p:tav>
                                      </p:tavLst>
                                    </p:anim>
                                    <p:animEffect transition="in" filter="fade">
                                      <p:cBhvr>
                                        <p:cTn id="13" dur="500"/>
                                        <p:tgtEl>
                                          <p:spTgt spid="22"/>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wipe(left)">
                                      <p:cBhvr>
                                        <p:cTn id="17" dur="500"/>
                                        <p:tgtEl>
                                          <p:spTgt spid="25"/>
                                        </p:tgtEl>
                                      </p:cBhvr>
                                    </p:animEffect>
                                  </p:childTnLst>
                                </p:cTn>
                              </p:par>
                            </p:childTnLst>
                          </p:cTn>
                        </p:par>
                        <p:par>
                          <p:cTn id="18" fill="hold">
                            <p:stCondLst>
                              <p:cond delay="1500"/>
                            </p:stCondLst>
                            <p:childTnLst>
                              <p:par>
                                <p:cTn id="19" presetID="22" presetClass="entr" presetSubtype="4" fill="hold" grpId="0" nodeType="afterEffect">
                                  <p:stCondLst>
                                    <p:cond delay="0"/>
                                  </p:stCondLst>
                                  <p:childTnLst>
                                    <p:set>
                                      <p:cBhvr>
                                        <p:cTn id="20" dur="1" fill="hold">
                                          <p:stCondLst>
                                            <p:cond delay="0"/>
                                          </p:stCondLst>
                                        </p:cTn>
                                        <p:tgtEl>
                                          <p:spTgt spid="28"/>
                                        </p:tgtEl>
                                        <p:attrNameLst>
                                          <p:attrName>style.visibility</p:attrName>
                                        </p:attrNameLst>
                                      </p:cBhvr>
                                      <p:to>
                                        <p:strVal val="visible"/>
                                      </p:to>
                                    </p:set>
                                    <p:animEffect transition="in" filter="wipe(down)">
                                      <p:cBhvr>
                                        <p:cTn id="21" dur="500"/>
                                        <p:tgtEl>
                                          <p:spTgt spid="28"/>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wipe(left)">
                                      <p:cBhvr>
                                        <p:cTn id="25" dur="500"/>
                                        <p:tgtEl>
                                          <p:spTgt spid="30"/>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29"/>
                                        </p:tgtEl>
                                        <p:attrNameLst>
                                          <p:attrName>style.visibility</p:attrName>
                                        </p:attrNameLst>
                                      </p:cBhvr>
                                      <p:to>
                                        <p:strVal val="visible"/>
                                      </p:to>
                                    </p:set>
                                    <p:animEffect transition="in" filter="wipe(up)">
                                      <p:cBhvr>
                                        <p:cTn id="29" dur="500"/>
                                        <p:tgtEl>
                                          <p:spTgt spid="29"/>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34"/>
                                        </p:tgtEl>
                                        <p:attrNameLst>
                                          <p:attrName>style.visibility</p:attrName>
                                        </p:attrNameLst>
                                      </p:cBhvr>
                                      <p:to>
                                        <p:strVal val="visible"/>
                                      </p:to>
                                    </p:set>
                                    <p:animEffect transition="in" filter="wipe(left)">
                                      <p:cBhvr>
                                        <p:cTn id="33"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8" grpId="0" animBg="1"/>
      <p:bldP spid="29" grpId="0"/>
      <p:bldP spid="30" grpId="0"/>
      <p:bldP spid="3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Group 30">
            <a:extLst>
              <a:ext uri="{FF2B5EF4-FFF2-40B4-BE49-F238E27FC236}">
                <a16:creationId xmlns:a16="http://schemas.microsoft.com/office/drawing/2014/main" id="{D7B14F54-5FF6-4C9A-B4BC-C8949EA1A67F}"/>
              </a:ext>
            </a:extLst>
          </p:cNvPr>
          <p:cNvGrpSpPr/>
          <p:nvPr/>
        </p:nvGrpSpPr>
        <p:grpSpPr>
          <a:xfrm>
            <a:off x="4239016" y="494834"/>
            <a:ext cx="203798" cy="203798"/>
            <a:chOff x="606723" y="3429000"/>
            <a:chExt cx="575952" cy="575952"/>
          </a:xfrm>
        </p:grpSpPr>
        <p:sp>
          <p:nvSpPr>
            <p:cNvPr id="40" name="Oval 39">
              <a:extLst>
                <a:ext uri="{FF2B5EF4-FFF2-40B4-BE49-F238E27FC236}">
                  <a16:creationId xmlns:a16="http://schemas.microsoft.com/office/drawing/2014/main" id="{22D48011-4C40-49FB-AC4C-2687AD23B26E}"/>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Graphic 17" descr="Coins with solid fill">
              <a:extLst>
                <a:ext uri="{FF2B5EF4-FFF2-40B4-BE49-F238E27FC236}">
                  <a16:creationId xmlns:a16="http://schemas.microsoft.com/office/drawing/2014/main" id="{CA4BC442-EF26-4DC2-8D2C-42BA475CBE7A}"/>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32" name="Graphic 4">
            <a:extLst>
              <a:ext uri="{FF2B5EF4-FFF2-40B4-BE49-F238E27FC236}">
                <a16:creationId xmlns:a16="http://schemas.microsoft.com/office/drawing/2014/main" id="{6B51305A-5FBC-4180-8499-8C4550E4ADE4}"/>
              </a:ext>
            </a:extLst>
          </p:cNvPr>
          <p:cNvGrpSpPr>
            <a:grpSpLocks noChangeAspect="1"/>
          </p:cNvGrpSpPr>
          <p:nvPr/>
        </p:nvGrpSpPr>
        <p:grpSpPr>
          <a:xfrm>
            <a:off x="4555440" y="514437"/>
            <a:ext cx="842000" cy="164592"/>
            <a:chOff x="5238750" y="3262312"/>
            <a:chExt cx="1715262" cy="335295"/>
          </a:xfrm>
          <a:solidFill>
            <a:schemeClr val="tx1"/>
          </a:solidFill>
        </p:grpSpPr>
        <p:sp>
          <p:nvSpPr>
            <p:cNvPr id="33" name="Freeform: Shape 32">
              <a:extLst>
                <a:ext uri="{FF2B5EF4-FFF2-40B4-BE49-F238E27FC236}">
                  <a16:creationId xmlns:a16="http://schemas.microsoft.com/office/drawing/2014/main" id="{4D9D380D-F054-4663-AC28-24B414587E09}"/>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34" name="Freeform: Shape 33">
              <a:extLst>
                <a:ext uri="{FF2B5EF4-FFF2-40B4-BE49-F238E27FC236}">
                  <a16:creationId xmlns:a16="http://schemas.microsoft.com/office/drawing/2014/main" id="{FB709BAF-718F-40E5-BB6C-BC11960F5D19}"/>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07BB3415-9B87-4EF2-B585-D6E438DCEF51}"/>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36" name="Freeform: Shape 35">
              <a:extLst>
                <a:ext uri="{FF2B5EF4-FFF2-40B4-BE49-F238E27FC236}">
                  <a16:creationId xmlns:a16="http://schemas.microsoft.com/office/drawing/2014/main" id="{D75200C5-6DE5-4CE0-B152-99D06F3B8ABA}"/>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485E91FC-B4CF-46A4-AEFE-19A887D6E518}"/>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38" name="Freeform: Shape 37">
              <a:extLst>
                <a:ext uri="{FF2B5EF4-FFF2-40B4-BE49-F238E27FC236}">
                  <a16:creationId xmlns:a16="http://schemas.microsoft.com/office/drawing/2014/main" id="{754B7329-2C7B-401A-9402-1B34349AE9EF}"/>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39" name="Freeform: Shape 38">
              <a:extLst>
                <a:ext uri="{FF2B5EF4-FFF2-40B4-BE49-F238E27FC236}">
                  <a16:creationId xmlns:a16="http://schemas.microsoft.com/office/drawing/2014/main" id="{3A83A370-13DA-4602-B4EC-5B6155F557C9}"/>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2" name="Freeform 4">
            <a:extLst>
              <a:ext uri="{FF2B5EF4-FFF2-40B4-BE49-F238E27FC236}">
                <a16:creationId xmlns:a16="http://schemas.microsoft.com/office/drawing/2014/main" id="{DDA31B96-5DC1-4F59-B8E1-400E340FA148}"/>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sp>
        <p:nvSpPr>
          <p:cNvPr id="27" name="Freeform 10">
            <a:extLst>
              <a:ext uri="{FF2B5EF4-FFF2-40B4-BE49-F238E27FC236}">
                <a16:creationId xmlns:a16="http://schemas.microsoft.com/office/drawing/2014/main" id="{BE78044F-B902-46A6-B31A-28C6B625F682}"/>
              </a:ext>
            </a:extLst>
          </p:cNvPr>
          <p:cNvSpPr/>
          <p:nvPr/>
        </p:nvSpPr>
        <p:spPr>
          <a:xfrm>
            <a:off x="0" y="0"/>
            <a:ext cx="3657600" cy="6858000"/>
          </a:xfrm>
          <a:custGeom>
            <a:avLst/>
            <a:gdLst>
              <a:gd name="connsiteX0" fmla="*/ 0 w 3657600"/>
              <a:gd name="connsiteY0" fmla="*/ 0 h 6858000"/>
              <a:gd name="connsiteX1" fmla="*/ 3657600 w 3657600"/>
              <a:gd name="connsiteY1" fmla="*/ 0 h 6858000"/>
              <a:gd name="connsiteX2" fmla="*/ 3657600 w 3657600"/>
              <a:gd name="connsiteY2" fmla="*/ 6858000 h 6858000"/>
              <a:gd name="connsiteX3" fmla="*/ 0 w 36576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657600" h="6858000">
                <a:moveTo>
                  <a:pt x="0" y="0"/>
                </a:moveTo>
                <a:lnTo>
                  <a:pt x="3657600" y="0"/>
                </a:lnTo>
                <a:lnTo>
                  <a:pt x="3657600" y="6858000"/>
                </a:lnTo>
                <a:lnTo>
                  <a:pt x="0" y="6858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16" name="Mockup">
            <a:extLst>
              <a:ext uri="{FF2B5EF4-FFF2-40B4-BE49-F238E27FC236}">
                <a16:creationId xmlns:a16="http://schemas.microsoft.com/office/drawing/2014/main" id="{88B4ADCD-A817-4F42-A586-D221F99A2D49}"/>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557541" y="1172301"/>
            <a:ext cx="6005227" cy="4735592"/>
          </a:xfrm>
          <a:prstGeom prst="rect">
            <a:avLst/>
          </a:prstGeom>
        </p:spPr>
      </p:pic>
      <p:sp>
        <p:nvSpPr>
          <p:cNvPr id="29" name="TextBox 28">
            <a:extLst>
              <a:ext uri="{FF2B5EF4-FFF2-40B4-BE49-F238E27FC236}">
                <a16:creationId xmlns:a16="http://schemas.microsoft.com/office/drawing/2014/main" id="{B4CA1B10-5E52-443E-80E5-300A29259AD6}"/>
              </a:ext>
            </a:extLst>
          </p:cNvPr>
          <p:cNvSpPr txBox="1"/>
          <p:nvPr/>
        </p:nvSpPr>
        <p:spPr>
          <a:xfrm>
            <a:off x="7625722" y="5067292"/>
            <a:ext cx="4280002" cy="276999"/>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sp>
        <p:nvSpPr>
          <p:cNvPr id="30" name="TextBox 29">
            <a:extLst>
              <a:ext uri="{FF2B5EF4-FFF2-40B4-BE49-F238E27FC236}">
                <a16:creationId xmlns:a16="http://schemas.microsoft.com/office/drawing/2014/main" id="{16445A26-5FE1-4A83-8064-A7FC6D4D6970}"/>
              </a:ext>
            </a:extLst>
          </p:cNvPr>
          <p:cNvSpPr txBox="1"/>
          <p:nvPr/>
        </p:nvSpPr>
        <p:spPr>
          <a:xfrm>
            <a:off x="7625722" y="2965962"/>
            <a:ext cx="3790988" cy="1996572"/>
          </a:xfrm>
          <a:prstGeom prst="rect">
            <a:avLst/>
          </a:prstGeom>
          <a:noFill/>
        </p:spPr>
        <p:txBody>
          <a:bodyPr wrap="square" rtlCol="0" anchor="t">
            <a:spAutoFit/>
          </a:bodyPr>
          <a:lstStyle/>
          <a:p>
            <a:pPr algn="just">
              <a:lnSpc>
                <a:spcPct val="150000"/>
              </a:lnSpc>
            </a:pPr>
            <a:r>
              <a:rPr lang="en-US" sz="1200" dirty="0"/>
              <a:t>A wonderful serenity has taken possession of my entire soul like these sweet mornings of spring feel the charm of existence in this spot, which was created for the bliss of souls like mine</a:t>
            </a:r>
          </a:p>
          <a:p>
            <a:pPr algn="just">
              <a:lnSpc>
                <a:spcPct val="150000"/>
              </a:lnSpc>
            </a:pPr>
            <a:endParaRPr lang="en-US" sz="1200" dirty="0"/>
          </a:p>
          <a:p>
            <a:pPr algn="just">
              <a:lnSpc>
                <a:spcPct val="150000"/>
              </a:lnSpc>
            </a:pPr>
            <a:r>
              <a:rPr lang="en-US" sz="1200" dirty="0"/>
              <a:t>Sense of mere tranquil existence, that I neglect my talents should incapable of drawing a single</a:t>
            </a:r>
            <a:endParaRPr lang="en-ID" sz="1000" dirty="0"/>
          </a:p>
        </p:txBody>
      </p:sp>
      <p:pic>
        <p:nvPicPr>
          <p:cNvPr id="42" name="PpHolder8">
            <a:extLst>
              <a:ext uri="{FF2B5EF4-FFF2-40B4-BE49-F238E27FC236}">
                <a16:creationId xmlns:a16="http://schemas.microsoft.com/office/drawing/2014/main" id="{35F6A51B-5B44-42F7-9AA0-9C613ACEF642}"/>
              </a:ext>
            </a:extLst>
          </p:cNvPr>
          <p:cNvPicPr>
            <a:picLocks/>
          </p:cNvPicPr>
          <p:nvPr/>
        </p:nvPicPr>
        <p:blipFill>
          <a:blip r:embed="rId3"/>
          <a:srcRect l="7647" t="21962" r="49246" b="30160"/>
          <a:stretch>
            <a:fillRect/>
          </a:stretch>
        </p:blipFill>
        <p:spPr>
          <a:xfrm>
            <a:off x="932368" y="1506165"/>
            <a:ext cx="5255579" cy="3283464"/>
          </a:xfrm>
          <a:custGeom>
            <a:avLst/>
            <a:gdLst>
              <a:gd name="connsiteX0" fmla="*/ 0 w 5255579"/>
              <a:gd name="connsiteY0" fmla="*/ 0 h 3283464"/>
              <a:gd name="connsiteX1" fmla="*/ 5255579 w 5255579"/>
              <a:gd name="connsiteY1" fmla="*/ 0 h 3283464"/>
              <a:gd name="connsiteX2" fmla="*/ 5255579 w 5255579"/>
              <a:gd name="connsiteY2" fmla="*/ 3283464 h 3283464"/>
              <a:gd name="connsiteX3" fmla="*/ 0 w 5255579"/>
              <a:gd name="connsiteY3" fmla="*/ 3283464 h 3283464"/>
            </a:gdLst>
            <a:ahLst/>
            <a:cxnLst>
              <a:cxn ang="0">
                <a:pos x="connsiteX0" y="connsiteY0"/>
              </a:cxn>
              <a:cxn ang="0">
                <a:pos x="connsiteX1" y="connsiteY1"/>
              </a:cxn>
              <a:cxn ang="0">
                <a:pos x="connsiteX2" y="connsiteY2"/>
              </a:cxn>
              <a:cxn ang="0">
                <a:pos x="connsiteX3" y="connsiteY3"/>
              </a:cxn>
            </a:cxnLst>
            <a:rect l="l" t="t" r="r" b="b"/>
            <a:pathLst>
              <a:path w="5255579" h="3283464">
                <a:moveTo>
                  <a:pt x="0" y="0"/>
                </a:moveTo>
                <a:lnTo>
                  <a:pt x="5255579" y="0"/>
                </a:lnTo>
                <a:lnTo>
                  <a:pt x="5255579" y="3283464"/>
                </a:lnTo>
                <a:lnTo>
                  <a:pt x="0" y="3283464"/>
                </a:lnTo>
                <a:close/>
              </a:path>
            </a:pathLst>
          </a:custGeom>
        </p:spPr>
      </p:pic>
      <p:sp>
        <p:nvSpPr>
          <p:cNvPr id="6" name="Title 5">
            <a:extLst>
              <a:ext uri="{FF2B5EF4-FFF2-40B4-BE49-F238E27FC236}">
                <a16:creationId xmlns:a16="http://schemas.microsoft.com/office/drawing/2014/main" id="{ED23D07C-30BF-40C1-AF9F-1DEA9E5F6142}"/>
              </a:ext>
            </a:extLst>
          </p:cNvPr>
          <p:cNvSpPr>
            <a:spLocks noGrp="1"/>
          </p:cNvSpPr>
          <p:nvPr>
            <p:ph type="title"/>
          </p:nvPr>
        </p:nvSpPr>
        <p:spPr/>
        <p:txBody>
          <a:bodyPr/>
          <a:lstStyle/>
          <a:p>
            <a:r>
              <a:rPr lang="en-US" sz="4400" b="1" dirty="0">
                <a:latin typeface="+mj-lt"/>
              </a:rPr>
              <a:t>Our Devices Mockup</a:t>
            </a:r>
            <a:endParaRPr lang="en-ID" dirty="0"/>
          </a:p>
        </p:txBody>
      </p:sp>
    </p:spTree>
    <p:extLst>
      <p:ext uri="{BB962C8B-B14F-4D97-AF65-F5344CB8AC3E}">
        <p14:creationId xmlns:p14="http://schemas.microsoft.com/office/powerpoint/2010/main" val="14476563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wipe(up)">
                                      <p:cBhvr>
                                        <p:cTn id="11" dur="500"/>
                                        <p:tgtEl>
                                          <p:spTgt spid="27"/>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down)">
                                      <p:cBhvr>
                                        <p:cTn id="15" dur="500"/>
                                        <p:tgtEl>
                                          <p:spTgt spid="16"/>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cBhvr>
                                        <p:cTn id="19" dur="500" fill="hold"/>
                                        <p:tgtEl>
                                          <p:spTgt spid="31"/>
                                        </p:tgtEl>
                                        <p:attrNameLst>
                                          <p:attrName>ppt_w</p:attrName>
                                        </p:attrNameLst>
                                      </p:cBhvr>
                                      <p:tavLst>
                                        <p:tav tm="0">
                                          <p:val>
                                            <p:fltVal val="0"/>
                                          </p:val>
                                        </p:tav>
                                        <p:tav tm="100000">
                                          <p:val>
                                            <p:strVal val="#ppt_w"/>
                                          </p:val>
                                        </p:tav>
                                      </p:tavLst>
                                    </p:anim>
                                    <p:anim calcmode="lin" valueType="num">
                                      <p:cBhvr>
                                        <p:cTn id="20" dur="500" fill="hold"/>
                                        <p:tgtEl>
                                          <p:spTgt spid="31"/>
                                        </p:tgtEl>
                                        <p:attrNameLst>
                                          <p:attrName>ppt_h</p:attrName>
                                        </p:attrNameLst>
                                      </p:cBhvr>
                                      <p:tavLst>
                                        <p:tav tm="0">
                                          <p:val>
                                            <p:fltVal val="0"/>
                                          </p:val>
                                        </p:tav>
                                        <p:tav tm="100000">
                                          <p:val>
                                            <p:strVal val="#ppt_h"/>
                                          </p:val>
                                        </p:tav>
                                      </p:tavLst>
                                    </p:anim>
                                    <p:animEffect transition="in" filter="fade">
                                      <p:cBhvr>
                                        <p:cTn id="21" dur="500"/>
                                        <p:tgtEl>
                                          <p:spTgt spid="31"/>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32"/>
                                        </p:tgtEl>
                                        <p:attrNameLst>
                                          <p:attrName>style.visibility</p:attrName>
                                        </p:attrNameLst>
                                      </p:cBhvr>
                                      <p:to>
                                        <p:strVal val="visible"/>
                                      </p:to>
                                    </p:set>
                                    <p:animEffect transition="in" filter="wipe(left)">
                                      <p:cBhvr>
                                        <p:cTn id="25" dur="500"/>
                                        <p:tgtEl>
                                          <p:spTgt spid="32"/>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wipe(up)">
                                      <p:cBhvr>
                                        <p:cTn id="29" dur="500"/>
                                        <p:tgtEl>
                                          <p:spTgt spid="6"/>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wipe(up)">
                                      <p:cBhvr>
                                        <p:cTn id="33" dur="500"/>
                                        <p:tgtEl>
                                          <p:spTgt spid="30"/>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wipe(left)">
                                      <p:cBhvr>
                                        <p:cTn id="3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7" grpId="0" animBg="1"/>
      <p:bldP spid="29" grpId="0"/>
      <p:bldP spid="30" grpId="0"/>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DDA31B96-5DC1-4F59-B8E1-400E340FA148}"/>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51" name="Group 50">
            <a:extLst>
              <a:ext uri="{FF2B5EF4-FFF2-40B4-BE49-F238E27FC236}">
                <a16:creationId xmlns:a16="http://schemas.microsoft.com/office/drawing/2014/main" id="{AB456CA6-B28F-46F9-A7BA-1037832F5DA7}"/>
              </a:ext>
            </a:extLst>
          </p:cNvPr>
          <p:cNvGrpSpPr/>
          <p:nvPr/>
        </p:nvGrpSpPr>
        <p:grpSpPr>
          <a:xfrm>
            <a:off x="1982063" y="2208341"/>
            <a:ext cx="275672" cy="94716"/>
            <a:chOff x="1057888" y="1883230"/>
            <a:chExt cx="919463" cy="315912"/>
          </a:xfrm>
          <a:solidFill>
            <a:schemeClr val="accent1"/>
          </a:solidFill>
        </p:grpSpPr>
        <p:sp>
          <p:nvSpPr>
            <p:cNvPr id="52" name="Oval 51">
              <a:extLst>
                <a:ext uri="{FF2B5EF4-FFF2-40B4-BE49-F238E27FC236}">
                  <a16:creationId xmlns:a16="http://schemas.microsoft.com/office/drawing/2014/main" id="{F2F8AC28-AE9A-4871-8172-8D904D067350}"/>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Oval 52">
              <a:extLst>
                <a:ext uri="{FF2B5EF4-FFF2-40B4-BE49-F238E27FC236}">
                  <a16:creationId xmlns:a16="http://schemas.microsoft.com/office/drawing/2014/main" id="{B2D326EA-E6ED-4BBB-A782-7A462363E5B5}"/>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4" name="TextBox 53">
            <a:extLst>
              <a:ext uri="{FF2B5EF4-FFF2-40B4-BE49-F238E27FC236}">
                <a16:creationId xmlns:a16="http://schemas.microsoft.com/office/drawing/2014/main" id="{42BF564D-064A-4F14-9FFF-6369C699B438}"/>
              </a:ext>
            </a:extLst>
          </p:cNvPr>
          <p:cNvSpPr txBox="1"/>
          <p:nvPr/>
        </p:nvSpPr>
        <p:spPr>
          <a:xfrm>
            <a:off x="2385263" y="2403054"/>
            <a:ext cx="3108960" cy="276999"/>
          </a:xfrm>
          <a:prstGeom prst="rect">
            <a:avLst/>
          </a:prstGeom>
          <a:noFill/>
        </p:spPr>
        <p:txBody>
          <a:bodyPr wrap="square" rtlCol="0" anchor="t">
            <a:spAutoFit/>
          </a:bodyPr>
          <a:lstStyle/>
          <a:p>
            <a:r>
              <a:rPr lang="en-US" sz="1200" dirty="0"/>
              <a:t>A wonderful serenity has taken possession</a:t>
            </a:r>
          </a:p>
        </p:txBody>
      </p:sp>
      <p:sp>
        <p:nvSpPr>
          <p:cNvPr id="55" name="TextBox 54">
            <a:extLst>
              <a:ext uri="{FF2B5EF4-FFF2-40B4-BE49-F238E27FC236}">
                <a16:creationId xmlns:a16="http://schemas.microsoft.com/office/drawing/2014/main" id="{CEF83F46-0DC5-45D4-9ED5-E2E6912816B7}"/>
              </a:ext>
            </a:extLst>
          </p:cNvPr>
          <p:cNvSpPr txBox="1"/>
          <p:nvPr/>
        </p:nvSpPr>
        <p:spPr>
          <a:xfrm>
            <a:off x="2385263" y="2077257"/>
            <a:ext cx="1907193" cy="369332"/>
          </a:xfrm>
          <a:prstGeom prst="rect">
            <a:avLst/>
          </a:prstGeom>
          <a:noFill/>
        </p:spPr>
        <p:txBody>
          <a:bodyPr wrap="square" rtlCol="0" anchor="ctr">
            <a:spAutoFit/>
          </a:bodyPr>
          <a:lstStyle/>
          <a:p>
            <a:r>
              <a:rPr lang="en-US" b="1" dirty="0">
                <a:solidFill>
                  <a:schemeClr val="accent1"/>
                </a:solidFill>
                <a:latin typeface="+mj-lt"/>
              </a:rPr>
              <a:t>01. Description</a:t>
            </a:r>
            <a:endParaRPr lang="en-ID" b="1" dirty="0">
              <a:solidFill>
                <a:schemeClr val="accent1"/>
              </a:solidFill>
              <a:latin typeface="+mj-lt"/>
            </a:endParaRPr>
          </a:p>
        </p:txBody>
      </p:sp>
      <p:grpSp>
        <p:nvGrpSpPr>
          <p:cNvPr id="56" name="Group 55">
            <a:extLst>
              <a:ext uri="{FF2B5EF4-FFF2-40B4-BE49-F238E27FC236}">
                <a16:creationId xmlns:a16="http://schemas.microsoft.com/office/drawing/2014/main" id="{E097EA5C-7C57-442D-AF5C-A3F6E547659E}"/>
              </a:ext>
            </a:extLst>
          </p:cNvPr>
          <p:cNvGrpSpPr/>
          <p:nvPr/>
        </p:nvGrpSpPr>
        <p:grpSpPr>
          <a:xfrm>
            <a:off x="1982063" y="3101100"/>
            <a:ext cx="275672" cy="94716"/>
            <a:chOff x="1057888" y="1883230"/>
            <a:chExt cx="919463" cy="315912"/>
          </a:xfrm>
          <a:solidFill>
            <a:schemeClr val="accent1"/>
          </a:solidFill>
        </p:grpSpPr>
        <p:sp>
          <p:nvSpPr>
            <p:cNvPr id="57" name="Oval 56">
              <a:extLst>
                <a:ext uri="{FF2B5EF4-FFF2-40B4-BE49-F238E27FC236}">
                  <a16:creationId xmlns:a16="http://schemas.microsoft.com/office/drawing/2014/main" id="{03F009BF-F80C-4322-96A3-2281E2111753}"/>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Oval 57">
              <a:extLst>
                <a:ext uri="{FF2B5EF4-FFF2-40B4-BE49-F238E27FC236}">
                  <a16:creationId xmlns:a16="http://schemas.microsoft.com/office/drawing/2014/main" id="{06242FCF-E784-441C-A191-9F36FA40A9D0}"/>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9" name="TextBox 58">
            <a:extLst>
              <a:ext uri="{FF2B5EF4-FFF2-40B4-BE49-F238E27FC236}">
                <a16:creationId xmlns:a16="http://schemas.microsoft.com/office/drawing/2014/main" id="{7DB58723-3BF6-4C37-B885-E33EB4CF4988}"/>
              </a:ext>
            </a:extLst>
          </p:cNvPr>
          <p:cNvSpPr txBox="1"/>
          <p:nvPr/>
        </p:nvSpPr>
        <p:spPr>
          <a:xfrm>
            <a:off x="2385263" y="3295813"/>
            <a:ext cx="3108960" cy="276999"/>
          </a:xfrm>
          <a:prstGeom prst="rect">
            <a:avLst/>
          </a:prstGeom>
          <a:noFill/>
        </p:spPr>
        <p:txBody>
          <a:bodyPr wrap="square" rtlCol="0" anchor="t">
            <a:spAutoFit/>
          </a:bodyPr>
          <a:lstStyle/>
          <a:p>
            <a:r>
              <a:rPr lang="en-US" sz="1200" dirty="0"/>
              <a:t>A wonderful serenity has taken possession</a:t>
            </a:r>
          </a:p>
        </p:txBody>
      </p:sp>
      <p:sp>
        <p:nvSpPr>
          <p:cNvPr id="60" name="TextBox 59">
            <a:extLst>
              <a:ext uri="{FF2B5EF4-FFF2-40B4-BE49-F238E27FC236}">
                <a16:creationId xmlns:a16="http://schemas.microsoft.com/office/drawing/2014/main" id="{899ED364-F4BE-480C-84E2-9BD390DC0680}"/>
              </a:ext>
            </a:extLst>
          </p:cNvPr>
          <p:cNvSpPr txBox="1"/>
          <p:nvPr/>
        </p:nvSpPr>
        <p:spPr>
          <a:xfrm>
            <a:off x="2385263" y="2970016"/>
            <a:ext cx="1911096" cy="369332"/>
          </a:xfrm>
          <a:prstGeom prst="rect">
            <a:avLst/>
          </a:prstGeom>
          <a:noFill/>
        </p:spPr>
        <p:txBody>
          <a:bodyPr wrap="square" rtlCol="0" anchor="ctr">
            <a:spAutoFit/>
          </a:bodyPr>
          <a:lstStyle/>
          <a:p>
            <a:r>
              <a:rPr lang="en-US" b="1" dirty="0">
                <a:solidFill>
                  <a:schemeClr val="accent1"/>
                </a:solidFill>
                <a:latin typeface="+mj-lt"/>
              </a:rPr>
              <a:t>02. Description</a:t>
            </a:r>
            <a:endParaRPr lang="en-ID" b="1" dirty="0">
              <a:solidFill>
                <a:schemeClr val="accent1"/>
              </a:solidFill>
              <a:latin typeface="+mj-lt"/>
            </a:endParaRPr>
          </a:p>
        </p:txBody>
      </p:sp>
      <p:grpSp>
        <p:nvGrpSpPr>
          <p:cNvPr id="61" name="Group 60">
            <a:extLst>
              <a:ext uri="{FF2B5EF4-FFF2-40B4-BE49-F238E27FC236}">
                <a16:creationId xmlns:a16="http://schemas.microsoft.com/office/drawing/2014/main" id="{9E4379F4-42E7-490C-8D25-6A0E05C4B7A2}"/>
              </a:ext>
            </a:extLst>
          </p:cNvPr>
          <p:cNvGrpSpPr/>
          <p:nvPr/>
        </p:nvGrpSpPr>
        <p:grpSpPr>
          <a:xfrm>
            <a:off x="1982063" y="3993859"/>
            <a:ext cx="275672" cy="94716"/>
            <a:chOff x="1057888" y="1883230"/>
            <a:chExt cx="919463" cy="315912"/>
          </a:xfrm>
          <a:solidFill>
            <a:schemeClr val="accent1"/>
          </a:solidFill>
        </p:grpSpPr>
        <p:sp>
          <p:nvSpPr>
            <p:cNvPr id="62" name="Oval 61">
              <a:extLst>
                <a:ext uri="{FF2B5EF4-FFF2-40B4-BE49-F238E27FC236}">
                  <a16:creationId xmlns:a16="http://schemas.microsoft.com/office/drawing/2014/main" id="{7F71472E-AB95-41BD-8E27-16330734C553}"/>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Oval 62">
              <a:extLst>
                <a:ext uri="{FF2B5EF4-FFF2-40B4-BE49-F238E27FC236}">
                  <a16:creationId xmlns:a16="http://schemas.microsoft.com/office/drawing/2014/main" id="{4D4BCF01-B1C9-4755-AAE6-D13D5C049281}"/>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4" name="TextBox 63">
            <a:extLst>
              <a:ext uri="{FF2B5EF4-FFF2-40B4-BE49-F238E27FC236}">
                <a16:creationId xmlns:a16="http://schemas.microsoft.com/office/drawing/2014/main" id="{0C159A27-B928-4E34-8BC9-96AFF7489C3B}"/>
              </a:ext>
            </a:extLst>
          </p:cNvPr>
          <p:cNvSpPr txBox="1"/>
          <p:nvPr/>
        </p:nvSpPr>
        <p:spPr>
          <a:xfrm>
            <a:off x="2385263" y="4188572"/>
            <a:ext cx="3108960" cy="276999"/>
          </a:xfrm>
          <a:prstGeom prst="rect">
            <a:avLst/>
          </a:prstGeom>
          <a:noFill/>
        </p:spPr>
        <p:txBody>
          <a:bodyPr wrap="square" rtlCol="0" anchor="t">
            <a:spAutoFit/>
          </a:bodyPr>
          <a:lstStyle/>
          <a:p>
            <a:r>
              <a:rPr lang="en-US" sz="1200" dirty="0"/>
              <a:t>A wonderful serenity has taken possession</a:t>
            </a:r>
          </a:p>
        </p:txBody>
      </p:sp>
      <p:sp>
        <p:nvSpPr>
          <p:cNvPr id="65" name="TextBox 64">
            <a:extLst>
              <a:ext uri="{FF2B5EF4-FFF2-40B4-BE49-F238E27FC236}">
                <a16:creationId xmlns:a16="http://schemas.microsoft.com/office/drawing/2014/main" id="{CD2E57A2-5E0C-4109-88E0-82075ACD78DC}"/>
              </a:ext>
            </a:extLst>
          </p:cNvPr>
          <p:cNvSpPr txBox="1"/>
          <p:nvPr/>
        </p:nvSpPr>
        <p:spPr>
          <a:xfrm>
            <a:off x="2385263" y="3862775"/>
            <a:ext cx="1911096" cy="369332"/>
          </a:xfrm>
          <a:prstGeom prst="rect">
            <a:avLst/>
          </a:prstGeom>
          <a:noFill/>
        </p:spPr>
        <p:txBody>
          <a:bodyPr wrap="square" rtlCol="0" anchor="ctr">
            <a:spAutoFit/>
          </a:bodyPr>
          <a:lstStyle/>
          <a:p>
            <a:r>
              <a:rPr lang="en-US" b="1" dirty="0">
                <a:solidFill>
                  <a:schemeClr val="accent1"/>
                </a:solidFill>
                <a:latin typeface="+mj-lt"/>
              </a:rPr>
              <a:t>03. Description</a:t>
            </a:r>
            <a:endParaRPr lang="en-ID" b="1" dirty="0">
              <a:solidFill>
                <a:schemeClr val="accent1"/>
              </a:solidFill>
              <a:latin typeface="+mj-lt"/>
            </a:endParaRPr>
          </a:p>
        </p:txBody>
      </p:sp>
      <p:grpSp>
        <p:nvGrpSpPr>
          <p:cNvPr id="66" name="Group 65">
            <a:extLst>
              <a:ext uri="{FF2B5EF4-FFF2-40B4-BE49-F238E27FC236}">
                <a16:creationId xmlns:a16="http://schemas.microsoft.com/office/drawing/2014/main" id="{A0F0609C-A790-4EFB-B6C9-B5F48BD23824}"/>
              </a:ext>
            </a:extLst>
          </p:cNvPr>
          <p:cNvGrpSpPr/>
          <p:nvPr/>
        </p:nvGrpSpPr>
        <p:grpSpPr>
          <a:xfrm>
            <a:off x="1982063" y="4896143"/>
            <a:ext cx="275672" cy="94716"/>
            <a:chOff x="1057888" y="1883230"/>
            <a:chExt cx="919463" cy="315912"/>
          </a:xfrm>
          <a:solidFill>
            <a:schemeClr val="accent1"/>
          </a:solidFill>
        </p:grpSpPr>
        <p:sp>
          <p:nvSpPr>
            <p:cNvPr id="67" name="Oval 66">
              <a:extLst>
                <a:ext uri="{FF2B5EF4-FFF2-40B4-BE49-F238E27FC236}">
                  <a16:creationId xmlns:a16="http://schemas.microsoft.com/office/drawing/2014/main" id="{56597C74-BA7D-4FC0-BC34-BE504235F8B2}"/>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Oval 67">
              <a:extLst>
                <a:ext uri="{FF2B5EF4-FFF2-40B4-BE49-F238E27FC236}">
                  <a16:creationId xmlns:a16="http://schemas.microsoft.com/office/drawing/2014/main" id="{BEC9252D-95D4-42B5-A752-43400F64D386}"/>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9" name="TextBox 68">
            <a:extLst>
              <a:ext uri="{FF2B5EF4-FFF2-40B4-BE49-F238E27FC236}">
                <a16:creationId xmlns:a16="http://schemas.microsoft.com/office/drawing/2014/main" id="{B7558953-8C68-4A04-BE5C-1C00AD90CDEB}"/>
              </a:ext>
            </a:extLst>
          </p:cNvPr>
          <p:cNvSpPr txBox="1"/>
          <p:nvPr/>
        </p:nvSpPr>
        <p:spPr>
          <a:xfrm>
            <a:off x="2385263" y="5090856"/>
            <a:ext cx="3108960" cy="276999"/>
          </a:xfrm>
          <a:prstGeom prst="rect">
            <a:avLst/>
          </a:prstGeom>
          <a:noFill/>
        </p:spPr>
        <p:txBody>
          <a:bodyPr wrap="square" rtlCol="0" anchor="t">
            <a:spAutoFit/>
          </a:bodyPr>
          <a:lstStyle/>
          <a:p>
            <a:r>
              <a:rPr lang="en-US" sz="1200" dirty="0"/>
              <a:t>A wonderful serenity has taken possession</a:t>
            </a:r>
          </a:p>
        </p:txBody>
      </p:sp>
      <p:sp>
        <p:nvSpPr>
          <p:cNvPr id="70" name="TextBox 69">
            <a:extLst>
              <a:ext uri="{FF2B5EF4-FFF2-40B4-BE49-F238E27FC236}">
                <a16:creationId xmlns:a16="http://schemas.microsoft.com/office/drawing/2014/main" id="{6C380DA0-3267-4C22-A571-15F56B800A80}"/>
              </a:ext>
            </a:extLst>
          </p:cNvPr>
          <p:cNvSpPr txBox="1"/>
          <p:nvPr/>
        </p:nvSpPr>
        <p:spPr>
          <a:xfrm>
            <a:off x="2385263" y="4765059"/>
            <a:ext cx="1911096" cy="369332"/>
          </a:xfrm>
          <a:prstGeom prst="rect">
            <a:avLst/>
          </a:prstGeom>
          <a:noFill/>
        </p:spPr>
        <p:txBody>
          <a:bodyPr wrap="square" rtlCol="0" anchor="ctr">
            <a:spAutoFit/>
          </a:bodyPr>
          <a:lstStyle/>
          <a:p>
            <a:r>
              <a:rPr lang="en-US" b="1" dirty="0">
                <a:solidFill>
                  <a:schemeClr val="accent1"/>
                </a:solidFill>
                <a:latin typeface="+mj-lt"/>
              </a:rPr>
              <a:t>04. Description</a:t>
            </a:r>
            <a:endParaRPr lang="en-ID" b="1" dirty="0">
              <a:solidFill>
                <a:schemeClr val="accent1"/>
              </a:solidFill>
              <a:latin typeface="+mj-lt"/>
            </a:endParaRPr>
          </a:p>
        </p:txBody>
      </p:sp>
      <p:grpSp>
        <p:nvGrpSpPr>
          <p:cNvPr id="93" name="Group 92">
            <a:extLst>
              <a:ext uri="{FF2B5EF4-FFF2-40B4-BE49-F238E27FC236}">
                <a16:creationId xmlns:a16="http://schemas.microsoft.com/office/drawing/2014/main" id="{C1FAC540-52F6-4CC2-8797-BF72389BD671}"/>
              </a:ext>
            </a:extLst>
          </p:cNvPr>
          <p:cNvGrpSpPr/>
          <p:nvPr/>
        </p:nvGrpSpPr>
        <p:grpSpPr>
          <a:xfrm>
            <a:off x="6697777" y="2208341"/>
            <a:ext cx="275672" cy="94716"/>
            <a:chOff x="1057888" y="1883230"/>
            <a:chExt cx="919463" cy="315912"/>
          </a:xfrm>
          <a:solidFill>
            <a:schemeClr val="accent1"/>
          </a:solidFill>
        </p:grpSpPr>
        <p:sp>
          <p:nvSpPr>
            <p:cNvPr id="111" name="Oval 110">
              <a:extLst>
                <a:ext uri="{FF2B5EF4-FFF2-40B4-BE49-F238E27FC236}">
                  <a16:creationId xmlns:a16="http://schemas.microsoft.com/office/drawing/2014/main" id="{CE4D6200-902B-41F2-8FFD-0E80720C2A4A}"/>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Oval 111">
              <a:extLst>
                <a:ext uri="{FF2B5EF4-FFF2-40B4-BE49-F238E27FC236}">
                  <a16:creationId xmlns:a16="http://schemas.microsoft.com/office/drawing/2014/main" id="{15BCD7A5-AB45-46BB-9697-F6AF081CAE87}"/>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TextBox 93">
            <a:extLst>
              <a:ext uri="{FF2B5EF4-FFF2-40B4-BE49-F238E27FC236}">
                <a16:creationId xmlns:a16="http://schemas.microsoft.com/office/drawing/2014/main" id="{1FE05B4A-D123-44B2-AC61-E450EA47DA44}"/>
              </a:ext>
            </a:extLst>
          </p:cNvPr>
          <p:cNvSpPr txBox="1"/>
          <p:nvPr/>
        </p:nvSpPr>
        <p:spPr>
          <a:xfrm>
            <a:off x="7100977" y="2403054"/>
            <a:ext cx="3108960" cy="276999"/>
          </a:xfrm>
          <a:prstGeom prst="rect">
            <a:avLst/>
          </a:prstGeom>
          <a:noFill/>
        </p:spPr>
        <p:txBody>
          <a:bodyPr wrap="square" rtlCol="0" anchor="t">
            <a:spAutoFit/>
          </a:bodyPr>
          <a:lstStyle/>
          <a:p>
            <a:r>
              <a:rPr lang="en-US" sz="1200" dirty="0"/>
              <a:t>A wonderful serenity has taken possession</a:t>
            </a:r>
          </a:p>
        </p:txBody>
      </p:sp>
      <p:sp>
        <p:nvSpPr>
          <p:cNvPr id="95" name="TextBox 94">
            <a:extLst>
              <a:ext uri="{FF2B5EF4-FFF2-40B4-BE49-F238E27FC236}">
                <a16:creationId xmlns:a16="http://schemas.microsoft.com/office/drawing/2014/main" id="{551BC9EE-A23C-4EC2-A45F-7310C460B35F}"/>
              </a:ext>
            </a:extLst>
          </p:cNvPr>
          <p:cNvSpPr txBox="1"/>
          <p:nvPr/>
        </p:nvSpPr>
        <p:spPr>
          <a:xfrm>
            <a:off x="7100977" y="2077257"/>
            <a:ext cx="1907193" cy="369332"/>
          </a:xfrm>
          <a:prstGeom prst="rect">
            <a:avLst/>
          </a:prstGeom>
          <a:noFill/>
        </p:spPr>
        <p:txBody>
          <a:bodyPr wrap="square" rtlCol="0" anchor="ctr">
            <a:spAutoFit/>
          </a:bodyPr>
          <a:lstStyle/>
          <a:p>
            <a:r>
              <a:rPr lang="en-US" b="1" dirty="0">
                <a:solidFill>
                  <a:schemeClr val="accent1"/>
                </a:solidFill>
                <a:latin typeface="+mj-lt"/>
              </a:rPr>
              <a:t>05. Description</a:t>
            </a:r>
            <a:endParaRPr lang="en-ID" b="1" dirty="0">
              <a:solidFill>
                <a:schemeClr val="accent1"/>
              </a:solidFill>
              <a:latin typeface="+mj-lt"/>
            </a:endParaRPr>
          </a:p>
        </p:txBody>
      </p:sp>
      <p:grpSp>
        <p:nvGrpSpPr>
          <p:cNvPr id="96" name="Group 95">
            <a:extLst>
              <a:ext uri="{FF2B5EF4-FFF2-40B4-BE49-F238E27FC236}">
                <a16:creationId xmlns:a16="http://schemas.microsoft.com/office/drawing/2014/main" id="{6BC46D96-1AF8-414D-92B3-F96531E687C1}"/>
              </a:ext>
            </a:extLst>
          </p:cNvPr>
          <p:cNvGrpSpPr/>
          <p:nvPr/>
        </p:nvGrpSpPr>
        <p:grpSpPr>
          <a:xfrm>
            <a:off x="6697777" y="3101100"/>
            <a:ext cx="275672" cy="94716"/>
            <a:chOff x="1057888" y="1883230"/>
            <a:chExt cx="919463" cy="315912"/>
          </a:xfrm>
          <a:solidFill>
            <a:schemeClr val="accent1"/>
          </a:solidFill>
        </p:grpSpPr>
        <p:sp>
          <p:nvSpPr>
            <p:cNvPr id="109" name="Oval 108">
              <a:extLst>
                <a:ext uri="{FF2B5EF4-FFF2-40B4-BE49-F238E27FC236}">
                  <a16:creationId xmlns:a16="http://schemas.microsoft.com/office/drawing/2014/main" id="{1F34EA57-BA14-4BC3-9985-84B0155A13BB}"/>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0" name="Oval 109">
              <a:extLst>
                <a:ext uri="{FF2B5EF4-FFF2-40B4-BE49-F238E27FC236}">
                  <a16:creationId xmlns:a16="http://schemas.microsoft.com/office/drawing/2014/main" id="{5A406D13-D7B5-492B-AAFF-B649CEC4D611}"/>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7" name="TextBox 96">
            <a:extLst>
              <a:ext uri="{FF2B5EF4-FFF2-40B4-BE49-F238E27FC236}">
                <a16:creationId xmlns:a16="http://schemas.microsoft.com/office/drawing/2014/main" id="{FBC7DE40-2E81-4C54-9145-04C1532FF52F}"/>
              </a:ext>
            </a:extLst>
          </p:cNvPr>
          <p:cNvSpPr txBox="1"/>
          <p:nvPr/>
        </p:nvSpPr>
        <p:spPr>
          <a:xfrm>
            <a:off x="7100977" y="3295813"/>
            <a:ext cx="3108960" cy="276999"/>
          </a:xfrm>
          <a:prstGeom prst="rect">
            <a:avLst/>
          </a:prstGeom>
          <a:noFill/>
        </p:spPr>
        <p:txBody>
          <a:bodyPr wrap="square" rtlCol="0" anchor="t">
            <a:spAutoFit/>
          </a:bodyPr>
          <a:lstStyle/>
          <a:p>
            <a:r>
              <a:rPr lang="en-US" sz="1200" dirty="0"/>
              <a:t>A wonderful serenity has taken possession</a:t>
            </a:r>
          </a:p>
        </p:txBody>
      </p:sp>
      <p:sp>
        <p:nvSpPr>
          <p:cNvPr id="98" name="TextBox 97">
            <a:extLst>
              <a:ext uri="{FF2B5EF4-FFF2-40B4-BE49-F238E27FC236}">
                <a16:creationId xmlns:a16="http://schemas.microsoft.com/office/drawing/2014/main" id="{727BF4B2-80A4-46E9-8675-3458ECF24CA4}"/>
              </a:ext>
            </a:extLst>
          </p:cNvPr>
          <p:cNvSpPr txBox="1"/>
          <p:nvPr/>
        </p:nvSpPr>
        <p:spPr>
          <a:xfrm>
            <a:off x="7100977" y="2970016"/>
            <a:ext cx="1911096" cy="369332"/>
          </a:xfrm>
          <a:prstGeom prst="rect">
            <a:avLst/>
          </a:prstGeom>
          <a:noFill/>
        </p:spPr>
        <p:txBody>
          <a:bodyPr wrap="square" rtlCol="0" anchor="ctr">
            <a:spAutoFit/>
          </a:bodyPr>
          <a:lstStyle/>
          <a:p>
            <a:r>
              <a:rPr lang="en-US" b="1" dirty="0">
                <a:solidFill>
                  <a:schemeClr val="accent1"/>
                </a:solidFill>
                <a:latin typeface="+mj-lt"/>
              </a:rPr>
              <a:t>06. Description</a:t>
            </a:r>
            <a:endParaRPr lang="en-ID" b="1" dirty="0">
              <a:solidFill>
                <a:schemeClr val="accent1"/>
              </a:solidFill>
              <a:latin typeface="+mj-lt"/>
            </a:endParaRPr>
          </a:p>
        </p:txBody>
      </p:sp>
      <p:grpSp>
        <p:nvGrpSpPr>
          <p:cNvPr id="99" name="Group 98">
            <a:extLst>
              <a:ext uri="{FF2B5EF4-FFF2-40B4-BE49-F238E27FC236}">
                <a16:creationId xmlns:a16="http://schemas.microsoft.com/office/drawing/2014/main" id="{0B41F84F-0156-48AF-A6B7-631192AF257D}"/>
              </a:ext>
            </a:extLst>
          </p:cNvPr>
          <p:cNvGrpSpPr/>
          <p:nvPr/>
        </p:nvGrpSpPr>
        <p:grpSpPr>
          <a:xfrm>
            <a:off x="6697777" y="3993859"/>
            <a:ext cx="275672" cy="94716"/>
            <a:chOff x="1057888" y="1883230"/>
            <a:chExt cx="919463" cy="315912"/>
          </a:xfrm>
          <a:solidFill>
            <a:schemeClr val="accent1"/>
          </a:solidFill>
        </p:grpSpPr>
        <p:sp>
          <p:nvSpPr>
            <p:cNvPr id="107" name="Oval 106">
              <a:extLst>
                <a:ext uri="{FF2B5EF4-FFF2-40B4-BE49-F238E27FC236}">
                  <a16:creationId xmlns:a16="http://schemas.microsoft.com/office/drawing/2014/main" id="{BFE2A535-76C4-4564-88CC-CA37FC841B5C}"/>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Oval 107">
              <a:extLst>
                <a:ext uri="{FF2B5EF4-FFF2-40B4-BE49-F238E27FC236}">
                  <a16:creationId xmlns:a16="http://schemas.microsoft.com/office/drawing/2014/main" id="{1652A50F-997C-414F-A7F6-FFF8CD81F9C7}"/>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0" name="TextBox 99">
            <a:extLst>
              <a:ext uri="{FF2B5EF4-FFF2-40B4-BE49-F238E27FC236}">
                <a16:creationId xmlns:a16="http://schemas.microsoft.com/office/drawing/2014/main" id="{A39FD2BC-A7A6-4C58-AD77-661043C78CF9}"/>
              </a:ext>
            </a:extLst>
          </p:cNvPr>
          <p:cNvSpPr txBox="1"/>
          <p:nvPr/>
        </p:nvSpPr>
        <p:spPr>
          <a:xfrm>
            <a:off x="7100977" y="4188572"/>
            <a:ext cx="3108960" cy="276999"/>
          </a:xfrm>
          <a:prstGeom prst="rect">
            <a:avLst/>
          </a:prstGeom>
          <a:noFill/>
        </p:spPr>
        <p:txBody>
          <a:bodyPr wrap="square" rtlCol="0" anchor="t">
            <a:spAutoFit/>
          </a:bodyPr>
          <a:lstStyle/>
          <a:p>
            <a:r>
              <a:rPr lang="en-US" sz="1200" dirty="0"/>
              <a:t>A wonderful serenity has taken possession</a:t>
            </a:r>
          </a:p>
        </p:txBody>
      </p:sp>
      <p:sp>
        <p:nvSpPr>
          <p:cNvPr id="101" name="TextBox 100">
            <a:extLst>
              <a:ext uri="{FF2B5EF4-FFF2-40B4-BE49-F238E27FC236}">
                <a16:creationId xmlns:a16="http://schemas.microsoft.com/office/drawing/2014/main" id="{A1F94C98-8A75-47CA-A1E8-015A1CDD7631}"/>
              </a:ext>
            </a:extLst>
          </p:cNvPr>
          <p:cNvSpPr txBox="1"/>
          <p:nvPr/>
        </p:nvSpPr>
        <p:spPr>
          <a:xfrm>
            <a:off x="7100977" y="3862775"/>
            <a:ext cx="1911096" cy="369332"/>
          </a:xfrm>
          <a:prstGeom prst="rect">
            <a:avLst/>
          </a:prstGeom>
          <a:noFill/>
        </p:spPr>
        <p:txBody>
          <a:bodyPr wrap="square" rtlCol="0" anchor="ctr">
            <a:spAutoFit/>
          </a:bodyPr>
          <a:lstStyle/>
          <a:p>
            <a:r>
              <a:rPr lang="en-US" b="1" dirty="0">
                <a:solidFill>
                  <a:schemeClr val="accent1"/>
                </a:solidFill>
                <a:latin typeface="+mj-lt"/>
              </a:rPr>
              <a:t>07. Description</a:t>
            </a:r>
            <a:endParaRPr lang="en-ID" b="1" dirty="0">
              <a:solidFill>
                <a:schemeClr val="accent1"/>
              </a:solidFill>
              <a:latin typeface="+mj-lt"/>
            </a:endParaRPr>
          </a:p>
        </p:txBody>
      </p:sp>
      <p:grpSp>
        <p:nvGrpSpPr>
          <p:cNvPr id="102" name="Group 101">
            <a:extLst>
              <a:ext uri="{FF2B5EF4-FFF2-40B4-BE49-F238E27FC236}">
                <a16:creationId xmlns:a16="http://schemas.microsoft.com/office/drawing/2014/main" id="{298B6D62-0892-4204-A139-CCAE28671DE5}"/>
              </a:ext>
            </a:extLst>
          </p:cNvPr>
          <p:cNvGrpSpPr/>
          <p:nvPr/>
        </p:nvGrpSpPr>
        <p:grpSpPr>
          <a:xfrm>
            <a:off x="6697777" y="4896143"/>
            <a:ext cx="275672" cy="94716"/>
            <a:chOff x="1057888" y="1883230"/>
            <a:chExt cx="919463" cy="315912"/>
          </a:xfrm>
          <a:solidFill>
            <a:schemeClr val="accent1"/>
          </a:solidFill>
        </p:grpSpPr>
        <p:sp>
          <p:nvSpPr>
            <p:cNvPr id="105" name="Oval 104">
              <a:extLst>
                <a:ext uri="{FF2B5EF4-FFF2-40B4-BE49-F238E27FC236}">
                  <a16:creationId xmlns:a16="http://schemas.microsoft.com/office/drawing/2014/main" id="{718B718A-D70C-400A-91F1-A5A7623C8783}"/>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Oval 105">
              <a:extLst>
                <a:ext uri="{FF2B5EF4-FFF2-40B4-BE49-F238E27FC236}">
                  <a16:creationId xmlns:a16="http://schemas.microsoft.com/office/drawing/2014/main" id="{F4FEE7B8-5D25-4FF3-AB58-C4C411FEC3D4}"/>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3" name="TextBox 102">
            <a:extLst>
              <a:ext uri="{FF2B5EF4-FFF2-40B4-BE49-F238E27FC236}">
                <a16:creationId xmlns:a16="http://schemas.microsoft.com/office/drawing/2014/main" id="{128BE91B-94A9-4BDF-A336-CD485A215BFF}"/>
              </a:ext>
            </a:extLst>
          </p:cNvPr>
          <p:cNvSpPr txBox="1"/>
          <p:nvPr/>
        </p:nvSpPr>
        <p:spPr>
          <a:xfrm>
            <a:off x="7100977" y="5090856"/>
            <a:ext cx="3108960" cy="276999"/>
          </a:xfrm>
          <a:prstGeom prst="rect">
            <a:avLst/>
          </a:prstGeom>
          <a:noFill/>
        </p:spPr>
        <p:txBody>
          <a:bodyPr wrap="square" rtlCol="0" anchor="t">
            <a:spAutoFit/>
          </a:bodyPr>
          <a:lstStyle/>
          <a:p>
            <a:r>
              <a:rPr lang="en-US" sz="1200" dirty="0"/>
              <a:t>A wonderful serenity has taken possession</a:t>
            </a:r>
          </a:p>
        </p:txBody>
      </p:sp>
      <p:sp>
        <p:nvSpPr>
          <p:cNvPr id="104" name="TextBox 103">
            <a:extLst>
              <a:ext uri="{FF2B5EF4-FFF2-40B4-BE49-F238E27FC236}">
                <a16:creationId xmlns:a16="http://schemas.microsoft.com/office/drawing/2014/main" id="{21846622-6C1F-43AC-9AAA-D6DECC800CA2}"/>
              </a:ext>
            </a:extLst>
          </p:cNvPr>
          <p:cNvSpPr txBox="1"/>
          <p:nvPr/>
        </p:nvSpPr>
        <p:spPr>
          <a:xfrm>
            <a:off x="7100977" y="4765059"/>
            <a:ext cx="1911096" cy="369332"/>
          </a:xfrm>
          <a:prstGeom prst="rect">
            <a:avLst/>
          </a:prstGeom>
          <a:noFill/>
        </p:spPr>
        <p:txBody>
          <a:bodyPr wrap="square" rtlCol="0" anchor="ctr">
            <a:spAutoFit/>
          </a:bodyPr>
          <a:lstStyle/>
          <a:p>
            <a:r>
              <a:rPr lang="en-US" b="1" dirty="0">
                <a:solidFill>
                  <a:schemeClr val="accent1"/>
                </a:solidFill>
                <a:latin typeface="+mj-lt"/>
              </a:rPr>
              <a:t>08. Description</a:t>
            </a:r>
            <a:endParaRPr lang="en-ID" b="1" dirty="0">
              <a:solidFill>
                <a:schemeClr val="accent1"/>
              </a:solidFill>
              <a:latin typeface="+mj-lt"/>
            </a:endParaRPr>
          </a:p>
        </p:txBody>
      </p:sp>
      <p:sp>
        <p:nvSpPr>
          <p:cNvPr id="115" name="Title 114">
            <a:extLst>
              <a:ext uri="{FF2B5EF4-FFF2-40B4-BE49-F238E27FC236}">
                <a16:creationId xmlns:a16="http://schemas.microsoft.com/office/drawing/2014/main" id="{13D69507-A22E-4322-8343-4FCD746A37A3}"/>
              </a:ext>
            </a:extLst>
          </p:cNvPr>
          <p:cNvSpPr>
            <a:spLocks noGrp="1"/>
          </p:cNvSpPr>
          <p:nvPr>
            <p:ph type="title"/>
          </p:nvPr>
        </p:nvSpPr>
        <p:spPr>
          <a:xfrm>
            <a:off x="1793289" y="580843"/>
            <a:ext cx="8605422" cy="768096"/>
          </a:xfrm>
        </p:spPr>
        <p:txBody>
          <a:bodyPr/>
          <a:lstStyle/>
          <a:p>
            <a:r>
              <a:rPr lang="en-US" dirty="0"/>
              <a:t>Agenda Today</a:t>
            </a:r>
            <a:endParaRPr lang="en-ID" dirty="0"/>
          </a:p>
        </p:txBody>
      </p:sp>
      <p:grpSp>
        <p:nvGrpSpPr>
          <p:cNvPr id="42" name="Group 41">
            <a:extLst>
              <a:ext uri="{FF2B5EF4-FFF2-40B4-BE49-F238E27FC236}">
                <a16:creationId xmlns:a16="http://schemas.microsoft.com/office/drawing/2014/main" id="{C835B655-6669-43E6-B05D-DDF953FCAC5C}"/>
              </a:ext>
            </a:extLst>
          </p:cNvPr>
          <p:cNvGrpSpPr/>
          <p:nvPr/>
        </p:nvGrpSpPr>
        <p:grpSpPr>
          <a:xfrm>
            <a:off x="494834" y="494834"/>
            <a:ext cx="203798" cy="203798"/>
            <a:chOff x="606723" y="3429000"/>
            <a:chExt cx="575952" cy="575952"/>
          </a:xfrm>
        </p:grpSpPr>
        <p:sp>
          <p:nvSpPr>
            <p:cNvPr id="43" name="Oval 42">
              <a:extLst>
                <a:ext uri="{FF2B5EF4-FFF2-40B4-BE49-F238E27FC236}">
                  <a16:creationId xmlns:a16="http://schemas.microsoft.com/office/drawing/2014/main" id="{605471AB-7A9B-4453-954F-D1113699D071}"/>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Graphic 17" descr="Coins with solid fill">
              <a:extLst>
                <a:ext uri="{FF2B5EF4-FFF2-40B4-BE49-F238E27FC236}">
                  <a16:creationId xmlns:a16="http://schemas.microsoft.com/office/drawing/2014/main" id="{291A4E56-C2C8-47AB-A08C-3C25DB33438A}"/>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80" name="Graphic 4">
            <a:extLst>
              <a:ext uri="{FF2B5EF4-FFF2-40B4-BE49-F238E27FC236}">
                <a16:creationId xmlns:a16="http://schemas.microsoft.com/office/drawing/2014/main" id="{78C14DAC-552F-4CD3-A5CF-5DDA9AE26B85}"/>
              </a:ext>
            </a:extLst>
          </p:cNvPr>
          <p:cNvGrpSpPr>
            <a:grpSpLocks noChangeAspect="1"/>
          </p:cNvGrpSpPr>
          <p:nvPr/>
        </p:nvGrpSpPr>
        <p:grpSpPr>
          <a:xfrm>
            <a:off x="811258" y="514437"/>
            <a:ext cx="842000" cy="164592"/>
            <a:chOff x="5238750" y="3262312"/>
            <a:chExt cx="1715262" cy="335295"/>
          </a:xfrm>
          <a:solidFill>
            <a:schemeClr val="tx1"/>
          </a:solidFill>
        </p:grpSpPr>
        <p:sp>
          <p:nvSpPr>
            <p:cNvPr id="81" name="Freeform: Shape 80">
              <a:extLst>
                <a:ext uri="{FF2B5EF4-FFF2-40B4-BE49-F238E27FC236}">
                  <a16:creationId xmlns:a16="http://schemas.microsoft.com/office/drawing/2014/main" id="{F290B7F1-BB59-424D-A0DF-CC3FEB7BA473}"/>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82" name="Freeform: Shape 81">
              <a:extLst>
                <a:ext uri="{FF2B5EF4-FFF2-40B4-BE49-F238E27FC236}">
                  <a16:creationId xmlns:a16="http://schemas.microsoft.com/office/drawing/2014/main" id="{9219C0EF-6E66-47B7-8E3E-3DD2F9108373}"/>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83" name="Freeform: Shape 82">
              <a:extLst>
                <a:ext uri="{FF2B5EF4-FFF2-40B4-BE49-F238E27FC236}">
                  <a16:creationId xmlns:a16="http://schemas.microsoft.com/office/drawing/2014/main" id="{9BA1FB4D-98FE-4965-81A4-1AC956A5429F}"/>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84" name="Freeform: Shape 83">
              <a:extLst>
                <a:ext uri="{FF2B5EF4-FFF2-40B4-BE49-F238E27FC236}">
                  <a16:creationId xmlns:a16="http://schemas.microsoft.com/office/drawing/2014/main" id="{D9CAB0B6-314F-4797-BBD0-0A6DCD3328B9}"/>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85" name="Freeform: Shape 84">
              <a:extLst>
                <a:ext uri="{FF2B5EF4-FFF2-40B4-BE49-F238E27FC236}">
                  <a16:creationId xmlns:a16="http://schemas.microsoft.com/office/drawing/2014/main" id="{B1761B74-F160-4561-A80E-DB8BD176E077}"/>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86" name="Freeform: Shape 85">
              <a:extLst>
                <a:ext uri="{FF2B5EF4-FFF2-40B4-BE49-F238E27FC236}">
                  <a16:creationId xmlns:a16="http://schemas.microsoft.com/office/drawing/2014/main" id="{589EFE8E-A815-4CC4-BDA0-1F80CB09A0F1}"/>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87" name="Freeform: Shape 86">
              <a:extLst>
                <a:ext uri="{FF2B5EF4-FFF2-40B4-BE49-F238E27FC236}">
                  <a16:creationId xmlns:a16="http://schemas.microsoft.com/office/drawing/2014/main" id="{AAE73D4D-1D2D-4B0B-8958-F6F4E28F3A6D}"/>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40879009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42"/>
                                        </p:tgtEl>
                                        <p:attrNameLst>
                                          <p:attrName>style.visibility</p:attrName>
                                        </p:attrNameLst>
                                      </p:cBhvr>
                                      <p:to>
                                        <p:strVal val="visible"/>
                                      </p:to>
                                    </p:set>
                                    <p:anim calcmode="lin" valueType="num">
                                      <p:cBhvr>
                                        <p:cTn id="11" dur="500" fill="hold"/>
                                        <p:tgtEl>
                                          <p:spTgt spid="42"/>
                                        </p:tgtEl>
                                        <p:attrNameLst>
                                          <p:attrName>ppt_w</p:attrName>
                                        </p:attrNameLst>
                                      </p:cBhvr>
                                      <p:tavLst>
                                        <p:tav tm="0">
                                          <p:val>
                                            <p:fltVal val="0"/>
                                          </p:val>
                                        </p:tav>
                                        <p:tav tm="100000">
                                          <p:val>
                                            <p:strVal val="#ppt_w"/>
                                          </p:val>
                                        </p:tav>
                                      </p:tavLst>
                                    </p:anim>
                                    <p:anim calcmode="lin" valueType="num">
                                      <p:cBhvr>
                                        <p:cTn id="12" dur="500" fill="hold"/>
                                        <p:tgtEl>
                                          <p:spTgt spid="42"/>
                                        </p:tgtEl>
                                        <p:attrNameLst>
                                          <p:attrName>ppt_h</p:attrName>
                                        </p:attrNameLst>
                                      </p:cBhvr>
                                      <p:tavLst>
                                        <p:tav tm="0">
                                          <p:val>
                                            <p:fltVal val="0"/>
                                          </p:val>
                                        </p:tav>
                                        <p:tav tm="100000">
                                          <p:val>
                                            <p:strVal val="#ppt_h"/>
                                          </p:val>
                                        </p:tav>
                                      </p:tavLst>
                                    </p:anim>
                                    <p:animEffect transition="in" filter="fade">
                                      <p:cBhvr>
                                        <p:cTn id="13" dur="500"/>
                                        <p:tgtEl>
                                          <p:spTgt spid="42"/>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80"/>
                                        </p:tgtEl>
                                        <p:attrNameLst>
                                          <p:attrName>style.visibility</p:attrName>
                                        </p:attrNameLst>
                                      </p:cBhvr>
                                      <p:to>
                                        <p:strVal val="visible"/>
                                      </p:to>
                                    </p:set>
                                    <p:animEffect transition="in" filter="wipe(left)">
                                      <p:cBhvr>
                                        <p:cTn id="17" dur="500"/>
                                        <p:tgtEl>
                                          <p:spTgt spid="80"/>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15"/>
                                        </p:tgtEl>
                                        <p:attrNameLst>
                                          <p:attrName>style.visibility</p:attrName>
                                        </p:attrNameLst>
                                      </p:cBhvr>
                                      <p:to>
                                        <p:strVal val="visible"/>
                                      </p:to>
                                    </p:set>
                                    <p:animEffect transition="in" filter="wipe(left)">
                                      <p:cBhvr>
                                        <p:cTn id="21" dur="500"/>
                                        <p:tgtEl>
                                          <p:spTgt spid="115"/>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51"/>
                                        </p:tgtEl>
                                        <p:attrNameLst>
                                          <p:attrName>style.visibility</p:attrName>
                                        </p:attrNameLst>
                                      </p:cBhvr>
                                      <p:to>
                                        <p:strVal val="visible"/>
                                      </p:to>
                                    </p:set>
                                    <p:anim calcmode="lin" valueType="num">
                                      <p:cBhvr>
                                        <p:cTn id="25" dur="500" fill="hold"/>
                                        <p:tgtEl>
                                          <p:spTgt spid="51"/>
                                        </p:tgtEl>
                                        <p:attrNameLst>
                                          <p:attrName>ppt_w</p:attrName>
                                        </p:attrNameLst>
                                      </p:cBhvr>
                                      <p:tavLst>
                                        <p:tav tm="0">
                                          <p:val>
                                            <p:fltVal val="0"/>
                                          </p:val>
                                        </p:tav>
                                        <p:tav tm="100000">
                                          <p:val>
                                            <p:strVal val="#ppt_w"/>
                                          </p:val>
                                        </p:tav>
                                      </p:tavLst>
                                    </p:anim>
                                    <p:anim calcmode="lin" valueType="num">
                                      <p:cBhvr>
                                        <p:cTn id="26" dur="500" fill="hold"/>
                                        <p:tgtEl>
                                          <p:spTgt spid="51"/>
                                        </p:tgtEl>
                                        <p:attrNameLst>
                                          <p:attrName>ppt_h</p:attrName>
                                        </p:attrNameLst>
                                      </p:cBhvr>
                                      <p:tavLst>
                                        <p:tav tm="0">
                                          <p:val>
                                            <p:fltVal val="0"/>
                                          </p:val>
                                        </p:tav>
                                        <p:tav tm="100000">
                                          <p:val>
                                            <p:strVal val="#ppt_h"/>
                                          </p:val>
                                        </p:tav>
                                      </p:tavLst>
                                    </p:anim>
                                    <p:animEffect transition="in" filter="fade">
                                      <p:cBhvr>
                                        <p:cTn id="27" dur="500"/>
                                        <p:tgtEl>
                                          <p:spTgt spid="51"/>
                                        </p:tgtEl>
                                      </p:cBhvr>
                                    </p:animEffect>
                                  </p:childTnLst>
                                </p:cTn>
                              </p:par>
                              <p:par>
                                <p:cTn id="28" presetID="53" presetClass="entr" presetSubtype="16" fill="hold" nodeType="withEffect">
                                  <p:stCondLst>
                                    <p:cond delay="0"/>
                                  </p:stCondLst>
                                  <p:childTnLst>
                                    <p:set>
                                      <p:cBhvr>
                                        <p:cTn id="29" dur="1" fill="hold">
                                          <p:stCondLst>
                                            <p:cond delay="0"/>
                                          </p:stCondLst>
                                        </p:cTn>
                                        <p:tgtEl>
                                          <p:spTgt spid="56"/>
                                        </p:tgtEl>
                                        <p:attrNameLst>
                                          <p:attrName>style.visibility</p:attrName>
                                        </p:attrNameLst>
                                      </p:cBhvr>
                                      <p:to>
                                        <p:strVal val="visible"/>
                                      </p:to>
                                    </p:set>
                                    <p:anim calcmode="lin" valueType="num">
                                      <p:cBhvr>
                                        <p:cTn id="30" dur="500" fill="hold"/>
                                        <p:tgtEl>
                                          <p:spTgt spid="56"/>
                                        </p:tgtEl>
                                        <p:attrNameLst>
                                          <p:attrName>ppt_w</p:attrName>
                                        </p:attrNameLst>
                                      </p:cBhvr>
                                      <p:tavLst>
                                        <p:tav tm="0">
                                          <p:val>
                                            <p:fltVal val="0"/>
                                          </p:val>
                                        </p:tav>
                                        <p:tav tm="100000">
                                          <p:val>
                                            <p:strVal val="#ppt_w"/>
                                          </p:val>
                                        </p:tav>
                                      </p:tavLst>
                                    </p:anim>
                                    <p:anim calcmode="lin" valueType="num">
                                      <p:cBhvr>
                                        <p:cTn id="31" dur="500" fill="hold"/>
                                        <p:tgtEl>
                                          <p:spTgt spid="56"/>
                                        </p:tgtEl>
                                        <p:attrNameLst>
                                          <p:attrName>ppt_h</p:attrName>
                                        </p:attrNameLst>
                                      </p:cBhvr>
                                      <p:tavLst>
                                        <p:tav tm="0">
                                          <p:val>
                                            <p:fltVal val="0"/>
                                          </p:val>
                                        </p:tav>
                                        <p:tav tm="100000">
                                          <p:val>
                                            <p:strVal val="#ppt_h"/>
                                          </p:val>
                                        </p:tav>
                                      </p:tavLst>
                                    </p:anim>
                                    <p:animEffect transition="in" filter="fade">
                                      <p:cBhvr>
                                        <p:cTn id="32" dur="500"/>
                                        <p:tgtEl>
                                          <p:spTgt spid="56"/>
                                        </p:tgtEl>
                                      </p:cBhvr>
                                    </p:animEffect>
                                  </p:childTnLst>
                                </p:cTn>
                              </p:par>
                              <p:par>
                                <p:cTn id="33" presetID="53" presetClass="entr" presetSubtype="16" fill="hold" nodeType="withEffect">
                                  <p:stCondLst>
                                    <p:cond delay="0"/>
                                  </p:stCondLst>
                                  <p:childTnLst>
                                    <p:set>
                                      <p:cBhvr>
                                        <p:cTn id="34" dur="1" fill="hold">
                                          <p:stCondLst>
                                            <p:cond delay="0"/>
                                          </p:stCondLst>
                                        </p:cTn>
                                        <p:tgtEl>
                                          <p:spTgt spid="61"/>
                                        </p:tgtEl>
                                        <p:attrNameLst>
                                          <p:attrName>style.visibility</p:attrName>
                                        </p:attrNameLst>
                                      </p:cBhvr>
                                      <p:to>
                                        <p:strVal val="visible"/>
                                      </p:to>
                                    </p:set>
                                    <p:anim calcmode="lin" valueType="num">
                                      <p:cBhvr>
                                        <p:cTn id="35" dur="500" fill="hold"/>
                                        <p:tgtEl>
                                          <p:spTgt spid="61"/>
                                        </p:tgtEl>
                                        <p:attrNameLst>
                                          <p:attrName>ppt_w</p:attrName>
                                        </p:attrNameLst>
                                      </p:cBhvr>
                                      <p:tavLst>
                                        <p:tav tm="0">
                                          <p:val>
                                            <p:fltVal val="0"/>
                                          </p:val>
                                        </p:tav>
                                        <p:tav tm="100000">
                                          <p:val>
                                            <p:strVal val="#ppt_w"/>
                                          </p:val>
                                        </p:tav>
                                      </p:tavLst>
                                    </p:anim>
                                    <p:anim calcmode="lin" valueType="num">
                                      <p:cBhvr>
                                        <p:cTn id="36" dur="500" fill="hold"/>
                                        <p:tgtEl>
                                          <p:spTgt spid="61"/>
                                        </p:tgtEl>
                                        <p:attrNameLst>
                                          <p:attrName>ppt_h</p:attrName>
                                        </p:attrNameLst>
                                      </p:cBhvr>
                                      <p:tavLst>
                                        <p:tav tm="0">
                                          <p:val>
                                            <p:fltVal val="0"/>
                                          </p:val>
                                        </p:tav>
                                        <p:tav tm="100000">
                                          <p:val>
                                            <p:strVal val="#ppt_h"/>
                                          </p:val>
                                        </p:tav>
                                      </p:tavLst>
                                    </p:anim>
                                    <p:animEffect transition="in" filter="fade">
                                      <p:cBhvr>
                                        <p:cTn id="37" dur="500"/>
                                        <p:tgtEl>
                                          <p:spTgt spid="61"/>
                                        </p:tgtEl>
                                      </p:cBhvr>
                                    </p:animEffect>
                                  </p:childTnLst>
                                </p:cTn>
                              </p:par>
                              <p:par>
                                <p:cTn id="38" presetID="53" presetClass="entr" presetSubtype="16" fill="hold" nodeType="withEffect">
                                  <p:stCondLst>
                                    <p:cond delay="0"/>
                                  </p:stCondLst>
                                  <p:childTnLst>
                                    <p:set>
                                      <p:cBhvr>
                                        <p:cTn id="39" dur="1" fill="hold">
                                          <p:stCondLst>
                                            <p:cond delay="0"/>
                                          </p:stCondLst>
                                        </p:cTn>
                                        <p:tgtEl>
                                          <p:spTgt spid="66"/>
                                        </p:tgtEl>
                                        <p:attrNameLst>
                                          <p:attrName>style.visibility</p:attrName>
                                        </p:attrNameLst>
                                      </p:cBhvr>
                                      <p:to>
                                        <p:strVal val="visible"/>
                                      </p:to>
                                    </p:set>
                                    <p:anim calcmode="lin" valueType="num">
                                      <p:cBhvr>
                                        <p:cTn id="40" dur="500" fill="hold"/>
                                        <p:tgtEl>
                                          <p:spTgt spid="66"/>
                                        </p:tgtEl>
                                        <p:attrNameLst>
                                          <p:attrName>ppt_w</p:attrName>
                                        </p:attrNameLst>
                                      </p:cBhvr>
                                      <p:tavLst>
                                        <p:tav tm="0">
                                          <p:val>
                                            <p:fltVal val="0"/>
                                          </p:val>
                                        </p:tav>
                                        <p:tav tm="100000">
                                          <p:val>
                                            <p:strVal val="#ppt_w"/>
                                          </p:val>
                                        </p:tav>
                                      </p:tavLst>
                                    </p:anim>
                                    <p:anim calcmode="lin" valueType="num">
                                      <p:cBhvr>
                                        <p:cTn id="41" dur="500" fill="hold"/>
                                        <p:tgtEl>
                                          <p:spTgt spid="66"/>
                                        </p:tgtEl>
                                        <p:attrNameLst>
                                          <p:attrName>ppt_h</p:attrName>
                                        </p:attrNameLst>
                                      </p:cBhvr>
                                      <p:tavLst>
                                        <p:tav tm="0">
                                          <p:val>
                                            <p:fltVal val="0"/>
                                          </p:val>
                                        </p:tav>
                                        <p:tav tm="100000">
                                          <p:val>
                                            <p:strVal val="#ppt_h"/>
                                          </p:val>
                                        </p:tav>
                                      </p:tavLst>
                                    </p:anim>
                                    <p:animEffect transition="in" filter="fade">
                                      <p:cBhvr>
                                        <p:cTn id="42" dur="500"/>
                                        <p:tgtEl>
                                          <p:spTgt spid="66"/>
                                        </p:tgtEl>
                                      </p:cBhvr>
                                    </p:animEffect>
                                  </p:childTnLst>
                                </p:cTn>
                              </p:par>
                              <p:par>
                                <p:cTn id="43" presetID="53" presetClass="entr" presetSubtype="16" fill="hold" nodeType="withEffect">
                                  <p:stCondLst>
                                    <p:cond delay="0"/>
                                  </p:stCondLst>
                                  <p:childTnLst>
                                    <p:set>
                                      <p:cBhvr>
                                        <p:cTn id="44" dur="1" fill="hold">
                                          <p:stCondLst>
                                            <p:cond delay="0"/>
                                          </p:stCondLst>
                                        </p:cTn>
                                        <p:tgtEl>
                                          <p:spTgt spid="93"/>
                                        </p:tgtEl>
                                        <p:attrNameLst>
                                          <p:attrName>style.visibility</p:attrName>
                                        </p:attrNameLst>
                                      </p:cBhvr>
                                      <p:to>
                                        <p:strVal val="visible"/>
                                      </p:to>
                                    </p:set>
                                    <p:anim calcmode="lin" valueType="num">
                                      <p:cBhvr>
                                        <p:cTn id="45" dur="500" fill="hold"/>
                                        <p:tgtEl>
                                          <p:spTgt spid="93"/>
                                        </p:tgtEl>
                                        <p:attrNameLst>
                                          <p:attrName>ppt_w</p:attrName>
                                        </p:attrNameLst>
                                      </p:cBhvr>
                                      <p:tavLst>
                                        <p:tav tm="0">
                                          <p:val>
                                            <p:fltVal val="0"/>
                                          </p:val>
                                        </p:tav>
                                        <p:tav tm="100000">
                                          <p:val>
                                            <p:strVal val="#ppt_w"/>
                                          </p:val>
                                        </p:tav>
                                      </p:tavLst>
                                    </p:anim>
                                    <p:anim calcmode="lin" valueType="num">
                                      <p:cBhvr>
                                        <p:cTn id="46" dur="500" fill="hold"/>
                                        <p:tgtEl>
                                          <p:spTgt spid="93"/>
                                        </p:tgtEl>
                                        <p:attrNameLst>
                                          <p:attrName>ppt_h</p:attrName>
                                        </p:attrNameLst>
                                      </p:cBhvr>
                                      <p:tavLst>
                                        <p:tav tm="0">
                                          <p:val>
                                            <p:fltVal val="0"/>
                                          </p:val>
                                        </p:tav>
                                        <p:tav tm="100000">
                                          <p:val>
                                            <p:strVal val="#ppt_h"/>
                                          </p:val>
                                        </p:tav>
                                      </p:tavLst>
                                    </p:anim>
                                    <p:animEffect transition="in" filter="fade">
                                      <p:cBhvr>
                                        <p:cTn id="47" dur="500"/>
                                        <p:tgtEl>
                                          <p:spTgt spid="93"/>
                                        </p:tgtEl>
                                      </p:cBhvr>
                                    </p:animEffect>
                                  </p:childTnLst>
                                </p:cTn>
                              </p:par>
                              <p:par>
                                <p:cTn id="48" presetID="53" presetClass="entr" presetSubtype="16" fill="hold" nodeType="withEffect">
                                  <p:stCondLst>
                                    <p:cond delay="0"/>
                                  </p:stCondLst>
                                  <p:childTnLst>
                                    <p:set>
                                      <p:cBhvr>
                                        <p:cTn id="49" dur="1" fill="hold">
                                          <p:stCondLst>
                                            <p:cond delay="0"/>
                                          </p:stCondLst>
                                        </p:cTn>
                                        <p:tgtEl>
                                          <p:spTgt spid="96"/>
                                        </p:tgtEl>
                                        <p:attrNameLst>
                                          <p:attrName>style.visibility</p:attrName>
                                        </p:attrNameLst>
                                      </p:cBhvr>
                                      <p:to>
                                        <p:strVal val="visible"/>
                                      </p:to>
                                    </p:set>
                                    <p:anim calcmode="lin" valueType="num">
                                      <p:cBhvr>
                                        <p:cTn id="50" dur="500" fill="hold"/>
                                        <p:tgtEl>
                                          <p:spTgt spid="96"/>
                                        </p:tgtEl>
                                        <p:attrNameLst>
                                          <p:attrName>ppt_w</p:attrName>
                                        </p:attrNameLst>
                                      </p:cBhvr>
                                      <p:tavLst>
                                        <p:tav tm="0">
                                          <p:val>
                                            <p:fltVal val="0"/>
                                          </p:val>
                                        </p:tav>
                                        <p:tav tm="100000">
                                          <p:val>
                                            <p:strVal val="#ppt_w"/>
                                          </p:val>
                                        </p:tav>
                                      </p:tavLst>
                                    </p:anim>
                                    <p:anim calcmode="lin" valueType="num">
                                      <p:cBhvr>
                                        <p:cTn id="51" dur="500" fill="hold"/>
                                        <p:tgtEl>
                                          <p:spTgt spid="96"/>
                                        </p:tgtEl>
                                        <p:attrNameLst>
                                          <p:attrName>ppt_h</p:attrName>
                                        </p:attrNameLst>
                                      </p:cBhvr>
                                      <p:tavLst>
                                        <p:tav tm="0">
                                          <p:val>
                                            <p:fltVal val="0"/>
                                          </p:val>
                                        </p:tav>
                                        <p:tav tm="100000">
                                          <p:val>
                                            <p:strVal val="#ppt_h"/>
                                          </p:val>
                                        </p:tav>
                                      </p:tavLst>
                                    </p:anim>
                                    <p:animEffect transition="in" filter="fade">
                                      <p:cBhvr>
                                        <p:cTn id="52" dur="500"/>
                                        <p:tgtEl>
                                          <p:spTgt spid="96"/>
                                        </p:tgtEl>
                                      </p:cBhvr>
                                    </p:animEffect>
                                  </p:childTnLst>
                                </p:cTn>
                              </p:par>
                              <p:par>
                                <p:cTn id="53" presetID="53" presetClass="entr" presetSubtype="16" fill="hold" nodeType="withEffect">
                                  <p:stCondLst>
                                    <p:cond delay="0"/>
                                  </p:stCondLst>
                                  <p:childTnLst>
                                    <p:set>
                                      <p:cBhvr>
                                        <p:cTn id="54" dur="1" fill="hold">
                                          <p:stCondLst>
                                            <p:cond delay="0"/>
                                          </p:stCondLst>
                                        </p:cTn>
                                        <p:tgtEl>
                                          <p:spTgt spid="99"/>
                                        </p:tgtEl>
                                        <p:attrNameLst>
                                          <p:attrName>style.visibility</p:attrName>
                                        </p:attrNameLst>
                                      </p:cBhvr>
                                      <p:to>
                                        <p:strVal val="visible"/>
                                      </p:to>
                                    </p:set>
                                    <p:anim calcmode="lin" valueType="num">
                                      <p:cBhvr>
                                        <p:cTn id="55" dur="500" fill="hold"/>
                                        <p:tgtEl>
                                          <p:spTgt spid="99"/>
                                        </p:tgtEl>
                                        <p:attrNameLst>
                                          <p:attrName>ppt_w</p:attrName>
                                        </p:attrNameLst>
                                      </p:cBhvr>
                                      <p:tavLst>
                                        <p:tav tm="0">
                                          <p:val>
                                            <p:fltVal val="0"/>
                                          </p:val>
                                        </p:tav>
                                        <p:tav tm="100000">
                                          <p:val>
                                            <p:strVal val="#ppt_w"/>
                                          </p:val>
                                        </p:tav>
                                      </p:tavLst>
                                    </p:anim>
                                    <p:anim calcmode="lin" valueType="num">
                                      <p:cBhvr>
                                        <p:cTn id="56" dur="500" fill="hold"/>
                                        <p:tgtEl>
                                          <p:spTgt spid="99"/>
                                        </p:tgtEl>
                                        <p:attrNameLst>
                                          <p:attrName>ppt_h</p:attrName>
                                        </p:attrNameLst>
                                      </p:cBhvr>
                                      <p:tavLst>
                                        <p:tav tm="0">
                                          <p:val>
                                            <p:fltVal val="0"/>
                                          </p:val>
                                        </p:tav>
                                        <p:tav tm="100000">
                                          <p:val>
                                            <p:strVal val="#ppt_h"/>
                                          </p:val>
                                        </p:tav>
                                      </p:tavLst>
                                    </p:anim>
                                    <p:animEffect transition="in" filter="fade">
                                      <p:cBhvr>
                                        <p:cTn id="57" dur="500"/>
                                        <p:tgtEl>
                                          <p:spTgt spid="99"/>
                                        </p:tgtEl>
                                      </p:cBhvr>
                                    </p:animEffect>
                                  </p:childTnLst>
                                </p:cTn>
                              </p:par>
                              <p:par>
                                <p:cTn id="58" presetID="53" presetClass="entr" presetSubtype="16" fill="hold" nodeType="withEffect">
                                  <p:stCondLst>
                                    <p:cond delay="0"/>
                                  </p:stCondLst>
                                  <p:childTnLst>
                                    <p:set>
                                      <p:cBhvr>
                                        <p:cTn id="59" dur="1" fill="hold">
                                          <p:stCondLst>
                                            <p:cond delay="0"/>
                                          </p:stCondLst>
                                        </p:cTn>
                                        <p:tgtEl>
                                          <p:spTgt spid="102"/>
                                        </p:tgtEl>
                                        <p:attrNameLst>
                                          <p:attrName>style.visibility</p:attrName>
                                        </p:attrNameLst>
                                      </p:cBhvr>
                                      <p:to>
                                        <p:strVal val="visible"/>
                                      </p:to>
                                    </p:set>
                                    <p:anim calcmode="lin" valueType="num">
                                      <p:cBhvr>
                                        <p:cTn id="60" dur="500" fill="hold"/>
                                        <p:tgtEl>
                                          <p:spTgt spid="102"/>
                                        </p:tgtEl>
                                        <p:attrNameLst>
                                          <p:attrName>ppt_w</p:attrName>
                                        </p:attrNameLst>
                                      </p:cBhvr>
                                      <p:tavLst>
                                        <p:tav tm="0">
                                          <p:val>
                                            <p:fltVal val="0"/>
                                          </p:val>
                                        </p:tav>
                                        <p:tav tm="100000">
                                          <p:val>
                                            <p:strVal val="#ppt_w"/>
                                          </p:val>
                                        </p:tav>
                                      </p:tavLst>
                                    </p:anim>
                                    <p:anim calcmode="lin" valueType="num">
                                      <p:cBhvr>
                                        <p:cTn id="61" dur="500" fill="hold"/>
                                        <p:tgtEl>
                                          <p:spTgt spid="102"/>
                                        </p:tgtEl>
                                        <p:attrNameLst>
                                          <p:attrName>ppt_h</p:attrName>
                                        </p:attrNameLst>
                                      </p:cBhvr>
                                      <p:tavLst>
                                        <p:tav tm="0">
                                          <p:val>
                                            <p:fltVal val="0"/>
                                          </p:val>
                                        </p:tav>
                                        <p:tav tm="100000">
                                          <p:val>
                                            <p:strVal val="#ppt_h"/>
                                          </p:val>
                                        </p:tav>
                                      </p:tavLst>
                                    </p:anim>
                                    <p:animEffect transition="in" filter="fade">
                                      <p:cBhvr>
                                        <p:cTn id="62" dur="500"/>
                                        <p:tgtEl>
                                          <p:spTgt spid="102"/>
                                        </p:tgtEl>
                                      </p:cBhvr>
                                    </p:animEffect>
                                  </p:childTnLst>
                                </p:cTn>
                              </p:par>
                            </p:childTnLst>
                          </p:cTn>
                        </p:par>
                        <p:par>
                          <p:cTn id="63" fill="hold">
                            <p:stCondLst>
                              <p:cond delay="2500"/>
                            </p:stCondLst>
                            <p:childTnLst>
                              <p:par>
                                <p:cTn id="64" presetID="22" presetClass="entr" presetSubtype="8" fill="hold" grpId="0" nodeType="afterEffect">
                                  <p:stCondLst>
                                    <p:cond delay="0"/>
                                  </p:stCondLst>
                                  <p:childTnLst>
                                    <p:set>
                                      <p:cBhvr>
                                        <p:cTn id="65" dur="1" fill="hold">
                                          <p:stCondLst>
                                            <p:cond delay="0"/>
                                          </p:stCondLst>
                                        </p:cTn>
                                        <p:tgtEl>
                                          <p:spTgt spid="55"/>
                                        </p:tgtEl>
                                        <p:attrNameLst>
                                          <p:attrName>style.visibility</p:attrName>
                                        </p:attrNameLst>
                                      </p:cBhvr>
                                      <p:to>
                                        <p:strVal val="visible"/>
                                      </p:to>
                                    </p:set>
                                    <p:animEffect transition="in" filter="wipe(left)">
                                      <p:cBhvr>
                                        <p:cTn id="66" dur="500"/>
                                        <p:tgtEl>
                                          <p:spTgt spid="55"/>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60"/>
                                        </p:tgtEl>
                                        <p:attrNameLst>
                                          <p:attrName>style.visibility</p:attrName>
                                        </p:attrNameLst>
                                      </p:cBhvr>
                                      <p:to>
                                        <p:strVal val="visible"/>
                                      </p:to>
                                    </p:set>
                                    <p:animEffect transition="in" filter="wipe(left)">
                                      <p:cBhvr>
                                        <p:cTn id="69" dur="500"/>
                                        <p:tgtEl>
                                          <p:spTgt spid="60"/>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65"/>
                                        </p:tgtEl>
                                        <p:attrNameLst>
                                          <p:attrName>style.visibility</p:attrName>
                                        </p:attrNameLst>
                                      </p:cBhvr>
                                      <p:to>
                                        <p:strVal val="visible"/>
                                      </p:to>
                                    </p:set>
                                    <p:animEffect transition="in" filter="wipe(left)">
                                      <p:cBhvr>
                                        <p:cTn id="72" dur="500"/>
                                        <p:tgtEl>
                                          <p:spTgt spid="65"/>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70"/>
                                        </p:tgtEl>
                                        <p:attrNameLst>
                                          <p:attrName>style.visibility</p:attrName>
                                        </p:attrNameLst>
                                      </p:cBhvr>
                                      <p:to>
                                        <p:strVal val="visible"/>
                                      </p:to>
                                    </p:set>
                                    <p:animEffect transition="in" filter="wipe(left)">
                                      <p:cBhvr>
                                        <p:cTn id="75" dur="500"/>
                                        <p:tgtEl>
                                          <p:spTgt spid="70"/>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95"/>
                                        </p:tgtEl>
                                        <p:attrNameLst>
                                          <p:attrName>style.visibility</p:attrName>
                                        </p:attrNameLst>
                                      </p:cBhvr>
                                      <p:to>
                                        <p:strVal val="visible"/>
                                      </p:to>
                                    </p:set>
                                    <p:animEffect transition="in" filter="wipe(left)">
                                      <p:cBhvr>
                                        <p:cTn id="78" dur="500"/>
                                        <p:tgtEl>
                                          <p:spTgt spid="95"/>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98"/>
                                        </p:tgtEl>
                                        <p:attrNameLst>
                                          <p:attrName>style.visibility</p:attrName>
                                        </p:attrNameLst>
                                      </p:cBhvr>
                                      <p:to>
                                        <p:strVal val="visible"/>
                                      </p:to>
                                    </p:set>
                                    <p:animEffect transition="in" filter="wipe(left)">
                                      <p:cBhvr>
                                        <p:cTn id="81" dur="500"/>
                                        <p:tgtEl>
                                          <p:spTgt spid="98"/>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101"/>
                                        </p:tgtEl>
                                        <p:attrNameLst>
                                          <p:attrName>style.visibility</p:attrName>
                                        </p:attrNameLst>
                                      </p:cBhvr>
                                      <p:to>
                                        <p:strVal val="visible"/>
                                      </p:to>
                                    </p:set>
                                    <p:animEffect transition="in" filter="wipe(left)">
                                      <p:cBhvr>
                                        <p:cTn id="84" dur="500"/>
                                        <p:tgtEl>
                                          <p:spTgt spid="101"/>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104"/>
                                        </p:tgtEl>
                                        <p:attrNameLst>
                                          <p:attrName>style.visibility</p:attrName>
                                        </p:attrNameLst>
                                      </p:cBhvr>
                                      <p:to>
                                        <p:strVal val="visible"/>
                                      </p:to>
                                    </p:set>
                                    <p:animEffect transition="in" filter="wipe(left)">
                                      <p:cBhvr>
                                        <p:cTn id="87" dur="500"/>
                                        <p:tgtEl>
                                          <p:spTgt spid="104"/>
                                        </p:tgtEl>
                                      </p:cBhvr>
                                    </p:animEffect>
                                  </p:childTnLst>
                                </p:cTn>
                              </p:par>
                            </p:childTnLst>
                          </p:cTn>
                        </p:par>
                        <p:par>
                          <p:cTn id="88" fill="hold">
                            <p:stCondLst>
                              <p:cond delay="3000"/>
                            </p:stCondLst>
                            <p:childTnLst>
                              <p:par>
                                <p:cTn id="89" presetID="22" presetClass="entr" presetSubtype="8" fill="hold" grpId="0" nodeType="afterEffect">
                                  <p:stCondLst>
                                    <p:cond delay="0"/>
                                  </p:stCondLst>
                                  <p:childTnLst>
                                    <p:set>
                                      <p:cBhvr>
                                        <p:cTn id="90" dur="1" fill="hold">
                                          <p:stCondLst>
                                            <p:cond delay="0"/>
                                          </p:stCondLst>
                                        </p:cTn>
                                        <p:tgtEl>
                                          <p:spTgt spid="54"/>
                                        </p:tgtEl>
                                        <p:attrNameLst>
                                          <p:attrName>style.visibility</p:attrName>
                                        </p:attrNameLst>
                                      </p:cBhvr>
                                      <p:to>
                                        <p:strVal val="visible"/>
                                      </p:to>
                                    </p:set>
                                    <p:animEffect transition="in" filter="wipe(left)">
                                      <p:cBhvr>
                                        <p:cTn id="91" dur="500"/>
                                        <p:tgtEl>
                                          <p:spTgt spid="54"/>
                                        </p:tgtEl>
                                      </p:cBhvr>
                                    </p:animEffect>
                                  </p:childTnLst>
                                </p:cTn>
                              </p:par>
                              <p:par>
                                <p:cTn id="92" presetID="22" presetClass="entr" presetSubtype="8" fill="hold" grpId="0" nodeType="withEffect">
                                  <p:stCondLst>
                                    <p:cond delay="0"/>
                                  </p:stCondLst>
                                  <p:childTnLst>
                                    <p:set>
                                      <p:cBhvr>
                                        <p:cTn id="93" dur="1" fill="hold">
                                          <p:stCondLst>
                                            <p:cond delay="0"/>
                                          </p:stCondLst>
                                        </p:cTn>
                                        <p:tgtEl>
                                          <p:spTgt spid="59"/>
                                        </p:tgtEl>
                                        <p:attrNameLst>
                                          <p:attrName>style.visibility</p:attrName>
                                        </p:attrNameLst>
                                      </p:cBhvr>
                                      <p:to>
                                        <p:strVal val="visible"/>
                                      </p:to>
                                    </p:set>
                                    <p:animEffect transition="in" filter="wipe(left)">
                                      <p:cBhvr>
                                        <p:cTn id="94" dur="500"/>
                                        <p:tgtEl>
                                          <p:spTgt spid="59"/>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64"/>
                                        </p:tgtEl>
                                        <p:attrNameLst>
                                          <p:attrName>style.visibility</p:attrName>
                                        </p:attrNameLst>
                                      </p:cBhvr>
                                      <p:to>
                                        <p:strVal val="visible"/>
                                      </p:to>
                                    </p:set>
                                    <p:animEffect transition="in" filter="wipe(left)">
                                      <p:cBhvr>
                                        <p:cTn id="97" dur="500"/>
                                        <p:tgtEl>
                                          <p:spTgt spid="64"/>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69"/>
                                        </p:tgtEl>
                                        <p:attrNameLst>
                                          <p:attrName>style.visibility</p:attrName>
                                        </p:attrNameLst>
                                      </p:cBhvr>
                                      <p:to>
                                        <p:strVal val="visible"/>
                                      </p:to>
                                    </p:set>
                                    <p:animEffect transition="in" filter="wipe(left)">
                                      <p:cBhvr>
                                        <p:cTn id="100" dur="500"/>
                                        <p:tgtEl>
                                          <p:spTgt spid="69"/>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94"/>
                                        </p:tgtEl>
                                        <p:attrNameLst>
                                          <p:attrName>style.visibility</p:attrName>
                                        </p:attrNameLst>
                                      </p:cBhvr>
                                      <p:to>
                                        <p:strVal val="visible"/>
                                      </p:to>
                                    </p:set>
                                    <p:animEffect transition="in" filter="wipe(left)">
                                      <p:cBhvr>
                                        <p:cTn id="103" dur="500"/>
                                        <p:tgtEl>
                                          <p:spTgt spid="94"/>
                                        </p:tgtEl>
                                      </p:cBhvr>
                                    </p:animEffect>
                                  </p:childTnLst>
                                </p:cTn>
                              </p:par>
                              <p:par>
                                <p:cTn id="104" presetID="22" presetClass="entr" presetSubtype="8" fill="hold" grpId="0" nodeType="withEffect">
                                  <p:stCondLst>
                                    <p:cond delay="0"/>
                                  </p:stCondLst>
                                  <p:childTnLst>
                                    <p:set>
                                      <p:cBhvr>
                                        <p:cTn id="105" dur="1" fill="hold">
                                          <p:stCondLst>
                                            <p:cond delay="0"/>
                                          </p:stCondLst>
                                        </p:cTn>
                                        <p:tgtEl>
                                          <p:spTgt spid="97"/>
                                        </p:tgtEl>
                                        <p:attrNameLst>
                                          <p:attrName>style.visibility</p:attrName>
                                        </p:attrNameLst>
                                      </p:cBhvr>
                                      <p:to>
                                        <p:strVal val="visible"/>
                                      </p:to>
                                    </p:set>
                                    <p:animEffect transition="in" filter="wipe(left)">
                                      <p:cBhvr>
                                        <p:cTn id="106" dur="500"/>
                                        <p:tgtEl>
                                          <p:spTgt spid="97"/>
                                        </p:tgtEl>
                                      </p:cBhvr>
                                    </p:animEffect>
                                  </p:childTnLst>
                                </p:cTn>
                              </p:par>
                              <p:par>
                                <p:cTn id="107" presetID="22" presetClass="entr" presetSubtype="8" fill="hold" grpId="0" nodeType="withEffect">
                                  <p:stCondLst>
                                    <p:cond delay="0"/>
                                  </p:stCondLst>
                                  <p:childTnLst>
                                    <p:set>
                                      <p:cBhvr>
                                        <p:cTn id="108" dur="1" fill="hold">
                                          <p:stCondLst>
                                            <p:cond delay="0"/>
                                          </p:stCondLst>
                                        </p:cTn>
                                        <p:tgtEl>
                                          <p:spTgt spid="100"/>
                                        </p:tgtEl>
                                        <p:attrNameLst>
                                          <p:attrName>style.visibility</p:attrName>
                                        </p:attrNameLst>
                                      </p:cBhvr>
                                      <p:to>
                                        <p:strVal val="visible"/>
                                      </p:to>
                                    </p:set>
                                    <p:animEffect transition="in" filter="wipe(left)">
                                      <p:cBhvr>
                                        <p:cTn id="109" dur="500"/>
                                        <p:tgtEl>
                                          <p:spTgt spid="100"/>
                                        </p:tgtEl>
                                      </p:cBhvr>
                                    </p:animEffect>
                                  </p:childTnLst>
                                </p:cTn>
                              </p:par>
                              <p:par>
                                <p:cTn id="110" presetID="22" presetClass="entr" presetSubtype="8" fill="hold" grpId="0" nodeType="withEffect">
                                  <p:stCondLst>
                                    <p:cond delay="0"/>
                                  </p:stCondLst>
                                  <p:childTnLst>
                                    <p:set>
                                      <p:cBhvr>
                                        <p:cTn id="111" dur="1" fill="hold">
                                          <p:stCondLst>
                                            <p:cond delay="0"/>
                                          </p:stCondLst>
                                        </p:cTn>
                                        <p:tgtEl>
                                          <p:spTgt spid="103"/>
                                        </p:tgtEl>
                                        <p:attrNameLst>
                                          <p:attrName>style.visibility</p:attrName>
                                        </p:attrNameLst>
                                      </p:cBhvr>
                                      <p:to>
                                        <p:strVal val="visible"/>
                                      </p:to>
                                    </p:set>
                                    <p:animEffect transition="in" filter="wipe(left)">
                                      <p:cBhvr>
                                        <p:cTn id="112" dur="500"/>
                                        <p:tgtEl>
                                          <p:spTgt spid="1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4" grpId="0"/>
      <p:bldP spid="55" grpId="0"/>
      <p:bldP spid="59" grpId="0"/>
      <p:bldP spid="60" grpId="0"/>
      <p:bldP spid="64" grpId="0"/>
      <p:bldP spid="65" grpId="0"/>
      <p:bldP spid="69" grpId="0"/>
      <p:bldP spid="70" grpId="0"/>
      <p:bldP spid="94" grpId="0"/>
      <p:bldP spid="95" grpId="0"/>
      <p:bldP spid="97" grpId="0"/>
      <p:bldP spid="98" grpId="0"/>
      <p:bldP spid="100" grpId="0"/>
      <p:bldP spid="101" grpId="0"/>
      <p:bldP spid="103" grpId="0"/>
      <p:bldP spid="104" grpId="0"/>
      <p:bldP spid="11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Freeform 4">
            <a:extLst>
              <a:ext uri="{FF2B5EF4-FFF2-40B4-BE49-F238E27FC236}">
                <a16:creationId xmlns:a16="http://schemas.microsoft.com/office/drawing/2014/main" id="{9EF3C128-9DDD-40E5-BCA0-3707362AB9F3}"/>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23" name="Group 22">
            <a:extLst>
              <a:ext uri="{FF2B5EF4-FFF2-40B4-BE49-F238E27FC236}">
                <a16:creationId xmlns:a16="http://schemas.microsoft.com/office/drawing/2014/main" id="{EDF3049A-9EE8-45F3-9049-2BBCC13755E2}"/>
              </a:ext>
            </a:extLst>
          </p:cNvPr>
          <p:cNvGrpSpPr/>
          <p:nvPr/>
        </p:nvGrpSpPr>
        <p:grpSpPr>
          <a:xfrm>
            <a:off x="494834" y="494834"/>
            <a:ext cx="203798" cy="203798"/>
            <a:chOff x="606723" y="3429000"/>
            <a:chExt cx="575952" cy="575952"/>
          </a:xfrm>
        </p:grpSpPr>
        <p:sp>
          <p:nvSpPr>
            <p:cNvPr id="24" name="Oval 23">
              <a:extLst>
                <a:ext uri="{FF2B5EF4-FFF2-40B4-BE49-F238E27FC236}">
                  <a16:creationId xmlns:a16="http://schemas.microsoft.com/office/drawing/2014/main" id="{700566DF-2859-46D4-A946-EE9C8025DDE1}"/>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Graphic 17" descr="Coins with solid fill">
              <a:extLst>
                <a:ext uri="{FF2B5EF4-FFF2-40B4-BE49-F238E27FC236}">
                  <a16:creationId xmlns:a16="http://schemas.microsoft.com/office/drawing/2014/main" id="{B72F6EDC-0DAB-45A2-8D0D-64E18DE1CC7A}"/>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26" name="Graphic 4">
            <a:extLst>
              <a:ext uri="{FF2B5EF4-FFF2-40B4-BE49-F238E27FC236}">
                <a16:creationId xmlns:a16="http://schemas.microsoft.com/office/drawing/2014/main" id="{9C953273-5817-4EE3-B848-D093308A474C}"/>
              </a:ext>
            </a:extLst>
          </p:cNvPr>
          <p:cNvGrpSpPr>
            <a:grpSpLocks noChangeAspect="1"/>
          </p:cNvGrpSpPr>
          <p:nvPr/>
        </p:nvGrpSpPr>
        <p:grpSpPr>
          <a:xfrm>
            <a:off x="811258" y="514437"/>
            <a:ext cx="842000" cy="164592"/>
            <a:chOff x="5238750" y="3262312"/>
            <a:chExt cx="1715262" cy="335295"/>
          </a:xfrm>
          <a:solidFill>
            <a:schemeClr val="tx1"/>
          </a:solidFill>
        </p:grpSpPr>
        <p:sp>
          <p:nvSpPr>
            <p:cNvPr id="42" name="Freeform: Shape 41">
              <a:extLst>
                <a:ext uri="{FF2B5EF4-FFF2-40B4-BE49-F238E27FC236}">
                  <a16:creationId xmlns:a16="http://schemas.microsoft.com/office/drawing/2014/main" id="{5CD18B2A-35A9-462C-9E82-63659EDCB9ED}"/>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05C687E2-6A3C-4657-8D55-22B8487BD84F}"/>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F7E1733A-DE41-4173-B2D4-91633B38AB25}"/>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0AC560FB-7770-4B3F-A044-A9C23F415E13}"/>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DA30CF1C-7DD6-4287-B3C3-B5AF83F7B6BE}"/>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47" name="Freeform: Shape 46">
              <a:extLst>
                <a:ext uri="{FF2B5EF4-FFF2-40B4-BE49-F238E27FC236}">
                  <a16:creationId xmlns:a16="http://schemas.microsoft.com/office/drawing/2014/main" id="{ACF47AAD-98A7-408B-A067-E16B9F5ECB24}"/>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48" name="Freeform: Shape 47">
              <a:extLst>
                <a:ext uri="{FF2B5EF4-FFF2-40B4-BE49-F238E27FC236}">
                  <a16:creationId xmlns:a16="http://schemas.microsoft.com/office/drawing/2014/main" id="{43D944E5-F959-4B06-A5AA-1BD002F3B17F}"/>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14" name="Rectangle: Rounded Corners 13">
            <a:extLst>
              <a:ext uri="{FF2B5EF4-FFF2-40B4-BE49-F238E27FC236}">
                <a16:creationId xmlns:a16="http://schemas.microsoft.com/office/drawing/2014/main" id="{52830136-0B2A-4E1B-9C3D-62867DECF32C}"/>
              </a:ext>
            </a:extLst>
          </p:cNvPr>
          <p:cNvSpPr/>
          <p:nvPr/>
        </p:nvSpPr>
        <p:spPr>
          <a:xfrm>
            <a:off x="6095999" y="1905000"/>
            <a:ext cx="1139301" cy="365760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Mockup">
            <a:extLst>
              <a:ext uri="{FF2B5EF4-FFF2-40B4-BE49-F238E27FC236}">
                <a16:creationId xmlns:a16="http://schemas.microsoft.com/office/drawing/2014/main" id="{B4A57547-0B73-439E-AFE6-C7E3DD90250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735217" y="423470"/>
            <a:ext cx="4525132" cy="5815752"/>
          </a:xfrm>
          <a:prstGeom prst="rect">
            <a:avLst/>
          </a:prstGeom>
        </p:spPr>
      </p:pic>
      <p:sp>
        <p:nvSpPr>
          <p:cNvPr id="28" name="TextBox 27">
            <a:extLst>
              <a:ext uri="{FF2B5EF4-FFF2-40B4-BE49-F238E27FC236}">
                <a16:creationId xmlns:a16="http://schemas.microsoft.com/office/drawing/2014/main" id="{DDD73983-7193-4CBB-9C31-707F1E7D81E7}"/>
              </a:ext>
            </a:extLst>
          </p:cNvPr>
          <p:cNvSpPr txBox="1"/>
          <p:nvPr/>
        </p:nvSpPr>
        <p:spPr>
          <a:xfrm>
            <a:off x="1264870" y="5063747"/>
            <a:ext cx="4280002" cy="276999"/>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sp>
        <p:nvSpPr>
          <p:cNvPr id="29" name="TextBox 28">
            <a:extLst>
              <a:ext uri="{FF2B5EF4-FFF2-40B4-BE49-F238E27FC236}">
                <a16:creationId xmlns:a16="http://schemas.microsoft.com/office/drawing/2014/main" id="{F5FBBC94-AA7F-4686-81F2-D6DEC443EE5D}"/>
              </a:ext>
            </a:extLst>
          </p:cNvPr>
          <p:cNvSpPr txBox="1"/>
          <p:nvPr/>
        </p:nvSpPr>
        <p:spPr>
          <a:xfrm>
            <a:off x="1264870" y="2962417"/>
            <a:ext cx="3790988" cy="1996572"/>
          </a:xfrm>
          <a:prstGeom prst="rect">
            <a:avLst/>
          </a:prstGeom>
          <a:noFill/>
        </p:spPr>
        <p:txBody>
          <a:bodyPr wrap="square" rtlCol="0" anchor="t">
            <a:spAutoFit/>
          </a:bodyPr>
          <a:lstStyle/>
          <a:p>
            <a:pPr algn="just">
              <a:lnSpc>
                <a:spcPct val="150000"/>
              </a:lnSpc>
            </a:pPr>
            <a:r>
              <a:rPr lang="en-US" sz="1200" dirty="0"/>
              <a:t>A wonderful serenity has taken possession of my entire soul like these sweet mornings of spring feel the charm of existence in this spot, which was created for the bliss of souls like mine</a:t>
            </a:r>
          </a:p>
          <a:p>
            <a:pPr algn="just">
              <a:lnSpc>
                <a:spcPct val="150000"/>
              </a:lnSpc>
            </a:pPr>
            <a:endParaRPr lang="en-US" sz="1200" dirty="0"/>
          </a:p>
          <a:p>
            <a:pPr algn="just">
              <a:lnSpc>
                <a:spcPct val="150000"/>
              </a:lnSpc>
            </a:pPr>
            <a:r>
              <a:rPr lang="en-US" sz="1200" dirty="0"/>
              <a:t>Sense of mere tranquil existence, that I neglect my talents should incapable of drawing a single</a:t>
            </a:r>
            <a:endParaRPr lang="en-ID" sz="1000" dirty="0"/>
          </a:p>
        </p:txBody>
      </p:sp>
      <p:pic>
        <p:nvPicPr>
          <p:cNvPr id="50" name="PpHolder8">
            <a:extLst>
              <a:ext uri="{FF2B5EF4-FFF2-40B4-BE49-F238E27FC236}">
                <a16:creationId xmlns:a16="http://schemas.microsoft.com/office/drawing/2014/main" id="{8A0AC0D8-A478-4863-87B2-B9AEC45903A4}"/>
              </a:ext>
            </a:extLst>
          </p:cNvPr>
          <p:cNvPicPr>
            <a:picLocks/>
          </p:cNvPicPr>
          <p:nvPr/>
        </p:nvPicPr>
        <p:blipFill>
          <a:blip r:embed="rId3"/>
          <a:srcRect l="63050" t="12046" r="10700" b="20621"/>
          <a:stretch>
            <a:fillRect/>
          </a:stretch>
        </p:blipFill>
        <p:spPr>
          <a:xfrm>
            <a:off x="7687032" y="826120"/>
            <a:ext cx="3200400" cy="4617720"/>
          </a:xfrm>
          <a:custGeom>
            <a:avLst/>
            <a:gdLst>
              <a:gd name="connsiteX0" fmla="*/ 0 w 3200400"/>
              <a:gd name="connsiteY0" fmla="*/ 0 h 4617720"/>
              <a:gd name="connsiteX1" fmla="*/ 3200400 w 3200400"/>
              <a:gd name="connsiteY1" fmla="*/ 0 h 4617720"/>
              <a:gd name="connsiteX2" fmla="*/ 3200400 w 3200400"/>
              <a:gd name="connsiteY2" fmla="*/ 4617720 h 4617720"/>
              <a:gd name="connsiteX3" fmla="*/ 0 w 3200400"/>
              <a:gd name="connsiteY3" fmla="*/ 4617720 h 4617720"/>
            </a:gdLst>
            <a:ahLst/>
            <a:cxnLst>
              <a:cxn ang="0">
                <a:pos x="connsiteX0" y="connsiteY0"/>
              </a:cxn>
              <a:cxn ang="0">
                <a:pos x="connsiteX1" y="connsiteY1"/>
              </a:cxn>
              <a:cxn ang="0">
                <a:pos x="connsiteX2" y="connsiteY2"/>
              </a:cxn>
              <a:cxn ang="0">
                <a:pos x="connsiteX3" y="connsiteY3"/>
              </a:cxn>
            </a:cxnLst>
            <a:rect l="l" t="t" r="r" b="b"/>
            <a:pathLst>
              <a:path w="3200400" h="4617720">
                <a:moveTo>
                  <a:pt x="0" y="0"/>
                </a:moveTo>
                <a:lnTo>
                  <a:pt x="3200400" y="0"/>
                </a:lnTo>
                <a:lnTo>
                  <a:pt x="3200400" y="4617720"/>
                </a:lnTo>
                <a:lnTo>
                  <a:pt x="0" y="4617720"/>
                </a:lnTo>
                <a:close/>
              </a:path>
            </a:pathLst>
          </a:custGeom>
        </p:spPr>
      </p:pic>
      <p:sp>
        <p:nvSpPr>
          <p:cNvPr id="5" name="Title 4">
            <a:extLst>
              <a:ext uri="{FF2B5EF4-FFF2-40B4-BE49-F238E27FC236}">
                <a16:creationId xmlns:a16="http://schemas.microsoft.com/office/drawing/2014/main" id="{3F0E6E7F-4166-41D5-9FC2-4B4204F9059E}"/>
              </a:ext>
            </a:extLst>
          </p:cNvPr>
          <p:cNvSpPr>
            <a:spLocks noGrp="1"/>
          </p:cNvSpPr>
          <p:nvPr>
            <p:ph type="title"/>
          </p:nvPr>
        </p:nvSpPr>
        <p:spPr/>
        <p:txBody>
          <a:bodyPr/>
          <a:lstStyle/>
          <a:p>
            <a:r>
              <a:rPr lang="en-US" sz="4400" b="1" dirty="0">
                <a:latin typeface="+mj-lt"/>
              </a:rPr>
              <a:t>Our Devices Mockup</a:t>
            </a:r>
            <a:endParaRPr lang="en-ID" dirty="0"/>
          </a:p>
        </p:txBody>
      </p:sp>
      <p:sp>
        <p:nvSpPr>
          <p:cNvPr id="32" name="TextBox 31">
            <a:extLst>
              <a:ext uri="{FF2B5EF4-FFF2-40B4-BE49-F238E27FC236}">
                <a16:creationId xmlns:a16="http://schemas.microsoft.com/office/drawing/2014/main" id="{76898B60-20B0-4344-8FA0-87A25B3979E0}"/>
              </a:ext>
            </a:extLst>
          </p:cNvPr>
          <p:cNvSpPr txBox="1"/>
          <p:nvPr/>
        </p:nvSpPr>
        <p:spPr>
          <a:xfrm rot="16200000">
            <a:off x="5169852" y="3425383"/>
            <a:ext cx="2696486" cy="616836"/>
          </a:xfrm>
          <a:prstGeom prst="rect">
            <a:avLst/>
          </a:prstGeom>
          <a:noFill/>
        </p:spPr>
        <p:txBody>
          <a:bodyPr wrap="square" rtlCol="0" anchor="ctr">
            <a:spAutoFit/>
          </a:bodyPr>
          <a:lstStyle/>
          <a:p>
            <a:pPr algn="ctr">
              <a:lnSpc>
                <a:spcPct val="150000"/>
              </a:lnSpc>
            </a:pPr>
            <a:r>
              <a:rPr lang="en-US" sz="1200" dirty="0">
                <a:solidFill>
                  <a:schemeClr val="bg2"/>
                </a:solidFill>
              </a:rPr>
              <a:t>A wonderful serenity has possession of my entire soul, like these</a:t>
            </a:r>
          </a:p>
        </p:txBody>
      </p:sp>
    </p:spTree>
    <p:extLst>
      <p:ext uri="{BB962C8B-B14F-4D97-AF65-F5344CB8AC3E}">
        <p14:creationId xmlns:p14="http://schemas.microsoft.com/office/powerpoint/2010/main" val="29735669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p:cTn id="11" dur="500" fill="hold"/>
                                        <p:tgtEl>
                                          <p:spTgt spid="23"/>
                                        </p:tgtEl>
                                        <p:attrNameLst>
                                          <p:attrName>ppt_w</p:attrName>
                                        </p:attrNameLst>
                                      </p:cBhvr>
                                      <p:tavLst>
                                        <p:tav tm="0">
                                          <p:val>
                                            <p:fltVal val="0"/>
                                          </p:val>
                                        </p:tav>
                                        <p:tav tm="100000">
                                          <p:val>
                                            <p:strVal val="#ppt_w"/>
                                          </p:val>
                                        </p:tav>
                                      </p:tavLst>
                                    </p:anim>
                                    <p:anim calcmode="lin" valueType="num">
                                      <p:cBhvr>
                                        <p:cTn id="12" dur="500" fill="hold"/>
                                        <p:tgtEl>
                                          <p:spTgt spid="23"/>
                                        </p:tgtEl>
                                        <p:attrNameLst>
                                          <p:attrName>ppt_h</p:attrName>
                                        </p:attrNameLst>
                                      </p:cBhvr>
                                      <p:tavLst>
                                        <p:tav tm="0">
                                          <p:val>
                                            <p:fltVal val="0"/>
                                          </p:val>
                                        </p:tav>
                                        <p:tav tm="100000">
                                          <p:val>
                                            <p:strVal val="#ppt_h"/>
                                          </p:val>
                                        </p:tav>
                                      </p:tavLst>
                                    </p:anim>
                                    <p:animEffect transition="in" filter="fade">
                                      <p:cBhvr>
                                        <p:cTn id="13" dur="500"/>
                                        <p:tgtEl>
                                          <p:spTgt spid="23"/>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wipe(left)">
                                      <p:cBhvr>
                                        <p:cTn id="17" dur="500"/>
                                        <p:tgtEl>
                                          <p:spTgt spid="26"/>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up)">
                                      <p:cBhvr>
                                        <p:cTn id="21" dur="500"/>
                                        <p:tgtEl>
                                          <p:spTgt spid="5"/>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29"/>
                                        </p:tgtEl>
                                        <p:attrNameLst>
                                          <p:attrName>style.visibility</p:attrName>
                                        </p:attrNameLst>
                                      </p:cBhvr>
                                      <p:to>
                                        <p:strVal val="visible"/>
                                      </p:to>
                                    </p:set>
                                    <p:animEffect transition="in" filter="wipe(up)">
                                      <p:cBhvr>
                                        <p:cTn id="25" dur="500"/>
                                        <p:tgtEl>
                                          <p:spTgt spid="29"/>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wipe(left)">
                                      <p:cBhvr>
                                        <p:cTn id="29" dur="500"/>
                                        <p:tgtEl>
                                          <p:spTgt spid="28"/>
                                        </p:tgtEl>
                                      </p:cBhvr>
                                    </p:animEffect>
                                  </p:childTnLst>
                                </p:cTn>
                              </p:par>
                            </p:childTnLst>
                          </p:cTn>
                        </p:par>
                        <p:par>
                          <p:cTn id="30" fill="hold">
                            <p:stCondLst>
                              <p:cond delay="3000"/>
                            </p:stCondLst>
                            <p:childTnLst>
                              <p:par>
                                <p:cTn id="31" presetID="22" presetClass="entr" presetSubtype="4" fill="hold" nodeType="after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wipe(down)">
                                      <p:cBhvr>
                                        <p:cTn id="33" dur="500"/>
                                        <p:tgtEl>
                                          <p:spTgt spid="16"/>
                                        </p:tgtEl>
                                      </p:cBhvr>
                                    </p:animEffect>
                                  </p:childTnLst>
                                </p:cTn>
                              </p:par>
                            </p:childTnLst>
                          </p:cTn>
                        </p:par>
                        <p:par>
                          <p:cTn id="34" fill="hold">
                            <p:stCondLst>
                              <p:cond delay="3500"/>
                            </p:stCondLst>
                            <p:childTnLst>
                              <p:par>
                                <p:cTn id="35" presetID="22" presetClass="entr" presetSubtype="1" fill="hold" grpId="0" nodeType="after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wipe(up)">
                                      <p:cBhvr>
                                        <p:cTn id="37" dur="500"/>
                                        <p:tgtEl>
                                          <p:spTgt spid="14"/>
                                        </p:tgtEl>
                                      </p:cBhvr>
                                    </p:animEffect>
                                  </p:childTnLst>
                                </p:cTn>
                              </p:par>
                            </p:childTnLst>
                          </p:cTn>
                        </p:par>
                        <p:par>
                          <p:cTn id="38" fill="hold">
                            <p:stCondLst>
                              <p:cond delay="4000"/>
                            </p:stCondLst>
                            <p:childTnLst>
                              <p:par>
                                <p:cTn id="39" presetID="22" presetClass="entr" presetSubtype="1" fill="hold" grpId="0" nodeType="afterEffect">
                                  <p:stCondLst>
                                    <p:cond delay="0"/>
                                  </p:stCondLst>
                                  <p:childTnLst>
                                    <p:set>
                                      <p:cBhvr>
                                        <p:cTn id="40" dur="1" fill="hold">
                                          <p:stCondLst>
                                            <p:cond delay="0"/>
                                          </p:stCondLst>
                                        </p:cTn>
                                        <p:tgtEl>
                                          <p:spTgt spid="32"/>
                                        </p:tgtEl>
                                        <p:attrNameLst>
                                          <p:attrName>style.visibility</p:attrName>
                                        </p:attrNameLst>
                                      </p:cBhvr>
                                      <p:to>
                                        <p:strVal val="visible"/>
                                      </p:to>
                                    </p:set>
                                    <p:animEffect transition="in" filter="wipe(up)">
                                      <p:cBhvr>
                                        <p:cTn id="41"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14" grpId="0" animBg="1"/>
      <p:bldP spid="28" grpId="0"/>
      <p:bldP spid="29" grpId="0"/>
      <p:bldP spid="5" grpId="0"/>
      <p:bldP spid="3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5" name="PpHolder1">
            <a:extLst>
              <a:ext uri="{FF2B5EF4-FFF2-40B4-BE49-F238E27FC236}">
                <a16:creationId xmlns:a16="http://schemas.microsoft.com/office/drawing/2014/main" id="{4117AD17-C613-4749-B968-A889872B53F9}"/>
              </a:ext>
            </a:extLst>
          </p:cNvPr>
          <p:cNvPicPr>
            <a:picLocks/>
          </p:cNvPicPr>
          <p:nvPr/>
        </p:nvPicPr>
        <p:blipFill>
          <a:blip r:embed="rId2"/>
          <a:srcRect t="54574" r="75000"/>
          <a:stretch>
            <a:fillRect/>
          </a:stretch>
        </p:blipFill>
        <p:spPr>
          <a:xfrm>
            <a:off x="3" y="3742678"/>
            <a:ext cx="3048001" cy="3115322"/>
          </a:xfrm>
          <a:custGeom>
            <a:avLst/>
            <a:gdLst>
              <a:gd name="connsiteX0" fmla="*/ 0 w 3048001"/>
              <a:gd name="connsiteY0" fmla="*/ 0 h 3115322"/>
              <a:gd name="connsiteX1" fmla="*/ 3048001 w 3048001"/>
              <a:gd name="connsiteY1" fmla="*/ 0 h 3115322"/>
              <a:gd name="connsiteX2" fmla="*/ 3048001 w 3048001"/>
              <a:gd name="connsiteY2" fmla="*/ 3115322 h 3115322"/>
              <a:gd name="connsiteX3" fmla="*/ 0 w 3048001"/>
              <a:gd name="connsiteY3" fmla="*/ 3115322 h 3115322"/>
            </a:gdLst>
            <a:ahLst/>
            <a:cxnLst>
              <a:cxn ang="0">
                <a:pos x="connsiteX0" y="connsiteY0"/>
              </a:cxn>
              <a:cxn ang="0">
                <a:pos x="connsiteX1" y="connsiteY1"/>
              </a:cxn>
              <a:cxn ang="0">
                <a:pos x="connsiteX2" y="connsiteY2"/>
              </a:cxn>
              <a:cxn ang="0">
                <a:pos x="connsiteX3" y="connsiteY3"/>
              </a:cxn>
            </a:cxnLst>
            <a:rect l="l" t="t" r="r" b="b"/>
            <a:pathLst>
              <a:path w="3048001" h="3115322">
                <a:moveTo>
                  <a:pt x="0" y="0"/>
                </a:moveTo>
                <a:lnTo>
                  <a:pt x="3048001" y="0"/>
                </a:lnTo>
                <a:lnTo>
                  <a:pt x="3048001" y="3115322"/>
                </a:lnTo>
                <a:lnTo>
                  <a:pt x="0" y="3115322"/>
                </a:lnTo>
                <a:close/>
              </a:path>
            </a:pathLst>
          </a:custGeom>
        </p:spPr>
      </p:pic>
      <p:pic>
        <p:nvPicPr>
          <p:cNvPr id="104" name="PpHolder2">
            <a:extLst>
              <a:ext uri="{FF2B5EF4-FFF2-40B4-BE49-F238E27FC236}">
                <a16:creationId xmlns:a16="http://schemas.microsoft.com/office/drawing/2014/main" id="{1811F6E3-6909-4422-B0CB-1B147E6F8A9E}"/>
              </a:ext>
            </a:extLst>
          </p:cNvPr>
          <p:cNvPicPr>
            <a:picLocks/>
          </p:cNvPicPr>
          <p:nvPr/>
        </p:nvPicPr>
        <p:blipFill>
          <a:blip r:embed="rId2"/>
          <a:srcRect l="25000" t="54574" r="50000"/>
          <a:stretch>
            <a:fillRect/>
          </a:stretch>
        </p:blipFill>
        <p:spPr>
          <a:xfrm>
            <a:off x="3048005" y="3742678"/>
            <a:ext cx="3047999" cy="3115322"/>
          </a:xfrm>
          <a:custGeom>
            <a:avLst/>
            <a:gdLst>
              <a:gd name="connsiteX0" fmla="*/ 0 w 3047999"/>
              <a:gd name="connsiteY0" fmla="*/ 0 h 3115322"/>
              <a:gd name="connsiteX1" fmla="*/ 3047999 w 3047999"/>
              <a:gd name="connsiteY1" fmla="*/ 0 h 3115322"/>
              <a:gd name="connsiteX2" fmla="*/ 3047999 w 3047999"/>
              <a:gd name="connsiteY2" fmla="*/ 3115322 h 3115322"/>
              <a:gd name="connsiteX3" fmla="*/ 0 w 3047999"/>
              <a:gd name="connsiteY3" fmla="*/ 3115322 h 3115322"/>
            </a:gdLst>
            <a:ahLst/>
            <a:cxnLst>
              <a:cxn ang="0">
                <a:pos x="connsiteX0" y="connsiteY0"/>
              </a:cxn>
              <a:cxn ang="0">
                <a:pos x="connsiteX1" y="connsiteY1"/>
              </a:cxn>
              <a:cxn ang="0">
                <a:pos x="connsiteX2" y="connsiteY2"/>
              </a:cxn>
              <a:cxn ang="0">
                <a:pos x="connsiteX3" y="connsiteY3"/>
              </a:cxn>
            </a:cxnLst>
            <a:rect l="l" t="t" r="r" b="b"/>
            <a:pathLst>
              <a:path w="3047999" h="3115322">
                <a:moveTo>
                  <a:pt x="0" y="0"/>
                </a:moveTo>
                <a:lnTo>
                  <a:pt x="3047999" y="0"/>
                </a:lnTo>
                <a:lnTo>
                  <a:pt x="3047999" y="3115322"/>
                </a:lnTo>
                <a:lnTo>
                  <a:pt x="0" y="3115322"/>
                </a:lnTo>
                <a:close/>
              </a:path>
            </a:pathLst>
          </a:custGeom>
        </p:spPr>
      </p:pic>
      <p:pic>
        <p:nvPicPr>
          <p:cNvPr id="103" name="PpHolder3">
            <a:extLst>
              <a:ext uri="{FF2B5EF4-FFF2-40B4-BE49-F238E27FC236}">
                <a16:creationId xmlns:a16="http://schemas.microsoft.com/office/drawing/2014/main" id="{212B6701-DEEB-4BF7-8418-02719805C6B7}"/>
              </a:ext>
            </a:extLst>
          </p:cNvPr>
          <p:cNvPicPr>
            <a:picLocks/>
          </p:cNvPicPr>
          <p:nvPr/>
        </p:nvPicPr>
        <p:blipFill>
          <a:blip r:embed="rId2"/>
          <a:srcRect l="49966" t="54574" r="25034"/>
          <a:stretch>
            <a:fillRect/>
          </a:stretch>
        </p:blipFill>
        <p:spPr>
          <a:xfrm>
            <a:off x="6091885" y="3742678"/>
            <a:ext cx="3047999" cy="3115322"/>
          </a:xfrm>
          <a:custGeom>
            <a:avLst/>
            <a:gdLst>
              <a:gd name="connsiteX0" fmla="*/ 0 w 3047999"/>
              <a:gd name="connsiteY0" fmla="*/ 0 h 3115322"/>
              <a:gd name="connsiteX1" fmla="*/ 3047999 w 3047999"/>
              <a:gd name="connsiteY1" fmla="*/ 0 h 3115322"/>
              <a:gd name="connsiteX2" fmla="*/ 3047999 w 3047999"/>
              <a:gd name="connsiteY2" fmla="*/ 3115322 h 3115322"/>
              <a:gd name="connsiteX3" fmla="*/ 0 w 3047999"/>
              <a:gd name="connsiteY3" fmla="*/ 3115322 h 3115322"/>
            </a:gdLst>
            <a:ahLst/>
            <a:cxnLst>
              <a:cxn ang="0">
                <a:pos x="connsiteX0" y="connsiteY0"/>
              </a:cxn>
              <a:cxn ang="0">
                <a:pos x="connsiteX1" y="connsiteY1"/>
              </a:cxn>
              <a:cxn ang="0">
                <a:pos x="connsiteX2" y="connsiteY2"/>
              </a:cxn>
              <a:cxn ang="0">
                <a:pos x="connsiteX3" y="connsiteY3"/>
              </a:cxn>
            </a:cxnLst>
            <a:rect l="l" t="t" r="r" b="b"/>
            <a:pathLst>
              <a:path w="3047999" h="3115322">
                <a:moveTo>
                  <a:pt x="0" y="0"/>
                </a:moveTo>
                <a:lnTo>
                  <a:pt x="3047999" y="0"/>
                </a:lnTo>
                <a:lnTo>
                  <a:pt x="3047999" y="3115322"/>
                </a:lnTo>
                <a:lnTo>
                  <a:pt x="0" y="3115322"/>
                </a:lnTo>
                <a:close/>
              </a:path>
            </a:pathLst>
          </a:custGeom>
        </p:spPr>
      </p:pic>
      <p:pic>
        <p:nvPicPr>
          <p:cNvPr id="102" name="PpHolder4">
            <a:extLst>
              <a:ext uri="{FF2B5EF4-FFF2-40B4-BE49-F238E27FC236}">
                <a16:creationId xmlns:a16="http://schemas.microsoft.com/office/drawing/2014/main" id="{CBCEF472-A0ED-43F5-A758-FAAC44ADF621}"/>
              </a:ext>
            </a:extLst>
          </p:cNvPr>
          <p:cNvPicPr>
            <a:picLocks/>
          </p:cNvPicPr>
          <p:nvPr/>
        </p:nvPicPr>
        <p:blipFill>
          <a:blip r:embed="rId2"/>
          <a:srcRect l="75000" t="54574"/>
          <a:stretch>
            <a:fillRect/>
          </a:stretch>
        </p:blipFill>
        <p:spPr>
          <a:xfrm>
            <a:off x="9144000" y="3742678"/>
            <a:ext cx="3048000" cy="3115322"/>
          </a:xfrm>
          <a:custGeom>
            <a:avLst/>
            <a:gdLst>
              <a:gd name="connsiteX0" fmla="*/ 0 w 3048000"/>
              <a:gd name="connsiteY0" fmla="*/ 0 h 3115322"/>
              <a:gd name="connsiteX1" fmla="*/ 3048000 w 3048000"/>
              <a:gd name="connsiteY1" fmla="*/ 0 h 3115322"/>
              <a:gd name="connsiteX2" fmla="*/ 3048000 w 3048000"/>
              <a:gd name="connsiteY2" fmla="*/ 3115322 h 3115322"/>
              <a:gd name="connsiteX3" fmla="*/ 0 w 3048000"/>
              <a:gd name="connsiteY3" fmla="*/ 3115322 h 3115322"/>
            </a:gdLst>
            <a:ahLst/>
            <a:cxnLst>
              <a:cxn ang="0">
                <a:pos x="connsiteX0" y="connsiteY0"/>
              </a:cxn>
              <a:cxn ang="0">
                <a:pos x="connsiteX1" y="connsiteY1"/>
              </a:cxn>
              <a:cxn ang="0">
                <a:pos x="connsiteX2" y="connsiteY2"/>
              </a:cxn>
              <a:cxn ang="0">
                <a:pos x="connsiteX3" y="connsiteY3"/>
              </a:cxn>
            </a:cxnLst>
            <a:rect l="l" t="t" r="r" b="b"/>
            <a:pathLst>
              <a:path w="3048000" h="3115322">
                <a:moveTo>
                  <a:pt x="0" y="0"/>
                </a:moveTo>
                <a:lnTo>
                  <a:pt x="3048000" y="0"/>
                </a:lnTo>
                <a:lnTo>
                  <a:pt x="3048000" y="3115322"/>
                </a:lnTo>
                <a:lnTo>
                  <a:pt x="0" y="3115322"/>
                </a:lnTo>
                <a:close/>
              </a:path>
            </a:pathLst>
          </a:custGeom>
        </p:spPr>
      </p:pic>
      <p:sp>
        <p:nvSpPr>
          <p:cNvPr id="48" name="Rectangle 47">
            <a:extLst>
              <a:ext uri="{FF2B5EF4-FFF2-40B4-BE49-F238E27FC236}">
                <a16:creationId xmlns:a16="http://schemas.microsoft.com/office/drawing/2014/main" id="{183988F3-CB6F-47C4-91CD-C368D4FC6A7E}"/>
              </a:ext>
            </a:extLst>
          </p:cNvPr>
          <p:cNvSpPr/>
          <p:nvPr/>
        </p:nvSpPr>
        <p:spPr>
          <a:xfrm>
            <a:off x="9144001" y="3741151"/>
            <a:ext cx="3048000" cy="3115322"/>
          </a:xfrm>
          <a:prstGeom prst="rect">
            <a:avLst/>
          </a:prstGeom>
          <a:solidFill>
            <a:schemeClr val="tx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7" name="Rectangle 46">
            <a:extLst>
              <a:ext uri="{FF2B5EF4-FFF2-40B4-BE49-F238E27FC236}">
                <a16:creationId xmlns:a16="http://schemas.microsoft.com/office/drawing/2014/main" id="{160CB826-E821-430F-A634-64615BDFD3D0}"/>
              </a:ext>
            </a:extLst>
          </p:cNvPr>
          <p:cNvSpPr/>
          <p:nvPr/>
        </p:nvSpPr>
        <p:spPr>
          <a:xfrm>
            <a:off x="6096002" y="3741151"/>
            <a:ext cx="3048000" cy="3115322"/>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5" name="Rectangle 44">
            <a:extLst>
              <a:ext uri="{FF2B5EF4-FFF2-40B4-BE49-F238E27FC236}">
                <a16:creationId xmlns:a16="http://schemas.microsoft.com/office/drawing/2014/main" id="{9DE87DF9-AD8F-4659-AC98-7BDBDEE9E2DC}"/>
              </a:ext>
            </a:extLst>
          </p:cNvPr>
          <p:cNvSpPr/>
          <p:nvPr/>
        </p:nvSpPr>
        <p:spPr>
          <a:xfrm>
            <a:off x="2" y="3741151"/>
            <a:ext cx="3048000" cy="3115322"/>
          </a:xfrm>
          <a:prstGeom prst="rect">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6" name="Rectangle 45">
            <a:extLst>
              <a:ext uri="{FF2B5EF4-FFF2-40B4-BE49-F238E27FC236}">
                <a16:creationId xmlns:a16="http://schemas.microsoft.com/office/drawing/2014/main" id="{014AC461-CECE-49EB-AB2F-4DCA5C25F3BC}"/>
              </a:ext>
            </a:extLst>
          </p:cNvPr>
          <p:cNvSpPr/>
          <p:nvPr/>
        </p:nvSpPr>
        <p:spPr>
          <a:xfrm>
            <a:off x="3048002" y="3741151"/>
            <a:ext cx="3048000" cy="3115322"/>
          </a:xfrm>
          <a:prstGeom prst="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Title 7">
            <a:extLst>
              <a:ext uri="{FF2B5EF4-FFF2-40B4-BE49-F238E27FC236}">
                <a16:creationId xmlns:a16="http://schemas.microsoft.com/office/drawing/2014/main" id="{561AA70E-6729-4F2E-8CFE-D60F6D4AB193}"/>
              </a:ext>
            </a:extLst>
          </p:cNvPr>
          <p:cNvSpPr>
            <a:spLocks noGrp="1"/>
          </p:cNvSpPr>
          <p:nvPr>
            <p:ph type="title"/>
          </p:nvPr>
        </p:nvSpPr>
        <p:spPr/>
        <p:txBody>
          <a:bodyPr/>
          <a:lstStyle/>
          <a:p>
            <a:r>
              <a:rPr lang="en-US" sz="4400" b="1" dirty="0">
                <a:latin typeface="+mj-lt"/>
              </a:rPr>
              <a:t>SWOT Analysis</a:t>
            </a:r>
            <a:endParaRPr lang="en-ID" dirty="0"/>
          </a:p>
        </p:txBody>
      </p:sp>
      <p:sp>
        <p:nvSpPr>
          <p:cNvPr id="2" name="Freeform 4">
            <a:extLst>
              <a:ext uri="{FF2B5EF4-FFF2-40B4-BE49-F238E27FC236}">
                <a16:creationId xmlns:a16="http://schemas.microsoft.com/office/drawing/2014/main" id="{DDA31B96-5DC1-4F59-B8E1-400E340FA148}"/>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bg2">
              <a:alpha val="3000"/>
            </a:schemeClr>
          </a:solidFill>
          <a:ln w="9525" cap="flat">
            <a:noFill/>
            <a:prstDash val="solid"/>
            <a:miter/>
          </a:ln>
        </p:spPr>
        <p:txBody>
          <a:bodyPr rtlCol="0" anchor="ctr"/>
          <a:lstStyle/>
          <a:p>
            <a:endParaRPr lang="en-ID">
              <a:solidFill>
                <a:schemeClr val="tx1"/>
              </a:solidFill>
            </a:endParaRPr>
          </a:p>
        </p:txBody>
      </p:sp>
      <p:sp>
        <p:nvSpPr>
          <p:cNvPr id="49" name="TextBox 48">
            <a:extLst>
              <a:ext uri="{FF2B5EF4-FFF2-40B4-BE49-F238E27FC236}">
                <a16:creationId xmlns:a16="http://schemas.microsoft.com/office/drawing/2014/main" id="{06137A86-1C58-4344-AFEF-7CEAD4AFD00F}"/>
              </a:ext>
            </a:extLst>
          </p:cNvPr>
          <p:cNvSpPr txBox="1"/>
          <p:nvPr/>
        </p:nvSpPr>
        <p:spPr>
          <a:xfrm>
            <a:off x="487536" y="4759473"/>
            <a:ext cx="2415466" cy="1170833"/>
          </a:xfrm>
          <a:prstGeom prst="rect">
            <a:avLst/>
          </a:prstGeom>
          <a:noFill/>
        </p:spPr>
        <p:txBody>
          <a:bodyPr wrap="square" rtlCol="0" anchor="ctr">
            <a:spAutoFit/>
          </a:bodyPr>
          <a:lstStyle/>
          <a:p>
            <a:pPr>
              <a:lnSpc>
                <a:spcPct val="150000"/>
              </a:lnSpc>
            </a:pPr>
            <a:r>
              <a:rPr lang="en-US" sz="1200" dirty="0">
                <a:solidFill>
                  <a:schemeClr val="bg2"/>
                </a:solidFill>
              </a:rPr>
              <a:t>A wonderful serenity has taken possession of my entire soul, like these sweet mornings of spring which I enjoy</a:t>
            </a:r>
          </a:p>
        </p:txBody>
      </p:sp>
      <p:sp>
        <p:nvSpPr>
          <p:cNvPr id="50" name="TextBox 49">
            <a:extLst>
              <a:ext uri="{FF2B5EF4-FFF2-40B4-BE49-F238E27FC236}">
                <a16:creationId xmlns:a16="http://schemas.microsoft.com/office/drawing/2014/main" id="{6048E11F-3687-4E3C-8947-D9DA796591E0}"/>
              </a:ext>
            </a:extLst>
          </p:cNvPr>
          <p:cNvSpPr txBox="1"/>
          <p:nvPr/>
        </p:nvSpPr>
        <p:spPr>
          <a:xfrm>
            <a:off x="487536" y="4440661"/>
            <a:ext cx="1907193" cy="400110"/>
          </a:xfrm>
          <a:prstGeom prst="rect">
            <a:avLst/>
          </a:prstGeom>
          <a:noFill/>
        </p:spPr>
        <p:txBody>
          <a:bodyPr wrap="square" rtlCol="0" anchor="ctr">
            <a:spAutoFit/>
          </a:bodyPr>
          <a:lstStyle/>
          <a:p>
            <a:r>
              <a:rPr lang="en-US" sz="2000" b="1" dirty="0">
                <a:solidFill>
                  <a:schemeClr val="accent1"/>
                </a:solidFill>
                <a:latin typeface="+mj-lt"/>
              </a:rPr>
              <a:t>Strength</a:t>
            </a:r>
            <a:endParaRPr lang="en-ID" sz="2000" b="1" dirty="0">
              <a:solidFill>
                <a:schemeClr val="accent1"/>
              </a:solidFill>
              <a:latin typeface="+mj-lt"/>
            </a:endParaRPr>
          </a:p>
        </p:txBody>
      </p:sp>
      <p:sp>
        <p:nvSpPr>
          <p:cNvPr id="51" name="TextBox 50">
            <a:extLst>
              <a:ext uri="{FF2B5EF4-FFF2-40B4-BE49-F238E27FC236}">
                <a16:creationId xmlns:a16="http://schemas.microsoft.com/office/drawing/2014/main" id="{3A202A22-C842-42D7-8A04-3AEEF282B3CC}"/>
              </a:ext>
            </a:extLst>
          </p:cNvPr>
          <p:cNvSpPr txBox="1"/>
          <p:nvPr/>
        </p:nvSpPr>
        <p:spPr>
          <a:xfrm>
            <a:off x="951055" y="1694923"/>
            <a:ext cx="1145893" cy="1600438"/>
          </a:xfrm>
          <a:prstGeom prst="rect">
            <a:avLst/>
          </a:prstGeom>
          <a:noFill/>
        </p:spPr>
        <p:txBody>
          <a:bodyPr wrap="square" rtlCol="0">
            <a:spAutoFit/>
          </a:bodyPr>
          <a:lstStyle/>
          <a:p>
            <a:pPr algn="ctr"/>
            <a:r>
              <a:rPr lang="en-US" sz="9800" b="1" dirty="0">
                <a:solidFill>
                  <a:schemeClr val="accent1"/>
                </a:solidFill>
                <a:latin typeface="+mj-lt"/>
              </a:rPr>
              <a:t>S</a:t>
            </a:r>
            <a:endParaRPr lang="en-ID" sz="9800" b="1" dirty="0">
              <a:solidFill>
                <a:schemeClr val="accent1"/>
              </a:solidFill>
              <a:latin typeface="+mj-lt"/>
            </a:endParaRPr>
          </a:p>
        </p:txBody>
      </p:sp>
      <p:sp>
        <p:nvSpPr>
          <p:cNvPr id="52" name="TextBox 51">
            <a:extLst>
              <a:ext uri="{FF2B5EF4-FFF2-40B4-BE49-F238E27FC236}">
                <a16:creationId xmlns:a16="http://schemas.microsoft.com/office/drawing/2014/main" id="{2F748866-E195-456A-9D5A-A5A1B22DC0BD}"/>
              </a:ext>
            </a:extLst>
          </p:cNvPr>
          <p:cNvSpPr txBox="1"/>
          <p:nvPr/>
        </p:nvSpPr>
        <p:spPr>
          <a:xfrm>
            <a:off x="3999054" y="1694923"/>
            <a:ext cx="1145893" cy="1600438"/>
          </a:xfrm>
          <a:prstGeom prst="rect">
            <a:avLst/>
          </a:prstGeom>
          <a:noFill/>
        </p:spPr>
        <p:txBody>
          <a:bodyPr wrap="square" rtlCol="0">
            <a:spAutoFit/>
          </a:bodyPr>
          <a:lstStyle/>
          <a:p>
            <a:pPr algn="ctr"/>
            <a:r>
              <a:rPr lang="en-US" sz="9800" b="1" dirty="0">
                <a:solidFill>
                  <a:schemeClr val="accent1"/>
                </a:solidFill>
                <a:latin typeface="+mj-lt"/>
              </a:rPr>
              <a:t>W</a:t>
            </a:r>
            <a:endParaRPr lang="en-ID" sz="9800" b="1" dirty="0">
              <a:solidFill>
                <a:schemeClr val="accent1"/>
              </a:solidFill>
              <a:latin typeface="+mj-lt"/>
            </a:endParaRPr>
          </a:p>
        </p:txBody>
      </p:sp>
      <p:sp>
        <p:nvSpPr>
          <p:cNvPr id="53" name="TextBox 52">
            <a:extLst>
              <a:ext uri="{FF2B5EF4-FFF2-40B4-BE49-F238E27FC236}">
                <a16:creationId xmlns:a16="http://schemas.microsoft.com/office/drawing/2014/main" id="{5A6BACF2-C79F-4F92-A230-5E1CA6568B73}"/>
              </a:ext>
            </a:extLst>
          </p:cNvPr>
          <p:cNvSpPr txBox="1"/>
          <p:nvPr/>
        </p:nvSpPr>
        <p:spPr>
          <a:xfrm>
            <a:off x="7047054" y="1694923"/>
            <a:ext cx="1145893" cy="1600438"/>
          </a:xfrm>
          <a:prstGeom prst="rect">
            <a:avLst/>
          </a:prstGeom>
          <a:noFill/>
        </p:spPr>
        <p:txBody>
          <a:bodyPr wrap="square" rtlCol="0">
            <a:spAutoFit/>
          </a:bodyPr>
          <a:lstStyle/>
          <a:p>
            <a:pPr algn="ctr"/>
            <a:r>
              <a:rPr lang="en-US" sz="9800" b="1" dirty="0">
                <a:solidFill>
                  <a:schemeClr val="accent1"/>
                </a:solidFill>
                <a:latin typeface="+mj-lt"/>
              </a:rPr>
              <a:t>O</a:t>
            </a:r>
            <a:endParaRPr lang="en-ID" sz="9800" b="1" dirty="0">
              <a:solidFill>
                <a:schemeClr val="accent1"/>
              </a:solidFill>
              <a:latin typeface="+mj-lt"/>
            </a:endParaRPr>
          </a:p>
        </p:txBody>
      </p:sp>
      <p:sp>
        <p:nvSpPr>
          <p:cNvPr id="54" name="TextBox 53">
            <a:extLst>
              <a:ext uri="{FF2B5EF4-FFF2-40B4-BE49-F238E27FC236}">
                <a16:creationId xmlns:a16="http://schemas.microsoft.com/office/drawing/2014/main" id="{E862FE6F-AD69-4EFB-977C-834B37825517}"/>
              </a:ext>
            </a:extLst>
          </p:cNvPr>
          <p:cNvSpPr txBox="1"/>
          <p:nvPr/>
        </p:nvSpPr>
        <p:spPr>
          <a:xfrm>
            <a:off x="10095054" y="1694923"/>
            <a:ext cx="1145893" cy="1600438"/>
          </a:xfrm>
          <a:prstGeom prst="rect">
            <a:avLst/>
          </a:prstGeom>
          <a:noFill/>
        </p:spPr>
        <p:txBody>
          <a:bodyPr wrap="square" rtlCol="0">
            <a:spAutoFit/>
          </a:bodyPr>
          <a:lstStyle/>
          <a:p>
            <a:pPr algn="ctr"/>
            <a:r>
              <a:rPr lang="en-US" sz="9800" b="1" dirty="0">
                <a:solidFill>
                  <a:schemeClr val="accent1"/>
                </a:solidFill>
                <a:latin typeface="+mj-lt"/>
              </a:rPr>
              <a:t>T</a:t>
            </a:r>
            <a:endParaRPr lang="en-ID" sz="9800" b="1" dirty="0">
              <a:solidFill>
                <a:schemeClr val="accent1"/>
              </a:solidFill>
              <a:latin typeface="+mj-lt"/>
            </a:endParaRPr>
          </a:p>
        </p:txBody>
      </p:sp>
      <p:cxnSp>
        <p:nvCxnSpPr>
          <p:cNvPr id="55" name="Straight Connector 54">
            <a:extLst>
              <a:ext uri="{FF2B5EF4-FFF2-40B4-BE49-F238E27FC236}">
                <a16:creationId xmlns:a16="http://schemas.microsoft.com/office/drawing/2014/main" id="{0E59981A-105A-432F-99AF-54252BA4C438}"/>
              </a:ext>
            </a:extLst>
          </p:cNvPr>
          <p:cNvCxnSpPr>
            <a:cxnSpLocks/>
          </p:cNvCxnSpPr>
          <p:nvPr/>
        </p:nvCxnSpPr>
        <p:spPr>
          <a:xfrm>
            <a:off x="3048001" y="1864544"/>
            <a:ext cx="0" cy="1349976"/>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2A9C0555-C5E0-4907-AA7D-DCBECEEFD67E}"/>
              </a:ext>
            </a:extLst>
          </p:cNvPr>
          <p:cNvCxnSpPr>
            <a:cxnSpLocks/>
          </p:cNvCxnSpPr>
          <p:nvPr/>
        </p:nvCxnSpPr>
        <p:spPr>
          <a:xfrm>
            <a:off x="6091881" y="1864544"/>
            <a:ext cx="0" cy="1349976"/>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6D4D3EF4-81C6-4B0C-9977-63DDA8695387}"/>
              </a:ext>
            </a:extLst>
          </p:cNvPr>
          <p:cNvCxnSpPr>
            <a:cxnSpLocks/>
          </p:cNvCxnSpPr>
          <p:nvPr/>
        </p:nvCxnSpPr>
        <p:spPr>
          <a:xfrm>
            <a:off x="9144000" y="1864544"/>
            <a:ext cx="0" cy="1349976"/>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58" name="TextBox 57">
            <a:extLst>
              <a:ext uri="{FF2B5EF4-FFF2-40B4-BE49-F238E27FC236}">
                <a16:creationId xmlns:a16="http://schemas.microsoft.com/office/drawing/2014/main" id="{9046E19F-5BE0-44C5-9430-04F0D3ECFA71}"/>
              </a:ext>
            </a:extLst>
          </p:cNvPr>
          <p:cNvSpPr txBox="1"/>
          <p:nvPr/>
        </p:nvSpPr>
        <p:spPr>
          <a:xfrm>
            <a:off x="3535536" y="4759473"/>
            <a:ext cx="2415466" cy="1170833"/>
          </a:xfrm>
          <a:prstGeom prst="rect">
            <a:avLst/>
          </a:prstGeom>
          <a:noFill/>
        </p:spPr>
        <p:txBody>
          <a:bodyPr wrap="square" rtlCol="0" anchor="ctr">
            <a:spAutoFit/>
          </a:bodyPr>
          <a:lstStyle/>
          <a:p>
            <a:pPr>
              <a:lnSpc>
                <a:spcPct val="150000"/>
              </a:lnSpc>
            </a:pPr>
            <a:r>
              <a:rPr lang="en-US" sz="1200" dirty="0">
                <a:solidFill>
                  <a:schemeClr val="bg2"/>
                </a:solidFill>
              </a:rPr>
              <a:t>A wonderful serenity has taken possession of my entire soul, like these sweet mornings of spring which I enjoy</a:t>
            </a:r>
          </a:p>
        </p:txBody>
      </p:sp>
      <p:sp>
        <p:nvSpPr>
          <p:cNvPr id="59" name="TextBox 58">
            <a:extLst>
              <a:ext uri="{FF2B5EF4-FFF2-40B4-BE49-F238E27FC236}">
                <a16:creationId xmlns:a16="http://schemas.microsoft.com/office/drawing/2014/main" id="{F972B9AE-0ED0-43B1-A58F-9BEE3D2B189C}"/>
              </a:ext>
            </a:extLst>
          </p:cNvPr>
          <p:cNvSpPr txBox="1"/>
          <p:nvPr/>
        </p:nvSpPr>
        <p:spPr>
          <a:xfrm>
            <a:off x="3535536" y="4440661"/>
            <a:ext cx="1907193" cy="400110"/>
          </a:xfrm>
          <a:prstGeom prst="rect">
            <a:avLst/>
          </a:prstGeom>
          <a:noFill/>
        </p:spPr>
        <p:txBody>
          <a:bodyPr wrap="square" rtlCol="0" anchor="ctr">
            <a:spAutoFit/>
          </a:bodyPr>
          <a:lstStyle/>
          <a:p>
            <a:r>
              <a:rPr lang="en-US" sz="2000" b="1" dirty="0">
                <a:solidFill>
                  <a:schemeClr val="accent1"/>
                </a:solidFill>
                <a:latin typeface="+mj-lt"/>
              </a:rPr>
              <a:t>Weakness</a:t>
            </a:r>
            <a:endParaRPr lang="en-ID" sz="2000" b="1" dirty="0">
              <a:solidFill>
                <a:schemeClr val="accent1"/>
              </a:solidFill>
              <a:latin typeface="+mj-lt"/>
            </a:endParaRPr>
          </a:p>
        </p:txBody>
      </p:sp>
      <p:sp>
        <p:nvSpPr>
          <p:cNvPr id="60" name="TextBox 59">
            <a:extLst>
              <a:ext uri="{FF2B5EF4-FFF2-40B4-BE49-F238E27FC236}">
                <a16:creationId xmlns:a16="http://schemas.microsoft.com/office/drawing/2014/main" id="{F5CD9A0E-788B-4E4F-BF13-85079E263111}"/>
              </a:ext>
            </a:extLst>
          </p:cNvPr>
          <p:cNvSpPr txBox="1"/>
          <p:nvPr/>
        </p:nvSpPr>
        <p:spPr>
          <a:xfrm>
            <a:off x="6583536" y="4759473"/>
            <a:ext cx="2415466" cy="1170833"/>
          </a:xfrm>
          <a:prstGeom prst="rect">
            <a:avLst/>
          </a:prstGeom>
          <a:noFill/>
        </p:spPr>
        <p:txBody>
          <a:bodyPr wrap="square" rtlCol="0" anchor="ctr">
            <a:spAutoFit/>
          </a:bodyPr>
          <a:lstStyle/>
          <a:p>
            <a:pPr>
              <a:lnSpc>
                <a:spcPct val="150000"/>
              </a:lnSpc>
            </a:pPr>
            <a:r>
              <a:rPr lang="en-US" sz="1200" dirty="0">
                <a:solidFill>
                  <a:schemeClr val="bg2"/>
                </a:solidFill>
              </a:rPr>
              <a:t>A wonderful serenity has taken possession of my entire soul, like these sweet mornings of spring which I enjoy</a:t>
            </a:r>
          </a:p>
        </p:txBody>
      </p:sp>
      <p:sp>
        <p:nvSpPr>
          <p:cNvPr id="61" name="TextBox 60">
            <a:extLst>
              <a:ext uri="{FF2B5EF4-FFF2-40B4-BE49-F238E27FC236}">
                <a16:creationId xmlns:a16="http://schemas.microsoft.com/office/drawing/2014/main" id="{6DB8574E-B08A-4CE0-B49F-88A1951AAEBB}"/>
              </a:ext>
            </a:extLst>
          </p:cNvPr>
          <p:cNvSpPr txBox="1"/>
          <p:nvPr/>
        </p:nvSpPr>
        <p:spPr>
          <a:xfrm>
            <a:off x="6583536" y="4440661"/>
            <a:ext cx="1907193" cy="400110"/>
          </a:xfrm>
          <a:prstGeom prst="rect">
            <a:avLst/>
          </a:prstGeom>
          <a:noFill/>
        </p:spPr>
        <p:txBody>
          <a:bodyPr wrap="square" rtlCol="0" anchor="ctr">
            <a:spAutoFit/>
          </a:bodyPr>
          <a:lstStyle/>
          <a:p>
            <a:r>
              <a:rPr lang="en-US" sz="2000" b="1" dirty="0">
                <a:solidFill>
                  <a:schemeClr val="accent1"/>
                </a:solidFill>
                <a:latin typeface="+mj-lt"/>
              </a:rPr>
              <a:t>Opportunities</a:t>
            </a:r>
            <a:endParaRPr lang="en-ID" sz="2000" b="1" dirty="0">
              <a:solidFill>
                <a:schemeClr val="accent1"/>
              </a:solidFill>
              <a:latin typeface="+mj-lt"/>
            </a:endParaRPr>
          </a:p>
        </p:txBody>
      </p:sp>
      <p:sp>
        <p:nvSpPr>
          <p:cNvPr id="62" name="TextBox 61">
            <a:extLst>
              <a:ext uri="{FF2B5EF4-FFF2-40B4-BE49-F238E27FC236}">
                <a16:creationId xmlns:a16="http://schemas.microsoft.com/office/drawing/2014/main" id="{9C0F1BAE-536F-4E5C-B326-2B0C073625FC}"/>
              </a:ext>
            </a:extLst>
          </p:cNvPr>
          <p:cNvSpPr txBox="1"/>
          <p:nvPr/>
        </p:nvSpPr>
        <p:spPr>
          <a:xfrm>
            <a:off x="9631535" y="4759473"/>
            <a:ext cx="2415466" cy="1170833"/>
          </a:xfrm>
          <a:prstGeom prst="rect">
            <a:avLst/>
          </a:prstGeom>
          <a:noFill/>
        </p:spPr>
        <p:txBody>
          <a:bodyPr wrap="square" rtlCol="0" anchor="ctr">
            <a:spAutoFit/>
          </a:bodyPr>
          <a:lstStyle/>
          <a:p>
            <a:pPr>
              <a:lnSpc>
                <a:spcPct val="150000"/>
              </a:lnSpc>
            </a:pPr>
            <a:r>
              <a:rPr lang="en-US" sz="1200" dirty="0">
                <a:solidFill>
                  <a:schemeClr val="bg2"/>
                </a:solidFill>
              </a:rPr>
              <a:t>A wonderful serenity has taken possession of my entire soul, like these sweet mornings of spring which I enjoy</a:t>
            </a:r>
          </a:p>
        </p:txBody>
      </p:sp>
      <p:sp>
        <p:nvSpPr>
          <p:cNvPr id="63" name="TextBox 62">
            <a:extLst>
              <a:ext uri="{FF2B5EF4-FFF2-40B4-BE49-F238E27FC236}">
                <a16:creationId xmlns:a16="http://schemas.microsoft.com/office/drawing/2014/main" id="{24C1D788-BD62-4119-98FD-D47D4B97DA86}"/>
              </a:ext>
            </a:extLst>
          </p:cNvPr>
          <p:cNvSpPr txBox="1"/>
          <p:nvPr/>
        </p:nvSpPr>
        <p:spPr>
          <a:xfrm>
            <a:off x="9631535" y="4440661"/>
            <a:ext cx="1907193" cy="400110"/>
          </a:xfrm>
          <a:prstGeom prst="rect">
            <a:avLst/>
          </a:prstGeom>
          <a:noFill/>
        </p:spPr>
        <p:txBody>
          <a:bodyPr wrap="square" rtlCol="0" anchor="ctr">
            <a:spAutoFit/>
          </a:bodyPr>
          <a:lstStyle/>
          <a:p>
            <a:r>
              <a:rPr lang="en-US" sz="2000" b="1" dirty="0">
                <a:solidFill>
                  <a:schemeClr val="accent1"/>
                </a:solidFill>
                <a:latin typeface="+mj-lt"/>
              </a:rPr>
              <a:t>Threat</a:t>
            </a:r>
            <a:endParaRPr lang="en-ID" sz="2000" b="1" dirty="0">
              <a:solidFill>
                <a:schemeClr val="accent1"/>
              </a:solidFill>
              <a:latin typeface="+mj-lt"/>
            </a:endParaRPr>
          </a:p>
        </p:txBody>
      </p:sp>
      <p:grpSp>
        <p:nvGrpSpPr>
          <p:cNvPr id="87" name="Group 86">
            <a:extLst>
              <a:ext uri="{FF2B5EF4-FFF2-40B4-BE49-F238E27FC236}">
                <a16:creationId xmlns:a16="http://schemas.microsoft.com/office/drawing/2014/main" id="{F8CA6D92-192C-4543-89F2-E7437CCE6F60}"/>
              </a:ext>
            </a:extLst>
          </p:cNvPr>
          <p:cNvGrpSpPr/>
          <p:nvPr/>
        </p:nvGrpSpPr>
        <p:grpSpPr>
          <a:xfrm>
            <a:off x="494834" y="494834"/>
            <a:ext cx="203798" cy="203798"/>
            <a:chOff x="606723" y="3429000"/>
            <a:chExt cx="575952" cy="575952"/>
          </a:xfrm>
        </p:grpSpPr>
        <p:sp>
          <p:nvSpPr>
            <p:cNvPr id="88" name="Oval 87">
              <a:extLst>
                <a:ext uri="{FF2B5EF4-FFF2-40B4-BE49-F238E27FC236}">
                  <a16:creationId xmlns:a16="http://schemas.microsoft.com/office/drawing/2014/main" id="{DC92E3A9-E0A3-4107-863D-F56B581DEEDF}"/>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Graphic 17" descr="Coins with solid fill">
              <a:extLst>
                <a:ext uri="{FF2B5EF4-FFF2-40B4-BE49-F238E27FC236}">
                  <a16:creationId xmlns:a16="http://schemas.microsoft.com/office/drawing/2014/main" id="{B74B5FEA-769D-49A2-BBC7-D8CD1A7CFE2A}"/>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90" name="Graphic 4">
            <a:extLst>
              <a:ext uri="{FF2B5EF4-FFF2-40B4-BE49-F238E27FC236}">
                <a16:creationId xmlns:a16="http://schemas.microsoft.com/office/drawing/2014/main" id="{AE2015DD-BEA1-4769-8F8D-C30861EF4813}"/>
              </a:ext>
            </a:extLst>
          </p:cNvPr>
          <p:cNvGrpSpPr>
            <a:grpSpLocks noChangeAspect="1"/>
          </p:cNvGrpSpPr>
          <p:nvPr/>
        </p:nvGrpSpPr>
        <p:grpSpPr>
          <a:xfrm>
            <a:off x="811258" y="514437"/>
            <a:ext cx="842000" cy="164592"/>
            <a:chOff x="5238750" y="3262312"/>
            <a:chExt cx="1715262" cy="335295"/>
          </a:xfrm>
          <a:solidFill>
            <a:schemeClr val="tx1"/>
          </a:solidFill>
        </p:grpSpPr>
        <p:sp>
          <p:nvSpPr>
            <p:cNvPr id="91" name="Freeform: Shape 90">
              <a:extLst>
                <a:ext uri="{FF2B5EF4-FFF2-40B4-BE49-F238E27FC236}">
                  <a16:creationId xmlns:a16="http://schemas.microsoft.com/office/drawing/2014/main" id="{7D41DCAE-0088-45A2-AFAA-82B74ED912F5}"/>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92" name="Freeform: Shape 91">
              <a:extLst>
                <a:ext uri="{FF2B5EF4-FFF2-40B4-BE49-F238E27FC236}">
                  <a16:creationId xmlns:a16="http://schemas.microsoft.com/office/drawing/2014/main" id="{5E0B54A8-567C-470F-AADA-377AE59F355B}"/>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93" name="Freeform: Shape 92">
              <a:extLst>
                <a:ext uri="{FF2B5EF4-FFF2-40B4-BE49-F238E27FC236}">
                  <a16:creationId xmlns:a16="http://schemas.microsoft.com/office/drawing/2014/main" id="{7FA0F159-1E95-4B9B-A9A4-6A08C555E112}"/>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94" name="Freeform: Shape 93">
              <a:extLst>
                <a:ext uri="{FF2B5EF4-FFF2-40B4-BE49-F238E27FC236}">
                  <a16:creationId xmlns:a16="http://schemas.microsoft.com/office/drawing/2014/main" id="{C6A1E485-F6FE-46E4-B71E-4E67DE1E5A83}"/>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95" name="Freeform: Shape 94">
              <a:extLst>
                <a:ext uri="{FF2B5EF4-FFF2-40B4-BE49-F238E27FC236}">
                  <a16:creationId xmlns:a16="http://schemas.microsoft.com/office/drawing/2014/main" id="{8C0107D9-A9EC-42D6-A825-95A69361E233}"/>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96" name="Freeform: Shape 95">
              <a:extLst>
                <a:ext uri="{FF2B5EF4-FFF2-40B4-BE49-F238E27FC236}">
                  <a16:creationId xmlns:a16="http://schemas.microsoft.com/office/drawing/2014/main" id="{37B1142E-52AC-4823-8CAD-72136D26EF14}"/>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97" name="Freeform: Shape 96">
              <a:extLst>
                <a:ext uri="{FF2B5EF4-FFF2-40B4-BE49-F238E27FC236}">
                  <a16:creationId xmlns:a16="http://schemas.microsoft.com/office/drawing/2014/main" id="{2A93EF3E-1339-485A-9072-ECAB29D88F8F}"/>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35018214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7"/>
                                        </p:tgtEl>
                                        <p:attrNameLst>
                                          <p:attrName>style.visibility</p:attrName>
                                        </p:attrNameLst>
                                      </p:cBhvr>
                                      <p:to>
                                        <p:strVal val="visible"/>
                                      </p:to>
                                    </p:set>
                                    <p:anim calcmode="lin" valueType="num">
                                      <p:cBhvr>
                                        <p:cTn id="7" dur="500" fill="hold"/>
                                        <p:tgtEl>
                                          <p:spTgt spid="87"/>
                                        </p:tgtEl>
                                        <p:attrNameLst>
                                          <p:attrName>ppt_w</p:attrName>
                                        </p:attrNameLst>
                                      </p:cBhvr>
                                      <p:tavLst>
                                        <p:tav tm="0">
                                          <p:val>
                                            <p:fltVal val="0"/>
                                          </p:val>
                                        </p:tav>
                                        <p:tav tm="100000">
                                          <p:val>
                                            <p:strVal val="#ppt_w"/>
                                          </p:val>
                                        </p:tav>
                                      </p:tavLst>
                                    </p:anim>
                                    <p:anim calcmode="lin" valueType="num">
                                      <p:cBhvr>
                                        <p:cTn id="8" dur="500" fill="hold"/>
                                        <p:tgtEl>
                                          <p:spTgt spid="87"/>
                                        </p:tgtEl>
                                        <p:attrNameLst>
                                          <p:attrName>ppt_h</p:attrName>
                                        </p:attrNameLst>
                                      </p:cBhvr>
                                      <p:tavLst>
                                        <p:tav tm="0">
                                          <p:val>
                                            <p:fltVal val="0"/>
                                          </p:val>
                                        </p:tav>
                                        <p:tav tm="100000">
                                          <p:val>
                                            <p:strVal val="#ppt_h"/>
                                          </p:val>
                                        </p:tav>
                                      </p:tavLst>
                                    </p:anim>
                                    <p:animEffect transition="in" filter="fade">
                                      <p:cBhvr>
                                        <p:cTn id="9" dur="500"/>
                                        <p:tgtEl>
                                          <p:spTgt spid="87"/>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90"/>
                                        </p:tgtEl>
                                        <p:attrNameLst>
                                          <p:attrName>style.visibility</p:attrName>
                                        </p:attrNameLst>
                                      </p:cBhvr>
                                      <p:to>
                                        <p:strVal val="visible"/>
                                      </p:to>
                                    </p:set>
                                    <p:animEffect transition="in" filter="wipe(left)">
                                      <p:cBhvr>
                                        <p:cTn id="13" dur="500"/>
                                        <p:tgtEl>
                                          <p:spTgt spid="90"/>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500"/>
                                        <p:tgtEl>
                                          <p:spTgt spid="8"/>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51"/>
                                        </p:tgtEl>
                                        <p:attrNameLst>
                                          <p:attrName>style.visibility</p:attrName>
                                        </p:attrNameLst>
                                      </p:cBhvr>
                                      <p:to>
                                        <p:strVal val="visible"/>
                                      </p:to>
                                    </p:set>
                                    <p:animEffect transition="in" filter="wipe(up)">
                                      <p:cBhvr>
                                        <p:cTn id="21" dur="500"/>
                                        <p:tgtEl>
                                          <p:spTgt spid="51"/>
                                        </p:tgtEl>
                                      </p:cBhvr>
                                    </p:animEffect>
                                  </p:childTnLst>
                                </p:cTn>
                              </p:par>
                              <p:par>
                                <p:cTn id="22" presetID="22" presetClass="entr" presetSubtype="1" fill="hold" grpId="0" nodeType="withEffect">
                                  <p:stCondLst>
                                    <p:cond delay="0"/>
                                  </p:stCondLst>
                                  <p:childTnLst>
                                    <p:set>
                                      <p:cBhvr>
                                        <p:cTn id="23" dur="1" fill="hold">
                                          <p:stCondLst>
                                            <p:cond delay="0"/>
                                          </p:stCondLst>
                                        </p:cTn>
                                        <p:tgtEl>
                                          <p:spTgt spid="52"/>
                                        </p:tgtEl>
                                        <p:attrNameLst>
                                          <p:attrName>style.visibility</p:attrName>
                                        </p:attrNameLst>
                                      </p:cBhvr>
                                      <p:to>
                                        <p:strVal val="visible"/>
                                      </p:to>
                                    </p:set>
                                    <p:animEffect transition="in" filter="wipe(up)">
                                      <p:cBhvr>
                                        <p:cTn id="24" dur="500"/>
                                        <p:tgtEl>
                                          <p:spTgt spid="52"/>
                                        </p:tgtEl>
                                      </p:cBhvr>
                                    </p:animEffect>
                                  </p:childTnLst>
                                </p:cTn>
                              </p:par>
                              <p:par>
                                <p:cTn id="25" presetID="22" presetClass="entr" presetSubtype="1" fill="hold" grpId="0" nodeType="withEffect">
                                  <p:stCondLst>
                                    <p:cond delay="0"/>
                                  </p:stCondLst>
                                  <p:childTnLst>
                                    <p:set>
                                      <p:cBhvr>
                                        <p:cTn id="26" dur="1" fill="hold">
                                          <p:stCondLst>
                                            <p:cond delay="0"/>
                                          </p:stCondLst>
                                        </p:cTn>
                                        <p:tgtEl>
                                          <p:spTgt spid="53"/>
                                        </p:tgtEl>
                                        <p:attrNameLst>
                                          <p:attrName>style.visibility</p:attrName>
                                        </p:attrNameLst>
                                      </p:cBhvr>
                                      <p:to>
                                        <p:strVal val="visible"/>
                                      </p:to>
                                    </p:set>
                                    <p:animEffect transition="in" filter="wipe(up)">
                                      <p:cBhvr>
                                        <p:cTn id="27" dur="500"/>
                                        <p:tgtEl>
                                          <p:spTgt spid="53"/>
                                        </p:tgtEl>
                                      </p:cBhvr>
                                    </p:animEffect>
                                  </p:childTnLst>
                                </p:cTn>
                              </p:par>
                              <p:par>
                                <p:cTn id="28" presetID="22" presetClass="entr" presetSubtype="1" fill="hold" grpId="0" nodeType="withEffect">
                                  <p:stCondLst>
                                    <p:cond delay="0"/>
                                  </p:stCondLst>
                                  <p:childTnLst>
                                    <p:set>
                                      <p:cBhvr>
                                        <p:cTn id="29" dur="1" fill="hold">
                                          <p:stCondLst>
                                            <p:cond delay="0"/>
                                          </p:stCondLst>
                                        </p:cTn>
                                        <p:tgtEl>
                                          <p:spTgt spid="54"/>
                                        </p:tgtEl>
                                        <p:attrNameLst>
                                          <p:attrName>style.visibility</p:attrName>
                                        </p:attrNameLst>
                                      </p:cBhvr>
                                      <p:to>
                                        <p:strVal val="visible"/>
                                      </p:to>
                                    </p:set>
                                    <p:animEffect transition="in" filter="wipe(up)">
                                      <p:cBhvr>
                                        <p:cTn id="30" dur="500"/>
                                        <p:tgtEl>
                                          <p:spTgt spid="54"/>
                                        </p:tgtEl>
                                      </p:cBhvr>
                                    </p:animEffect>
                                  </p:childTnLst>
                                </p:cTn>
                              </p:par>
                            </p:childTnLst>
                          </p:cTn>
                        </p:par>
                        <p:par>
                          <p:cTn id="31" fill="hold">
                            <p:stCondLst>
                              <p:cond delay="2000"/>
                            </p:stCondLst>
                            <p:childTnLst>
                              <p:par>
                                <p:cTn id="32" presetID="22" presetClass="entr" presetSubtype="1" fill="hold" nodeType="afterEffect">
                                  <p:stCondLst>
                                    <p:cond delay="0"/>
                                  </p:stCondLst>
                                  <p:childTnLst>
                                    <p:set>
                                      <p:cBhvr>
                                        <p:cTn id="33" dur="1" fill="hold">
                                          <p:stCondLst>
                                            <p:cond delay="0"/>
                                          </p:stCondLst>
                                        </p:cTn>
                                        <p:tgtEl>
                                          <p:spTgt spid="55"/>
                                        </p:tgtEl>
                                        <p:attrNameLst>
                                          <p:attrName>style.visibility</p:attrName>
                                        </p:attrNameLst>
                                      </p:cBhvr>
                                      <p:to>
                                        <p:strVal val="visible"/>
                                      </p:to>
                                    </p:set>
                                    <p:animEffect transition="in" filter="wipe(up)">
                                      <p:cBhvr>
                                        <p:cTn id="34" dur="500"/>
                                        <p:tgtEl>
                                          <p:spTgt spid="55"/>
                                        </p:tgtEl>
                                      </p:cBhvr>
                                    </p:animEffect>
                                  </p:childTnLst>
                                </p:cTn>
                              </p:par>
                              <p:par>
                                <p:cTn id="35" presetID="22" presetClass="entr" presetSubtype="1" fill="hold" nodeType="withEffect">
                                  <p:stCondLst>
                                    <p:cond delay="0"/>
                                  </p:stCondLst>
                                  <p:childTnLst>
                                    <p:set>
                                      <p:cBhvr>
                                        <p:cTn id="36" dur="1" fill="hold">
                                          <p:stCondLst>
                                            <p:cond delay="0"/>
                                          </p:stCondLst>
                                        </p:cTn>
                                        <p:tgtEl>
                                          <p:spTgt spid="56"/>
                                        </p:tgtEl>
                                        <p:attrNameLst>
                                          <p:attrName>style.visibility</p:attrName>
                                        </p:attrNameLst>
                                      </p:cBhvr>
                                      <p:to>
                                        <p:strVal val="visible"/>
                                      </p:to>
                                    </p:set>
                                    <p:animEffect transition="in" filter="wipe(up)">
                                      <p:cBhvr>
                                        <p:cTn id="37" dur="500"/>
                                        <p:tgtEl>
                                          <p:spTgt spid="56"/>
                                        </p:tgtEl>
                                      </p:cBhvr>
                                    </p:animEffect>
                                  </p:childTnLst>
                                </p:cTn>
                              </p:par>
                              <p:par>
                                <p:cTn id="38" presetID="22" presetClass="entr" presetSubtype="1" fill="hold" nodeType="withEffect">
                                  <p:stCondLst>
                                    <p:cond delay="0"/>
                                  </p:stCondLst>
                                  <p:childTnLst>
                                    <p:set>
                                      <p:cBhvr>
                                        <p:cTn id="39" dur="1" fill="hold">
                                          <p:stCondLst>
                                            <p:cond delay="0"/>
                                          </p:stCondLst>
                                        </p:cTn>
                                        <p:tgtEl>
                                          <p:spTgt spid="57"/>
                                        </p:tgtEl>
                                        <p:attrNameLst>
                                          <p:attrName>style.visibility</p:attrName>
                                        </p:attrNameLst>
                                      </p:cBhvr>
                                      <p:to>
                                        <p:strVal val="visible"/>
                                      </p:to>
                                    </p:set>
                                    <p:animEffect transition="in" filter="wipe(up)">
                                      <p:cBhvr>
                                        <p:cTn id="40" dur="500"/>
                                        <p:tgtEl>
                                          <p:spTgt spid="57"/>
                                        </p:tgtEl>
                                      </p:cBhvr>
                                    </p:animEffect>
                                  </p:childTnLst>
                                </p:cTn>
                              </p:par>
                            </p:childTnLst>
                          </p:cTn>
                        </p:par>
                        <p:par>
                          <p:cTn id="41" fill="hold">
                            <p:stCondLst>
                              <p:cond delay="2500"/>
                            </p:stCondLst>
                            <p:childTnLst>
                              <p:par>
                                <p:cTn id="42" presetID="10" presetClass="entr" presetSubtype="0" fill="hold" grpId="0" nodeType="afterEffect">
                                  <p:stCondLst>
                                    <p:cond delay="0"/>
                                  </p:stCondLst>
                                  <p:childTnLst>
                                    <p:set>
                                      <p:cBhvr>
                                        <p:cTn id="43" dur="1" fill="hold">
                                          <p:stCondLst>
                                            <p:cond delay="0"/>
                                          </p:stCondLst>
                                        </p:cTn>
                                        <p:tgtEl>
                                          <p:spTgt spid="45"/>
                                        </p:tgtEl>
                                        <p:attrNameLst>
                                          <p:attrName>style.visibility</p:attrName>
                                        </p:attrNameLst>
                                      </p:cBhvr>
                                      <p:to>
                                        <p:strVal val="visible"/>
                                      </p:to>
                                    </p:set>
                                    <p:animEffect transition="in" filter="fade">
                                      <p:cBhvr>
                                        <p:cTn id="44" dur="500"/>
                                        <p:tgtEl>
                                          <p:spTgt spid="45"/>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46"/>
                                        </p:tgtEl>
                                        <p:attrNameLst>
                                          <p:attrName>style.visibility</p:attrName>
                                        </p:attrNameLst>
                                      </p:cBhvr>
                                      <p:to>
                                        <p:strVal val="visible"/>
                                      </p:to>
                                    </p:set>
                                    <p:animEffect transition="in" filter="fade">
                                      <p:cBhvr>
                                        <p:cTn id="47" dur="500"/>
                                        <p:tgtEl>
                                          <p:spTgt spid="46"/>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47"/>
                                        </p:tgtEl>
                                        <p:attrNameLst>
                                          <p:attrName>style.visibility</p:attrName>
                                        </p:attrNameLst>
                                      </p:cBhvr>
                                      <p:to>
                                        <p:strVal val="visible"/>
                                      </p:to>
                                    </p:set>
                                    <p:animEffect transition="in" filter="fade">
                                      <p:cBhvr>
                                        <p:cTn id="50" dur="500"/>
                                        <p:tgtEl>
                                          <p:spTgt spid="47"/>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48"/>
                                        </p:tgtEl>
                                        <p:attrNameLst>
                                          <p:attrName>style.visibility</p:attrName>
                                        </p:attrNameLst>
                                      </p:cBhvr>
                                      <p:to>
                                        <p:strVal val="visible"/>
                                      </p:to>
                                    </p:set>
                                    <p:animEffect transition="in" filter="fade">
                                      <p:cBhvr>
                                        <p:cTn id="53" dur="500"/>
                                        <p:tgtEl>
                                          <p:spTgt spid="48"/>
                                        </p:tgtEl>
                                      </p:cBhvr>
                                    </p:animEffect>
                                  </p:childTnLst>
                                </p:cTn>
                              </p:par>
                            </p:childTnLst>
                          </p:cTn>
                        </p:par>
                        <p:par>
                          <p:cTn id="54" fill="hold">
                            <p:stCondLst>
                              <p:cond delay="3000"/>
                            </p:stCondLst>
                            <p:childTnLst>
                              <p:par>
                                <p:cTn id="55" presetID="10" presetClass="entr" presetSubtype="0" fill="hold" grpId="0" nodeType="afterEffect">
                                  <p:stCondLst>
                                    <p:cond delay="0"/>
                                  </p:stCondLst>
                                  <p:childTnLst>
                                    <p:set>
                                      <p:cBhvr>
                                        <p:cTn id="56" dur="1" fill="hold">
                                          <p:stCondLst>
                                            <p:cond delay="0"/>
                                          </p:stCondLst>
                                        </p:cTn>
                                        <p:tgtEl>
                                          <p:spTgt spid="2"/>
                                        </p:tgtEl>
                                        <p:attrNameLst>
                                          <p:attrName>style.visibility</p:attrName>
                                        </p:attrNameLst>
                                      </p:cBhvr>
                                      <p:to>
                                        <p:strVal val="visible"/>
                                      </p:to>
                                    </p:set>
                                    <p:animEffect transition="in" filter="fade">
                                      <p:cBhvr>
                                        <p:cTn id="57" dur="500"/>
                                        <p:tgtEl>
                                          <p:spTgt spid="2"/>
                                        </p:tgtEl>
                                      </p:cBhvr>
                                    </p:animEffect>
                                  </p:childTnLst>
                                </p:cTn>
                              </p:par>
                            </p:childTnLst>
                          </p:cTn>
                        </p:par>
                        <p:par>
                          <p:cTn id="58" fill="hold">
                            <p:stCondLst>
                              <p:cond delay="3500"/>
                            </p:stCondLst>
                            <p:childTnLst>
                              <p:par>
                                <p:cTn id="59" presetID="22" presetClass="entr" presetSubtype="8" fill="hold" grpId="0" nodeType="afterEffect">
                                  <p:stCondLst>
                                    <p:cond delay="0"/>
                                  </p:stCondLst>
                                  <p:childTnLst>
                                    <p:set>
                                      <p:cBhvr>
                                        <p:cTn id="60" dur="1" fill="hold">
                                          <p:stCondLst>
                                            <p:cond delay="0"/>
                                          </p:stCondLst>
                                        </p:cTn>
                                        <p:tgtEl>
                                          <p:spTgt spid="50"/>
                                        </p:tgtEl>
                                        <p:attrNameLst>
                                          <p:attrName>style.visibility</p:attrName>
                                        </p:attrNameLst>
                                      </p:cBhvr>
                                      <p:to>
                                        <p:strVal val="visible"/>
                                      </p:to>
                                    </p:set>
                                    <p:animEffect transition="in" filter="wipe(left)">
                                      <p:cBhvr>
                                        <p:cTn id="61" dur="500"/>
                                        <p:tgtEl>
                                          <p:spTgt spid="50"/>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59"/>
                                        </p:tgtEl>
                                        <p:attrNameLst>
                                          <p:attrName>style.visibility</p:attrName>
                                        </p:attrNameLst>
                                      </p:cBhvr>
                                      <p:to>
                                        <p:strVal val="visible"/>
                                      </p:to>
                                    </p:set>
                                    <p:animEffect transition="in" filter="wipe(left)">
                                      <p:cBhvr>
                                        <p:cTn id="64" dur="500"/>
                                        <p:tgtEl>
                                          <p:spTgt spid="59"/>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61"/>
                                        </p:tgtEl>
                                        <p:attrNameLst>
                                          <p:attrName>style.visibility</p:attrName>
                                        </p:attrNameLst>
                                      </p:cBhvr>
                                      <p:to>
                                        <p:strVal val="visible"/>
                                      </p:to>
                                    </p:set>
                                    <p:animEffect transition="in" filter="wipe(left)">
                                      <p:cBhvr>
                                        <p:cTn id="67" dur="500"/>
                                        <p:tgtEl>
                                          <p:spTgt spid="61"/>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63"/>
                                        </p:tgtEl>
                                        <p:attrNameLst>
                                          <p:attrName>style.visibility</p:attrName>
                                        </p:attrNameLst>
                                      </p:cBhvr>
                                      <p:to>
                                        <p:strVal val="visible"/>
                                      </p:to>
                                    </p:set>
                                    <p:animEffect transition="in" filter="wipe(left)">
                                      <p:cBhvr>
                                        <p:cTn id="70" dur="500"/>
                                        <p:tgtEl>
                                          <p:spTgt spid="63"/>
                                        </p:tgtEl>
                                      </p:cBhvr>
                                    </p:animEffect>
                                  </p:childTnLst>
                                </p:cTn>
                              </p:par>
                            </p:childTnLst>
                          </p:cTn>
                        </p:par>
                        <p:par>
                          <p:cTn id="71" fill="hold">
                            <p:stCondLst>
                              <p:cond delay="4000"/>
                            </p:stCondLst>
                            <p:childTnLst>
                              <p:par>
                                <p:cTn id="72" presetID="22" presetClass="entr" presetSubtype="1" fill="hold" grpId="0" nodeType="afterEffect">
                                  <p:stCondLst>
                                    <p:cond delay="0"/>
                                  </p:stCondLst>
                                  <p:childTnLst>
                                    <p:set>
                                      <p:cBhvr>
                                        <p:cTn id="73" dur="1" fill="hold">
                                          <p:stCondLst>
                                            <p:cond delay="0"/>
                                          </p:stCondLst>
                                        </p:cTn>
                                        <p:tgtEl>
                                          <p:spTgt spid="49"/>
                                        </p:tgtEl>
                                        <p:attrNameLst>
                                          <p:attrName>style.visibility</p:attrName>
                                        </p:attrNameLst>
                                      </p:cBhvr>
                                      <p:to>
                                        <p:strVal val="visible"/>
                                      </p:to>
                                    </p:set>
                                    <p:animEffect transition="in" filter="wipe(up)">
                                      <p:cBhvr>
                                        <p:cTn id="74" dur="500"/>
                                        <p:tgtEl>
                                          <p:spTgt spid="49"/>
                                        </p:tgtEl>
                                      </p:cBhvr>
                                    </p:animEffect>
                                  </p:childTnLst>
                                </p:cTn>
                              </p:par>
                              <p:par>
                                <p:cTn id="75" presetID="22" presetClass="entr" presetSubtype="1" fill="hold" grpId="0" nodeType="withEffect">
                                  <p:stCondLst>
                                    <p:cond delay="0"/>
                                  </p:stCondLst>
                                  <p:childTnLst>
                                    <p:set>
                                      <p:cBhvr>
                                        <p:cTn id="76" dur="1" fill="hold">
                                          <p:stCondLst>
                                            <p:cond delay="0"/>
                                          </p:stCondLst>
                                        </p:cTn>
                                        <p:tgtEl>
                                          <p:spTgt spid="58"/>
                                        </p:tgtEl>
                                        <p:attrNameLst>
                                          <p:attrName>style.visibility</p:attrName>
                                        </p:attrNameLst>
                                      </p:cBhvr>
                                      <p:to>
                                        <p:strVal val="visible"/>
                                      </p:to>
                                    </p:set>
                                    <p:animEffect transition="in" filter="wipe(up)">
                                      <p:cBhvr>
                                        <p:cTn id="77" dur="500"/>
                                        <p:tgtEl>
                                          <p:spTgt spid="58"/>
                                        </p:tgtEl>
                                      </p:cBhvr>
                                    </p:animEffect>
                                  </p:childTnLst>
                                </p:cTn>
                              </p:par>
                              <p:par>
                                <p:cTn id="78" presetID="22" presetClass="entr" presetSubtype="1" fill="hold" grpId="0" nodeType="withEffect">
                                  <p:stCondLst>
                                    <p:cond delay="0"/>
                                  </p:stCondLst>
                                  <p:childTnLst>
                                    <p:set>
                                      <p:cBhvr>
                                        <p:cTn id="79" dur="1" fill="hold">
                                          <p:stCondLst>
                                            <p:cond delay="0"/>
                                          </p:stCondLst>
                                        </p:cTn>
                                        <p:tgtEl>
                                          <p:spTgt spid="60"/>
                                        </p:tgtEl>
                                        <p:attrNameLst>
                                          <p:attrName>style.visibility</p:attrName>
                                        </p:attrNameLst>
                                      </p:cBhvr>
                                      <p:to>
                                        <p:strVal val="visible"/>
                                      </p:to>
                                    </p:set>
                                    <p:animEffect transition="in" filter="wipe(up)">
                                      <p:cBhvr>
                                        <p:cTn id="80" dur="500"/>
                                        <p:tgtEl>
                                          <p:spTgt spid="60"/>
                                        </p:tgtEl>
                                      </p:cBhvr>
                                    </p:animEffect>
                                  </p:childTnLst>
                                </p:cTn>
                              </p:par>
                              <p:par>
                                <p:cTn id="81" presetID="22" presetClass="entr" presetSubtype="1" fill="hold" grpId="0" nodeType="withEffect">
                                  <p:stCondLst>
                                    <p:cond delay="0"/>
                                  </p:stCondLst>
                                  <p:childTnLst>
                                    <p:set>
                                      <p:cBhvr>
                                        <p:cTn id="82" dur="1" fill="hold">
                                          <p:stCondLst>
                                            <p:cond delay="0"/>
                                          </p:stCondLst>
                                        </p:cTn>
                                        <p:tgtEl>
                                          <p:spTgt spid="62"/>
                                        </p:tgtEl>
                                        <p:attrNameLst>
                                          <p:attrName>style.visibility</p:attrName>
                                        </p:attrNameLst>
                                      </p:cBhvr>
                                      <p:to>
                                        <p:strVal val="visible"/>
                                      </p:to>
                                    </p:set>
                                    <p:animEffect transition="in" filter="wipe(up)">
                                      <p:cBhvr>
                                        <p:cTn id="83"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47" grpId="0" animBg="1"/>
      <p:bldP spid="45" grpId="0" animBg="1"/>
      <p:bldP spid="46" grpId="0" animBg="1"/>
      <p:bldP spid="8" grpId="0"/>
      <p:bldP spid="2" grpId="0" animBg="1"/>
      <p:bldP spid="49" grpId="0"/>
      <p:bldP spid="50" grpId="0"/>
      <p:bldP spid="51" grpId="0"/>
      <p:bldP spid="52" grpId="0"/>
      <p:bldP spid="53" grpId="0"/>
      <p:bldP spid="54" grpId="0"/>
      <p:bldP spid="58" grpId="0"/>
      <p:bldP spid="59" grpId="0"/>
      <p:bldP spid="60" grpId="0"/>
      <p:bldP spid="61" grpId="0"/>
      <p:bldP spid="62" grpId="0"/>
      <p:bldP spid="6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Freeform 4">
            <a:extLst>
              <a:ext uri="{FF2B5EF4-FFF2-40B4-BE49-F238E27FC236}">
                <a16:creationId xmlns:a16="http://schemas.microsoft.com/office/drawing/2014/main" id="{1F9C10CE-6033-4B11-898A-8C401C0F8F0A}"/>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91" name="Group 90">
            <a:extLst>
              <a:ext uri="{FF2B5EF4-FFF2-40B4-BE49-F238E27FC236}">
                <a16:creationId xmlns:a16="http://schemas.microsoft.com/office/drawing/2014/main" id="{D217345F-F8E8-4CAB-AEA2-97E99B6B13B5}"/>
              </a:ext>
            </a:extLst>
          </p:cNvPr>
          <p:cNvGrpSpPr/>
          <p:nvPr/>
        </p:nvGrpSpPr>
        <p:grpSpPr>
          <a:xfrm>
            <a:off x="494834" y="494834"/>
            <a:ext cx="203798" cy="203798"/>
            <a:chOff x="606723" y="3429000"/>
            <a:chExt cx="575952" cy="575952"/>
          </a:xfrm>
        </p:grpSpPr>
        <p:sp>
          <p:nvSpPr>
            <p:cNvPr id="92" name="Oval 91">
              <a:extLst>
                <a:ext uri="{FF2B5EF4-FFF2-40B4-BE49-F238E27FC236}">
                  <a16:creationId xmlns:a16="http://schemas.microsoft.com/office/drawing/2014/main" id="{8116E017-1C80-41C3-B8C9-95D4D9AAF08A}"/>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Graphic 17" descr="Coins with solid fill">
              <a:extLst>
                <a:ext uri="{FF2B5EF4-FFF2-40B4-BE49-F238E27FC236}">
                  <a16:creationId xmlns:a16="http://schemas.microsoft.com/office/drawing/2014/main" id="{E32867FC-7D9D-49C3-B088-28205A47BB3F}"/>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94" name="Graphic 4">
            <a:extLst>
              <a:ext uri="{FF2B5EF4-FFF2-40B4-BE49-F238E27FC236}">
                <a16:creationId xmlns:a16="http://schemas.microsoft.com/office/drawing/2014/main" id="{B9ED75EA-6077-498A-87FE-062297A4B884}"/>
              </a:ext>
            </a:extLst>
          </p:cNvPr>
          <p:cNvGrpSpPr>
            <a:grpSpLocks noChangeAspect="1"/>
          </p:cNvGrpSpPr>
          <p:nvPr/>
        </p:nvGrpSpPr>
        <p:grpSpPr>
          <a:xfrm>
            <a:off x="811258" y="514437"/>
            <a:ext cx="842000" cy="164592"/>
            <a:chOff x="5238750" y="3262312"/>
            <a:chExt cx="1715262" cy="335295"/>
          </a:xfrm>
          <a:solidFill>
            <a:schemeClr val="tx1"/>
          </a:solidFill>
        </p:grpSpPr>
        <p:sp>
          <p:nvSpPr>
            <p:cNvPr id="95" name="Freeform: Shape 94">
              <a:extLst>
                <a:ext uri="{FF2B5EF4-FFF2-40B4-BE49-F238E27FC236}">
                  <a16:creationId xmlns:a16="http://schemas.microsoft.com/office/drawing/2014/main" id="{92D9AA48-C8EA-40D2-B106-FE6A24B648DF}"/>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96" name="Freeform: Shape 95">
              <a:extLst>
                <a:ext uri="{FF2B5EF4-FFF2-40B4-BE49-F238E27FC236}">
                  <a16:creationId xmlns:a16="http://schemas.microsoft.com/office/drawing/2014/main" id="{938CD2BD-73A7-45D5-8032-23B7A2D36244}"/>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97" name="Freeform: Shape 96">
              <a:extLst>
                <a:ext uri="{FF2B5EF4-FFF2-40B4-BE49-F238E27FC236}">
                  <a16:creationId xmlns:a16="http://schemas.microsoft.com/office/drawing/2014/main" id="{7D351E18-E33B-425A-B0E8-1B1B3FFA50D5}"/>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98" name="Freeform: Shape 97">
              <a:extLst>
                <a:ext uri="{FF2B5EF4-FFF2-40B4-BE49-F238E27FC236}">
                  <a16:creationId xmlns:a16="http://schemas.microsoft.com/office/drawing/2014/main" id="{47C14D34-4CE6-45D1-AC59-DCEA6A8EF87D}"/>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105" name="Freeform: Shape 104">
              <a:extLst>
                <a:ext uri="{FF2B5EF4-FFF2-40B4-BE49-F238E27FC236}">
                  <a16:creationId xmlns:a16="http://schemas.microsoft.com/office/drawing/2014/main" id="{86BA6265-6EC3-43D4-97A9-6EC5C029228B}"/>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107" name="Freeform: Shape 106">
              <a:extLst>
                <a:ext uri="{FF2B5EF4-FFF2-40B4-BE49-F238E27FC236}">
                  <a16:creationId xmlns:a16="http://schemas.microsoft.com/office/drawing/2014/main" id="{52D593E5-10CD-41AE-80CE-A655C59AA567}"/>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111" name="Freeform: Shape 110">
              <a:extLst>
                <a:ext uri="{FF2B5EF4-FFF2-40B4-BE49-F238E27FC236}">
                  <a16:creationId xmlns:a16="http://schemas.microsoft.com/office/drawing/2014/main" id="{5C2607CC-D8AA-4194-B358-77C476813804}"/>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cxnSp>
        <p:nvCxnSpPr>
          <p:cNvPr id="116" name="Straight Connector 110">
            <a:extLst>
              <a:ext uri="{FF2B5EF4-FFF2-40B4-BE49-F238E27FC236}">
                <a16:creationId xmlns:a16="http://schemas.microsoft.com/office/drawing/2014/main" id="{0EB24C62-AEFC-42CE-841B-E1C668583A3E}"/>
              </a:ext>
            </a:extLst>
          </p:cNvPr>
          <p:cNvCxnSpPr>
            <a:cxnSpLocks/>
            <a:endCxn id="118" idx="2"/>
          </p:cNvCxnSpPr>
          <p:nvPr/>
        </p:nvCxnSpPr>
        <p:spPr>
          <a:xfrm flipV="1">
            <a:off x="4068912" y="2364740"/>
            <a:ext cx="5993616" cy="1524000"/>
          </a:xfrm>
          <a:prstGeom prst="bentConnector3">
            <a:avLst>
              <a:gd name="adj1" fmla="val 41557"/>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a:extLst>
              <a:ext uri="{FF2B5EF4-FFF2-40B4-BE49-F238E27FC236}">
                <a16:creationId xmlns:a16="http://schemas.microsoft.com/office/drawing/2014/main" id="{BF093957-4E53-471E-86E2-30C77740B63F}"/>
              </a:ext>
            </a:extLst>
          </p:cNvPr>
          <p:cNvCxnSpPr>
            <a:cxnSpLocks/>
          </p:cNvCxnSpPr>
          <p:nvPr/>
        </p:nvCxnSpPr>
        <p:spPr>
          <a:xfrm flipV="1">
            <a:off x="3812389" y="2466078"/>
            <a:ext cx="0" cy="2946662"/>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103" name="Straight Connector 102">
            <a:extLst>
              <a:ext uri="{FF2B5EF4-FFF2-40B4-BE49-F238E27FC236}">
                <a16:creationId xmlns:a16="http://schemas.microsoft.com/office/drawing/2014/main" id="{A08CCF03-27C9-4590-92FD-7A4C8BE39A5E}"/>
              </a:ext>
            </a:extLst>
          </p:cNvPr>
          <p:cNvCxnSpPr>
            <a:cxnSpLocks/>
          </p:cNvCxnSpPr>
          <p:nvPr/>
        </p:nvCxnSpPr>
        <p:spPr>
          <a:xfrm>
            <a:off x="1671941" y="2358390"/>
            <a:ext cx="4270671" cy="12700"/>
          </a:xfrm>
          <a:prstGeom prst="straightConnector1">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5" name="Title 4">
            <a:extLst>
              <a:ext uri="{FF2B5EF4-FFF2-40B4-BE49-F238E27FC236}">
                <a16:creationId xmlns:a16="http://schemas.microsoft.com/office/drawing/2014/main" id="{EF5B5E24-0970-4342-9F3C-B3B06D45A214}"/>
              </a:ext>
            </a:extLst>
          </p:cNvPr>
          <p:cNvSpPr>
            <a:spLocks noGrp="1"/>
          </p:cNvSpPr>
          <p:nvPr>
            <p:ph type="title"/>
          </p:nvPr>
        </p:nvSpPr>
        <p:spPr/>
        <p:txBody>
          <a:bodyPr/>
          <a:lstStyle/>
          <a:p>
            <a:r>
              <a:rPr lang="en-US" sz="4400" b="1" dirty="0">
                <a:latin typeface="+mj-lt"/>
              </a:rPr>
              <a:t>Creative Diagram</a:t>
            </a:r>
            <a:endParaRPr lang="en-ID" dirty="0"/>
          </a:p>
        </p:txBody>
      </p:sp>
      <p:sp>
        <p:nvSpPr>
          <p:cNvPr id="99" name="Rectangle: Rounded Corners 40">
            <a:extLst>
              <a:ext uri="{FF2B5EF4-FFF2-40B4-BE49-F238E27FC236}">
                <a16:creationId xmlns:a16="http://schemas.microsoft.com/office/drawing/2014/main" id="{BBAAA1BA-03D0-4465-889A-025C2315A774}"/>
              </a:ext>
            </a:extLst>
          </p:cNvPr>
          <p:cNvSpPr/>
          <p:nvPr/>
        </p:nvSpPr>
        <p:spPr>
          <a:xfrm>
            <a:off x="1531291" y="2213864"/>
            <a:ext cx="301752" cy="301752"/>
          </a:xfrm>
          <a:prstGeom prst="ellipse">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100" name="Rectangle: Rounded Corners 40">
            <a:extLst>
              <a:ext uri="{FF2B5EF4-FFF2-40B4-BE49-F238E27FC236}">
                <a16:creationId xmlns:a16="http://schemas.microsoft.com/office/drawing/2014/main" id="{908A99AD-574B-4BF0-812A-0575FA907935}"/>
              </a:ext>
            </a:extLst>
          </p:cNvPr>
          <p:cNvSpPr/>
          <p:nvPr/>
        </p:nvSpPr>
        <p:spPr>
          <a:xfrm>
            <a:off x="2747709" y="1910081"/>
            <a:ext cx="2129361" cy="90931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101" name="Rectangle: Rounded Corners 40">
            <a:extLst>
              <a:ext uri="{FF2B5EF4-FFF2-40B4-BE49-F238E27FC236}">
                <a16:creationId xmlns:a16="http://schemas.microsoft.com/office/drawing/2014/main" id="{9A1860CC-0553-42AA-84D9-57AD527465A6}"/>
              </a:ext>
            </a:extLst>
          </p:cNvPr>
          <p:cNvSpPr/>
          <p:nvPr/>
        </p:nvSpPr>
        <p:spPr>
          <a:xfrm>
            <a:off x="5791736" y="2213864"/>
            <a:ext cx="301752" cy="301752"/>
          </a:xfrm>
          <a:prstGeom prst="ellipse">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102" name="Freeform 9">
            <a:extLst>
              <a:ext uri="{FF2B5EF4-FFF2-40B4-BE49-F238E27FC236}">
                <a16:creationId xmlns:a16="http://schemas.microsoft.com/office/drawing/2014/main" id="{640FA731-623F-459F-AE8C-D6A96E6AFF98}"/>
              </a:ext>
            </a:extLst>
          </p:cNvPr>
          <p:cNvSpPr>
            <a:spLocks/>
          </p:cNvSpPr>
          <p:nvPr/>
        </p:nvSpPr>
        <p:spPr bwMode="auto">
          <a:xfrm>
            <a:off x="2212730" y="2287711"/>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04" name="Freeform 9">
            <a:extLst>
              <a:ext uri="{FF2B5EF4-FFF2-40B4-BE49-F238E27FC236}">
                <a16:creationId xmlns:a16="http://schemas.microsoft.com/office/drawing/2014/main" id="{168FC07C-D7DA-42F8-B000-F7958EF44A50}"/>
              </a:ext>
            </a:extLst>
          </p:cNvPr>
          <p:cNvSpPr>
            <a:spLocks/>
          </p:cNvSpPr>
          <p:nvPr/>
        </p:nvSpPr>
        <p:spPr bwMode="auto">
          <a:xfrm>
            <a:off x="5256757" y="2287711"/>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06" name="Rectangle: Rounded Corners 40">
            <a:extLst>
              <a:ext uri="{FF2B5EF4-FFF2-40B4-BE49-F238E27FC236}">
                <a16:creationId xmlns:a16="http://schemas.microsoft.com/office/drawing/2014/main" id="{A9F2FD3D-DFCB-40B3-99C5-DC8BD1136D25}"/>
              </a:ext>
            </a:extLst>
          </p:cNvPr>
          <p:cNvSpPr/>
          <p:nvPr/>
        </p:nvSpPr>
        <p:spPr>
          <a:xfrm>
            <a:off x="2747709" y="3434081"/>
            <a:ext cx="2129361" cy="90931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109" name="Freeform 9">
            <a:extLst>
              <a:ext uri="{FF2B5EF4-FFF2-40B4-BE49-F238E27FC236}">
                <a16:creationId xmlns:a16="http://schemas.microsoft.com/office/drawing/2014/main" id="{38E5531F-BE99-42F2-A64C-50C8BECB4A2C}"/>
              </a:ext>
            </a:extLst>
          </p:cNvPr>
          <p:cNvSpPr>
            <a:spLocks/>
          </p:cNvSpPr>
          <p:nvPr/>
        </p:nvSpPr>
        <p:spPr bwMode="auto">
          <a:xfrm rot="5400000">
            <a:off x="3736626" y="3047963"/>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10" name="Rectangle: Rounded Corners 40">
            <a:extLst>
              <a:ext uri="{FF2B5EF4-FFF2-40B4-BE49-F238E27FC236}">
                <a16:creationId xmlns:a16="http://schemas.microsoft.com/office/drawing/2014/main" id="{1673BE09-037A-4A65-8678-9B213AE51A25}"/>
              </a:ext>
            </a:extLst>
          </p:cNvPr>
          <p:cNvSpPr/>
          <p:nvPr/>
        </p:nvSpPr>
        <p:spPr>
          <a:xfrm>
            <a:off x="7010400" y="1910081"/>
            <a:ext cx="2129361" cy="90931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117" name="Freeform 9">
            <a:extLst>
              <a:ext uri="{FF2B5EF4-FFF2-40B4-BE49-F238E27FC236}">
                <a16:creationId xmlns:a16="http://schemas.microsoft.com/office/drawing/2014/main" id="{A13A3A2D-7A68-44DE-B2E1-8619BF5494CF}"/>
              </a:ext>
            </a:extLst>
          </p:cNvPr>
          <p:cNvSpPr>
            <a:spLocks/>
          </p:cNvSpPr>
          <p:nvPr/>
        </p:nvSpPr>
        <p:spPr bwMode="auto">
          <a:xfrm rot="16200000">
            <a:off x="6483021" y="3048580"/>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18" name="Rectangle: Rounded Corners 40">
            <a:extLst>
              <a:ext uri="{FF2B5EF4-FFF2-40B4-BE49-F238E27FC236}">
                <a16:creationId xmlns:a16="http://schemas.microsoft.com/office/drawing/2014/main" id="{BADC15F6-D541-4D15-87CE-E545FE31C07B}"/>
              </a:ext>
            </a:extLst>
          </p:cNvPr>
          <p:cNvSpPr/>
          <p:nvPr/>
        </p:nvSpPr>
        <p:spPr>
          <a:xfrm>
            <a:off x="10062528" y="2213864"/>
            <a:ext cx="301752" cy="301752"/>
          </a:xfrm>
          <a:prstGeom prst="ellipse">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122" name="Freeform 9">
            <a:extLst>
              <a:ext uri="{FF2B5EF4-FFF2-40B4-BE49-F238E27FC236}">
                <a16:creationId xmlns:a16="http://schemas.microsoft.com/office/drawing/2014/main" id="{D917EFED-0E00-4134-A15E-4450359266F4}"/>
              </a:ext>
            </a:extLst>
          </p:cNvPr>
          <p:cNvSpPr>
            <a:spLocks/>
          </p:cNvSpPr>
          <p:nvPr/>
        </p:nvSpPr>
        <p:spPr bwMode="auto">
          <a:xfrm>
            <a:off x="5545413" y="3811711"/>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23" name="Freeform 9">
            <a:extLst>
              <a:ext uri="{FF2B5EF4-FFF2-40B4-BE49-F238E27FC236}">
                <a16:creationId xmlns:a16="http://schemas.microsoft.com/office/drawing/2014/main" id="{199BBED0-B9F9-403E-A61E-0C45AF74D1E1}"/>
              </a:ext>
            </a:extLst>
          </p:cNvPr>
          <p:cNvSpPr>
            <a:spLocks/>
          </p:cNvSpPr>
          <p:nvPr/>
        </p:nvSpPr>
        <p:spPr bwMode="auto">
          <a:xfrm rot="5400000">
            <a:off x="3736626" y="4573711"/>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27" name="Freeform 9">
            <a:extLst>
              <a:ext uri="{FF2B5EF4-FFF2-40B4-BE49-F238E27FC236}">
                <a16:creationId xmlns:a16="http://schemas.microsoft.com/office/drawing/2014/main" id="{6D62EE5C-3936-4F6F-AB71-45545EC8D3C5}"/>
              </a:ext>
            </a:extLst>
          </p:cNvPr>
          <p:cNvSpPr>
            <a:spLocks/>
          </p:cNvSpPr>
          <p:nvPr/>
        </p:nvSpPr>
        <p:spPr bwMode="auto">
          <a:xfrm>
            <a:off x="9523498" y="2287711"/>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cxnSp>
        <p:nvCxnSpPr>
          <p:cNvPr id="129" name="Straight Connector 102">
            <a:extLst>
              <a:ext uri="{FF2B5EF4-FFF2-40B4-BE49-F238E27FC236}">
                <a16:creationId xmlns:a16="http://schemas.microsoft.com/office/drawing/2014/main" id="{54EF28D1-DFBE-4BB7-8FE9-9AA63DD50783}"/>
              </a:ext>
            </a:extLst>
          </p:cNvPr>
          <p:cNvCxnSpPr>
            <a:cxnSpLocks/>
          </p:cNvCxnSpPr>
          <p:nvPr/>
        </p:nvCxnSpPr>
        <p:spPr>
          <a:xfrm>
            <a:off x="4651899" y="5415252"/>
            <a:ext cx="1290713" cy="3838"/>
          </a:xfrm>
          <a:prstGeom prst="straightConnector1">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130" name="Rectangle: Rounded Corners 40">
            <a:extLst>
              <a:ext uri="{FF2B5EF4-FFF2-40B4-BE49-F238E27FC236}">
                <a16:creationId xmlns:a16="http://schemas.microsoft.com/office/drawing/2014/main" id="{8A8B5697-B611-4F48-A225-C2FE90FF1F42}"/>
              </a:ext>
            </a:extLst>
          </p:cNvPr>
          <p:cNvSpPr/>
          <p:nvPr/>
        </p:nvSpPr>
        <p:spPr>
          <a:xfrm>
            <a:off x="5791736" y="5261864"/>
            <a:ext cx="301752" cy="301752"/>
          </a:xfrm>
          <a:prstGeom prst="ellipse">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131" name="Freeform 9">
            <a:extLst>
              <a:ext uri="{FF2B5EF4-FFF2-40B4-BE49-F238E27FC236}">
                <a16:creationId xmlns:a16="http://schemas.microsoft.com/office/drawing/2014/main" id="{DEACB667-5442-4204-91C8-189A4E443469}"/>
              </a:ext>
            </a:extLst>
          </p:cNvPr>
          <p:cNvSpPr>
            <a:spLocks/>
          </p:cNvSpPr>
          <p:nvPr/>
        </p:nvSpPr>
        <p:spPr bwMode="auto">
          <a:xfrm>
            <a:off x="5256757" y="5345439"/>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19" name="Rectangle: Rounded Corners 40">
            <a:extLst>
              <a:ext uri="{FF2B5EF4-FFF2-40B4-BE49-F238E27FC236}">
                <a16:creationId xmlns:a16="http://schemas.microsoft.com/office/drawing/2014/main" id="{19B09E95-593B-4729-9830-B9705ED2461E}"/>
              </a:ext>
            </a:extLst>
          </p:cNvPr>
          <p:cNvSpPr/>
          <p:nvPr/>
        </p:nvSpPr>
        <p:spPr>
          <a:xfrm>
            <a:off x="2742595" y="4958081"/>
            <a:ext cx="2129361" cy="90931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132" name="Rectangle: Rounded Corners 131">
            <a:extLst>
              <a:ext uri="{FF2B5EF4-FFF2-40B4-BE49-F238E27FC236}">
                <a16:creationId xmlns:a16="http://schemas.microsoft.com/office/drawing/2014/main" id="{DBEF9280-BC83-472D-A5D6-5EC5725D3CD9}"/>
              </a:ext>
            </a:extLst>
          </p:cNvPr>
          <p:cNvSpPr/>
          <p:nvPr/>
        </p:nvSpPr>
        <p:spPr>
          <a:xfrm>
            <a:off x="7324080" y="3734051"/>
            <a:ext cx="3345508" cy="1819171"/>
          </a:xfrm>
          <a:prstGeom prst="roundRect">
            <a:avLst>
              <a:gd name="adj" fmla="val 9436"/>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3" name="Oval 132">
            <a:extLst>
              <a:ext uri="{FF2B5EF4-FFF2-40B4-BE49-F238E27FC236}">
                <a16:creationId xmlns:a16="http://schemas.microsoft.com/office/drawing/2014/main" id="{A47E6EBB-797A-49BD-8C71-2874D51D2F71}"/>
              </a:ext>
            </a:extLst>
          </p:cNvPr>
          <p:cNvSpPr/>
          <p:nvPr/>
        </p:nvSpPr>
        <p:spPr>
          <a:xfrm>
            <a:off x="7022327" y="3432300"/>
            <a:ext cx="603504" cy="603504"/>
          </a:xfrm>
          <a:prstGeom prst="ellipse">
            <a:avLst/>
          </a:pr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34" name="TextBox 133">
            <a:extLst>
              <a:ext uri="{FF2B5EF4-FFF2-40B4-BE49-F238E27FC236}">
                <a16:creationId xmlns:a16="http://schemas.microsoft.com/office/drawing/2014/main" id="{F7EC2935-5078-4950-90F6-CC421629FB12}"/>
              </a:ext>
            </a:extLst>
          </p:cNvPr>
          <p:cNvSpPr txBox="1"/>
          <p:nvPr/>
        </p:nvSpPr>
        <p:spPr>
          <a:xfrm>
            <a:off x="7133748" y="3533997"/>
            <a:ext cx="380662" cy="400110"/>
          </a:xfrm>
          <a:prstGeom prst="rect">
            <a:avLst/>
          </a:prstGeom>
          <a:noFill/>
        </p:spPr>
        <p:txBody>
          <a:bodyPr wrap="square" rtlCol="0" anchor="ctr">
            <a:spAutoFit/>
          </a:bodyPr>
          <a:lstStyle/>
          <a:p>
            <a:pPr algn="ctr"/>
            <a:r>
              <a:rPr lang="en-US" sz="2000" b="1" dirty="0">
                <a:solidFill>
                  <a:schemeClr val="bg2"/>
                </a:solidFill>
                <a:latin typeface="+mj-lt"/>
              </a:rPr>
              <a:t>!</a:t>
            </a:r>
            <a:endParaRPr lang="en-ID" sz="2000" b="1" dirty="0">
              <a:solidFill>
                <a:schemeClr val="bg2"/>
              </a:solidFill>
              <a:latin typeface="+mj-lt"/>
            </a:endParaRPr>
          </a:p>
        </p:txBody>
      </p:sp>
      <p:sp>
        <p:nvSpPr>
          <p:cNvPr id="135" name="TextBox 134">
            <a:extLst>
              <a:ext uri="{FF2B5EF4-FFF2-40B4-BE49-F238E27FC236}">
                <a16:creationId xmlns:a16="http://schemas.microsoft.com/office/drawing/2014/main" id="{78F8E1B2-EC23-4EEC-A1D6-6ECEE2714CBB}"/>
              </a:ext>
            </a:extLst>
          </p:cNvPr>
          <p:cNvSpPr txBox="1"/>
          <p:nvPr/>
        </p:nvSpPr>
        <p:spPr>
          <a:xfrm>
            <a:off x="7910989" y="4365151"/>
            <a:ext cx="2417779" cy="888577"/>
          </a:xfrm>
          <a:prstGeom prst="rect">
            <a:avLst/>
          </a:prstGeom>
          <a:noFill/>
        </p:spPr>
        <p:txBody>
          <a:bodyPr wrap="square" rtlCol="0" anchor="t">
            <a:spAutoFit/>
          </a:bodyPr>
          <a:lstStyle/>
          <a:p>
            <a:pPr>
              <a:lnSpc>
                <a:spcPct val="150000"/>
              </a:lnSpc>
            </a:pPr>
            <a:r>
              <a:rPr lang="en-US" sz="1200" dirty="0">
                <a:solidFill>
                  <a:schemeClr val="bg2"/>
                </a:solidFill>
              </a:rPr>
              <a:t>A wonderful serenity has taken possession of my entire soul like these sweet mornings spring</a:t>
            </a:r>
          </a:p>
        </p:txBody>
      </p:sp>
      <p:sp>
        <p:nvSpPr>
          <p:cNvPr id="136" name="TextBox 135">
            <a:extLst>
              <a:ext uri="{FF2B5EF4-FFF2-40B4-BE49-F238E27FC236}">
                <a16:creationId xmlns:a16="http://schemas.microsoft.com/office/drawing/2014/main" id="{62BAAD89-F3E2-4916-9AAE-4688BA070C6D}"/>
              </a:ext>
            </a:extLst>
          </p:cNvPr>
          <p:cNvSpPr txBox="1"/>
          <p:nvPr/>
        </p:nvSpPr>
        <p:spPr>
          <a:xfrm>
            <a:off x="7910989" y="4046339"/>
            <a:ext cx="1907193" cy="400110"/>
          </a:xfrm>
          <a:prstGeom prst="rect">
            <a:avLst/>
          </a:prstGeom>
          <a:noFill/>
        </p:spPr>
        <p:txBody>
          <a:bodyPr wrap="square" rtlCol="0" anchor="ctr">
            <a:spAutoFit/>
          </a:bodyPr>
          <a:lstStyle/>
          <a:p>
            <a:r>
              <a:rPr lang="en-US" sz="2000" b="1" dirty="0">
                <a:solidFill>
                  <a:schemeClr val="bg2"/>
                </a:solidFill>
                <a:latin typeface="+mj-lt"/>
              </a:rPr>
              <a:t>Description</a:t>
            </a:r>
            <a:endParaRPr lang="en-ID" sz="2000" b="1" dirty="0">
              <a:solidFill>
                <a:schemeClr val="bg2"/>
              </a:solidFill>
              <a:latin typeface="+mj-lt"/>
            </a:endParaRPr>
          </a:p>
        </p:txBody>
      </p:sp>
      <p:sp>
        <p:nvSpPr>
          <p:cNvPr id="137" name="TextBox 136">
            <a:extLst>
              <a:ext uri="{FF2B5EF4-FFF2-40B4-BE49-F238E27FC236}">
                <a16:creationId xmlns:a16="http://schemas.microsoft.com/office/drawing/2014/main" id="{EA3BC7BC-6342-4F19-9905-C94523A6D97E}"/>
              </a:ext>
            </a:extLst>
          </p:cNvPr>
          <p:cNvSpPr txBox="1"/>
          <p:nvPr/>
        </p:nvSpPr>
        <p:spPr>
          <a:xfrm>
            <a:off x="7290832" y="2331100"/>
            <a:ext cx="1645920" cy="276999"/>
          </a:xfrm>
          <a:prstGeom prst="rect">
            <a:avLst/>
          </a:prstGeom>
          <a:noFill/>
        </p:spPr>
        <p:txBody>
          <a:bodyPr wrap="square" rtlCol="0" anchor="t">
            <a:spAutoFit/>
          </a:bodyPr>
          <a:lstStyle/>
          <a:p>
            <a:r>
              <a:rPr lang="en-US" sz="1200" dirty="0">
                <a:solidFill>
                  <a:schemeClr val="bg2"/>
                </a:solidFill>
              </a:rPr>
              <a:t>A wonderful serenity</a:t>
            </a:r>
          </a:p>
        </p:txBody>
      </p:sp>
      <p:sp>
        <p:nvSpPr>
          <p:cNvPr id="138" name="TextBox 137">
            <a:extLst>
              <a:ext uri="{FF2B5EF4-FFF2-40B4-BE49-F238E27FC236}">
                <a16:creationId xmlns:a16="http://schemas.microsoft.com/office/drawing/2014/main" id="{4012978D-8BE4-4832-B834-C9236570D34D}"/>
              </a:ext>
            </a:extLst>
          </p:cNvPr>
          <p:cNvSpPr txBox="1"/>
          <p:nvPr/>
        </p:nvSpPr>
        <p:spPr>
          <a:xfrm>
            <a:off x="7290832" y="2049693"/>
            <a:ext cx="1435919" cy="369332"/>
          </a:xfrm>
          <a:prstGeom prst="rect">
            <a:avLst/>
          </a:prstGeom>
          <a:noFill/>
        </p:spPr>
        <p:txBody>
          <a:bodyPr wrap="square" rtlCol="0" anchor="ctr">
            <a:spAutoFit/>
          </a:bodyPr>
          <a:lstStyle/>
          <a:p>
            <a:r>
              <a:rPr lang="en-US" b="1" dirty="0">
                <a:solidFill>
                  <a:schemeClr val="bg2"/>
                </a:solidFill>
                <a:latin typeface="+mj-lt"/>
              </a:rPr>
              <a:t>Description</a:t>
            </a:r>
            <a:endParaRPr lang="en-ID" b="1" dirty="0">
              <a:solidFill>
                <a:schemeClr val="bg2"/>
              </a:solidFill>
              <a:latin typeface="+mj-lt"/>
            </a:endParaRPr>
          </a:p>
        </p:txBody>
      </p:sp>
      <p:sp>
        <p:nvSpPr>
          <p:cNvPr id="140" name="TextBox 139">
            <a:extLst>
              <a:ext uri="{FF2B5EF4-FFF2-40B4-BE49-F238E27FC236}">
                <a16:creationId xmlns:a16="http://schemas.microsoft.com/office/drawing/2014/main" id="{57AA2F64-7A45-49F7-A60B-8369162F3565}"/>
              </a:ext>
            </a:extLst>
          </p:cNvPr>
          <p:cNvSpPr txBox="1"/>
          <p:nvPr/>
        </p:nvSpPr>
        <p:spPr>
          <a:xfrm>
            <a:off x="2984315" y="2331100"/>
            <a:ext cx="1645920" cy="276999"/>
          </a:xfrm>
          <a:prstGeom prst="rect">
            <a:avLst/>
          </a:prstGeom>
          <a:noFill/>
        </p:spPr>
        <p:txBody>
          <a:bodyPr wrap="square" rtlCol="0" anchor="t">
            <a:spAutoFit/>
          </a:bodyPr>
          <a:lstStyle/>
          <a:p>
            <a:r>
              <a:rPr lang="en-US" sz="1200" dirty="0">
                <a:solidFill>
                  <a:schemeClr val="bg2"/>
                </a:solidFill>
              </a:rPr>
              <a:t>A wonderful serenity</a:t>
            </a:r>
          </a:p>
        </p:txBody>
      </p:sp>
      <p:sp>
        <p:nvSpPr>
          <p:cNvPr id="141" name="TextBox 140">
            <a:extLst>
              <a:ext uri="{FF2B5EF4-FFF2-40B4-BE49-F238E27FC236}">
                <a16:creationId xmlns:a16="http://schemas.microsoft.com/office/drawing/2014/main" id="{C99DFDF2-A87C-4417-A040-55C3F840155A}"/>
              </a:ext>
            </a:extLst>
          </p:cNvPr>
          <p:cNvSpPr txBox="1"/>
          <p:nvPr/>
        </p:nvSpPr>
        <p:spPr>
          <a:xfrm>
            <a:off x="2984315" y="2049693"/>
            <a:ext cx="1435919" cy="369332"/>
          </a:xfrm>
          <a:prstGeom prst="rect">
            <a:avLst/>
          </a:prstGeom>
          <a:noFill/>
        </p:spPr>
        <p:txBody>
          <a:bodyPr wrap="square" rtlCol="0" anchor="ctr">
            <a:spAutoFit/>
          </a:bodyPr>
          <a:lstStyle/>
          <a:p>
            <a:r>
              <a:rPr lang="en-US" b="1" dirty="0">
                <a:solidFill>
                  <a:schemeClr val="bg2"/>
                </a:solidFill>
                <a:latin typeface="+mj-lt"/>
              </a:rPr>
              <a:t>Description</a:t>
            </a:r>
            <a:endParaRPr lang="en-ID" b="1" dirty="0">
              <a:solidFill>
                <a:schemeClr val="bg2"/>
              </a:solidFill>
              <a:latin typeface="+mj-lt"/>
            </a:endParaRPr>
          </a:p>
        </p:txBody>
      </p:sp>
      <p:sp>
        <p:nvSpPr>
          <p:cNvPr id="143" name="TextBox 142">
            <a:extLst>
              <a:ext uri="{FF2B5EF4-FFF2-40B4-BE49-F238E27FC236}">
                <a16:creationId xmlns:a16="http://schemas.microsoft.com/office/drawing/2014/main" id="{121D3C1B-1527-46B4-80F9-73C2E963F23F}"/>
              </a:ext>
            </a:extLst>
          </p:cNvPr>
          <p:cNvSpPr txBox="1"/>
          <p:nvPr/>
        </p:nvSpPr>
        <p:spPr>
          <a:xfrm>
            <a:off x="2992526" y="3864310"/>
            <a:ext cx="1645920" cy="276999"/>
          </a:xfrm>
          <a:prstGeom prst="rect">
            <a:avLst/>
          </a:prstGeom>
          <a:noFill/>
        </p:spPr>
        <p:txBody>
          <a:bodyPr wrap="square" rtlCol="0" anchor="t">
            <a:spAutoFit/>
          </a:bodyPr>
          <a:lstStyle/>
          <a:p>
            <a:r>
              <a:rPr lang="en-US" sz="1200" dirty="0">
                <a:solidFill>
                  <a:schemeClr val="bg2"/>
                </a:solidFill>
              </a:rPr>
              <a:t>A wonderful serenity</a:t>
            </a:r>
          </a:p>
        </p:txBody>
      </p:sp>
      <p:sp>
        <p:nvSpPr>
          <p:cNvPr id="144" name="TextBox 143">
            <a:extLst>
              <a:ext uri="{FF2B5EF4-FFF2-40B4-BE49-F238E27FC236}">
                <a16:creationId xmlns:a16="http://schemas.microsoft.com/office/drawing/2014/main" id="{04A580F4-E817-4323-A62B-F8DFFDB99FEF}"/>
              </a:ext>
            </a:extLst>
          </p:cNvPr>
          <p:cNvSpPr txBox="1"/>
          <p:nvPr/>
        </p:nvSpPr>
        <p:spPr>
          <a:xfrm>
            <a:off x="2992526" y="3582903"/>
            <a:ext cx="1435919" cy="369332"/>
          </a:xfrm>
          <a:prstGeom prst="rect">
            <a:avLst/>
          </a:prstGeom>
          <a:noFill/>
        </p:spPr>
        <p:txBody>
          <a:bodyPr wrap="square" rtlCol="0" anchor="ctr">
            <a:spAutoFit/>
          </a:bodyPr>
          <a:lstStyle/>
          <a:p>
            <a:r>
              <a:rPr lang="en-US" b="1" dirty="0">
                <a:solidFill>
                  <a:schemeClr val="bg2"/>
                </a:solidFill>
                <a:latin typeface="+mj-lt"/>
              </a:rPr>
              <a:t>Description</a:t>
            </a:r>
            <a:endParaRPr lang="en-ID" b="1" dirty="0">
              <a:solidFill>
                <a:schemeClr val="bg2"/>
              </a:solidFill>
              <a:latin typeface="+mj-lt"/>
            </a:endParaRPr>
          </a:p>
        </p:txBody>
      </p:sp>
      <p:sp>
        <p:nvSpPr>
          <p:cNvPr id="146" name="TextBox 145">
            <a:extLst>
              <a:ext uri="{FF2B5EF4-FFF2-40B4-BE49-F238E27FC236}">
                <a16:creationId xmlns:a16="http://schemas.microsoft.com/office/drawing/2014/main" id="{645C6C64-1BB3-4FD1-8892-97BA0ACAAE37}"/>
              </a:ext>
            </a:extLst>
          </p:cNvPr>
          <p:cNvSpPr txBox="1"/>
          <p:nvPr/>
        </p:nvSpPr>
        <p:spPr>
          <a:xfrm>
            <a:off x="2992526" y="5388310"/>
            <a:ext cx="1645920" cy="276999"/>
          </a:xfrm>
          <a:prstGeom prst="rect">
            <a:avLst/>
          </a:prstGeom>
          <a:noFill/>
        </p:spPr>
        <p:txBody>
          <a:bodyPr wrap="square" rtlCol="0" anchor="t">
            <a:spAutoFit/>
          </a:bodyPr>
          <a:lstStyle/>
          <a:p>
            <a:r>
              <a:rPr lang="en-US" sz="1200" dirty="0">
                <a:solidFill>
                  <a:schemeClr val="bg2"/>
                </a:solidFill>
              </a:rPr>
              <a:t>A wonderful serenity</a:t>
            </a:r>
          </a:p>
        </p:txBody>
      </p:sp>
      <p:sp>
        <p:nvSpPr>
          <p:cNvPr id="147" name="TextBox 146">
            <a:extLst>
              <a:ext uri="{FF2B5EF4-FFF2-40B4-BE49-F238E27FC236}">
                <a16:creationId xmlns:a16="http://schemas.microsoft.com/office/drawing/2014/main" id="{B9160D5F-6768-4AF5-8B19-135DD1852E08}"/>
              </a:ext>
            </a:extLst>
          </p:cNvPr>
          <p:cNvSpPr txBox="1"/>
          <p:nvPr/>
        </p:nvSpPr>
        <p:spPr>
          <a:xfrm>
            <a:off x="2992526" y="5106903"/>
            <a:ext cx="1435919" cy="369332"/>
          </a:xfrm>
          <a:prstGeom prst="rect">
            <a:avLst/>
          </a:prstGeom>
          <a:noFill/>
        </p:spPr>
        <p:txBody>
          <a:bodyPr wrap="square" rtlCol="0" anchor="ctr">
            <a:spAutoFit/>
          </a:bodyPr>
          <a:lstStyle/>
          <a:p>
            <a:r>
              <a:rPr lang="en-US" b="1" dirty="0">
                <a:solidFill>
                  <a:schemeClr val="bg2"/>
                </a:solidFill>
                <a:latin typeface="+mj-lt"/>
              </a:rPr>
              <a:t>Description</a:t>
            </a:r>
            <a:endParaRPr lang="en-ID" b="1" dirty="0">
              <a:solidFill>
                <a:schemeClr val="bg2"/>
              </a:solidFill>
              <a:latin typeface="+mj-lt"/>
            </a:endParaRPr>
          </a:p>
        </p:txBody>
      </p:sp>
      <p:grpSp>
        <p:nvGrpSpPr>
          <p:cNvPr id="148" name="Group 147">
            <a:extLst>
              <a:ext uri="{FF2B5EF4-FFF2-40B4-BE49-F238E27FC236}">
                <a16:creationId xmlns:a16="http://schemas.microsoft.com/office/drawing/2014/main" id="{AEBDA2C4-8106-480F-A8B3-BCC2633E1606}"/>
              </a:ext>
            </a:extLst>
          </p:cNvPr>
          <p:cNvGrpSpPr>
            <a:grpSpLocks noChangeAspect="1"/>
          </p:cNvGrpSpPr>
          <p:nvPr/>
        </p:nvGrpSpPr>
        <p:grpSpPr>
          <a:xfrm>
            <a:off x="1629312" y="2318822"/>
            <a:ext cx="105710" cy="91836"/>
            <a:chOff x="-474040" y="6113577"/>
            <a:chExt cx="762000" cy="661987"/>
          </a:xfrm>
          <a:solidFill>
            <a:schemeClr val="bg2"/>
          </a:solidFill>
        </p:grpSpPr>
        <p:sp>
          <p:nvSpPr>
            <p:cNvPr id="149" name="Freeform: Shape 148">
              <a:extLst>
                <a:ext uri="{FF2B5EF4-FFF2-40B4-BE49-F238E27FC236}">
                  <a16:creationId xmlns:a16="http://schemas.microsoft.com/office/drawing/2014/main" id="{FBB54C06-580A-4973-AD58-A8FF41DBB697}"/>
                </a:ext>
              </a:extLst>
            </p:cNvPr>
            <p:cNvSpPr/>
            <p:nvPr/>
          </p:nvSpPr>
          <p:spPr>
            <a:xfrm>
              <a:off x="-474040" y="6470764"/>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a:p>
          </p:txBody>
        </p:sp>
        <p:sp>
          <p:nvSpPr>
            <p:cNvPr id="150" name="Freeform: Shape 149">
              <a:extLst>
                <a:ext uri="{FF2B5EF4-FFF2-40B4-BE49-F238E27FC236}">
                  <a16:creationId xmlns:a16="http://schemas.microsoft.com/office/drawing/2014/main" id="{056A1855-C943-4BFD-BE1B-CDFB8D4221B1}"/>
                </a:ext>
              </a:extLst>
            </p:cNvPr>
            <p:cNvSpPr/>
            <p:nvPr/>
          </p:nvSpPr>
          <p:spPr>
            <a:xfrm>
              <a:off x="-474040" y="6113577"/>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a:p>
          </p:txBody>
        </p:sp>
      </p:grpSp>
      <p:grpSp>
        <p:nvGrpSpPr>
          <p:cNvPr id="151" name="Group 150">
            <a:extLst>
              <a:ext uri="{FF2B5EF4-FFF2-40B4-BE49-F238E27FC236}">
                <a16:creationId xmlns:a16="http://schemas.microsoft.com/office/drawing/2014/main" id="{E812699B-F7F8-4B9D-9450-91374A013B7A}"/>
              </a:ext>
            </a:extLst>
          </p:cNvPr>
          <p:cNvGrpSpPr>
            <a:grpSpLocks noChangeAspect="1"/>
          </p:cNvGrpSpPr>
          <p:nvPr/>
        </p:nvGrpSpPr>
        <p:grpSpPr>
          <a:xfrm>
            <a:off x="10158540" y="2319110"/>
            <a:ext cx="109728" cy="91260"/>
            <a:chOff x="-776215" y="3626524"/>
            <a:chExt cx="799958" cy="665320"/>
          </a:xfrm>
          <a:solidFill>
            <a:schemeClr val="bg2"/>
          </a:solidFill>
        </p:grpSpPr>
        <p:sp>
          <p:nvSpPr>
            <p:cNvPr id="152" name="Freeform: Shape 151">
              <a:extLst>
                <a:ext uri="{FF2B5EF4-FFF2-40B4-BE49-F238E27FC236}">
                  <a16:creationId xmlns:a16="http://schemas.microsoft.com/office/drawing/2014/main" id="{A11CC954-1969-4EAF-B778-DA80419D91E1}"/>
                </a:ext>
              </a:extLst>
            </p:cNvPr>
            <p:cNvSpPr/>
            <p:nvPr/>
          </p:nvSpPr>
          <p:spPr>
            <a:xfrm>
              <a:off x="-767784" y="3786067"/>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153" name="Freeform: Shape 152">
              <a:extLst>
                <a:ext uri="{FF2B5EF4-FFF2-40B4-BE49-F238E27FC236}">
                  <a16:creationId xmlns:a16="http://schemas.microsoft.com/office/drawing/2014/main" id="{487784C8-79AB-4D55-91EA-9A030A1BA099}"/>
                </a:ext>
              </a:extLst>
            </p:cNvPr>
            <p:cNvSpPr/>
            <p:nvPr/>
          </p:nvSpPr>
          <p:spPr>
            <a:xfrm>
              <a:off x="-709682"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154" name="Freeform: Shape 153">
              <a:extLst>
                <a:ext uri="{FF2B5EF4-FFF2-40B4-BE49-F238E27FC236}">
                  <a16:creationId xmlns:a16="http://schemas.microsoft.com/office/drawing/2014/main" id="{3729ACB9-3B75-437F-90A0-41A98091AC0C}"/>
                </a:ext>
              </a:extLst>
            </p:cNvPr>
            <p:cNvSpPr/>
            <p:nvPr/>
          </p:nvSpPr>
          <p:spPr>
            <a:xfrm>
              <a:off x="-776215" y="3731301"/>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155" name="Freeform: Shape 154">
              <a:extLst>
                <a:ext uri="{FF2B5EF4-FFF2-40B4-BE49-F238E27FC236}">
                  <a16:creationId xmlns:a16="http://schemas.microsoft.com/office/drawing/2014/main" id="{3A89D0C1-5527-442D-A623-66D691FF9D6E}"/>
                </a:ext>
              </a:extLst>
            </p:cNvPr>
            <p:cNvSpPr/>
            <p:nvPr/>
          </p:nvSpPr>
          <p:spPr>
            <a:xfrm>
              <a:off x="-328778"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156" name="Freeform: Shape 155">
              <a:extLst>
                <a:ext uri="{FF2B5EF4-FFF2-40B4-BE49-F238E27FC236}">
                  <a16:creationId xmlns:a16="http://schemas.microsoft.com/office/drawing/2014/main" id="{03A55045-F3C6-45F4-9F81-19A262440576}"/>
                </a:ext>
              </a:extLst>
            </p:cNvPr>
            <p:cNvSpPr/>
            <p:nvPr/>
          </p:nvSpPr>
          <p:spPr>
            <a:xfrm>
              <a:off x="-519563"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grpSp>
        <p:nvGrpSpPr>
          <p:cNvPr id="157" name="Group 156">
            <a:extLst>
              <a:ext uri="{FF2B5EF4-FFF2-40B4-BE49-F238E27FC236}">
                <a16:creationId xmlns:a16="http://schemas.microsoft.com/office/drawing/2014/main" id="{7D8D5BC9-DF57-469A-B760-95A19AFD2E8C}"/>
              </a:ext>
            </a:extLst>
          </p:cNvPr>
          <p:cNvGrpSpPr>
            <a:grpSpLocks noChangeAspect="1"/>
          </p:cNvGrpSpPr>
          <p:nvPr/>
        </p:nvGrpSpPr>
        <p:grpSpPr>
          <a:xfrm>
            <a:off x="5887748" y="5374198"/>
            <a:ext cx="109728" cy="77084"/>
            <a:chOff x="1418602" y="6135827"/>
            <a:chExt cx="761999" cy="535304"/>
          </a:xfrm>
          <a:solidFill>
            <a:schemeClr val="bg2"/>
          </a:solidFill>
        </p:grpSpPr>
        <p:sp>
          <p:nvSpPr>
            <p:cNvPr id="158" name="Freeform: Shape 157">
              <a:extLst>
                <a:ext uri="{FF2B5EF4-FFF2-40B4-BE49-F238E27FC236}">
                  <a16:creationId xmlns:a16="http://schemas.microsoft.com/office/drawing/2014/main" id="{915DB450-7A13-4729-B2CF-2947CEEC46E2}"/>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159" name="Freeform: Shape 158">
              <a:extLst>
                <a:ext uri="{FF2B5EF4-FFF2-40B4-BE49-F238E27FC236}">
                  <a16:creationId xmlns:a16="http://schemas.microsoft.com/office/drawing/2014/main" id="{41AE587E-3E41-437C-8ED5-29F6E9E10AB6}"/>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160" name="Freeform: Shape 159">
              <a:extLst>
                <a:ext uri="{FF2B5EF4-FFF2-40B4-BE49-F238E27FC236}">
                  <a16:creationId xmlns:a16="http://schemas.microsoft.com/office/drawing/2014/main" id="{1561C922-A21A-4597-B4BA-A85BBE3E1BF4}"/>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161" name="Freeform: Shape 160">
              <a:extLst>
                <a:ext uri="{FF2B5EF4-FFF2-40B4-BE49-F238E27FC236}">
                  <a16:creationId xmlns:a16="http://schemas.microsoft.com/office/drawing/2014/main" id="{8B80B4C8-5927-4351-8D80-BAB0899FDDA8}"/>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162" name="Freeform: Shape 161">
              <a:extLst>
                <a:ext uri="{FF2B5EF4-FFF2-40B4-BE49-F238E27FC236}">
                  <a16:creationId xmlns:a16="http://schemas.microsoft.com/office/drawing/2014/main" id="{24120781-F493-4CB3-A755-5ADF66C5DE48}"/>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163" name="Freeform: Shape 162">
              <a:extLst>
                <a:ext uri="{FF2B5EF4-FFF2-40B4-BE49-F238E27FC236}">
                  <a16:creationId xmlns:a16="http://schemas.microsoft.com/office/drawing/2014/main" id="{97617416-A22A-489C-B9A0-89BA60B3A0F3}"/>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164" name="Freeform: Shape 163">
              <a:extLst>
                <a:ext uri="{FF2B5EF4-FFF2-40B4-BE49-F238E27FC236}">
                  <a16:creationId xmlns:a16="http://schemas.microsoft.com/office/drawing/2014/main" id="{0F35AFAD-7B8D-4844-9A74-C5EC64130F2B}"/>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165" name="Group 164">
            <a:extLst>
              <a:ext uri="{FF2B5EF4-FFF2-40B4-BE49-F238E27FC236}">
                <a16:creationId xmlns:a16="http://schemas.microsoft.com/office/drawing/2014/main" id="{596E5845-9ECF-421D-90B8-9AD0E161599D}"/>
              </a:ext>
            </a:extLst>
          </p:cNvPr>
          <p:cNvGrpSpPr>
            <a:grpSpLocks noChangeAspect="1"/>
          </p:cNvGrpSpPr>
          <p:nvPr/>
        </p:nvGrpSpPr>
        <p:grpSpPr>
          <a:xfrm>
            <a:off x="5892679" y="2309876"/>
            <a:ext cx="99866" cy="109728"/>
            <a:chOff x="8180808" y="4049595"/>
            <a:chExt cx="693515" cy="761999"/>
          </a:xfrm>
          <a:solidFill>
            <a:schemeClr val="bg2"/>
          </a:solidFill>
        </p:grpSpPr>
        <p:sp>
          <p:nvSpPr>
            <p:cNvPr id="166" name="Freeform: Shape 165">
              <a:extLst>
                <a:ext uri="{FF2B5EF4-FFF2-40B4-BE49-F238E27FC236}">
                  <a16:creationId xmlns:a16="http://schemas.microsoft.com/office/drawing/2014/main" id="{3EE405D1-19D8-4B5B-B42A-A1FBB0CD38ED}"/>
                </a:ext>
              </a:extLst>
            </p:cNvPr>
            <p:cNvSpPr/>
            <p:nvPr/>
          </p:nvSpPr>
          <p:spPr>
            <a:xfrm>
              <a:off x="8650200"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167" name="Freeform: Shape 166">
              <a:extLst>
                <a:ext uri="{FF2B5EF4-FFF2-40B4-BE49-F238E27FC236}">
                  <a16:creationId xmlns:a16="http://schemas.microsoft.com/office/drawing/2014/main" id="{2078948C-7FE8-48BB-BAB3-F2814F52A0DF}"/>
                </a:ext>
              </a:extLst>
            </p:cNvPr>
            <p:cNvSpPr/>
            <p:nvPr/>
          </p:nvSpPr>
          <p:spPr>
            <a:xfrm>
              <a:off x="8255008"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168" name="Freeform: Shape 167">
              <a:extLst>
                <a:ext uri="{FF2B5EF4-FFF2-40B4-BE49-F238E27FC236}">
                  <a16:creationId xmlns:a16="http://schemas.microsoft.com/office/drawing/2014/main" id="{1939474C-8F03-4639-AF5F-B46A455D2318}"/>
                </a:ext>
              </a:extLst>
            </p:cNvPr>
            <p:cNvSpPr/>
            <p:nvPr/>
          </p:nvSpPr>
          <p:spPr>
            <a:xfrm>
              <a:off x="8604194" y="4606044"/>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169" name="Freeform: Shape 168">
              <a:extLst>
                <a:ext uri="{FF2B5EF4-FFF2-40B4-BE49-F238E27FC236}">
                  <a16:creationId xmlns:a16="http://schemas.microsoft.com/office/drawing/2014/main" id="{746290F1-61BD-47FD-B382-F122057F3911}"/>
                </a:ext>
              </a:extLst>
            </p:cNvPr>
            <p:cNvSpPr/>
            <p:nvPr/>
          </p:nvSpPr>
          <p:spPr>
            <a:xfrm>
              <a:off x="8180808" y="4606044"/>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170" name="Freeform: Shape 169">
              <a:extLst>
                <a:ext uri="{FF2B5EF4-FFF2-40B4-BE49-F238E27FC236}">
                  <a16:creationId xmlns:a16="http://schemas.microsoft.com/office/drawing/2014/main" id="{82308EB7-569A-4CC4-9DA4-CB795C0AE6FD}"/>
                </a:ext>
              </a:extLst>
            </p:cNvPr>
            <p:cNvSpPr/>
            <p:nvPr/>
          </p:nvSpPr>
          <p:spPr>
            <a:xfrm>
              <a:off x="8378452" y="4663765"/>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171" name="Freeform: Shape 170">
              <a:extLst>
                <a:ext uri="{FF2B5EF4-FFF2-40B4-BE49-F238E27FC236}">
                  <a16:creationId xmlns:a16="http://schemas.microsoft.com/office/drawing/2014/main" id="{2D2A4CC8-D444-4919-AF89-FE02BDCAB01A}"/>
                </a:ext>
              </a:extLst>
            </p:cNvPr>
            <p:cNvSpPr/>
            <p:nvPr/>
          </p:nvSpPr>
          <p:spPr>
            <a:xfrm>
              <a:off x="8452557" y="4495365"/>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172" name="Freeform: Shape 171">
              <a:extLst>
                <a:ext uri="{FF2B5EF4-FFF2-40B4-BE49-F238E27FC236}">
                  <a16:creationId xmlns:a16="http://schemas.microsoft.com/office/drawing/2014/main" id="{8E237738-F90A-48D1-8554-0263634E200B}"/>
                </a:ext>
              </a:extLst>
            </p:cNvPr>
            <p:cNvSpPr/>
            <p:nvPr/>
          </p:nvSpPr>
          <p:spPr>
            <a:xfrm>
              <a:off x="8181380" y="4049595"/>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3641411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0"/>
                                        </p:tgtEl>
                                        <p:attrNameLst>
                                          <p:attrName>style.visibility</p:attrName>
                                        </p:attrNameLst>
                                      </p:cBhvr>
                                      <p:to>
                                        <p:strVal val="visible"/>
                                      </p:to>
                                    </p:set>
                                    <p:animEffect transition="in" filter="fade">
                                      <p:cBhvr>
                                        <p:cTn id="7" dur="500"/>
                                        <p:tgtEl>
                                          <p:spTgt spid="9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91"/>
                                        </p:tgtEl>
                                        <p:attrNameLst>
                                          <p:attrName>style.visibility</p:attrName>
                                        </p:attrNameLst>
                                      </p:cBhvr>
                                      <p:to>
                                        <p:strVal val="visible"/>
                                      </p:to>
                                    </p:set>
                                    <p:anim calcmode="lin" valueType="num">
                                      <p:cBhvr>
                                        <p:cTn id="11" dur="500" fill="hold"/>
                                        <p:tgtEl>
                                          <p:spTgt spid="91"/>
                                        </p:tgtEl>
                                        <p:attrNameLst>
                                          <p:attrName>ppt_w</p:attrName>
                                        </p:attrNameLst>
                                      </p:cBhvr>
                                      <p:tavLst>
                                        <p:tav tm="0">
                                          <p:val>
                                            <p:fltVal val="0"/>
                                          </p:val>
                                        </p:tav>
                                        <p:tav tm="100000">
                                          <p:val>
                                            <p:strVal val="#ppt_w"/>
                                          </p:val>
                                        </p:tav>
                                      </p:tavLst>
                                    </p:anim>
                                    <p:anim calcmode="lin" valueType="num">
                                      <p:cBhvr>
                                        <p:cTn id="12" dur="500" fill="hold"/>
                                        <p:tgtEl>
                                          <p:spTgt spid="91"/>
                                        </p:tgtEl>
                                        <p:attrNameLst>
                                          <p:attrName>ppt_h</p:attrName>
                                        </p:attrNameLst>
                                      </p:cBhvr>
                                      <p:tavLst>
                                        <p:tav tm="0">
                                          <p:val>
                                            <p:fltVal val="0"/>
                                          </p:val>
                                        </p:tav>
                                        <p:tav tm="100000">
                                          <p:val>
                                            <p:strVal val="#ppt_h"/>
                                          </p:val>
                                        </p:tav>
                                      </p:tavLst>
                                    </p:anim>
                                    <p:animEffect transition="in" filter="fade">
                                      <p:cBhvr>
                                        <p:cTn id="13" dur="500"/>
                                        <p:tgtEl>
                                          <p:spTgt spid="91"/>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94"/>
                                        </p:tgtEl>
                                        <p:attrNameLst>
                                          <p:attrName>style.visibility</p:attrName>
                                        </p:attrNameLst>
                                      </p:cBhvr>
                                      <p:to>
                                        <p:strVal val="visible"/>
                                      </p:to>
                                    </p:set>
                                    <p:animEffect transition="in" filter="wipe(left)">
                                      <p:cBhvr>
                                        <p:cTn id="17" dur="500"/>
                                        <p:tgtEl>
                                          <p:spTgt spid="94"/>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left)">
                                      <p:cBhvr>
                                        <p:cTn id="21" dur="500"/>
                                        <p:tgtEl>
                                          <p:spTgt spid="5"/>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99"/>
                                        </p:tgtEl>
                                        <p:attrNameLst>
                                          <p:attrName>style.visibility</p:attrName>
                                        </p:attrNameLst>
                                      </p:cBhvr>
                                      <p:to>
                                        <p:strVal val="visible"/>
                                      </p:to>
                                    </p:set>
                                    <p:anim calcmode="lin" valueType="num">
                                      <p:cBhvr>
                                        <p:cTn id="25" dur="500" fill="hold"/>
                                        <p:tgtEl>
                                          <p:spTgt spid="99"/>
                                        </p:tgtEl>
                                        <p:attrNameLst>
                                          <p:attrName>ppt_w</p:attrName>
                                        </p:attrNameLst>
                                      </p:cBhvr>
                                      <p:tavLst>
                                        <p:tav tm="0">
                                          <p:val>
                                            <p:fltVal val="0"/>
                                          </p:val>
                                        </p:tav>
                                        <p:tav tm="100000">
                                          <p:val>
                                            <p:strVal val="#ppt_w"/>
                                          </p:val>
                                        </p:tav>
                                      </p:tavLst>
                                    </p:anim>
                                    <p:anim calcmode="lin" valueType="num">
                                      <p:cBhvr>
                                        <p:cTn id="26" dur="500" fill="hold"/>
                                        <p:tgtEl>
                                          <p:spTgt spid="99"/>
                                        </p:tgtEl>
                                        <p:attrNameLst>
                                          <p:attrName>ppt_h</p:attrName>
                                        </p:attrNameLst>
                                      </p:cBhvr>
                                      <p:tavLst>
                                        <p:tav tm="0">
                                          <p:val>
                                            <p:fltVal val="0"/>
                                          </p:val>
                                        </p:tav>
                                        <p:tav tm="100000">
                                          <p:val>
                                            <p:strVal val="#ppt_h"/>
                                          </p:val>
                                        </p:tav>
                                      </p:tavLst>
                                    </p:anim>
                                    <p:animEffect transition="in" filter="fade">
                                      <p:cBhvr>
                                        <p:cTn id="27" dur="500"/>
                                        <p:tgtEl>
                                          <p:spTgt spid="99"/>
                                        </p:tgtEl>
                                      </p:cBhvr>
                                    </p:animEffect>
                                  </p:childTnLst>
                                </p:cTn>
                              </p:par>
                            </p:childTnLst>
                          </p:cTn>
                        </p:par>
                        <p:par>
                          <p:cTn id="28" fill="hold">
                            <p:stCondLst>
                              <p:cond delay="2500"/>
                            </p:stCondLst>
                            <p:childTnLst>
                              <p:par>
                                <p:cTn id="29" presetID="53" presetClass="entr" presetSubtype="16" fill="hold" nodeType="afterEffect">
                                  <p:stCondLst>
                                    <p:cond delay="0"/>
                                  </p:stCondLst>
                                  <p:childTnLst>
                                    <p:set>
                                      <p:cBhvr>
                                        <p:cTn id="30" dur="1" fill="hold">
                                          <p:stCondLst>
                                            <p:cond delay="0"/>
                                          </p:stCondLst>
                                        </p:cTn>
                                        <p:tgtEl>
                                          <p:spTgt spid="148"/>
                                        </p:tgtEl>
                                        <p:attrNameLst>
                                          <p:attrName>style.visibility</p:attrName>
                                        </p:attrNameLst>
                                      </p:cBhvr>
                                      <p:to>
                                        <p:strVal val="visible"/>
                                      </p:to>
                                    </p:set>
                                    <p:anim calcmode="lin" valueType="num">
                                      <p:cBhvr>
                                        <p:cTn id="31" dur="500" fill="hold"/>
                                        <p:tgtEl>
                                          <p:spTgt spid="148"/>
                                        </p:tgtEl>
                                        <p:attrNameLst>
                                          <p:attrName>ppt_w</p:attrName>
                                        </p:attrNameLst>
                                      </p:cBhvr>
                                      <p:tavLst>
                                        <p:tav tm="0">
                                          <p:val>
                                            <p:fltVal val="0"/>
                                          </p:val>
                                        </p:tav>
                                        <p:tav tm="100000">
                                          <p:val>
                                            <p:strVal val="#ppt_w"/>
                                          </p:val>
                                        </p:tav>
                                      </p:tavLst>
                                    </p:anim>
                                    <p:anim calcmode="lin" valueType="num">
                                      <p:cBhvr>
                                        <p:cTn id="32" dur="500" fill="hold"/>
                                        <p:tgtEl>
                                          <p:spTgt spid="148"/>
                                        </p:tgtEl>
                                        <p:attrNameLst>
                                          <p:attrName>ppt_h</p:attrName>
                                        </p:attrNameLst>
                                      </p:cBhvr>
                                      <p:tavLst>
                                        <p:tav tm="0">
                                          <p:val>
                                            <p:fltVal val="0"/>
                                          </p:val>
                                        </p:tav>
                                        <p:tav tm="100000">
                                          <p:val>
                                            <p:strVal val="#ppt_h"/>
                                          </p:val>
                                        </p:tav>
                                      </p:tavLst>
                                    </p:anim>
                                    <p:animEffect transition="in" filter="fade">
                                      <p:cBhvr>
                                        <p:cTn id="33" dur="500"/>
                                        <p:tgtEl>
                                          <p:spTgt spid="148"/>
                                        </p:tgtEl>
                                      </p:cBhvr>
                                    </p:animEffect>
                                  </p:childTnLst>
                                </p:cTn>
                              </p:par>
                            </p:childTnLst>
                          </p:cTn>
                        </p:par>
                        <p:par>
                          <p:cTn id="34" fill="hold">
                            <p:stCondLst>
                              <p:cond delay="3000"/>
                            </p:stCondLst>
                            <p:childTnLst>
                              <p:par>
                                <p:cTn id="35" presetID="22" presetClass="entr" presetSubtype="8" fill="hold" nodeType="afterEffect">
                                  <p:stCondLst>
                                    <p:cond delay="0"/>
                                  </p:stCondLst>
                                  <p:childTnLst>
                                    <p:set>
                                      <p:cBhvr>
                                        <p:cTn id="36" dur="1" fill="hold">
                                          <p:stCondLst>
                                            <p:cond delay="0"/>
                                          </p:stCondLst>
                                        </p:cTn>
                                        <p:tgtEl>
                                          <p:spTgt spid="103"/>
                                        </p:tgtEl>
                                        <p:attrNameLst>
                                          <p:attrName>style.visibility</p:attrName>
                                        </p:attrNameLst>
                                      </p:cBhvr>
                                      <p:to>
                                        <p:strVal val="visible"/>
                                      </p:to>
                                    </p:set>
                                    <p:animEffect transition="in" filter="wipe(left)">
                                      <p:cBhvr>
                                        <p:cTn id="37" dur="500"/>
                                        <p:tgtEl>
                                          <p:spTgt spid="103"/>
                                        </p:tgtEl>
                                      </p:cBhvr>
                                    </p:animEffect>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102"/>
                                        </p:tgtEl>
                                        <p:attrNameLst>
                                          <p:attrName>style.visibility</p:attrName>
                                        </p:attrNameLst>
                                      </p:cBhvr>
                                      <p:to>
                                        <p:strVal val="visible"/>
                                      </p:to>
                                    </p:set>
                                    <p:animEffect transition="in" filter="wipe(left)">
                                      <p:cBhvr>
                                        <p:cTn id="41" dur="500"/>
                                        <p:tgtEl>
                                          <p:spTgt spid="102"/>
                                        </p:tgtEl>
                                      </p:cBhvr>
                                    </p:animEffect>
                                  </p:childTnLst>
                                </p:cTn>
                              </p:par>
                            </p:childTnLst>
                          </p:cTn>
                        </p:par>
                        <p:par>
                          <p:cTn id="42" fill="hold">
                            <p:stCondLst>
                              <p:cond delay="4000"/>
                            </p:stCondLst>
                            <p:childTnLst>
                              <p:par>
                                <p:cTn id="43" presetID="22" presetClass="entr" presetSubtype="8" fill="hold" grpId="0" nodeType="afterEffect">
                                  <p:stCondLst>
                                    <p:cond delay="0"/>
                                  </p:stCondLst>
                                  <p:childTnLst>
                                    <p:set>
                                      <p:cBhvr>
                                        <p:cTn id="44" dur="1" fill="hold">
                                          <p:stCondLst>
                                            <p:cond delay="0"/>
                                          </p:stCondLst>
                                        </p:cTn>
                                        <p:tgtEl>
                                          <p:spTgt spid="100"/>
                                        </p:tgtEl>
                                        <p:attrNameLst>
                                          <p:attrName>style.visibility</p:attrName>
                                        </p:attrNameLst>
                                      </p:cBhvr>
                                      <p:to>
                                        <p:strVal val="visible"/>
                                      </p:to>
                                    </p:set>
                                    <p:animEffect transition="in" filter="wipe(left)">
                                      <p:cBhvr>
                                        <p:cTn id="45" dur="500"/>
                                        <p:tgtEl>
                                          <p:spTgt spid="100"/>
                                        </p:tgtEl>
                                      </p:cBhvr>
                                    </p:animEffect>
                                  </p:childTnLst>
                                </p:cTn>
                              </p:par>
                            </p:childTnLst>
                          </p:cTn>
                        </p:par>
                        <p:par>
                          <p:cTn id="46" fill="hold">
                            <p:stCondLst>
                              <p:cond delay="4500"/>
                            </p:stCondLst>
                            <p:childTnLst>
                              <p:par>
                                <p:cTn id="47" presetID="22" presetClass="entr" presetSubtype="8" fill="hold" grpId="0" nodeType="afterEffect">
                                  <p:stCondLst>
                                    <p:cond delay="0"/>
                                  </p:stCondLst>
                                  <p:childTnLst>
                                    <p:set>
                                      <p:cBhvr>
                                        <p:cTn id="48" dur="1" fill="hold">
                                          <p:stCondLst>
                                            <p:cond delay="0"/>
                                          </p:stCondLst>
                                        </p:cTn>
                                        <p:tgtEl>
                                          <p:spTgt spid="141"/>
                                        </p:tgtEl>
                                        <p:attrNameLst>
                                          <p:attrName>style.visibility</p:attrName>
                                        </p:attrNameLst>
                                      </p:cBhvr>
                                      <p:to>
                                        <p:strVal val="visible"/>
                                      </p:to>
                                    </p:set>
                                    <p:animEffect transition="in" filter="wipe(left)">
                                      <p:cBhvr>
                                        <p:cTn id="49" dur="500"/>
                                        <p:tgtEl>
                                          <p:spTgt spid="141"/>
                                        </p:tgtEl>
                                      </p:cBhvr>
                                    </p:animEffect>
                                  </p:childTnLst>
                                </p:cTn>
                              </p:par>
                            </p:childTnLst>
                          </p:cTn>
                        </p:par>
                        <p:par>
                          <p:cTn id="50" fill="hold">
                            <p:stCondLst>
                              <p:cond delay="5000"/>
                            </p:stCondLst>
                            <p:childTnLst>
                              <p:par>
                                <p:cTn id="51" presetID="22" presetClass="entr" presetSubtype="8" fill="hold" grpId="0" nodeType="afterEffect">
                                  <p:stCondLst>
                                    <p:cond delay="0"/>
                                  </p:stCondLst>
                                  <p:childTnLst>
                                    <p:set>
                                      <p:cBhvr>
                                        <p:cTn id="52" dur="1" fill="hold">
                                          <p:stCondLst>
                                            <p:cond delay="0"/>
                                          </p:stCondLst>
                                        </p:cTn>
                                        <p:tgtEl>
                                          <p:spTgt spid="140"/>
                                        </p:tgtEl>
                                        <p:attrNameLst>
                                          <p:attrName>style.visibility</p:attrName>
                                        </p:attrNameLst>
                                      </p:cBhvr>
                                      <p:to>
                                        <p:strVal val="visible"/>
                                      </p:to>
                                    </p:set>
                                    <p:animEffect transition="in" filter="wipe(left)">
                                      <p:cBhvr>
                                        <p:cTn id="53" dur="500"/>
                                        <p:tgtEl>
                                          <p:spTgt spid="140"/>
                                        </p:tgtEl>
                                      </p:cBhvr>
                                    </p:animEffect>
                                  </p:childTnLst>
                                </p:cTn>
                              </p:par>
                            </p:childTnLst>
                          </p:cTn>
                        </p:par>
                        <p:par>
                          <p:cTn id="54" fill="hold">
                            <p:stCondLst>
                              <p:cond delay="5500"/>
                            </p:stCondLst>
                            <p:childTnLst>
                              <p:par>
                                <p:cTn id="55" presetID="22" presetClass="entr" presetSubtype="8" fill="hold" grpId="0" nodeType="afterEffect">
                                  <p:stCondLst>
                                    <p:cond delay="0"/>
                                  </p:stCondLst>
                                  <p:childTnLst>
                                    <p:set>
                                      <p:cBhvr>
                                        <p:cTn id="56" dur="1" fill="hold">
                                          <p:stCondLst>
                                            <p:cond delay="0"/>
                                          </p:stCondLst>
                                        </p:cTn>
                                        <p:tgtEl>
                                          <p:spTgt spid="104"/>
                                        </p:tgtEl>
                                        <p:attrNameLst>
                                          <p:attrName>style.visibility</p:attrName>
                                        </p:attrNameLst>
                                      </p:cBhvr>
                                      <p:to>
                                        <p:strVal val="visible"/>
                                      </p:to>
                                    </p:set>
                                    <p:animEffect transition="in" filter="wipe(left)">
                                      <p:cBhvr>
                                        <p:cTn id="57" dur="500"/>
                                        <p:tgtEl>
                                          <p:spTgt spid="104"/>
                                        </p:tgtEl>
                                      </p:cBhvr>
                                    </p:animEffect>
                                  </p:childTnLst>
                                </p:cTn>
                              </p:par>
                            </p:childTnLst>
                          </p:cTn>
                        </p:par>
                        <p:par>
                          <p:cTn id="58" fill="hold">
                            <p:stCondLst>
                              <p:cond delay="6000"/>
                            </p:stCondLst>
                            <p:childTnLst>
                              <p:par>
                                <p:cTn id="59" presetID="53" presetClass="entr" presetSubtype="16" fill="hold" grpId="0" nodeType="afterEffect">
                                  <p:stCondLst>
                                    <p:cond delay="0"/>
                                  </p:stCondLst>
                                  <p:childTnLst>
                                    <p:set>
                                      <p:cBhvr>
                                        <p:cTn id="60" dur="1" fill="hold">
                                          <p:stCondLst>
                                            <p:cond delay="0"/>
                                          </p:stCondLst>
                                        </p:cTn>
                                        <p:tgtEl>
                                          <p:spTgt spid="101"/>
                                        </p:tgtEl>
                                        <p:attrNameLst>
                                          <p:attrName>style.visibility</p:attrName>
                                        </p:attrNameLst>
                                      </p:cBhvr>
                                      <p:to>
                                        <p:strVal val="visible"/>
                                      </p:to>
                                    </p:set>
                                    <p:anim calcmode="lin" valueType="num">
                                      <p:cBhvr>
                                        <p:cTn id="61" dur="500" fill="hold"/>
                                        <p:tgtEl>
                                          <p:spTgt spid="101"/>
                                        </p:tgtEl>
                                        <p:attrNameLst>
                                          <p:attrName>ppt_w</p:attrName>
                                        </p:attrNameLst>
                                      </p:cBhvr>
                                      <p:tavLst>
                                        <p:tav tm="0">
                                          <p:val>
                                            <p:fltVal val="0"/>
                                          </p:val>
                                        </p:tav>
                                        <p:tav tm="100000">
                                          <p:val>
                                            <p:strVal val="#ppt_w"/>
                                          </p:val>
                                        </p:tav>
                                      </p:tavLst>
                                    </p:anim>
                                    <p:anim calcmode="lin" valueType="num">
                                      <p:cBhvr>
                                        <p:cTn id="62" dur="500" fill="hold"/>
                                        <p:tgtEl>
                                          <p:spTgt spid="101"/>
                                        </p:tgtEl>
                                        <p:attrNameLst>
                                          <p:attrName>ppt_h</p:attrName>
                                        </p:attrNameLst>
                                      </p:cBhvr>
                                      <p:tavLst>
                                        <p:tav tm="0">
                                          <p:val>
                                            <p:fltVal val="0"/>
                                          </p:val>
                                        </p:tav>
                                        <p:tav tm="100000">
                                          <p:val>
                                            <p:strVal val="#ppt_h"/>
                                          </p:val>
                                        </p:tav>
                                      </p:tavLst>
                                    </p:anim>
                                    <p:animEffect transition="in" filter="fade">
                                      <p:cBhvr>
                                        <p:cTn id="63" dur="500"/>
                                        <p:tgtEl>
                                          <p:spTgt spid="101"/>
                                        </p:tgtEl>
                                      </p:cBhvr>
                                    </p:animEffect>
                                  </p:childTnLst>
                                </p:cTn>
                              </p:par>
                            </p:childTnLst>
                          </p:cTn>
                        </p:par>
                        <p:par>
                          <p:cTn id="64" fill="hold">
                            <p:stCondLst>
                              <p:cond delay="6500"/>
                            </p:stCondLst>
                            <p:childTnLst>
                              <p:par>
                                <p:cTn id="65" presetID="53" presetClass="entr" presetSubtype="16" fill="hold" nodeType="afterEffect">
                                  <p:stCondLst>
                                    <p:cond delay="0"/>
                                  </p:stCondLst>
                                  <p:childTnLst>
                                    <p:set>
                                      <p:cBhvr>
                                        <p:cTn id="66" dur="1" fill="hold">
                                          <p:stCondLst>
                                            <p:cond delay="0"/>
                                          </p:stCondLst>
                                        </p:cTn>
                                        <p:tgtEl>
                                          <p:spTgt spid="165"/>
                                        </p:tgtEl>
                                        <p:attrNameLst>
                                          <p:attrName>style.visibility</p:attrName>
                                        </p:attrNameLst>
                                      </p:cBhvr>
                                      <p:to>
                                        <p:strVal val="visible"/>
                                      </p:to>
                                    </p:set>
                                    <p:anim calcmode="lin" valueType="num">
                                      <p:cBhvr>
                                        <p:cTn id="67" dur="500" fill="hold"/>
                                        <p:tgtEl>
                                          <p:spTgt spid="165"/>
                                        </p:tgtEl>
                                        <p:attrNameLst>
                                          <p:attrName>ppt_w</p:attrName>
                                        </p:attrNameLst>
                                      </p:cBhvr>
                                      <p:tavLst>
                                        <p:tav tm="0">
                                          <p:val>
                                            <p:fltVal val="0"/>
                                          </p:val>
                                        </p:tav>
                                        <p:tav tm="100000">
                                          <p:val>
                                            <p:strVal val="#ppt_w"/>
                                          </p:val>
                                        </p:tav>
                                      </p:tavLst>
                                    </p:anim>
                                    <p:anim calcmode="lin" valueType="num">
                                      <p:cBhvr>
                                        <p:cTn id="68" dur="500" fill="hold"/>
                                        <p:tgtEl>
                                          <p:spTgt spid="165"/>
                                        </p:tgtEl>
                                        <p:attrNameLst>
                                          <p:attrName>ppt_h</p:attrName>
                                        </p:attrNameLst>
                                      </p:cBhvr>
                                      <p:tavLst>
                                        <p:tav tm="0">
                                          <p:val>
                                            <p:fltVal val="0"/>
                                          </p:val>
                                        </p:tav>
                                        <p:tav tm="100000">
                                          <p:val>
                                            <p:strVal val="#ppt_h"/>
                                          </p:val>
                                        </p:tav>
                                      </p:tavLst>
                                    </p:anim>
                                    <p:animEffect transition="in" filter="fade">
                                      <p:cBhvr>
                                        <p:cTn id="69" dur="500"/>
                                        <p:tgtEl>
                                          <p:spTgt spid="165"/>
                                        </p:tgtEl>
                                      </p:cBhvr>
                                    </p:animEffect>
                                  </p:childTnLst>
                                </p:cTn>
                              </p:par>
                            </p:childTnLst>
                          </p:cTn>
                        </p:par>
                        <p:par>
                          <p:cTn id="70" fill="hold">
                            <p:stCondLst>
                              <p:cond delay="7000"/>
                            </p:stCondLst>
                            <p:childTnLst>
                              <p:par>
                                <p:cTn id="71" presetID="22" presetClass="entr" presetSubtype="1" fill="hold" nodeType="afterEffect">
                                  <p:stCondLst>
                                    <p:cond delay="0"/>
                                  </p:stCondLst>
                                  <p:childTnLst>
                                    <p:set>
                                      <p:cBhvr>
                                        <p:cTn id="72" dur="1" fill="hold">
                                          <p:stCondLst>
                                            <p:cond delay="0"/>
                                          </p:stCondLst>
                                        </p:cTn>
                                        <p:tgtEl>
                                          <p:spTgt spid="108"/>
                                        </p:tgtEl>
                                        <p:attrNameLst>
                                          <p:attrName>style.visibility</p:attrName>
                                        </p:attrNameLst>
                                      </p:cBhvr>
                                      <p:to>
                                        <p:strVal val="visible"/>
                                      </p:to>
                                    </p:set>
                                    <p:animEffect transition="in" filter="wipe(up)">
                                      <p:cBhvr>
                                        <p:cTn id="73" dur="500"/>
                                        <p:tgtEl>
                                          <p:spTgt spid="108"/>
                                        </p:tgtEl>
                                      </p:cBhvr>
                                    </p:animEffect>
                                  </p:childTnLst>
                                </p:cTn>
                              </p:par>
                            </p:childTnLst>
                          </p:cTn>
                        </p:par>
                        <p:par>
                          <p:cTn id="74" fill="hold">
                            <p:stCondLst>
                              <p:cond delay="7500"/>
                            </p:stCondLst>
                            <p:childTnLst>
                              <p:par>
                                <p:cTn id="75" presetID="22" presetClass="entr" presetSubtype="1" fill="hold" grpId="0" nodeType="afterEffect">
                                  <p:stCondLst>
                                    <p:cond delay="0"/>
                                  </p:stCondLst>
                                  <p:childTnLst>
                                    <p:set>
                                      <p:cBhvr>
                                        <p:cTn id="76" dur="1" fill="hold">
                                          <p:stCondLst>
                                            <p:cond delay="0"/>
                                          </p:stCondLst>
                                        </p:cTn>
                                        <p:tgtEl>
                                          <p:spTgt spid="109"/>
                                        </p:tgtEl>
                                        <p:attrNameLst>
                                          <p:attrName>style.visibility</p:attrName>
                                        </p:attrNameLst>
                                      </p:cBhvr>
                                      <p:to>
                                        <p:strVal val="visible"/>
                                      </p:to>
                                    </p:set>
                                    <p:animEffect transition="in" filter="wipe(up)">
                                      <p:cBhvr>
                                        <p:cTn id="77" dur="500"/>
                                        <p:tgtEl>
                                          <p:spTgt spid="109"/>
                                        </p:tgtEl>
                                      </p:cBhvr>
                                    </p:animEffect>
                                  </p:childTnLst>
                                </p:cTn>
                              </p:par>
                            </p:childTnLst>
                          </p:cTn>
                        </p:par>
                        <p:par>
                          <p:cTn id="78" fill="hold">
                            <p:stCondLst>
                              <p:cond delay="8000"/>
                            </p:stCondLst>
                            <p:childTnLst>
                              <p:par>
                                <p:cTn id="79" presetID="22" presetClass="entr" presetSubtype="1" fill="hold" grpId="0" nodeType="afterEffect">
                                  <p:stCondLst>
                                    <p:cond delay="0"/>
                                  </p:stCondLst>
                                  <p:childTnLst>
                                    <p:set>
                                      <p:cBhvr>
                                        <p:cTn id="80" dur="1" fill="hold">
                                          <p:stCondLst>
                                            <p:cond delay="0"/>
                                          </p:stCondLst>
                                        </p:cTn>
                                        <p:tgtEl>
                                          <p:spTgt spid="123"/>
                                        </p:tgtEl>
                                        <p:attrNameLst>
                                          <p:attrName>style.visibility</p:attrName>
                                        </p:attrNameLst>
                                      </p:cBhvr>
                                      <p:to>
                                        <p:strVal val="visible"/>
                                      </p:to>
                                    </p:set>
                                    <p:animEffect transition="in" filter="wipe(up)">
                                      <p:cBhvr>
                                        <p:cTn id="81" dur="500"/>
                                        <p:tgtEl>
                                          <p:spTgt spid="123"/>
                                        </p:tgtEl>
                                      </p:cBhvr>
                                    </p:animEffect>
                                  </p:childTnLst>
                                </p:cTn>
                              </p:par>
                            </p:childTnLst>
                          </p:cTn>
                        </p:par>
                        <p:par>
                          <p:cTn id="82" fill="hold">
                            <p:stCondLst>
                              <p:cond delay="8500"/>
                            </p:stCondLst>
                            <p:childTnLst>
                              <p:par>
                                <p:cTn id="83" presetID="22" presetClass="entr" presetSubtype="8" fill="hold" grpId="0" nodeType="afterEffect">
                                  <p:stCondLst>
                                    <p:cond delay="0"/>
                                  </p:stCondLst>
                                  <p:childTnLst>
                                    <p:set>
                                      <p:cBhvr>
                                        <p:cTn id="84" dur="1" fill="hold">
                                          <p:stCondLst>
                                            <p:cond delay="0"/>
                                          </p:stCondLst>
                                        </p:cTn>
                                        <p:tgtEl>
                                          <p:spTgt spid="106"/>
                                        </p:tgtEl>
                                        <p:attrNameLst>
                                          <p:attrName>style.visibility</p:attrName>
                                        </p:attrNameLst>
                                      </p:cBhvr>
                                      <p:to>
                                        <p:strVal val="visible"/>
                                      </p:to>
                                    </p:set>
                                    <p:animEffect transition="in" filter="wipe(left)">
                                      <p:cBhvr>
                                        <p:cTn id="85" dur="500"/>
                                        <p:tgtEl>
                                          <p:spTgt spid="106"/>
                                        </p:tgtEl>
                                      </p:cBhvr>
                                    </p:animEffect>
                                  </p:childTnLst>
                                </p:cTn>
                              </p:par>
                              <p:par>
                                <p:cTn id="86" presetID="22" presetClass="entr" presetSubtype="8" fill="hold" grpId="0" nodeType="withEffect">
                                  <p:stCondLst>
                                    <p:cond delay="0"/>
                                  </p:stCondLst>
                                  <p:childTnLst>
                                    <p:set>
                                      <p:cBhvr>
                                        <p:cTn id="87" dur="1" fill="hold">
                                          <p:stCondLst>
                                            <p:cond delay="0"/>
                                          </p:stCondLst>
                                        </p:cTn>
                                        <p:tgtEl>
                                          <p:spTgt spid="119"/>
                                        </p:tgtEl>
                                        <p:attrNameLst>
                                          <p:attrName>style.visibility</p:attrName>
                                        </p:attrNameLst>
                                      </p:cBhvr>
                                      <p:to>
                                        <p:strVal val="visible"/>
                                      </p:to>
                                    </p:set>
                                    <p:animEffect transition="in" filter="wipe(left)">
                                      <p:cBhvr>
                                        <p:cTn id="88" dur="500"/>
                                        <p:tgtEl>
                                          <p:spTgt spid="119"/>
                                        </p:tgtEl>
                                      </p:cBhvr>
                                    </p:animEffect>
                                  </p:childTnLst>
                                </p:cTn>
                              </p:par>
                            </p:childTnLst>
                          </p:cTn>
                        </p:par>
                        <p:par>
                          <p:cTn id="89" fill="hold">
                            <p:stCondLst>
                              <p:cond delay="9000"/>
                            </p:stCondLst>
                            <p:childTnLst>
                              <p:par>
                                <p:cTn id="90" presetID="22" presetClass="entr" presetSubtype="8" fill="hold" grpId="0" nodeType="afterEffect">
                                  <p:stCondLst>
                                    <p:cond delay="0"/>
                                  </p:stCondLst>
                                  <p:childTnLst>
                                    <p:set>
                                      <p:cBhvr>
                                        <p:cTn id="91" dur="1" fill="hold">
                                          <p:stCondLst>
                                            <p:cond delay="0"/>
                                          </p:stCondLst>
                                        </p:cTn>
                                        <p:tgtEl>
                                          <p:spTgt spid="144"/>
                                        </p:tgtEl>
                                        <p:attrNameLst>
                                          <p:attrName>style.visibility</p:attrName>
                                        </p:attrNameLst>
                                      </p:cBhvr>
                                      <p:to>
                                        <p:strVal val="visible"/>
                                      </p:to>
                                    </p:set>
                                    <p:animEffect transition="in" filter="wipe(left)">
                                      <p:cBhvr>
                                        <p:cTn id="92" dur="500"/>
                                        <p:tgtEl>
                                          <p:spTgt spid="144"/>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147"/>
                                        </p:tgtEl>
                                        <p:attrNameLst>
                                          <p:attrName>style.visibility</p:attrName>
                                        </p:attrNameLst>
                                      </p:cBhvr>
                                      <p:to>
                                        <p:strVal val="visible"/>
                                      </p:to>
                                    </p:set>
                                    <p:animEffect transition="in" filter="wipe(left)">
                                      <p:cBhvr>
                                        <p:cTn id="95" dur="500"/>
                                        <p:tgtEl>
                                          <p:spTgt spid="147"/>
                                        </p:tgtEl>
                                      </p:cBhvr>
                                    </p:animEffect>
                                  </p:childTnLst>
                                </p:cTn>
                              </p:par>
                            </p:childTnLst>
                          </p:cTn>
                        </p:par>
                        <p:par>
                          <p:cTn id="96" fill="hold">
                            <p:stCondLst>
                              <p:cond delay="9500"/>
                            </p:stCondLst>
                            <p:childTnLst>
                              <p:par>
                                <p:cTn id="97" presetID="22" presetClass="entr" presetSubtype="8" fill="hold" grpId="0" nodeType="afterEffect">
                                  <p:stCondLst>
                                    <p:cond delay="0"/>
                                  </p:stCondLst>
                                  <p:childTnLst>
                                    <p:set>
                                      <p:cBhvr>
                                        <p:cTn id="98" dur="1" fill="hold">
                                          <p:stCondLst>
                                            <p:cond delay="0"/>
                                          </p:stCondLst>
                                        </p:cTn>
                                        <p:tgtEl>
                                          <p:spTgt spid="143"/>
                                        </p:tgtEl>
                                        <p:attrNameLst>
                                          <p:attrName>style.visibility</p:attrName>
                                        </p:attrNameLst>
                                      </p:cBhvr>
                                      <p:to>
                                        <p:strVal val="visible"/>
                                      </p:to>
                                    </p:set>
                                    <p:animEffect transition="in" filter="wipe(left)">
                                      <p:cBhvr>
                                        <p:cTn id="99" dur="500"/>
                                        <p:tgtEl>
                                          <p:spTgt spid="143"/>
                                        </p:tgtEl>
                                      </p:cBhvr>
                                    </p:animEffect>
                                  </p:childTnLst>
                                </p:cTn>
                              </p:par>
                              <p:par>
                                <p:cTn id="100" presetID="22" presetClass="entr" presetSubtype="8" fill="hold" grpId="0" nodeType="withEffect">
                                  <p:stCondLst>
                                    <p:cond delay="0"/>
                                  </p:stCondLst>
                                  <p:childTnLst>
                                    <p:set>
                                      <p:cBhvr>
                                        <p:cTn id="101" dur="1" fill="hold">
                                          <p:stCondLst>
                                            <p:cond delay="0"/>
                                          </p:stCondLst>
                                        </p:cTn>
                                        <p:tgtEl>
                                          <p:spTgt spid="146"/>
                                        </p:tgtEl>
                                        <p:attrNameLst>
                                          <p:attrName>style.visibility</p:attrName>
                                        </p:attrNameLst>
                                      </p:cBhvr>
                                      <p:to>
                                        <p:strVal val="visible"/>
                                      </p:to>
                                    </p:set>
                                    <p:animEffect transition="in" filter="wipe(left)">
                                      <p:cBhvr>
                                        <p:cTn id="102" dur="500"/>
                                        <p:tgtEl>
                                          <p:spTgt spid="146"/>
                                        </p:tgtEl>
                                      </p:cBhvr>
                                    </p:animEffect>
                                  </p:childTnLst>
                                </p:cTn>
                              </p:par>
                            </p:childTnLst>
                          </p:cTn>
                        </p:par>
                        <p:par>
                          <p:cTn id="103" fill="hold">
                            <p:stCondLst>
                              <p:cond delay="10000"/>
                            </p:stCondLst>
                            <p:childTnLst>
                              <p:par>
                                <p:cTn id="104" presetID="22" presetClass="entr" presetSubtype="8" fill="hold" nodeType="afterEffect">
                                  <p:stCondLst>
                                    <p:cond delay="0"/>
                                  </p:stCondLst>
                                  <p:childTnLst>
                                    <p:set>
                                      <p:cBhvr>
                                        <p:cTn id="105" dur="1" fill="hold">
                                          <p:stCondLst>
                                            <p:cond delay="0"/>
                                          </p:stCondLst>
                                        </p:cTn>
                                        <p:tgtEl>
                                          <p:spTgt spid="129"/>
                                        </p:tgtEl>
                                        <p:attrNameLst>
                                          <p:attrName>style.visibility</p:attrName>
                                        </p:attrNameLst>
                                      </p:cBhvr>
                                      <p:to>
                                        <p:strVal val="visible"/>
                                      </p:to>
                                    </p:set>
                                    <p:animEffect transition="in" filter="wipe(left)">
                                      <p:cBhvr>
                                        <p:cTn id="106" dur="500"/>
                                        <p:tgtEl>
                                          <p:spTgt spid="129"/>
                                        </p:tgtEl>
                                      </p:cBhvr>
                                    </p:animEffect>
                                  </p:childTnLst>
                                </p:cTn>
                              </p:par>
                            </p:childTnLst>
                          </p:cTn>
                        </p:par>
                        <p:par>
                          <p:cTn id="107" fill="hold">
                            <p:stCondLst>
                              <p:cond delay="10500"/>
                            </p:stCondLst>
                            <p:childTnLst>
                              <p:par>
                                <p:cTn id="108" presetID="22" presetClass="entr" presetSubtype="8" fill="hold" grpId="0" nodeType="afterEffect">
                                  <p:stCondLst>
                                    <p:cond delay="0"/>
                                  </p:stCondLst>
                                  <p:childTnLst>
                                    <p:set>
                                      <p:cBhvr>
                                        <p:cTn id="109" dur="1" fill="hold">
                                          <p:stCondLst>
                                            <p:cond delay="0"/>
                                          </p:stCondLst>
                                        </p:cTn>
                                        <p:tgtEl>
                                          <p:spTgt spid="131"/>
                                        </p:tgtEl>
                                        <p:attrNameLst>
                                          <p:attrName>style.visibility</p:attrName>
                                        </p:attrNameLst>
                                      </p:cBhvr>
                                      <p:to>
                                        <p:strVal val="visible"/>
                                      </p:to>
                                    </p:set>
                                    <p:animEffect transition="in" filter="wipe(left)">
                                      <p:cBhvr>
                                        <p:cTn id="110" dur="500"/>
                                        <p:tgtEl>
                                          <p:spTgt spid="131"/>
                                        </p:tgtEl>
                                      </p:cBhvr>
                                    </p:animEffect>
                                  </p:childTnLst>
                                </p:cTn>
                              </p:par>
                            </p:childTnLst>
                          </p:cTn>
                        </p:par>
                        <p:par>
                          <p:cTn id="111" fill="hold">
                            <p:stCondLst>
                              <p:cond delay="11000"/>
                            </p:stCondLst>
                            <p:childTnLst>
                              <p:par>
                                <p:cTn id="112" presetID="53" presetClass="entr" presetSubtype="16" fill="hold" grpId="0" nodeType="afterEffect">
                                  <p:stCondLst>
                                    <p:cond delay="0"/>
                                  </p:stCondLst>
                                  <p:childTnLst>
                                    <p:set>
                                      <p:cBhvr>
                                        <p:cTn id="113" dur="1" fill="hold">
                                          <p:stCondLst>
                                            <p:cond delay="0"/>
                                          </p:stCondLst>
                                        </p:cTn>
                                        <p:tgtEl>
                                          <p:spTgt spid="130"/>
                                        </p:tgtEl>
                                        <p:attrNameLst>
                                          <p:attrName>style.visibility</p:attrName>
                                        </p:attrNameLst>
                                      </p:cBhvr>
                                      <p:to>
                                        <p:strVal val="visible"/>
                                      </p:to>
                                    </p:set>
                                    <p:anim calcmode="lin" valueType="num">
                                      <p:cBhvr>
                                        <p:cTn id="114" dur="500" fill="hold"/>
                                        <p:tgtEl>
                                          <p:spTgt spid="130"/>
                                        </p:tgtEl>
                                        <p:attrNameLst>
                                          <p:attrName>ppt_w</p:attrName>
                                        </p:attrNameLst>
                                      </p:cBhvr>
                                      <p:tavLst>
                                        <p:tav tm="0">
                                          <p:val>
                                            <p:fltVal val="0"/>
                                          </p:val>
                                        </p:tav>
                                        <p:tav tm="100000">
                                          <p:val>
                                            <p:strVal val="#ppt_w"/>
                                          </p:val>
                                        </p:tav>
                                      </p:tavLst>
                                    </p:anim>
                                    <p:anim calcmode="lin" valueType="num">
                                      <p:cBhvr>
                                        <p:cTn id="115" dur="500" fill="hold"/>
                                        <p:tgtEl>
                                          <p:spTgt spid="130"/>
                                        </p:tgtEl>
                                        <p:attrNameLst>
                                          <p:attrName>ppt_h</p:attrName>
                                        </p:attrNameLst>
                                      </p:cBhvr>
                                      <p:tavLst>
                                        <p:tav tm="0">
                                          <p:val>
                                            <p:fltVal val="0"/>
                                          </p:val>
                                        </p:tav>
                                        <p:tav tm="100000">
                                          <p:val>
                                            <p:strVal val="#ppt_h"/>
                                          </p:val>
                                        </p:tav>
                                      </p:tavLst>
                                    </p:anim>
                                    <p:animEffect transition="in" filter="fade">
                                      <p:cBhvr>
                                        <p:cTn id="116" dur="500"/>
                                        <p:tgtEl>
                                          <p:spTgt spid="130"/>
                                        </p:tgtEl>
                                      </p:cBhvr>
                                    </p:animEffect>
                                  </p:childTnLst>
                                </p:cTn>
                              </p:par>
                            </p:childTnLst>
                          </p:cTn>
                        </p:par>
                        <p:par>
                          <p:cTn id="117" fill="hold">
                            <p:stCondLst>
                              <p:cond delay="11500"/>
                            </p:stCondLst>
                            <p:childTnLst>
                              <p:par>
                                <p:cTn id="118" presetID="53" presetClass="entr" presetSubtype="16" fill="hold" nodeType="afterEffect">
                                  <p:stCondLst>
                                    <p:cond delay="0"/>
                                  </p:stCondLst>
                                  <p:childTnLst>
                                    <p:set>
                                      <p:cBhvr>
                                        <p:cTn id="119" dur="1" fill="hold">
                                          <p:stCondLst>
                                            <p:cond delay="0"/>
                                          </p:stCondLst>
                                        </p:cTn>
                                        <p:tgtEl>
                                          <p:spTgt spid="157"/>
                                        </p:tgtEl>
                                        <p:attrNameLst>
                                          <p:attrName>style.visibility</p:attrName>
                                        </p:attrNameLst>
                                      </p:cBhvr>
                                      <p:to>
                                        <p:strVal val="visible"/>
                                      </p:to>
                                    </p:set>
                                    <p:anim calcmode="lin" valueType="num">
                                      <p:cBhvr>
                                        <p:cTn id="120" dur="500" fill="hold"/>
                                        <p:tgtEl>
                                          <p:spTgt spid="157"/>
                                        </p:tgtEl>
                                        <p:attrNameLst>
                                          <p:attrName>ppt_w</p:attrName>
                                        </p:attrNameLst>
                                      </p:cBhvr>
                                      <p:tavLst>
                                        <p:tav tm="0">
                                          <p:val>
                                            <p:fltVal val="0"/>
                                          </p:val>
                                        </p:tav>
                                        <p:tav tm="100000">
                                          <p:val>
                                            <p:strVal val="#ppt_w"/>
                                          </p:val>
                                        </p:tav>
                                      </p:tavLst>
                                    </p:anim>
                                    <p:anim calcmode="lin" valueType="num">
                                      <p:cBhvr>
                                        <p:cTn id="121" dur="500" fill="hold"/>
                                        <p:tgtEl>
                                          <p:spTgt spid="157"/>
                                        </p:tgtEl>
                                        <p:attrNameLst>
                                          <p:attrName>ppt_h</p:attrName>
                                        </p:attrNameLst>
                                      </p:cBhvr>
                                      <p:tavLst>
                                        <p:tav tm="0">
                                          <p:val>
                                            <p:fltVal val="0"/>
                                          </p:val>
                                        </p:tav>
                                        <p:tav tm="100000">
                                          <p:val>
                                            <p:strVal val="#ppt_h"/>
                                          </p:val>
                                        </p:tav>
                                      </p:tavLst>
                                    </p:anim>
                                    <p:animEffect transition="in" filter="fade">
                                      <p:cBhvr>
                                        <p:cTn id="122" dur="500"/>
                                        <p:tgtEl>
                                          <p:spTgt spid="157"/>
                                        </p:tgtEl>
                                      </p:cBhvr>
                                    </p:animEffect>
                                  </p:childTnLst>
                                </p:cTn>
                              </p:par>
                            </p:childTnLst>
                          </p:cTn>
                        </p:par>
                        <p:par>
                          <p:cTn id="123" fill="hold">
                            <p:stCondLst>
                              <p:cond delay="12000"/>
                            </p:stCondLst>
                            <p:childTnLst>
                              <p:par>
                                <p:cTn id="124" presetID="22" presetClass="entr" presetSubtype="4" fill="hold" nodeType="afterEffect">
                                  <p:stCondLst>
                                    <p:cond delay="0"/>
                                  </p:stCondLst>
                                  <p:childTnLst>
                                    <p:set>
                                      <p:cBhvr>
                                        <p:cTn id="125" dur="1" fill="hold">
                                          <p:stCondLst>
                                            <p:cond delay="0"/>
                                          </p:stCondLst>
                                        </p:cTn>
                                        <p:tgtEl>
                                          <p:spTgt spid="116"/>
                                        </p:tgtEl>
                                        <p:attrNameLst>
                                          <p:attrName>style.visibility</p:attrName>
                                        </p:attrNameLst>
                                      </p:cBhvr>
                                      <p:to>
                                        <p:strVal val="visible"/>
                                      </p:to>
                                    </p:set>
                                    <p:animEffect transition="in" filter="wipe(down)">
                                      <p:cBhvr>
                                        <p:cTn id="126" dur="500"/>
                                        <p:tgtEl>
                                          <p:spTgt spid="116"/>
                                        </p:tgtEl>
                                      </p:cBhvr>
                                    </p:animEffect>
                                  </p:childTnLst>
                                </p:cTn>
                              </p:par>
                            </p:childTnLst>
                          </p:cTn>
                        </p:par>
                        <p:par>
                          <p:cTn id="127" fill="hold">
                            <p:stCondLst>
                              <p:cond delay="12500"/>
                            </p:stCondLst>
                            <p:childTnLst>
                              <p:par>
                                <p:cTn id="128" presetID="22" presetClass="entr" presetSubtype="8" fill="hold" grpId="0" nodeType="afterEffect">
                                  <p:stCondLst>
                                    <p:cond delay="0"/>
                                  </p:stCondLst>
                                  <p:childTnLst>
                                    <p:set>
                                      <p:cBhvr>
                                        <p:cTn id="129" dur="1" fill="hold">
                                          <p:stCondLst>
                                            <p:cond delay="0"/>
                                          </p:stCondLst>
                                        </p:cTn>
                                        <p:tgtEl>
                                          <p:spTgt spid="122"/>
                                        </p:tgtEl>
                                        <p:attrNameLst>
                                          <p:attrName>style.visibility</p:attrName>
                                        </p:attrNameLst>
                                      </p:cBhvr>
                                      <p:to>
                                        <p:strVal val="visible"/>
                                      </p:to>
                                    </p:set>
                                    <p:animEffect transition="in" filter="wipe(left)">
                                      <p:cBhvr>
                                        <p:cTn id="130" dur="500"/>
                                        <p:tgtEl>
                                          <p:spTgt spid="122"/>
                                        </p:tgtEl>
                                      </p:cBhvr>
                                    </p:animEffect>
                                  </p:childTnLst>
                                </p:cTn>
                              </p:par>
                            </p:childTnLst>
                          </p:cTn>
                        </p:par>
                        <p:par>
                          <p:cTn id="131" fill="hold">
                            <p:stCondLst>
                              <p:cond delay="13000"/>
                            </p:stCondLst>
                            <p:childTnLst>
                              <p:par>
                                <p:cTn id="132" presetID="22" presetClass="entr" presetSubtype="4" fill="hold" grpId="0" nodeType="afterEffect">
                                  <p:stCondLst>
                                    <p:cond delay="0"/>
                                  </p:stCondLst>
                                  <p:childTnLst>
                                    <p:set>
                                      <p:cBhvr>
                                        <p:cTn id="133" dur="1" fill="hold">
                                          <p:stCondLst>
                                            <p:cond delay="0"/>
                                          </p:stCondLst>
                                        </p:cTn>
                                        <p:tgtEl>
                                          <p:spTgt spid="117"/>
                                        </p:tgtEl>
                                        <p:attrNameLst>
                                          <p:attrName>style.visibility</p:attrName>
                                        </p:attrNameLst>
                                      </p:cBhvr>
                                      <p:to>
                                        <p:strVal val="visible"/>
                                      </p:to>
                                    </p:set>
                                    <p:animEffect transition="in" filter="wipe(down)">
                                      <p:cBhvr>
                                        <p:cTn id="134" dur="500"/>
                                        <p:tgtEl>
                                          <p:spTgt spid="117"/>
                                        </p:tgtEl>
                                      </p:cBhvr>
                                    </p:animEffect>
                                  </p:childTnLst>
                                </p:cTn>
                              </p:par>
                            </p:childTnLst>
                          </p:cTn>
                        </p:par>
                        <p:par>
                          <p:cTn id="135" fill="hold">
                            <p:stCondLst>
                              <p:cond delay="13500"/>
                            </p:stCondLst>
                            <p:childTnLst>
                              <p:par>
                                <p:cTn id="136" presetID="22" presetClass="entr" presetSubtype="8" fill="hold" grpId="0" nodeType="afterEffect">
                                  <p:stCondLst>
                                    <p:cond delay="0"/>
                                  </p:stCondLst>
                                  <p:childTnLst>
                                    <p:set>
                                      <p:cBhvr>
                                        <p:cTn id="137" dur="1" fill="hold">
                                          <p:stCondLst>
                                            <p:cond delay="0"/>
                                          </p:stCondLst>
                                        </p:cTn>
                                        <p:tgtEl>
                                          <p:spTgt spid="110"/>
                                        </p:tgtEl>
                                        <p:attrNameLst>
                                          <p:attrName>style.visibility</p:attrName>
                                        </p:attrNameLst>
                                      </p:cBhvr>
                                      <p:to>
                                        <p:strVal val="visible"/>
                                      </p:to>
                                    </p:set>
                                    <p:animEffect transition="in" filter="wipe(left)">
                                      <p:cBhvr>
                                        <p:cTn id="138" dur="500"/>
                                        <p:tgtEl>
                                          <p:spTgt spid="110"/>
                                        </p:tgtEl>
                                      </p:cBhvr>
                                    </p:animEffect>
                                  </p:childTnLst>
                                </p:cTn>
                              </p:par>
                            </p:childTnLst>
                          </p:cTn>
                        </p:par>
                        <p:par>
                          <p:cTn id="139" fill="hold">
                            <p:stCondLst>
                              <p:cond delay="14000"/>
                            </p:stCondLst>
                            <p:childTnLst>
                              <p:par>
                                <p:cTn id="140" presetID="22" presetClass="entr" presetSubtype="8" fill="hold" grpId="0" nodeType="afterEffect">
                                  <p:stCondLst>
                                    <p:cond delay="0"/>
                                  </p:stCondLst>
                                  <p:childTnLst>
                                    <p:set>
                                      <p:cBhvr>
                                        <p:cTn id="141" dur="1" fill="hold">
                                          <p:stCondLst>
                                            <p:cond delay="0"/>
                                          </p:stCondLst>
                                        </p:cTn>
                                        <p:tgtEl>
                                          <p:spTgt spid="138"/>
                                        </p:tgtEl>
                                        <p:attrNameLst>
                                          <p:attrName>style.visibility</p:attrName>
                                        </p:attrNameLst>
                                      </p:cBhvr>
                                      <p:to>
                                        <p:strVal val="visible"/>
                                      </p:to>
                                    </p:set>
                                    <p:animEffect transition="in" filter="wipe(left)">
                                      <p:cBhvr>
                                        <p:cTn id="142" dur="500"/>
                                        <p:tgtEl>
                                          <p:spTgt spid="138"/>
                                        </p:tgtEl>
                                      </p:cBhvr>
                                    </p:animEffect>
                                  </p:childTnLst>
                                </p:cTn>
                              </p:par>
                            </p:childTnLst>
                          </p:cTn>
                        </p:par>
                        <p:par>
                          <p:cTn id="143" fill="hold">
                            <p:stCondLst>
                              <p:cond delay="14500"/>
                            </p:stCondLst>
                            <p:childTnLst>
                              <p:par>
                                <p:cTn id="144" presetID="22" presetClass="entr" presetSubtype="8" fill="hold" grpId="0" nodeType="afterEffect">
                                  <p:stCondLst>
                                    <p:cond delay="0"/>
                                  </p:stCondLst>
                                  <p:childTnLst>
                                    <p:set>
                                      <p:cBhvr>
                                        <p:cTn id="145" dur="1" fill="hold">
                                          <p:stCondLst>
                                            <p:cond delay="0"/>
                                          </p:stCondLst>
                                        </p:cTn>
                                        <p:tgtEl>
                                          <p:spTgt spid="137"/>
                                        </p:tgtEl>
                                        <p:attrNameLst>
                                          <p:attrName>style.visibility</p:attrName>
                                        </p:attrNameLst>
                                      </p:cBhvr>
                                      <p:to>
                                        <p:strVal val="visible"/>
                                      </p:to>
                                    </p:set>
                                    <p:animEffect transition="in" filter="wipe(left)">
                                      <p:cBhvr>
                                        <p:cTn id="146" dur="500"/>
                                        <p:tgtEl>
                                          <p:spTgt spid="137"/>
                                        </p:tgtEl>
                                      </p:cBhvr>
                                    </p:animEffect>
                                  </p:childTnLst>
                                </p:cTn>
                              </p:par>
                            </p:childTnLst>
                          </p:cTn>
                        </p:par>
                        <p:par>
                          <p:cTn id="147" fill="hold">
                            <p:stCondLst>
                              <p:cond delay="15000"/>
                            </p:stCondLst>
                            <p:childTnLst>
                              <p:par>
                                <p:cTn id="148" presetID="22" presetClass="entr" presetSubtype="8" fill="hold" grpId="0" nodeType="afterEffect">
                                  <p:stCondLst>
                                    <p:cond delay="0"/>
                                  </p:stCondLst>
                                  <p:childTnLst>
                                    <p:set>
                                      <p:cBhvr>
                                        <p:cTn id="149" dur="1" fill="hold">
                                          <p:stCondLst>
                                            <p:cond delay="0"/>
                                          </p:stCondLst>
                                        </p:cTn>
                                        <p:tgtEl>
                                          <p:spTgt spid="127"/>
                                        </p:tgtEl>
                                        <p:attrNameLst>
                                          <p:attrName>style.visibility</p:attrName>
                                        </p:attrNameLst>
                                      </p:cBhvr>
                                      <p:to>
                                        <p:strVal val="visible"/>
                                      </p:to>
                                    </p:set>
                                    <p:animEffect transition="in" filter="wipe(left)">
                                      <p:cBhvr>
                                        <p:cTn id="150" dur="500"/>
                                        <p:tgtEl>
                                          <p:spTgt spid="127"/>
                                        </p:tgtEl>
                                      </p:cBhvr>
                                    </p:animEffect>
                                  </p:childTnLst>
                                </p:cTn>
                              </p:par>
                            </p:childTnLst>
                          </p:cTn>
                        </p:par>
                        <p:par>
                          <p:cTn id="151" fill="hold">
                            <p:stCondLst>
                              <p:cond delay="15500"/>
                            </p:stCondLst>
                            <p:childTnLst>
                              <p:par>
                                <p:cTn id="152" presetID="53" presetClass="entr" presetSubtype="16" fill="hold" grpId="0" nodeType="afterEffect">
                                  <p:stCondLst>
                                    <p:cond delay="0"/>
                                  </p:stCondLst>
                                  <p:childTnLst>
                                    <p:set>
                                      <p:cBhvr>
                                        <p:cTn id="153" dur="1" fill="hold">
                                          <p:stCondLst>
                                            <p:cond delay="0"/>
                                          </p:stCondLst>
                                        </p:cTn>
                                        <p:tgtEl>
                                          <p:spTgt spid="118"/>
                                        </p:tgtEl>
                                        <p:attrNameLst>
                                          <p:attrName>style.visibility</p:attrName>
                                        </p:attrNameLst>
                                      </p:cBhvr>
                                      <p:to>
                                        <p:strVal val="visible"/>
                                      </p:to>
                                    </p:set>
                                    <p:anim calcmode="lin" valueType="num">
                                      <p:cBhvr>
                                        <p:cTn id="154" dur="500" fill="hold"/>
                                        <p:tgtEl>
                                          <p:spTgt spid="118"/>
                                        </p:tgtEl>
                                        <p:attrNameLst>
                                          <p:attrName>ppt_w</p:attrName>
                                        </p:attrNameLst>
                                      </p:cBhvr>
                                      <p:tavLst>
                                        <p:tav tm="0">
                                          <p:val>
                                            <p:fltVal val="0"/>
                                          </p:val>
                                        </p:tav>
                                        <p:tav tm="100000">
                                          <p:val>
                                            <p:strVal val="#ppt_w"/>
                                          </p:val>
                                        </p:tav>
                                      </p:tavLst>
                                    </p:anim>
                                    <p:anim calcmode="lin" valueType="num">
                                      <p:cBhvr>
                                        <p:cTn id="155" dur="500" fill="hold"/>
                                        <p:tgtEl>
                                          <p:spTgt spid="118"/>
                                        </p:tgtEl>
                                        <p:attrNameLst>
                                          <p:attrName>ppt_h</p:attrName>
                                        </p:attrNameLst>
                                      </p:cBhvr>
                                      <p:tavLst>
                                        <p:tav tm="0">
                                          <p:val>
                                            <p:fltVal val="0"/>
                                          </p:val>
                                        </p:tav>
                                        <p:tav tm="100000">
                                          <p:val>
                                            <p:strVal val="#ppt_h"/>
                                          </p:val>
                                        </p:tav>
                                      </p:tavLst>
                                    </p:anim>
                                    <p:animEffect transition="in" filter="fade">
                                      <p:cBhvr>
                                        <p:cTn id="156" dur="500"/>
                                        <p:tgtEl>
                                          <p:spTgt spid="118"/>
                                        </p:tgtEl>
                                      </p:cBhvr>
                                    </p:animEffect>
                                  </p:childTnLst>
                                </p:cTn>
                              </p:par>
                            </p:childTnLst>
                          </p:cTn>
                        </p:par>
                        <p:par>
                          <p:cTn id="157" fill="hold">
                            <p:stCondLst>
                              <p:cond delay="16000"/>
                            </p:stCondLst>
                            <p:childTnLst>
                              <p:par>
                                <p:cTn id="158" presetID="53" presetClass="entr" presetSubtype="16" fill="hold" nodeType="afterEffect">
                                  <p:stCondLst>
                                    <p:cond delay="0"/>
                                  </p:stCondLst>
                                  <p:childTnLst>
                                    <p:set>
                                      <p:cBhvr>
                                        <p:cTn id="159" dur="1" fill="hold">
                                          <p:stCondLst>
                                            <p:cond delay="0"/>
                                          </p:stCondLst>
                                        </p:cTn>
                                        <p:tgtEl>
                                          <p:spTgt spid="151"/>
                                        </p:tgtEl>
                                        <p:attrNameLst>
                                          <p:attrName>style.visibility</p:attrName>
                                        </p:attrNameLst>
                                      </p:cBhvr>
                                      <p:to>
                                        <p:strVal val="visible"/>
                                      </p:to>
                                    </p:set>
                                    <p:anim calcmode="lin" valueType="num">
                                      <p:cBhvr>
                                        <p:cTn id="160" dur="500" fill="hold"/>
                                        <p:tgtEl>
                                          <p:spTgt spid="151"/>
                                        </p:tgtEl>
                                        <p:attrNameLst>
                                          <p:attrName>ppt_w</p:attrName>
                                        </p:attrNameLst>
                                      </p:cBhvr>
                                      <p:tavLst>
                                        <p:tav tm="0">
                                          <p:val>
                                            <p:fltVal val="0"/>
                                          </p:val>
                                        </p:tav>
                                        <p:tav tm="100000">
                                          <p:val>
                                            <p:strVal val="#ppt_w"/>
                                          </p:val>
                                        </p:tav>
                                      </p:tavLst>
                                    </p:anim>
                                    <p:anim calcmode="lin" valueType="num">
                                      <p:cBhvr>
                                        <p:cTn id="161" dur="500" fill="hold"/>
                                        <p:tgtEl>
                                          <p:spTgt spid="151"/>
                                        </p:tgtEl>
                                        <p:attrNameLst>
                                          <p:attrName>ppt_h</p:attrName>
                                        </p:attrNameLst>
                                      </p:cBhvr>
                                      <p:tavLst>
                                        <p:tav tm="0">
                                          <p:val>
                                            <p:fltVal val="0"/>
                                          </p:val>
                                        </p:tav>
                                        <p:tav tm="100000">
                                          <p:val>
                                            <p:strVal val="#ppt_h"/>
                                          </p:val>
                                        </p:tav>
                                      </p:tavLst>
                                    </p:anim>
                                    <p:animEffect transition="in" filter="fade">
                                      <p:cBhvr>
                                        <p:cTn id="162" dur="500"/>
                                        <p:tgtEl>
                                          <p:spTgt spid="151"/>
                                        </p:tgtEl>
                                      </p:cBhvr>
                                    </p:animEffect>
                                  </p:childTnLst>
                                </p:cTn>
                              </p:par>
                            </p:childTnLst>
                          </p:cTn>
                        </p:par>
                        <p:par>
                          <p:cTn id="163" fill="hold">
                            <p:stCondLst>
                              <p:cond delay="16500"/>
                            </p:stCondLst>
                            <p:childTnLst>
                              <p:par>
                                <p:cTn id="164" presetID="22" presetClass="entr" presetSubtype="1" fill="hold" grpId="0" nodeType="afterEffect">
                                  <p:stCondLst>
                                    <p:cond delay="0"/>
                                  </p:stCondLst>
                                  <p:childTnLst>
                                    <p:set>
                                      <p:cBhvr>
                                        <p:cTn id="165" dur="1" fill="hold">
                                          <p:stCondLst>
                                            <p:cond delay="0"/>
                                          </p:stCondLst>
                                        </p:cTn>
                                        <p:tgtEl>
                                          <p:spTgt spid="132"/>
                                        </p:tgtEl>
                                        <p:attrNameLst>
                                          <p:attrName>style.visibility</p:attrName>
                                        </p:attrNameLst>
                                      </p:cBhvr>
                                      <p:to>
                                        <p:strVal val="visible"/>
                                      </p:to>
                                    </p:set>
                                    <p:animEffect transition="in" filter="wipe(up)">
                                      <p:cBhvr>
                                        <p:cTn id="166" dur="500"/>
                                        <p:tgtEl>
                                          <p:spTgt spid="132"/>
                                        </p:tgtEl>
                                      </p:cBhvr>
                                    </p:animEffect>
                                  </p:childTnLst>
                                </p:cTn>
                              </p:par>
                            </p:childTnLst>
                          </p:cTn>
                        </p:par>
                        <p:par>
                          <p:cTn id="167" fill="hold">
                            <p:stCondLst>
                              <p:cond delay="17000"/>
                            </p:stCondLst>
                            <p:childTnLst>
                              <p:par>
                                <p:cTn id="168" presetID="53" presetClass="entr" presetSubtype="16" fill="hold" grpId="0" nodeType="afterEffect">
                                  <p:stCondLst>
                                    <p:cond delay="0"/>
                                  </p:stCondLst>
                                  <p:childTnLst>
                                    <p:set>
                                      <p:cBhvr>
                                        <p:cTn id="169" dur="1" fill="hold">
                                          <p:stCondLst>
                                            <p:cond delay="0"/>
                                          </p:stCondLst>
                                        </p:cTn>
                                        <p:tgtEl>
                                          <p:spTgt spid="133"/>
                                        </p:tgtEl>
                                        <p:attrNameLst>
                                          <p:attrName>style.visibility</p:attrName>
                                        </p:attrNameLst>
                                      </p:cBhvr>
                                      <p:to>
                                        <p:strVal val="visible"/>
                                      </p:to>
                                    </p:set>
                                    <p:anim calcmode="lin" valueType="num">
                                      <p:cBhvr>
                                        <p:cTn id="170" dur="500" fill="hold"/>
                                        <p:tgtEl>
                                          <p:spTgt spid="133"/>
                                        </p:tgtEl>
                                        <p:attrNameLst>
                                          <p:attrName>ppt_w</p:attrName>
                                        </p:attrNameLst>
                                      </p:cBhvr>
                                      <p:tavLst>
                                        <p:tav tm="0">
                                          <p:val>
                                            <p:fltVal val="0"/>
                                          </p:val>
                                        </p:tav>
                                        <p:tav tm="100000">
                                          <p:val>
                                            <p:strVal val="#ppt_w"/>
                                          </p:val>
                                        </p:tav>
                                      </p:tavLst>
                                    </p:anim>
                                    <p:anim calcmode="lin" valueType="num">
                                      <p:cBhvr>
                                        <p:cTn id="171" dur="500" fill="hold"/>
                                        <p:tgtEl>
                                          <p:spTgt spid="133"/>
                                        </p:tgtEl>
                                        <p:attrNameLst>
                                          <p:attrName>ppt_h</p:attrName>
                                        </p:attrNameLst>
                                      </p:cBhvr>
                                      <p:tavLst>
                                        <p:tav tm="0">
                                          <p:val>
                                            <p:fltVal val="0"/>
                                          </p:val>
                                        </p:tav>
                                        <p:tav tm="100000">
                                          <p:val>
                                            <p:strVal val="#ppt_h"/>
                                          </p:val>
                                        </p:tav>
                                      </p:tavLst>
                                    </p:anim>
                                    <p:animEffect transition="in" filter="fade">
                                      <p:cBhvr>
                                        <p:cTn id="172" dur="500"/>
                                        <p:tgtEl>
                                          <p:spTgt spid="133"/>
                                        </p:tgtEl>
                                      </p:cBhvr>
                                    </p:animEffect>
                                  </p:childTnLst>
                                </p:cTn>
                              </p:par>
                            </p:childTnLst>
                          </p:cTn>
                        </p:par>
                        <p:par>
                          <p:cTn id="173" fill="hold">
                            <p:stCondLst>
                              <p:cond delay="17500"/>
                            </p:stCondLst>
                            <p:childTnLst>
                              <p:par>
                                <p:cTn id="174" presetID="53" presetClass="entr" presetSubtype="16" fill="hold" grpId="0" nodeType="afterEffect">
                                  <p:stCondLst>
                                    <p:cond delay="0"/>
                                  </p:stCondLst>
                                  <p:childTnLst>
                                    <p:set>
                                      <p:cBhvr>
                                        <p:cTn id="175" dur="1" fill="hold">
                                          <p:stCondLst>
                                            <p:cond delay="0"/>
                                          </p:stCondLst>
                                        </p:cTn>
                                        <p:tgtEl>
                                          <p:spTgt spid="134"/>
                                        </p:tgtEl>
                                        <p:attrNameLst>
                                          <p:attrName>style.visibility</p:attrName>
                                        </p:attrNameLst>
                                      </p:cBhvr>
                                      <p:to>
                                        <p:strVal val="visible"/>
                                      </p:to>
                                    </p:set>
                                    <p:anim calcmode="lin" valueType="num">
                                      <p:cBhvr>
                                        <p:cTn id="176" dur="500" fill="hold"/>
                                        <p:tgtEl>
                                          <p:spTgt spid="134"/>
                                        </p:tgtEl>
                                        <p:attrNameLst>
                                          <p:attrName>ppt_w</p:attrName>
                                        </p:attrNameLst>
                                      </p:cBhvr>
                                      <p:tavLst>
                                        <p:tav tm="0">
                                          <p:val>
                                            <p:fltVal val="0"/>
                                          </p:val>
                                        </p:tav>
                                        <p:tav tm="100000">
                                          <p:val>
                                            <p:strVal val="#ppt_w"/>
                                          </p:val>
                                        </p:tav>
                                      </p:tavLst>
                                    </p:anim>
                                    <p:anim calcmode="lin" valueType="num">
                                      <p:cBhvr>
                                        <p:cTn id="177" dur="500" fill="hold"/>
                                        <p:tgtEl>
                                          <p:spTgt spid="134"/>
                                        </p:tgtEl>
                                        <p:attrNameLst>
                                          <p:attrName>ppt_h</p:attrName>
                                        </p:attrNameLst>
                                      </p:cBhvr>
                                      <p:tavLst>
                                        <p:tav tm="0">
                                          <p:val>
                                            <p:fltVal val="0"/>
                                          </p:val>
                                        </p:tav>
                                        <p:tav tm="100000">
                                          <p:val>
                                            <p:strVal val="#ppt_h"/>
                                          </p:val>
                                        </p:tav>
                                      </p:tavLst>
                                    </p:anim>
                                    <p:animEffect transition="in" filter="fade">
                                      <p:cBhvr>
                                        <p:cTn id="178" dur="500"/>
                                        <p:tgtEl>
                                          <p:spTgt spid="134"/>
                                        </p:tgtEl>
                                      </p:cBhvr>
                                    </p:animEffect>
                                  </p:childTnLst>
                                </p:cTn>
                              </p:par>
                            </p:childTnLst>
                          </p:cTn>
                        </p:par>
                        <p:par>
                          <p:cTn id="179" fill="hold">
                            <p:stCondLst>
                              <p:cond delay="18000"/>
                            </p:stCondLst>
                            <p:childTnLst>
                              <p:par>
                                <p:cTn id="180" presetID="22" presetClass="entr" presetSubtype="8" fill="hold" grpId="0" nodeType="afterEffect">
                                  <p:stCondLst>
                                    <p:cond delay="0"/>
                                  </p:stCondLst>
                                  <p:childTnLst>
                                    <p:set>
                                      <p:cBhvr>
                                        <p:cTn id="181" dur="1" fill="hold">
                                          <p:stCondLst>
                                            <p:cond delay="0"/>
                                          </p:stCondLst>
                                        </p:cTn>
                                        <p:tgtEl>
                                          <p:spTgt spid="136"/>
                                        </p:tgtEl>
                                        <p:attrNameLst>
                                          <p:attrName>style.visibility</p:attrName>
                                        </p:attrNameLst>
                                      </p:cBhvr>
                                      <p:to>
                                        <p:strVal val="visible"/>
                                      </p:to>
                                    </p:set>
                                    <p:animEffect transition="in" filter="wipe(left)">
                                      <p:cBhvr>
                                        <p:cTn id="182" dur="500"/>
                                        <p:tgtEl>
                                          <p:spTgt spid="136"/>
                                        </p:tgtEl>
                                      </p:cBhvr>
                                    </p:animEffect>
                                  </p:childTnLst>
                                </p:cTn>
                              </p:par>
                            </p:childTnLst>
                          </p:cTn>
                        </p:par>
                        <p:par>
                          <p:cTn id="183" fill="hold">
                            <p:stCondLst>
                              <p:cond delay="18500"/>
                            </p:stCondLst>
                            <p:childTnLst>
                              <p:par>
                                <p:cTn id="184" presetID="22" presetClass="entr" presetSubtype="1" fill="hold" grpId="0" nodeType="afterEffect">
                                  <p:stCondLst>
                                    <p:cond delay="0"/>
                                  </p:stCondLst>
                                  <p:childTnLst>
                                    <p:set>
                                      <p:cBhvr>
                                        <p:cTn id="185" dur="1" fill="hold">
                                          <p:stCondLst>
                                            <p:cond delay="0"/>
                                          </p:stCondLst>
                                        </p:cTn>
                                        <p:tgtEl>
                                          <p:spTgt spid="135"/>
                                        </p:tgtEl>
                                        <p:attrNameLst>
                                          <p:attrName>style.visibility</p:attrName>
                                        </p:attrNameLst>
                                      </p:cBhvr>
                                      <p:to>
                                        <p:strVal val="visible"/>
                                      </p:to>
                                    </p:set>
                                    <p:animEffect transition="in" filter="wipe(up)">
                                      <p:cBhvr>
                                        <p:cTn id="186" dur="500"/>
                                        <p:tgtEl>
                                          <p:spTgt spid="1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animBg="1"/>
      <p:bldP spid="5" grpId="0"/>
      <p:bldP spid="99" grpId="0" animBg="1"/>
      <p:bldP spid="100" grpId="0" animBg="1"/>
      <p:bldP spid="101" grpId="0" animBg="1"/>
      <p:bldP spid="102" grpId="0" animBg="1"/>
      <p:bldP spid="104" grpId="0" animBg="1"/>
      <p:bldP spid="106" grpId="0" animBg="1"/>
      <p:bldP spid="109" grpId="0" animBg="1"/>
      <p:bldP spid="110" grpId="0" animBg="1"/>
      <p:bldP spid="117" grpId="0" animBg="1"/>
      <p:bldP spid="118" grpId="0" animBg="1"/>
      <p:bldP spid="122" grpId="0" animBg="1"/>
      <p:bldP spid="123" grpId="0" animBg="1"/>
      <p:bldP spid="127" grpId="0" animBg="1"/>
      <p:bldP spid="130" grpId="0" animBg="1"/>
      <p:bldP spid="131" grpId="0" animBg="1"/>
      <p:bldP spid="119" grpId="0" animBg="1"/>
      <p:bldP spid="132" grpId="0" animBg="1"/>
      <p:bldP spid="133" grpId="0" animBg="1"/>
      <p:bldP spid="134" grpId="0"/>
      <p:bldP spid="135" grpId="0"/>
      <p:bldP spid="136" grpId="0"/>
      <p:bldP spid="137" grpId="0"/>
      <p:bldP spid="138" grpId="0"/>
      <p:bldP spid="140" grpId="0"/>
      <p:bldP spid="141" grpId="0"/>
      <p:bldP spid="143" grpId="0"/>
      <p:bldP spid="144" grpId="0"/>
      <p:bldP spid="146" grpId="0"/>
      <p:bldP spid="14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Freeform 4">
            <a:extLst>
              <a:ext uri="{FF2B5EF4-FFF2-40B4-BE49-F238E27FC236}">
                <a16:creationId xmlns:a16="http://schemas.microsoft.com/office/drawing/2014/main" id="{4AC0283E-F1AE-4B29-B960-0668CA820385}"/>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77" name="Group 76">
            <a:extLst>
              <a:ext uri="{FF2B5EF4-FFF2-40B4-BE49-F238E27FC236}">
                <a16:creationId xmlns:a16="http://schemas.microsoft.com/office/drawing/2014/main" id="{095C6BB5-29F9-4E4A-BEA1-B49AD98CA16D}"/>
              </a:ext>
            </a:extLst>
          </p:cNvPr>
          <p:cNvGrpSpPr/>
          <p:nvPr/>
        </p:nvGrpSpPr>
        <p:grpSpPr>
          <a:xfrm>
            <a:off x="494834" y="494834"/>
            <a:ext cx="203798" cy="203798"/>
            <a:chOff x="606723" y="3429000"/>
            <a:chExt cx="575952" cy="575952"/>
          </a:xfrm>
        </p:grpSpPr>
        <p:sp>
          <p:nvSpPr>
            <p:cNvPr id="78" name="Oval 77">
              <a:extLst>
                <a:ext uri="{FF2B5EF4-FFF2-40B4-BE49-F238E27FC236}">
                  <a16:creationId xmlns:a16="http://schemas.microsoft.com/office/drawing/2014/main" id="{E238E13F-4881-4777-B4A6-E6433BDC79C3}"/>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Graphic 17" descr="Coins with solid fill">
              <a:extLst>
                <a:ext uri="{FF2B5EF4-FFF2-40B4-BE49-F238E27FC236}">
                  <a16:creationId xmlns:a16="http://schemas.microsoft.com/office/drawing/2014/main" id="{6106E216-6EBB-4DB6-B7D7-6BE4273E22E2}"/>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80" name="Graphic 4">
            <a:extLst>
              <a:ext uri="{FF2B5EF4-FFF2-40B4-BE49-F238E27FC236}">
                <a16:creationId xmlns:a16="http://schemas.microsoft.com/office/drawing/2014/main" id="{01088886-2337-42F3-99B3-0F19751279EC}"/>
              </a:ext>
            </a:extLst>
          </p:cNvPr>
          <p:cNvGrpSpPr>
            <a:grpSpLocks noChangeAspect="1"/>
          </p:cNvGrpSpPr>
          <p:nvPr/>
        </p:nvGrpSpPr>
        <p:grpSpPr>
          <a:xfrm>
            <a:off x="811258" y="514437"/>
            <a:ext cx="842000" cy="164592"/>
            <a:chOff x="5238750" y="3262312"/>
            <a:chExt cx="1715262" cy="335295"/>
          </a:xfrm>
          <a:solidFill>
            <a:schemeClr val="tx1"/>
          </a:solidFill>
        </p:grpSpPr>
        <p:sp>
          <p:nvSpPr>
            <p:cNvPr id="81" name="Freeform: Shape 80">
              <a:extLst>
                <a:ext uri="{FF2B5EF4-FFF2-40B4-BE49-F238E27FC236}">
                  <a16:creationId xmlns:a16="http://schemas.microsoft.com/office/drawing/2014/main" id="{71F45DFE-3571-4480-94F8-E0B2B9575B07}"/>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82" name="Freeform: Shape 81">
              <a:extLst>
                <a:ext uri="{FF2B5EF4-FFF2-40B4-BE49-F238E27FC236}">
                  <a16:creationId xmlns:a16="http://schemas.microsoft.com/office/drawing/2014/main" id="{0D7DEB55-5650-46D1-B5C7-9B76DE65D79A}"/>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117" name="Freeform: Shape 116">
              <a:extLst>
                <a:ext uri="{FF2B5EF4-FFF2-40B4-BE49-F238E27FC236}">
                  <a16:creationId xmlns:a16="http://schemas.microsoft.com/office/drawing/2014/main" id="{69585160-BA37-4C8B-9B49-DEAD01CB2409}"/>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118" name="Freeform: Shape 117">
              <a:extLst>
                <a:ext uri="{FF2B5EF4-FFF2-40B4-BE49-F238E27FC236}">
                  <a16:creationId xmlns:a16="http://schemas.microsoft.com/office/drawing/2014/main" id="{2B1A29E3-0B4E-494D-89D3-7F623CAF9242}"/>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119" name="Freeform: Shape 118">
              <a:extLst>
                <a:ext uri="{FF2B5EF4-FFF2-40B4-BE49-F238E27FC236}">
                  <a16:creationId xmlns:a16="http://schemas.microsoft.com/office/drawing/2014/main" id="{66D07748-ABFD-49D5-9337-4D3AB075A165}"/>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120" name="Freeform: Shape 119">
              <a:extLst>
                <a:ext uri="{FF2B5EF4-FFF2-40B4-BE49-F238E27FC236}">
                  <a16:creationId xmlns:a16="http://schemas.microsoft.com/office/drawing/2014/main" id="{65B87281-E02E-4B2D-85E5-A6C73195BDAD}"/>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121" name="Freeform: Shape 120">
              <a:extLst>
                <a:ext uri="{FF2B5EF4-FFF2-40B4-BE49-F238E27FC236}">
                  <a16:creationId xmlns:a16="http://schemas.microsoft.com/office/drawing/2014/main" id="{2FD47947-1C19-47D7-BFB0-47C5900923A3}"/>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17" name="Rectangle: Rounded Corners 40">
            <a:extLst>
              <a:ext uri="{FF2B5EF4-FFF2-40B4-BE49-F238E27FC236}">
                <a16:creationId xmlns:a16="http://schemas.microsoft.com/office/drawing/2014/main" id="{CC5410FE-68A2-402D-AC0E-75B4207FA59E}"/>
              </a:ext>
            </a:extLst>
          </p:cNvPr>
          <p:cNvSpPr/>
          <p:nvPr/>
        </p:nvSpPr>
        <p:spPr>
          <a:xfrm>
            <a:off x="6403361" y="2519668"/>
            <a:ext cx="1216639" cy="121663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20" name="Arrow: Bent 44">
            <a:extLst>
              <a:ext uri="{FF2B5EF4-FFF2-40B4-BE49-F238E27FC236}">
                <a16:creationId xmlns:a16="http://schemas.microsoft.com/office/drawing/2014/main" id="{A439FBED-F974-45AD-B9B7-515EA1AF70B9}"/>
              </a:ext>
            </a:extLst>
          </p:cNvPr>
          <p:cNvSpPr/>
          <p:nvPr/>
        </p:nvSpPr>
        <p:spPr>
          <a:xfrm>
            <a:off x="3386908" y="3031550"/>
            <a:ext cx="820770" cy="876103"/>
          </a:xfrm>
          <a:prstGeom prst="bentArrow">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chemeClr val="tx1"/>
              </a:solidFill>
              <a:latin typeface="Lato" charset="0"/>
              <a:ea typeface="Lato" charset="0"/>
              <a:cs typeface="Lato" charset="0"/>
            </a:endParaRPr>
          </a:p>
        </p:txBody>
      </p:sp>
      <p:sp>
        <p:nvSpPr>
          <p:cNvPr id="21" name="Arrow: Bent 45">
            <a:extLst>
              <a:ext uri="{FF2B5EF4-FFF2-40B4-BE49-F238E27FC236}">
                <a16:creationId xmlns:a16="http://schemas.microsoft.com/office/drawing/2014/main" id="{84800597-3B6F-43C3-9EB9-98DB73C8FC4E}"/>
              </a:ext>
            </a:extLst>
          </p:cNvPr>
          <p:cNvSpPr/>
          <p:nvPr/>
        </p:nvSpPr>
        <p:spPr>
          <a:xfrm flipH="1">
            <a:off x="7984323" y="3031549"/>
            <a:ext cx="820770" cy="876103"/>
          </a:xfrm>
          <a:prstGeom prst="bentArrow">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chemeClr val="tx1"/>
              </a:solidFill>
              <a:latin typeface="Lato" charset="0"/>
              <a:ea typeface="Lato" charset="0"/>
              <a:cs typeface="Lato" charset="0"/>
            </a:endParaRPr>
          </a:p>
        </p:txBody>
      </p:sp>
      <p:sp>
        <p:nvSpPr>
          <p:cNvPr id="24" name="Rectangle: Rounded Corners 40">
            <a:extLst>
              <a:ext uri="{FF2B5EF4-FFF2-40B4-BE49-F238E27FC236}">
                <a16:creationId xmlns:a16="http://schemas.microsoft.com/office/drawing/2014/main" id="{744ED247-2F6E-46BE-8F67-F9E1C88142C5}"/>
              </a:ext>
            </a:extLst>
          </p:cNvPr>
          <p:cNvSpPr/>
          <p:nvPr/>
        </p:nvSpPr>
        <p:spPr>
          <a:xfrm>
            <a:off x="4573279" y="2514600"/>
            <a:ext cx="1216639" cy="121663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26" name="Rectangle: Rounded Corners 40">
            <a:extLst>
              <a:ext uri="{FF2B5EF4-FFF2-40B4-BE49-F238E27FC236}">
                <a16:creationId xmlns:a16="http://schemas.microsoft.com/office/drawing/2014/main" id="{00A63626-1127-4F77-A67C-4C4B785F514E}"/>
              </a:ext>
            </a:extLst>
          </p:cNvPr>
          <p:cNvSpPr/>
          <p:nvPr/>
        </p:nvSpPr>
        <p:spPr>
          <a:xfrm>
            <a:off x="3356640" y="4347210"/>
            <a:ext cx="1216639" cy="121663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27" name="Rectangle: Rounded Corners 40">
            <a:extLst>
              <a:ext uri="{FF2B5EF4-FFF2-40B4-BE49-F238E27FC236}">
                <a16:creationId xmlns:a16="http://schemas.microsoft.com/office/drawing/2014/main" id="{7AE79C94-D075-4836-9A79-239CFE50CF51}"/>
              </a:ext>
            </a:extLst>
          </p:cNvPr>
          <p:cNvSpPr/>
          <p:nvPr/>
        </p:nvSpPr>
        <p:spPr>
          <a:xfrm>
            <a:off x="1829774" y="4347210"/>
            <a:ext cx="1216639" cy="121663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28" name="Rectangle: Rounded Corners 40">
            <a:extLst>
              <a:ext uri="{FF2B5EF4-FFF2-40B4-BE49-F238E27FC236}">
                <a16:creationId xmlns:a16="http://schemas.microsoft.com/office/drawing/2014/main" id="{1ECE75A3-56B6-42EF-9B6D-A6156BE8D4F6}"/>
              </a:ext>
            </a:extLst>
          </p:cNvPr>
          <p:cNvSpPr/>
          <p:nvPr/>
        </p:nvSpPr>
        <p:spPr>
          <a:xfrm>
            <a:off x="9145589" y="4347210"/>
            <a:ext cx="1216639" cy="121663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29" name="Rectangle: Rounded Corners 40">
            <a:extLst>
              <a:ext uri="{FF2B5EF4-FFF2-40B4-BE49-F238E27FC236}">
                <a16:creationId xmlns:a16="http://schemas.microsoft.com/office/drawing/2014/main" id="{ACFAEC19-90E8-4604-B924-0D680611B807}"/>
              </a:ext>
            </a:extLst>
          </p:cNvPr>
          <p:cNvSpPr/>
          <p:nvPr/>
        </p:nvSpPr>
        <p:spPr>
          <a:xfrm>
            <a:off x="7618723" y="4347210"/>
            <a:ext cx="1216639" cy="121663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30" name="TextBox 29">
            <a:extLst>
              <a:ext uri="{FF2B5EF4-FFF2-40B4-BE49-F238E27FC236}">
                <a16:creationId xmlns:a16="http://schemas.microsoft.com/office/drawing/2014/main" id="{94E4CF70-2F0A-4447-AE34-50F4EE1DAFBC}"/>
              </a:ext>
            </a:extLst>
          </p:cNvPr>
          <p:cNvSpPr txBox="1"/>
          <p:nvPr/>
        </p:nvSpPr>
        <p:spPr>
          <a:xfrm>
            <a:off x="9040428" y="2864567"/>
            <a:ext cx="2333700" cy="611578"/>
          </a:xfrm>
          <a:prstGeom prst="rect">
            <a:avLst/>
          </a:prstGeom>
          <a:noFill/>
        </p:spPr>
        <p:txBody>
          <a:bodyPr wrap="square" rtlCol="0">
            <a:spAutoFit/>
          </a:bodyPr>
          <a:lstStyle/>
          <a:p>
            <a:pPr>
              <a:lnSpc>
                <a:spcPct val="150000"/>
              </a:lnSpc>
            </a:pPr>
            <a:r>
              <a:rPr lang="en-US" sz="1200" dirty="0"/>
              <a:t>A wonderful serenity has taken possession of spring which</a:t>
            </a:r>
          </a:p>
        </p:txBody>
      </p:sp>
      <p:sp>
        <p:nvSpPr>
          <p:cNvPr id="31" name="TextBox 30">
            <a:extLst>
              <a:ext uri="{FF2B5EF4-FFF2-40B4-BE49-F238E27FC236}">
                <a16:creationId xmlns:a16="http://schemas.microsoft.com/office/drawing/2014/main" id="{54ECB201-B6B8-468D-9ADE-87A42A44CBDD}"/>
              </a:ext>
            </a:extLst>
          </p:cNvPr>
          <p:cNvSpPr txBox="1"/>
          <p:nvPr/>
        </p:nvSpPr>
        <p:spPr>
          <a:xfrm>
            <a:off x="9040427" y="1963040"/>
            <a:ext cx="2552684" cy="707886"/>
          </a:xfrm>
          <a:prstGeom prst="rect">
            <a:avLst/>
          </a:prstGeom>
          <a:noFill/>
        </p:spPr>
        <p:txBody>
          <a:bodyPr wrap="square" rtlCol="0">
            <a:spAutoFit/>
          </a:bodyPr>
          <a:lstStyle/>
          <a:p>
            <a:r>
              <a:rPr lang="en-US" sz="4000" b="1" dirty="0">
                <a:solidFill>
                  <a:schemeClr val="accent1"/>
                </a:solidFill>
                <a:latin typeface="+mj-lt"/>
              </a:rPr>
              <a:t>812.7K</a:t>
            </a:r>
          </a:p>
        </p:txBody>
      </p:sp>
      <p:sp>
        <p:nvSpPr>
          <p:cNvPr id="32" name="TextBox 31">
            <a:extLst>
              <a:ext uri="{FF2B5EF4-FFF2-40B4-BE49-F238E27FC236}">
                <a16:creationId xmlns:a16="http://schemas.microsoft.com/office/drawing/2014/main" id="{6A8C4AC6-7B7E-48B6-BF60-979C5718A6CC}"/>
              </a:ext>
            </a:extLst>
          </p:cNvPr>
          <p:cNvSpPr txBox="1"/>
          <p:nvPr/>
        </p:nvSpPr>
        <p:spPr>
          <a:xfrm>
            <a:off x="9040427" y="2563593"/>
            <a:ext cx="2099922" cy="369332"/>
          </a:xfrm>
          <a:prstGeom prst="rect">
            <a:avLst/>
          </a:prstGeom>
          <a:noFill/>
        </p:spPr>
        <p:txBody>
          <a:bodyPr wrap="square" rtlCol="0" anchor="ctr">
            <a:spAutoFit/>
          </a:bodyPr>
          <a:lstStyle/>
          <a:p>
            <a:r>
              <a:rPr lang="en-US" b="1" dirty="0">
                <a:solidFill>
                  <a:schemeClr val="accent1"/>
                </a:solidFill>
                <a:latin typeface="+mj-lt"/>
              </a:rPr>
              <a:t>Description</a:t>
            </a:r>
          </a:p>
        </p:txBody>
      </p:sp>
      <p:sp>
        <p:nvSpPr>
          <p:cNvPr id="34" name="TextBox 33">
            <a:extLst>
              <a:ext uri="{FF2B5EF4-FFF2-40B4-BE49-F238E27FC236}">
                <a16:creationId xmlns:a16="http://schemas.microsoft.com/office/drawing/2014/main" id="{1D46DDC4-C271-4138-9CF8-6F2D5E18DF86}"/>
              </a:ext>
            </a:extLst>
          </p:cNvPr>
          <p:cNvSpPr txBox="1"/>
          <p:nvPr/>
        </p:nvSpPr>
        <p:spPr>
          <a:xfrm>
            <a:off x="820772" y="2864567"/>
            <a:ext cx="2333700" cy="611578"/>
          </a:xfrm>
          <a:prstGeom prst="rect">
            <a:avLst/>
          </a:prstGeom>
          <a:noFill/>
        </p:spPr>
        <p:txBody>
          <a:bodyPr wrap="square" rtlCol="0">
            <a:spAutoFit/>
          </a:bodyPr>
          <a:lstStyle/>
          <a:p>
            <a:pPr algn="r">
              <a:lnSpc>
                <a:spcPct val="150000"/>
              </a:lnSpc>
            </a:pPr>
            <a:r>
              <a:rPr lang="en-US" sz="1200" dirty="0"/>
              <a:t>A wonderful serenity has taken possession of spring which</a:t>
            </a:r>
          </a:p>
        </p:txBody>
      </p:sp>
      <p:sp>
        <p:nvSpPr>
          <p:cNvPr id="35" name="TextBox 34">
            <a:extLst>
              <a:ext uri="{FF2B5EF4-FFF2-40B4-BE49-F238E27FC236}">
                <a16:creationId xmlns:a16="http://schemas.microsoft.com/office/drawing/2014/main" id="{3FB2A817-1D82-4142-A425-0D2F683C5B34}"/>
              </a:ext>
            </a:extLst>
          </p:cNvPr>
          <p:cNvSpPr txBox="1"/>
          <p:nvPr/>
        </p:nvSpPr>
        <p:spPr>
          <a:xfrm>
            <a:off x="601788" y="1963040"/>
            <a:ext cx="2552684" cy="707886"/>
          </a:xfrm>
          <a:prstGeom prst="rect">
            <a:avLst/>
          </a:prstGeom>
          <a:noFill/>
        </p:spPr>
        <p:txBody>
          <a:bodyPr wrap="square" rtlCol="0">
            <a:spAutoFit/>
          </a:bodyPr>
          <a:lstStyle/>
          <a:p>
            <a:pPr algn="r"/>
            <a:r>
              <a:rPr lang="en-US" sz="4000" b="1" dirty="0">
                <a:solidFill>
                  <a:schemeClr val="accent1"/>
                </a:solidFill>
                <a:latin typeface="+mj-lt"/>
              </a:rPr>
              <a:t>657.3K</a:t>
            </a:r>
          </a:p>
        </p:txBody>
      </p:sp>
      <p:sp>
        <p:nvSpPr>
          <p:cNvPr id="47" name="TextBox 46">
            <a:extLst>
              <a:ext uri="{FF2B5EF4-FFF2-40B4-BE49-F238E27FC236}">
                <a16:creationId xmlns:a16="http://schemas.microsoft.com/office/drawing/2014/main" id="{53623E0F-ADE3-4913-B495-3DA427068A4A}"/>
              </a:ext>
            </a:extLst>
          </p:cNvPr>
          <p:cNvSpPr txBox="1"/>
          <p:nvPr/>
        </p:nvSpPr>
        <p:spPr>
          <a:xfrm>
            <a:off x="1054550" y="2563593"/>
            <a:ext cx="2099922" cy="369332"/>
          </a:xfrm>
          <a:prstGeom prst="rect">
            <a:avLst/>
          </a:prstGeom>
          <a:noFill/>
        </p:spPr>
        <p:txBody>
          <a:bodyPr wrap="square" rtlCol="0" anchor="ctr">
            <a:spAutoFit/>
          </a:bodyPr>
          <a:lstStyle/>
          <a:p>
            <a:pPr algn="r"/>
            <a:r>
              <a:rPr lang="en-US" b="1" dirty="0">
                <a:solidFill>
                  <a:schemeClr val="accent1"/>
                </a:solidFill>
                <a:latin typeface="+mj-lt"/>
              </a:rPr>
              <a:t>Description</a:t>
            </a:r>
          </a:p>
        </p:txBody>
      </p:sp>
      <p:sp>
        <p:nvSpPr>
          <p:cNvPr id="49" name="TextBox 48">
            <a:extLst>
              <a:ext uri="{FF2B5EF4-FFF2-40B4-BE49-F238E27FC236}">
                <a16:creationId xmlns:a16="http://schemas.microsoft.com/office/drawing/2014/main" id="{52C2F177-6DBF-4C11-9873-89F831AF7A7E}"/>
              </a:ext>
            </a:extLst>
          </p:cNvPr>
          <p:cNvSpPr txBox="1"/>
          <p:nvPr/>
        </p:nvSpPr>
        <p:spPr>
          <a:xfrm>
            <a:off x="4734723" y="4511240"/>
            <a:ext cx="2581094" cy="888577"/>
          </a:xfrm>
          <a:prstGeom prst="rect">
            <a:avLst/>
          </a:prstGeom>
          <a:noFill/>
        </p:spPr>
        <p:txBody>
          <a:bodyPr wrap="square" rtlCol="0" anchor="t">
            <a:spAutoFit/>
          </a:bodyPr>
          <a:lstStyle/>
          <a:p>
            <a:pPr algn="ctr">
              <a:lnSpc>
                <a:spcPct val="150000"/>
              </a:lnSpc>
            </a:pPr>
            <a:r>
              <a:rPr lang="en-US" sz="1200" dirty="0"/>
              <a:t>A wonderful serenity has taken possession of my entire soul like these sweet mornings</a:t>
            </a:r>
          </a:p>
        </p:txBody>
      </p:sp>
      <p:grpSp>
        <p:nvGrpSpPr>
          <p:cNvPr id="83" name="Group 82">
            <a:extLst>
              <a:ext uri="{FF2B5EF4-FFF2-40B4-BE49-F238E27FC236}">
                <a16:creationId xmlns:a16="http://schemas.microsoft.com/office/drawing/2014/main" id="{096806B5-41BD-405E-9796-67E4B2402599}"/>
              </a:ext>
            </a:extLst>
          </p:cNvPr>
          <p:cNvGrpSpPr>
            <a:grpSpLocks noChangeAspect="1"/>
          </p:cNvGrpSpPr>
          <p:nvPr/>
        </p:nvGrpSpPr>
        <p:grpSpPr>
          <a:xfrm>
            <a:off x="2255213" y="4775056"/>
            <a:ext cx="365760" cy="360947"/>
            <a:chOff x="299436" y="5382476"/>
            <a:chExt cx="723900" cy="714375"/>
          </a:xfrm>
          <a:solidFill>
            <a:schemeClr val="bg2"/>
          </a:solidFill>
        </p:grpSpPr>
        <p:sp>
          <p:nvSpPr>
            <p:cNvPr id="84" name="Freeform: Shape 83">
              <a:extLst>
                <a:ext uri="{FF2B5EF4-FFF2-40B4-BE49-F238E27FC236}">
                  <a16:creationId xmlns:a16="http://schemas.microsoft.com/office/drawing/2014/main" id="{C25763F5-2C3C-4985-912B-9723866DDC75}"/>
                </a:ext>
              </a:extLst>
            </p:cNvPr>
            <p:cNvSpPr/>
            <p:nvPr/>
          </p:nvSpPr>
          <p:spPr>
            <a:xfrm>
              <a:off x="299436" y="5382476"/>
              <a:ext cx="723900" cy="714375"/>
            </a:xfrm>
            <a:custGeom>
              <a:avLst/>
              <a:gdLst>
                <a:gd name="connsiteX0" fmla="*/ 628650 w 723900"/>
                <a:gd name="connsiteY0" fmla="*/ 104775 h 714375"/>
                <a:gd name="connsiteX1" fmla="*/ 628650 w 723900"/>
                <a:gd name="connsiteY1" fmla="*/ 447675 h 714375"/>
                <a:gd name="connsiteX2" fmla="*/ 95250 w 723900"/>
                <a:gd name="connsiteY2" fmla="*/ 447675 h 714375"/>
                <a:gd name="connsiteX3" fmla="*/ 95250 w 723900"/>
                <a:gd name="connsiteY3" fmla="*/ 104775 h 714375"/>
                <a:gd name="connsiteX4" fmla="*/ 704850 w 723900"/>
                <a:gd name="connsiteY4" fmla="*/ 466725 h 714375"/>
                <a:gd name="connsiteX5" fmla="*/ 685800 w 723900"/>
                <a:gd name="connsiteY5" fmla="*/ 466725 h 714375"/>
                <a:gd name="connsiteX6" fmla="*/ 685800 w 723900"/>
                <a:gd name="connsiteY6" fmla="*/ 76200 h 714375"/>
                <a:gd name="connsiteX7" fmla="*/ 704850 w 723900"/>
                <a:gd name="connsiteY7" fmla="*/ 76200 h 714375"/>
                <a:gd name="connsiteX8" fmla="*/ 723900 w 723900"/>
                <a:gd name="connsiteY8" fmla="*/ 57150 h 714375"/>
                <a:gd name="connsiteX9" fmla="*/ 704850 w 723900"/>
                <a:gd name="connsiteY9" fmla="*/ 38100 h 714375"/>
                <a:gd name="connsiteX10" fmla="*/ 381000 w 723900"/>
                <a:gd name="connsiteY10" fmla="*/ 38100 h 714375"/>
                <a:gd name="connsiteX11" fmla="*/ 381000 w 723900"/>
                <a:gd name="connsiteY11" fmla="*/ 19050 h 714375"/>
                <a:gd name="connsiteX12" fmla="*/ 361950 w 723900"/>
                <a:gd name="connsiteY12" fmla="*/ 0 h 714375"/>
                <a:gd name="connsiteX13" fmla="*/ 342900 w 723900"/>
                <a:gd name="connsiteY13" fmla="*/ 19050 h 714375"/>
                <a:gd name="connsiteX14" fmla="*/ 342900 w 723900"/>
                <a:gd name="connsiteY14" fmla="*/ 38100 h 714375"/>
                <a:gd name="connsiteX15" fmla="*/ 19050 w 723900"/>
                <a:gd name="connsiteY15" fmla="*/ 38100 h 714375"/>
                <a:gd name="connsiteX16" fmla="*/ 0 w 723900"/>
                <a:gd name="connsiteY16" fmla="*/ 57150 h 714375"/>
                <a:gd name="connsiteX17" fmla="*/ 19050 w 723900"/>
                <a:gd name="connsiteY17" fmla="*/ 76200 h 714375"/>
                <a:gd name="connsiteX18" fmla="*/ 38100 w 723900"/>
                <a:gd name="connsiteY18" fmla="*/ 76200 h 714375"/>
                <a:gd name="connsiteX19" fmla="*/ 38100 w 723900"/>
                <a:gd name="connsiteY19" fmla="*/ 466725 h 714375"/>
                <a:gd name="connsiteX20" fmla="*/ 19050 w 723900"/>
                <a:gd name="connsiteY20" fmla="*/ 466725 h 714375"/>
                <a:gd name="connsiteX21" fmla="*/ 0 w 723900"/>
                <a:gd name="connsiteY21" fmla="*/ 485775 h 714375"/>
                <a:gd name="connsiteX22" fmla="*/ 19050 w 723900"/>
                <a:gd name="connsiteY22" fmla="*/ 504825 h 714375"/>
                <a:gd name="connsiteX23" fmla="*/ 309944 w 723900"/>
                <a:gd name="connsiteY23" fmla="*/ 504825 h 714375"/>
                <a:gd name="connsiteX24" fmla="*/ 163259 w 723900"/>
                <a:gd name="connsiteY24" fmla="*/ 651510 h 714375"/>
                <a:gd name="connsiteX25" fmla="*/ 163401 w 723900"/>
                <a:gd name="connsiteY25" fmla="*/ 678609 h 714375"/>
                <a:gd name="connsiteX26" fmla="*/ 190500 w 723900"/>
                <a:gd name="connsiteY26" fmla="*/ 678466 h 714375"/>
                <a:gd name="connsiteX27" fmla="*/ 342900 w 723900"/>
                <a:gd name="connsiteY27" fmla="*/ 526066 h 714375"/>
                <a:gd name="connsiteX28" fmla="*/ 342900 w 723900"/>
                <a:gd name="connsiteY28" fmla="*/ 695325 h 714375"/>
                <a:gd name="connsiteX29" fmla="*/ 361950 w 723900"/>
                <a:gd name="connsiteY29" fmla="*/ 714375 h 714375"/>
                <a:gd name="connsiteX30" fmla="*/ 381000 w 723900"/>
                <a:gd name="connsiteY30" fmla="*/ 695325 h 714375"/>
                <a:gd name="connsiteX31" fmla="*/ 381000 w 723900"/>
                <a:gd name="connsiteY31" fmla="*/ 525780 h 714375"/>
                <a:gd name="connsiteX32" fmla="*/ 533400 w 723900"/>
                <a:gd name="connsiteY32" fmla="*/ 678180 h 714375"/>
                <a:gd name="connsiteX33" fmla="*/ 560356 w 723900"/>
                <a:gd name="connsiteY33" fmla="*/ 678180 h 714375"/>
                <a:gd name="connsiteX34" fmla="*/ 560356 w 723900"/>
                <a:gd name="connsiteY34" fmla="*/ 651224 h 714375"/>
                <a:gd name="connsiteX35" fmla="*/ 413957 w 723900"/>
                <a:gd name="connsiteY35" fmla="*/ 504825 h 714375"/>
                <a:gd name="connsiteX36" fmla="*/ 704850 w 723900"/>
                <a:gd name="connsiteY36" fmla="*/ 504825 h 714375"/>
                <a:gd name="connsiteX37" fmla="*/ 723900 w 723900"/>
                <a:gd name="connsiteY37" fmla="*/ 485775 h 714375"/>
                <a:gd name="connsiteX38" fmla="*/ 704850 w 723900"/>
                <a:gd name="connsiteY38" fmla="*/ 466725 h 71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723900" h="714375">
                  <a:moveTo>
                    <a:pt x="628650" y="104775"/>
                  </a:moveTo>
                  <a:lnTo>
                    <a:pt x="628650" y="447675"/>
                  </a:lnTo>
                  <a:lnTo>
                    <a:pt x="95250" y="447675"/>
                  </a:lnTo>
                  <a:lnTo>
                    <a:pt x="95250" y="104775"/>
                  </a:lnTo>
                  <a:close/>
                  <a:moveTo>
                    <a:pt x="704850" y="466725"/>
                  </a:moveTo>
                  <a:lnTo>
                    <a:pt x="685800" y="466725"/>
                  </a:lnTo>
                  <a:lnTo>
                    <a:pt x="685800" y="76200"/>
                  </a:lnTo>
                  <a:lnTo>
                    <a:pt x="704850" y="76200"/>
                  </a:lnTo>
                  <a:cubicBezTo>
                    <a:pt x="715371" y="76200"/>
                    <a:pt x="723900" y="67671"/>
                    <a:pt x="723900" y="57150"/>
                  </a:cubicBezTo>
                  <a:cubicBezTo>
                    <a:pt x="723900" y="46629"/>
                    <a:pt x="715371" y="38100"/>
                    <a:pt x="704850" y="38100"/>
                  </a:cubicBezTo>
                  <a:lnTo>
                    <a:pt x="381000" y="38100"/>
                  </a:lnTo>
                  <a:lnTo>
                    <a:pt x="381000" y="19050"/>
                  </a:lnTo>
                  <a:cubicBezTo>
                    <a:pt x="381000" y="8529"/>
                    <a:pt x="372471" y="0"/>
                    <a:pt x="361950" y="0"/>
                  </a:cubicBezTo>
                  <a:cubicBezTo>
                    <a:pt x="351429" y="0"/>
                    <a:pt x="342900" y="8529"/>
                    <a:pt x="342900" y="19050"/>
                  </a:cubicBezTo>
                  <a:lnTo>
                    <a:pt x="342900" y="38100"/>
                  </a:lnTo>
                  <a:lnTo>
                    <a:pt x="19050" y="38100"/>
                  </a:lnTo>
                  <a:cubicBezTo>
                    <a:pt x="8529" y="38100"/>
                    <a:pt x="0" y="46629"/>
                    <a:pt x="0" y="57150"/>
                  </a:cubicBezTo>
                  <a:cubicBezTo>
                    <a:pt x="0" y="67671"/>
                    <a:pt x="8529" y="76200"/>
                    <a:pt x="19050" y="76200"/>
                  </a:cubicBezTo>
                  <a:lnTo>
                    <a:pt x="38100" y="76200"/>
                  </a:lnTo>
                  <a:lnTo>
                    <a:pt x="38100" y="466725"/>
                  </a:lnTo>
                  <a:lnTo>
                    <a:pt x="19050" y="466725"/>
                  </a:lnTo>
                  <a:cubicBezTo>
                    <a:pt x="8529" y="466725"/>
                    <a:pt x="0" y="475254"/>
                    <a:pt x="0" y="485775"/>
                  </a:cubicBezTo>
                  <a:cubicBezTo>
                    <a:pt x="0" y="496296"/>
                    <a:pt x="8529" y="504825"/>
                    <a:pt x="19050" y="504825"/>
                  </a:cubicBezTo>
                  <a:lnTo>
                    <a:pt x="309944" y="504825"/>
                  </a:lnTo>
                  <a:lnTo>
                    <a:pt x="163259" y="651510"/>
                  </a:lnTo>
                  <a:cubicBezTo>
                    <a:pt x="155815" y="659033"/>
                    <a:pt x="155879" y="671165"/>
                    <a:pt x="163401" y="678609"/>
                  </a:cubicBezTo>
                  <a:cubicBezTo>
                    <a:pt x="170924" y="686052"/>
                    <a:pt x="183056" y="685989"/>
                    <a:pt x="190500" y="678466"/>
                  </a:cubicBezTo>
                  <a:lnTo>
                    <a:pt x="342900" y="526066"/>
                  </a:lnTo>
                  <a:lnTo>
                    <a:pt x="342900" y="695325"/>
                  </a:lnTo>
                  <a:cubicBezTo>
                    <a:pt x="342900" y="705846"/>
                    <a:pt x="351429" y="714375"/>
                    <a:pt x="361950" y="714375"/>
                  </a:cubicBezTo>
                  <a:cubicBezTo>
                    <a:pt x="372471" y="714375"/>
                    <a:pt x="381000" y="705846"/>
                    <a:pt x="381000" y="695325"/>
                  </a:cubicBezTo>
                  <a:lnTo>
                    <a:pt x="381000" y="525780"/>
                  </a:lnTo>
                  <a:lnTo>
                    <a:pt x="533400" y="678180"/>
                  </a:lnTo>
                  <a:cubicBezTo>
                    <a:pt x="540844" y="685624"/>
                    <a:pt x="552912" y="685624"/>
                    <a:pt x="560356" y="678180"/>
                  </a:cubicBezTo>
                  <a:cubicBezTo>
                    <a:pt x="567800" y="670736"/>
                    <a:pt x="567800" y="658668"/>
                    <a:pt x="560356" y="651224"/>
                  </a:cubicBezTo>
                  <a:lnTo>
                    <a:pt x="413957" y="504825"/>
                  </a:lnTo>
                  <a:lnTo>
                    <a:pt x="704850" y="504825"/>
                  </a:lnTo>
                  <a:cubicBezTo>
                    <a:pt x="715371" y="504825"/>
                    <a:pt x="723900" y="496296"/>
                    <a:pt x="723900" y="485775"/>
                  </a:cubicBezTo>
                  <a:cubicBezTo>
                    <a:pt x="723900" y="475254"/>
                    <a:pt x="715371" y="466725"/>
                    <a:pt x="704850" y="466725"/>
                  </a:cubicBezTo>
                  <a:close/>
                </a:path>
              </a:pathLst>
            </a:custGeom>
            <a:grpFill/>
            <a:ln w="9525" cap="flat">
              <a:noFill/>
              <a:prstDash val="solid"/>
              <a:miter/>
            </a:ln>
          </p:spPr>
          <p:txBody>
            <a:bodyPr rtlCol="0" anchor="ctr"/>
            <a:lstStyle/>
            <a:p>
              <a:endParaRPr lang="en-ID"/>
            </a:p>
          </p:txBody>
        </p:sp>
        <p:sp>
          <p:nvSpPr>
            <p:cNvPr id="85" name="Freeform: Shape 84">
              <a:extLst>
                <a:ext uri="{FF2B5EF4-FFF2-40B4-BE49-F238E27FC236}">
                  <a16:creationId xmlns:a16="http://schemas.microsoft.com/office/drawing/2014/main" id="{E53923A6-E8DA-4B20-B316-E12A6DBD4E2D}"/>
                </a:ext>
              </a:extLst>
            </p:cNvPr>
            <p:cNvSpPr/>
            <p:nvPr/>
          </p:nvSpPr>
          <p:spPr>
            <a:xfrm>
              <a:off x="670911" y="5572976"/>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a:p>
          </p:txBody>
        </p:sp>
        <p:sp>
          <p:nvSpPr>
            <p:cNvPr id="86" name="Freeform: Shape 85">
              <a:extLst>
                <a:ext uri="{FF2B5EF4-FFF2-40B4-BE49-F238E27FC236}">
                  <a16:creationId xmlns:a16="http://schemas.microsoft.com/office/drawing/2014/main" id="{01C02952-FFC3-445B-89C4-4F44496ACF09}"/>
                </a:ext>
              </a:extLst>
            </p:cNvPr>
            <p:cNvSpPr/>
            <p:nvPr/>
          </p:nvSpPr>
          <p:spPr>
            <a:xfrm>
              <a:off x="470886" y="5532970"/>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a:p>
          </p:txBody>
        </p:sp>
        <p:sp>
          <p:nvSpPr>
            <p:cNvPr id="87" name="Freeform: Shape 86">
              <a:extLst>
                <a:ext uri="{FF2B5EF4-FFF2-40B4-BE49-F238E27FC236}">
                  <a16:creationId xmlns:a16="http://schemas.microsoft.com/office/drawing/2014/main" id="{AA0B20FF-0C53-485E-8BEC-0CDAEA1C069C}"/>
                </a:ext>
              </a:extLst>
            </p:cNvPr>
            <p:cNvSpPr/>
            <p:nvPr/>
          </p:nvSpPr>
          <p:spPr>
            <a:xfrm>
              <a:off x="670911" y="5696801"/>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a:p>
          </p:txBody>
        </p:sp>
        <p:sp>
          <p:nvSpPr>
            <p:cNvPr id="88" name="Freeform: Shape 87">
              <a:extLst>
                <a:ext uri="{FF2B5EF4-FFF2-40B4-BE49-F238E27FC236}">
                  <a16:creationId xmlns:a16="http://schemas.microsoft.com/office/drawing/2014/main" id="{0D27DCF2-11E8-4BFA-8129-71F560384FEF}"/>
                </a:ext>
              </a:extLst>
            </p:cNvPr>
            <p:cNvSpPr/>
            <p:nvPr/>
          </p:nvSpPr>
          <p:spPr>
            <a:xfrm>
              <a:off x="470886" y="5656795"/>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a:p>
          </p:txBody>
        </p:sp>
      </p:grpSp>
      <p:grpSp>
        <p:nvGrpSpPr>
          <p:cNvPr id="89" name="Group 88">
            <a:extLst>
              <a:ext uri="{FF2B5EF4-FFF2-40B4-BE49-F238E27FC236}">
                <a16:creationId xmlns:a16="http://schemas.microsoft.com/office/drawing/2014/main" id="{3C34A82D-BDC2-420C-982E-5D4FE1001A41}"/>
              </a:ext>
            </a:extLst>
          </p:cNvPr>
          <p:cNvGrpSpPr>
            <a:grpSpLocks noChangeAspect="1"/>
          </p:cNvGrpSpPr>
          <p:nvPr/>
        </p:nvGrpSpPr>
        <p:grpSpPr>
          <a:xfrm>
            <a:off x="8044162" y="4803429"/>
            <a:ext cx="365760" cy="304200"/>
            <a:chOff x="-776215" y="3626524"/>
            <a:chExt cx="799958" cy="665320"/>
          </a:xfrm>
          <a:solidFill>
            <a:schemeClr val="bg2"/>
          </a:solidFill>
        </p:grpSpPr>
        <p:sp>
          <p:nvSpPr>
            <p:cNvPr id="90" name="Freeform: Shape 89">
              <a:extLst>
                <a:ext uri="{FF2B5EF4-FFF2-40B4-BE49-F238E27FC236}">
                  <a16:creationId xmlns:a16="http://schemas.microsoft.com/office/drawing/2014/main" id="{6F98A22C-8575-43C0-B960-F3413795A0CF}"/>
                </a:ext>
              </a:extLst>
            </p:cNvPr>
            <p:cNvSpPr/>
            <p:nvPr/>
          </p:nvSpPr>
          <p:spPr>
            <a:xfrm>
              <a:off x="-767784" y="3786067"/>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91" name="Freeform: Shape 90">
              <a:extLst>
                <a:ext uri="{FF2B5EF4-FFF2-40B4-BE49-F238E27FC236}">
                  <a16:creationId xmlns:a16="http://schemas.microsoft.com/office/drawing/2014/main" id="{A0DA1AB1-AA0C-4C11-8C60-21FEB8049232}"/>
                </a:ext>
              </a:extLst>
            </p:cNvPr>
            <p:cNvSpPr/>
            <p:nvPr/>
          </p:nvSpPr>
          <p:spPr>
            <a:xfrm>
              <a:off x="-709682"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92" name="Freeform: Shape 91">
              <a:extLst>
                <a:ext uri="{FF2B5EF4-FFF2-40B4-BE49-F238E27FC236}">
                  <a16:creationId xmlns:a16="http://schemas.microsoft.com/office/drawing/2014/main" id="{C1797E5A-9399-4EC9-952F-1157DF20ABBA}"/>
                </a:ext>
              </a:extLst>
            </p:cNvPr>
            <p:cNvSpPr/>
            <p:nvPr/>
          </p:nvSpPr>
          <p:spPr>
            <a:xfrm>
              <a:off x="-776215" y="3731301"/>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93" name="Freeform: Shape 92">
              <a:extLst>
                <a:ext uri="{FF2B5EF4-FFF2-40B4-BE49-F238E27FC236}">
                  <a16:creationId xmlns:a16="http://schemas.microsoft.com/office/drawing/2014/main" id="{7F58F40E-F1C2-434F-9C23-FC77B4311588}"/>
                </a:ext>
              </a:extLst>
            </p:cNvPr>
            <p:cNvSpPr/>
            <p:nvPr/>
          </p:nvSpPr>
          <p:spPr>
            <a:xfrm>
              <a:off x="-328778"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94" name="Freeform: Shape 93">
              <a:extLst>
                <a:ext uri="{FF2B5EF4-FFF2-40B4-BE49-F238E27FC236}">
                  <a16:creationId xmlns:a16="http://schemas.microsoft.com/office/drawing/2014/main" id="{0C549530-B7FC-4329-AEAF-A01C0B5157EB}"/>
                </a:ext>
              </a:extLst>
            </p:cNvPr>
            <p:cNvSpPr/>
            <p:nvPr/>
          </p:nvSpPr>
          <p:spPr>
            <a:xfrm>
              <a:off x="-519563"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grpSp>
        <p:nvGrpSpPr>
          <p:cNvPr id="95" name="Group 94">
            <a:extLst>
              <a:ext uri="{FF2B5EF4-FFF2-40B4-BE49-F238E27FC236}">
                <a16:creationId xmlns:a16="http://schemas.microsoft.com/office/drawing/2014/main" id="{490FE018-AFF2-4FF2-9C98-5B194895BE73}"/>
              </a:ext>
            </a:extLst>
          </p:cNvPr>
          <p:cNvGrpSpPr>
            <a:grpSpLocks noChangeAspect="1"/>
          </p:cNvGrpSpPr>
          <p:nvPr/>
        </p:nvGrpSpPr>
        <p:grpSpPr>
          <a:xfrm>
            <a:off x="6828800" y="2969110"/>
            <a:ext cx="365760" cy="317755"/>
            <a:chOff x="-474040" y="6113577"/>
            <a:chExt cx="762000" cy="661987"/>
          </a:xfrm>
          <a:solidFill>
            <a:schemeClr val="bg2"/>
          </a:solidFill>
        </p:grpSpPr>
        <p:sp>
          <p:nvSpPr>
            <p:cNvPr id="96" name="Freeform: Shape 95">
              <a:extLst>
                <a:ext uri="{FF2B5EF4-FFF2-40B4-BE49-F238E27FC236}">
                  <a16:creationId xmlns:a16="http://schemas.microsoft.com/office/drawing/2014/main" id="{4AF480C5-877F-4081-985B-7ACB15F24526}"/>
                </a:ext>
              </a:extLst>
            </p:cNvPr>
            <p:cNvSpPr/>
            <p:nvPr/>
          </p:nvSpPr>
          <p:spPr>
            <a:xfrm>
              <a:off x="-474040" y="6470764"/>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a:p>
          </p:txBody>
        </p:sp>
        <p:sp>
          <p:nvSpPr>
            <p:cNvPr id="97" name="Freeform: Shape 96">
              <a:extLst>
                <a:ext uri="{FF2B5EF4-FFF2-40B4-BE49-F238E27FC236}">
                  <a16:creationId xmlns:a16="http://schemas.microsoft.com/office/drawing/2014/main" id="{EEE2FC84-AAE4-4486-AE36-8496440B04C4}"/>
                </a:ext>
              </a:extLst>
            </p:cNvPr>
            <p:cNvSpPr/>
            <p:nvPr/>
          </p:nvSpPr>
          <p:spPr>
            <a:xfrm>
              <a:off x="-474040" y="6113577"/>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a:p>
          </p:txBody>
        </p:sp>
      </p:grpSp>
      <p:grpSp>
        <p:nvGrpSpPr>
          <p:cNvPr id="98" name="Group 97">
            <a:extLst>
              <a:ext uri="{FF2B5EF4-FFF2-40B4-BE49-F238E27FC236}">
                <a16:creationId xmlns:a16="http://schemas.microsoft.com/office/drawing/2014/main" id="{4D935856-7F00-4D0D-BA48-CF577503837F}"/>
              </a:ext>
            </a:extLst>
          </p:cNvPr>
          <p:cNvGrpSpPr>
            <a:grpSpLocks noChangeAspect="1"/>
          </p:cNvGrpSpPr>
          <p:nvPr/>
        </p:nvGrpSpPr>
        <p:grpSpPr>
          <a:xfrm>
            <a:off x="3782079" y="4827056"/>
            <a:ext cx="365760" cy="256947"/>
            <a:chOff x="1418602" y="6135827"/>
            <a:chExt cx="761999" cy="535304"/>
          </a:xfrm>
          <a:solidFill>
            <a:schemeClr val="bg2"/>
          </a:solidFill>
        </p:grpSpPr>
        <p:sp>
          <p:nvSpPr>
            <p:cNvPr id="99" name="Freeform: Shape 98">
              <a:extLst>
                <a:ext uri="{FF2B5EF4-FFF2-40B4-BE49-F238E27FC236}">
                  <a16:creationId xmlns:a16="http://schemas.microsoft.com/office/drawing/2014/main" id="{668BB550-373D-4DDB-8350-6AAE2F3459F1}"/>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100" name="Freeform: Shape 99">
              <a:extLst>
                <a:ext uri="{FF2B5EF4-FFF2-40B4-BE49-F238E27FC236}">
                  <a16:creationId xmlns:a16="http://schemas.microsoft.com/office/drawing/2014/main" id="{71B707AC-23EA-4528-B86C-1F05F1A57E4B}"/>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101" name="Freeform: Shape 100">
              <a:extLst>
                <a:ext uri="{FF2B5EF4-FFF2-40B4-BE49-F238E27FC236}">
                  <a16:creationId xmlns:a16="http://schemas.microsoft.com/office/drawing/2014/main" id="{E7AA19D2-6832-4E2E-9ED6-CE93E6C1CA49}"/>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102" name="Freeform: Shape 101">
              <a:extLst>
                <a:ext uri="{FF2B5EF4-FFF2-40B4-BE49-F238E27FC236}">
                  <a16:creationId xmlns:a16="http://schemas.microsoft.com/office/drawing/2014/main" id="{25BFF3FE-EB05-4BF5-9EBA-00A19A9D7BC6}"/>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103" name="Freeform: Shape 102">
              <a:extLst>
                <a:ext uri="{FF2B5EF4-FFF2-40B4-BE49-F238E27FC236}">
                  <a16:creationId xmlns:a16="http://schemas.microsoft.com/office/drawing/2014/main" id="{825E4E55-4BEA-479C-B999-8ED5F81ADDA6}"/>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104" name="Freeform: Shape 103">
              <a:extLst>
                <a:ext uri="{FF2B5EF4-FFF2-40B4-BE49-F238E27FC236}">
                  <a16:creationId xmlns:a16="http://schemas.microsoft.com/office/drawing/2014/main" id="{9A1A3426-4EA2-466C-BFBD-9F366AA2EC5E}"/>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105" name="Freeform: Shape 104">
              <a:extLst>
                <a:ext uri="{FF2B5EF4-FFF2-40B4-BE49-F238E27FC236}">
                  <a16:creationId xmlns:a16="http://schemas.microsoft.com/office/drawing/2014/main" id="{560D6CD3-C006-4060-924A-A5330903419D}"/>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106" name="Group 105">
            <a:extLst>
              <a:ext uri="{FF2B5EF4-FFF2-40B4-BE49-F238E27FC236}">
                <a16:creationId xmlns:a16="http://schemas.microsoft.com/office/drawing/2014/main" id="{58D21A77-C1B0-4870-A77E-57D724A917C6}"/>
              </a:ext>
            </a:extLst>
          </p:cNvPr>
          <p:cNvGrpSpPr>
            <a:grpSpLocks noChangeAspect="1"/>
          </p:cNvGrpSpPr>
          <p:nvPr/>
        </p:nvGrpSpPr>
        <p:grpSpPr>
          <a:xfrm>
            <a:off x="5015154" y="2940039"/>
            <a:ext cx="332888" cy="365760"/>
            <a:chOff x="8180808" y="4049595"/>
            <a:chExt cx="693515" cy="761999"/>
          </a:xfrm>
          <a:solidFill>
            <a:schemeClr val="bg2"/>
          </a:solidFill>
        </p:grpSpPr>
        <p:sp>
          <p:nvSpPr>
            <p:cNvPr id="107" name="Freeform: Shape 106">
              <a:extLst>
                <a:ext uri="{FF2B5EF4-FFF2-40B4-BE49-F238E27FC236}">
                  <a16:creationId xmlns:a16="http://schemas.microsoft.com/office/drawing/2014/main" id="{335498CD-1B22-4BD6-85EF-13E61B06ECE1}"/>
                </a:ext>
              </a:extLst>
            </p:cNvPr>
            <p:cNvSpPr/>
            <p:nvPr/>
          </p:nvSpPr>
          <p:spPr>
            <a:xfrm>
              <a:off x="8650200"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108" name="Freeform: Shape 107">
              <a:extLst>
                <a:ext uri="{FF2B5EF4-FFF2-40B4-BE49-F238E27FC236}">
                  <a16:creationId xmlns:a16="http://schemas.microsoft.com/office/drawing/2014/main" id="{BA3EBD88-0E65-4896-BA7F-7AAF4AF4A7E9}"/>
                </a:ext>
              </a:extLst>
            </p:cNvPr>
            <p:cNvSpPr/>
            <p:nvPr/>
          </p:nvSpPr>
          <p:spPr>
            <a:xfrm>
              <a:off x="8255008"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109" name="Freeform: Shape 108">
              <a:extLst>
                <a:ext uri="{FF2B5EF4-FFF2-40B4-BE49-F238E27FC236}">
                  <a16:creationId xmlns:a16="http://schemas.microsoft.com/office/drawing/2014/main" id="{9BC8F546-318F-4597-8FFF-C8EA265A4C21}"/>
                </a:ext>
              </a:extLst>
            </p:cNvPr>
            <p:cNvSpPr/>
            <p:nvPr/>
          </p:nvSpPr>
          <p:spPr>
            <a:xfrm>
              <a:off x="8604194" y="4606044"/>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110" name="Freeform: Shape 109">
              <a:extLst>
                <a:ext uri="{FF2B5EF4-FFF2-40B4-BE49-F238E27FC236}">
                  <a16:creationId xmlns:a16="http://schemas.microsoft.com/office/drawing/2014/main" id="{41509ED8-4F5B-4667-81C6-55C4BB4AC6FB}"/>
                </a:ext>
              </a:extLst>
            </p:cNvPr>
            <p:cNvSpPr/>
            <p:nvPr/>
          </p:nvSpPr>
          <p:spPr>
            <a:xfrm>
              <a:off x="8180808" y="4606044"/>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111" name="Freeform: Shape 110">
              <a:extLst>
                <a:ext uri="{FF2B5EF4-FFF2-40B4-BE49-F238E27FC236}">
                  <a16:creationId xmlns:a16="http://schemas.microsoft.com/office/drawing/2014/main" id="{1944D527-6D2A-4765-8A24-F47A5950C3DB}"/>
                </a:ext>
              </a:extLst>
            </p:cNvPr>
            <p:cNvSpPr/>
            <p:nvPr/>
          </p:nvSpPr>
          <p:spPr>
            <a:xfrm>
              <a:off x="8378452" y="4663765"/>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112" name="Freeform: Shape 111">
              <a:extLst>
                <a:ext uri="{FF2B5EF4-FFF2-40B4-BE49-F238E27FC236}">
                  <a16:creationId xmlns:a16="http://schemas.microsoft.com/office/drawing/2014/main" id="{8AC447D5-5E1A-4021-A76A-D2B7100325B5}"/>
                </a:ext>
              </a:extLst>
            </p:cNvPr>
            <p:cNvSpPr/>
            <p:nvPr/>
          </p:nvSpPr>
          <p:spPr>
            <a:xfrm>
              <a:off x="8452557" y="4495365"/>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113" name="Freeform: Shape 112">
              <a:extLst>
                <a:ext uri="{FF2B5EF4-FFF2-40B4-BE49-F238E27FC236}">
                  <a16:creationId xmlns:a16="http://schemas.microsoft.com/office/drawing/2014/main" id="{248FA4EF-E4FD-469A-8183-8B91F5D7C9A9}"/>
                </a:ext>
              </a:extLst>
            </p:cNvPr>
            <p:cNvSpPr/>
            <p:nvPr/>
          </p:nvSpPr>
          <p:spPr>
            <a:xfrm>
              <a:off x="8181380" y="4049595"/>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grpSp>
        <p:nvGrpSpPr>
          <p:cNvPr id="114" name="Group 113">
            <a:extLst>
              <a:ext uri="{FF2B5EF4-FFF2-40B4-BE49-F238E27FC236}">
                <a16:creationId xmlns:a16="http://schemas.microsoft.com/office/drawing/2014/main" id="{CFC38175-C53A-4AE7-8FA3-877233E89A99}"/>
              </a:ext>
            </a:extLst>
          </p:cNvPr>
          <p:cNvGrpSpPr>
            <a:grpSpLocks noChangeAspect="1"/>
          </p:cNvGrpSpPr>
          <p:nvPr/>
        </p:nvGrpSpPr>
        <p:grpSpPr>
          <a:xfrm>
            <a:off x="9581188" y="4772649"/>
            <a:ext cx="345440" cy="365760"/>
            <a:chOff x="925835" y="4788379"/>
            <a:chExt cx="538748" cy="570439"/>
          </a:xfrm>
          <a:solidFill>
            <a:schemeClr val="bg2"/>
          </a:solidFill>
        </p:grpSpPr>
        <p:sp>
          <p:nvSpPr>
            <p:cNvPr id="115" name="Graphic 36" descr="Inbox Check with solid fill">
              <a:extLst>
                <a:ext uri="{FF2B5EF4-FFF2-40B4-BE49-F238E27FC236}">
                  <a16:creationId xmlns:a16="http://schemas.microsoft.com/office/drawing/2014/main" id="{72CA8E79-96AE-46CD-9066-6AC9C5E66694}"/>
                </a:ext>
              </a:extLst>
            </p:cNvPr>
            <p:cNvSpPr/>
            <p:nvPr/>
          </p:nvSpPr>
          <p:spPr>
            <a:xfrm>
              <a:off x="925835" y="4978525"/>
              <a:ext cx="538748" cy="380293"/>
            </a:xfrm>
            <a:custGeom>
              <a:avLst/>
              <a:gdLst>
                <a:gd name="connsiteX0" fmla="*/ 548735 w 647700"/>
                <a:gd name="connsiteY0" fmla="*/ 155467 h 457200"/>
                <a:gd name="connsiteX1" fmla="*/ 587264 w 647700"/>
                <a:gd name="connsiteY1" fmla="*/ 248422 h 457200"/>
                <a:gd name="connsiteX2" fmla="*/ 409146 w 647700"/>
                <a:gd name="connsiteY2" fmla="*/ 248422 h 457200"/>
                <a:gd name="connsiteX3" fmla="*/ 322585 w 647700"/>
                <a:gd name="connsiteY3" fmla="*/ 332434 h 457200"/>
                <a:gd name="connsiteX4" fmla="*/ 238573 w 647700"/>
                <a:gd name="connsiteY4" fmla="*/ 248422 h 457200"/>
                <a:gd name="connsiteX5" fmla="*/ 60293 w 647700"/>
                <a:gd name="connsiteY5" fmla="*/ 248422 h 457200"/>
                <a:gd name="connsiteX6" fmla="*/ 139494 w 647700"/>
                <a:gd name="connsiteY6" fmla="*/ 57150 h 457200"/>
                <a:gd name="connsiteX7" fmla="*/ 274406 w 647700"/>
                <a:gd name="connsiteY7" fmla="*/ 57150 h 457200"/>
                <a:gd name="connsiteX8" fmla="*/ 252946 w 647700"/>
                <a:gd name="connsiteY8" fmla="*/ 0 h 457200"/>
                <a:gd name="connsiteX9" fmla="*/ 101298 w 647700"/>
                <a:gd name="connsiteY9" fmla="*/ 0 h 457200"/>
                <a:gd name="connsiteX10" fmla="*/ 0 w 647700"/>
                <a:gd name="connsiteY10" fmla="*/ 244592 h 457200"/>
                <a:gd name="connsiteX11" fmla="*/ 0 w 647700"/>
                <a:gd name="connsiteY11" fmla="*/ 457200 h 457200"/>
                <a:gd name="connsiteX12" fmla="*/ 647700 w 647700"/>
                <a:gd name="connsiteY12" fmla="*/ 457200 h 457200"/>
                <a:gd name="connsiteX13" fmla="*/ 647700 w 647700"/>
                <a:gd name="connsiteY13" fmla="*/ 245012 h 457200"/>
                <a:gd name="connsiteX14" fmla="*/ 598808 w 647700"/>
                <a:gd name="connsiteY14" fmla="*/ 127025 h 457200"/>
                <a:gd name="connsiteX15" fmla="*/ 548735 w 647700"/>
                <a:gd name="connsiteY15" fmla="*/ 155467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7700" h="457200">
                  <a:moveTo>
                    <a:pt x="548735" y="155467"/>
                  </a:moveTo>
                  <a:lnTo>
                    <a:pt x="587264" y="248422"/>
                  </a:lnTo>
                  <a:lnTo>
                    <a:pt x="409146" y="248422"/>
                  </a:lnTo>
                  <a:cubicBezTo>
                    <a:pt x="408442" y="295525"/>
                    <a:pt x="369687" y="333138"/>
                    <a:pt x="322585" y="332434"/>
                  </a:cubicBezTo>
                  <a:cubicBezTo>
                    <a:pt x="276475" y="331744"/>
                    <a:pt x="239262" y="294532"/>
                    <a:pt x="238573" y="248422"/>
                  </a:cubicBezTo>
                  <a:lnTo>
                    <a:pt x="60293" y="248422"/>
                  </a:lnTo>
                  <a:lnTo>
                    <a:pt x="139494" y="57150"/>
                  </a:lnTo>
                  <a:lnTo>
                    <a:pt x="274406" y="57150"/>
                  </a:lnTo>
                  <a:cubicBezTo>
                    <a:pt x="264604" y="39203"/>
                    <a:pt x="257379" y="19963"/>
                    <a:pt x="252946" y="0"/>
                  </a:cubicBezTo>
                  <a:lnTo>
                    <a:pt x="101298" y="0"/>
                  </a:lnTo>
                  <a:lnTo>
                    <a:pt x="0" y="244592"/>
                  </a:lnTo>
                  <a:lnTo>
                    <a:pt x="0" y="457200"/>
                  </a:lnTo>
                  <a:lnTo>
                    <a:pt x="647700" y="457200"/>
                  </a:lnTo>
                  <a:lnTo>
                    <a:pt x="647700" y="245012"/>
                  </a:lnTo>
                  <a:lnTo>
                    <a:pt x="598808" y="127025"/>
                  </a:lnTo>
                  <a:cubicBezTo>
                    <a:pt x="583443" y="138671"/>
                    <a:pt x="566606" y="148234"/>
                    <a:pt x="548735" y="155467"/>
                  </a:cubicBezTo>
                  <a:close/>
                </a:path>
              </a:pathLst>
            </a:custGeom>
            <a:grpFill/>
            <a:ln w="9525" cap="flat">
              <a:noFill/>
              <a:prstDash val="solid"/>
              <a:miter/>
            </a:ln>
          </p:spPr>
          <p:txBody>
            <a:bodyPr rtlCol="0" anchor="ctr"/>
            <a:lstStyle/>
            <a:p>
              <a:endParaRPr lang="en-ID"/>
            </a:p>
          </p:txBody>
        </p:sp>
        <p:sp>
          <p:nvSpPr>
            <p:cNvPr id="116" name="Graphic 36" descr="Inbox Check with solid fill">
              <a:extLst>
                <a:ext uri="{FF2B5EF4-FFF2-40B4-BE49-F238E27FC236}">
                  <a16:creationId xmlns:a16="http://schemas.microsoft.com/office/drawing/2014/main" id="{D25F1092-EBBD-4474-903B-A328DA32E8DD}"/>
                </a:ext>
              </a:extLst>
            </p:cNvPr>
            <p:cNvSpPr/>
            <p:nvPr/>
          </p:nvSpPr>
          <p:spPr>
            <a:xfrm>
              <a:off x="1163518" y="4788379"/>
              <a:ext cx="301065" cy="301065"/>
            </a:xfrm>
            <a:custGeom>
              <a:avLst/>
              <a:gdLst>
                <a:gd name="connsiteX0" fmla="*/ 180975 w 361950"/>
                <a:gd name="connsiteY0" fmla="*/ 0 h 361950"/>
                <a:gd name="connsiteX1" fmla="*/ 0 w 361950"/>
                <a:gd name="connsiteY1" fmla="*/ 180975 h 361950"/>
                <a:gd name="connsiteX2" fmla="*/ 180975 w 361950"/>
                <a:gd name="connsiteY2" fmla="*/ 361950 h 361950"/>
                <a:gd name="connsiteX3" fmla="*/ 361950 w 361950"/>
                <a:gd name="connsiteY3" fmla="*/ 180975 h 361950"/>
                <a:gd name="connsiteX4" fmla="*/ 181127 w 361950"/>
                <a:gd name="connsiteY4" fmla="*/ 0 h 361950"/>
                <a:gd name="connsiteX5" fmla="*/ 180975 w 361950"/>
                <a:gd name="connsiteY5" fmla="*/ 0 h 361950"/>
                <a:gd name="connsiteX6" fmla="*/ 224790 w 361950"/>
                <a:gd name="connsiteY6" fmla="*/ 189614 h 361950"/>
                <a:gd name="connsiteX7" fmla="*/ 145209 w 361950"/>
                <a:gd name="connsiteY7" fmla="*/ 269281 h 361950"/>
                <a:gd name="connsiteX8" fmla="*/ 77019 w 361950"/>
                <a:gd name="connsiteY8" fmla="*/ 201082 h 361950"/>
                <a:gd name="connsiteX9" fmla="*/ 99803 w 361950"/>
                <a:gd name="connsiteY9" fmla="*/ 178298 h 361950"/>
                <a:gd name="connsiteX10" fmla="*/ 145209 w 361950"/>
                <a:gd name="connsiteY10" fmla="*/ 223714 h 361950"/>
                <a:gd name="connsiteX11" fmla="*/ 210931 w 361950"/>
                <a:gd name="connsiteY11" fmla="*/ 157105 h 361950"/>
                <a:gd name="connsiteX12" fmla="*/ 267348 w 361950"/>
                <a:gd name="connsiteY12" fmla="*/ 101394 h 361950"/>
                <a:gd name="connsiteX13" fmla="*/ 269405 w 361950"/>
                <a:gd name="connsiteY13" fmla="*/ 99489 h 361950"/>
                <a:gd name="connsiteX14" fmla="*/ 271310 w 361950"/>
                <a:gd name="connsiteY14" fmla="*/ 97431 h 361950"/>
                <a:gd name="connsiteX15" fmla="*/ 294418 w 361950"/>
                <a:gd name="connsiteY15" fmla="*/ 120215 h 361950"/>
                <a:gd name="connsiteX16" fmla="*/ 224790 w 361950"/>
                <a:gd name="connsiteY16" fmla="*/ 189614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1950" h="361950">
                  <a:moveTo>
                    <a:pt x="180975" y="0"/>
                  </a:moveTo>
                  <a:cubicBezTo>
                    <a:pt x="81025" y="0"/>
                    <a:pt x="0" y="81025"/>
                    <a:pt x="0" y="180975"/>
                  </a:cubicBezTo>
                  <a:cubicBezTo>
                    <a:pt x="0" y="280925"/>
                    <a:pt x="81025" y="361950"/>
                    <a:pt x="180975" y="361950"/>
                  </a:cubicBezTo>
                  <a:cubicBezTo>
                    <a:pt x="280925" y="361950"/>
                    <a:pt x="361950" y="280925"/>
                    <a:pt x="361950" y="180975"/>
                  </a:cubicBezTo>
                  <a:cubicBezTo>
                    <a:pt x="361992" y="81067"/>
                    <a:pt x="281035" y="42"/>
                    <a:pt x="181127" y="0"/>
                  </a:cubicBezTo>
                  <a:cubicBezTo>
                    <a:pt x="181077" y="0"/>
                    <a:pt x="181025" y="0"/>
                    <a:pt x="180975" y="0"/>
                  </a:cubicBezTo>
                  <a:close/>
                  <a:moveTo>
                    <a:pt x="224790" y="189614"/>
                  </a:moveTo>
                  <a:cubicBezTo>
                    <a:pt x="198425" y="215935"/>
                    <a:pt x="171898" y="242490"/>
                    <a:pt x="145209" y="269281"/>
                  </a:cubicBezTo>
                  <a:cubicBezTo>
                    <a:pt x="122527" y="246497"/>
                    <a:pt x="99796" y="223764"/>
                    <a:pt x="77019" y="201082"/>
                  </a:cubicBezTo>
                  <a:lnTo>
                    <a:pt x="99803" y="178298"/>
                  </a:lnTo>
                  <a:lnTo>
                    <a:pt x="145209" y="223714"/>
                  </a:lnTo>
                  <a:cubicBezTo>
                    <a:pt x="167249" y="201349"/>
                    <a:pt x="189157" y="179146"/>
                    <a:pt x="210931" y="157105"/>
                  </a:cubicBezTo>
                  <a:cubicBezTo>
                    <a:pt x="232705" y="135055"/>
                    <a:pt x="244773" y="123225"/>
                    <a:pt x="267348" y="101394"/>
                  </a:cubicBezTo>
                  <a:cubicBezTo>
                    <a:pt x="267986" y="100755"/>
                    <a:pt x="268662" y="100127"/>
                    <a:pt x="269405" y="99489"/>
                  </a:cubicBezTo>
                  <a:cubicBezTo>
                    <a:pt x="270119" y="98880"/>
                    <a:pt x="270758" y="98189"/>
                    <a:pt x="271310" y="97431"/>
                  </a:cubicBezTo>
                  <a:lnTo>
                    <a:pt x="294418" y="120215"/>
                  </a:lnTo>
                  <a:cubicBezTo>
                    <a:pt x="267653" y="146904"/>
                    <a:pt x="251193" y="163297"/>
                    <a:pt x="224790" y="189614"/>
                  </a:cubicBezTo>
                  <a:close/>
                </a:path>
              </a:pathLst>
            </a:custGeom>
            <a:grpFill/>
            <a:ln w="9525" cap="flat">
              <a:noFill/>
              <a:prstDash val="solid"/>
              <a:miter/>
            </a:ln>
          </p:spPr>
          <p:txBody>
            <a:bodyPr rtlCol="0" anchor="ctr"/>
            <a:lstStyle/>
            <a:p>
              <a:endParaRPr lang="en-ID"/>
            </a:p>
          </p:txBody>
        </p:sp>
      </p:grpSp>
      <p:sp>
        <p:nvSpPr>
          <p:cNvPr id="7" name="Title 6">
            <a:extLst>
              <a:ext uri="{FF2B5EF4-FFF2-40B4-BE49-F238E27FC236}">
                <a16:creationId xmlns:a16="http://schemas.microsoft.com/office/drawing/2014/main" id="{43666A80-0FFE-4F42-86DF-0AF904B7A7CC}"/>
              </a:ext>
            </a:extLst>
          </p:cNvPr>
          <p:cNvSpPr>
            <a:spLocks noGrp="1"/>
          </p:cNvSpPr>
          <p:nvPr>
            <p:ph type="title"/>
          </p:nvPr>
        </p:nvSpPr>
        <p:spPr>
          <a:xfrm>
            <a:off x="1793289" y="580843"/>
            <a:ext cx="8605422" cy="768096"/>
          </a:xfrm>
        </p:spPr>
        <p:txBody>
          <a:bodyPr/>
          <a:lstStyle/>
          <a:p>
            <a:r>
              <a:rPr lang="en-US" sz="4400" b="1" dirty="0">
                <a:latin typeface="+mj-lt"/>
              </a:rPr>
              <a:t>Creative Infographic</a:t>
            </a:r>
            <a:endParaRPr lang="en-ID" dirty="0"/>
          </a:p>
        </p:txBody>
      </p:sp>
    </p:spTree>
    <p:extLst>
      <p:ext uri="{BB962C8B-B14F-4D97-AF65-F5344CB8AC3E}">
        <p14:creationId xmlns:p14="http://schemas.microsoft.com/office/powerpoint/2010/main" val="20650734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6"/>
                                        </p:tgtEl>
                                        <p:attrNameLst>
                                          <p:attrName>style.visibility</p:attrName>
                                        </p:attrNameLst>
                                      </p:cBhvr>
                                      <p:to>
                                        <p:strVal val="visible"/>
                                      </p:to>
                                    </p:set>
                                    <p:animEffect transition="in" filter="fade">
                                      <p:cBhvr>
                                        <p:cTn id="7" dur="500"/>
                                        <p:tgtEl>
                                          <p:spTgt spid="76"/>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77"/>
                                        </p:tgtEl>
                                        <p:attrNameLst>
                                          <p:attrName>style.visibility</p:attrName>
                                        </p:attrNameLst>
                                      </p:cBhvr>
                                      <p:to>
                                        <p:strVal val="visible"/>
                                      </p:to>
                                    </p:set>
                                    <p:anim calcmode="lin" valueType="num">
                                      <p:cBhvr>
                                        <p:cTn id="11" dur="500" fill="hold"/>
                                        <p:tgtEl>
                                          <p:spTgt spid="77"/>
                                        </p:tgtEl>
                                        <p:attrNameLst>
                                          <p:attrName>ppt_w</p:attrName>
                                        </p:attrNameLst>
                                      </p:cBhvr>
                                      <p:tavLst>
                                        <p:tav tm="0">
                                          <p:val>
                                            <p:fltVal val="0"/>
                                          </p:val>
                                        </p:tav>
                                        <p:tav tm="100000">
                                          <p:val>
                                            <p:strVal val="#ppt_w"/>
                                          </p:val>
                                        </p:tav>
                                      </p:tavLst>
                                    </p:anim>
                                    <p:anim calcmode="lin" valueType="num">
                                      <p:cBhvr>
                                        <p:cTn id="12" dur="500" fill="hold"/>
                                        <p:tgtEl>
                                          <p:spTgt spid="77"/>
                                        </p:tgtEl>
                                        <p:attrNameLst>
                                          <p:attrName>ppt_h</p:attrName>
                                        </p:attrNameLst>
                                      </p:cBhvr>
                                      <p:tavLst>
                                        <p:tav tm="0">
                                          <p:val>
                                            <p:fltVal val="0"/>
                                          </p:val>
                                        </p:tav>
                                        <p:tav tm="100000">
                                          <p:val>
                                            <p:strVal val="#ppt_h"/>
                                          </p:val>
                                        </p:tav>
                                      </p:tavLst>
                                    </p:anim>
                                    <p:animEffect transition="in" filter="fade">
                                      <p:cBhvr>
                                        <p:cTn id="13" dur="500"/>
                                        <p:tgtEl>
                                          <p:spTgt spid="77"/>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80"/>
                                        </p:tgtEl>
                                        <p:attrNameLst>
                                          <p:attrName>style.visibility</p:attrName>
                                        </p:attrNameLst>
                                      </p:cBhvr>
                                      <p:to>
                                        <p:strVal val="visible"/>
                                      </p:to>
                                    </p:set>
                                    <p:animEffect transition="in" filter="wipe(left)">
                                      <p:cBhvr>
                                        <p:cTn id="17" dur="500"/>
                                        <p:tgtEl>
                                          <p:spTgt spid="80"/>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left)">
                                      <p:cBhvr>
                                        <p:cTn id="21" dur="500"/>
                                        <p:tgtEl>
                                          <p:spTgt spid="7"/>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27"/>
                                        </p:tgtEl>
                                        <p:attrNameLst>
                                          <p:attrName>style.visibility</p:attrName>
                                        </p:attrNameLst>
                                      </p:cBhvr>
                                      <p:to>
                                        <p:strVal val="visible"/>
                                      </p:to>
                                    </p:set>
                                    <p:anim calcmode="lin" valueType="num">
                                      <p:cBhvr>
                                        <p:cTn id="25" dur="500" fill="hold"/>
                                        <p:tgtEl>
                                          <p:spTgt spid="27"/>
                                        </p:tgtEl>
                                        <p:attrNameLst>
                                          <p:attrName>ppt_w</p:attrName>
                                        </p:attrNameLst>
                                      </p:cBhvr>
                                      <p:tavLst>
                                        <p:tav tm="0">
                                          <p:val>
                                            <p:fltVal val="0"/>
                                          </p:val>
                                        </p:tav>
                                        <p:tav tm="100000">
                                          <p:val>
                                            <p:strVal val="#ppt_w"/>
                                          </p:val>
                                        </p:tav>
                                      </p:tavLst>
                                    </p:anim>
                                    <p:anim calcmode="lin" valueType="num">
                                      <p:cBhvr>
                                        <p:cTn id="26" dur="500" fill="hold"/>
                                        <p:tgtEl>
                                          <p:spTgt spid="27"/>
                                        </p:tgtEl>
                                        <p:attrNameLst>
                                          <p:attrName>ppt_h</p:attrName>
                                        </p:attrNameLst>
                                      </p:cBhvr>
                                      <p:tavLst>
                                        <p:tav tm="0">
                                          <p:val>
                                            <p:fltVal val="0"/>
                                          </p:val>
                                        </p:tav>
                                        <p:tav tm="100000">
                                          <p:val>
                                            <p:strVal val="#ppt_h"/>
                                          </p:val>
                                        </p:tav>
                                      </p:tavLst>
                                    </p:anim>
                                    <p:animEffect transition="in" filter="fade">
                                      <p:cBhvr>
                                        <p:cTn id="27" dur="500"/>
                                        <p:tgtEl>
                                          <p:spTgt spid="27"/>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26"/>
                                        </p:tgtEl>
                                        <p:attrNameLst>
                                          <p:attrName>style.visibility</p:attrName>
                                        </p:attrNameLst>
                                      </p:cBhvr>
                                      <p:to>
                                        <p:strVal val="visible"/>
                                      </p:to>
                                    </p:set>
                                    <p:anim calcmode="lin" valueType="num">
                                      <p:cBhvr>
                                        <p:cTn id="30" dur="500" fill="hold"/>
                                        <p:tgtEl>
                                          <p:spTgt spid="26"/>
                                        </p:tgtEl>
                                        <p:attrNameLst>
                                          <p:attrName>ppt_w</p:attrName>
                                        </p:attrNameLst>
                                      </p:cBhvr>
                                      <p:tavLst>
                                        <p:tav tm="0">
                                          <p:val>
                                            <p:fltVal val="0"/>
                                          </p:val>
                                        </p:tav>
                                        <p:tav tm="100000">
                                          <p:val>
                                            <p:strVal val="#ppt_w"/>
                                          </p:val>
                                        </p:tav>
                                      </p:tavLst>
                                    </p:anim>
                                    <p:anim calcmode="lin" valueType="num">
                                      <p:cBhvr>
                                        <p:cTn id="31" dur="500" fill="hold"/>
                                        <p:tgtEl>
                                          <p:spTgt spid="26"/>
                                        </p:tgtEl>
                                        <p:attrNameLst>
                                          <p:attrName>ppt_h</p:attrName>
                                        </p:attrNameLst>
                                      </p:cBhvr>
                                      <p:tavLst>
                                        <p:tav tm="0">
                                          <p:val>
                                            <p:fltVal val="0"/>
                                          </p:val>
                                        </p:tav>
                                        <p:tav tm="100000">
                                          <p:val>
                                            <p:strVal val="#ppt_h"/>
                                          </p:val>
                                        </p:tav>
                                      </p:tavLst>
                                    </p:anim>
                                    <p:animEffect transition="in" filter="fade">
                                      <p:cBhvr>
                                        <p:cTn id="32" dur="500"/>
                                        <p:tgtEl>
                                          <p:spTgt spid="26"/>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24"/>
                                        </p:tgtEl>
                                        <p:attrNameLst>
                                          <p:attrName>style.visibility</p:attrName>
                                        </p:attrNameLst>
                                      </p:cBhvr>
                                      <p:to>
                                        <p:strVal val="visible"/>
                                      </p:to>
                                    </p:set>
                                    <p:anim calcmode="lin" valueType="num">
                                      <p:cBhvr>
                                        <p:cTn id="35" dur="500" fill="hold"/>
                                        <p:tgtEl>
                                          <p:spTgt spid="24"/>
                                        </p:tgtEl>
                                        <p:attrNameLst>
                                          <p:attrName>ppt_w</p:attrName>
                                        </p:attrNameLst>
                                      </p:cBhvr>
                                      <p:tavLst>
                                        <p:tav tm="0">
                                          <p:val>
                                            <p:fltVal val="0"/>
                                          </p:val>
                                        </p:tav>
                                        <p:tav tm="100000">
                                          <p:val>
                                            <p:strVal val="#ppt_w"/>
                                          </p:val>
                                        </p:tav>
                                      </p:tavLst>
                                    </p:anim>
                                    <p:anim calcmode="lin" valueType="num">
                                      <p:cBhvr>
                                        <p:cTn id="36" dur="500" fill="hold"/>
                                        <p:tgtEl>
                                          <p:spTgt spid="24"/>
                                        </p:tgtEl>
                                        <p:attrNameLst>
                                          <p:attrName>ppt_h</p:attrName>
                                        </p:attrNameLst>
                                      </p:cBhvr>
                                      <p:tavLst>
                                        <p:tav tm="0">
                                          <p:val>
                                            <p:fltVal val="0"/>
                                          </p:val>
                                        </p:tav>
                                        <p:tav tm="100000">
                                          <p:val>
                                            <p:strVal val="#ppt_h"/>
                                          </p:val>
                                        </p:tav>
                                      </p:tavLst>
                                    </p:anim>
                                    <p:animEffect transition="in" filter="fade">
                                      <p:cBhvr>
                                        <p:cTn id="37" dur="500"/>
                                        <p:tgtEl>
                                          <p:spTgt spid="24"/>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17"/>
                                        </p:tgtEl>
                                        <p:attrNameLst>
                                          <p:attrName>style.visibility</p:attrName>
                                        </p:attrNameLst>
                                      </p:cBhvr>
                                      <p:to>
                                        <p:strVal val="visible"/>
                                      </p:to>
                                    </p:set>
                                    <p:anim calcmode="lin" valueType="num">
                                      <p:cBhvr>
                                        <p:cTn id="40" dur="500" fill="hold"/>
                                        <p:tgtEl>
                                          <p:spTgt spid="17"/>
                                        </p:tgtEl>
                                        <p:attrNameLst>
                                          <p:attrName>ppt_w</p:attrName>
                                        </p:attrNameLst>
                                      </p:cBhvr>
                                      <p:tavLst>
                                        <p:tav tm="0">
                                          <p:val>
                                            <p:fltVal val="0"/>
                                          </p:val>
                                        </p:tav>
                                        <p:tav tm="100000">
                                          <p:val>
                                            <p:strVal val="#ppt_w"/>
                                          </p:val>
                                        </p:tav>
                                      </p:tavLst>
                                    </p:anim>
                                    <p:anim calcmode="lin" valueType="num">
                                      <p:cBhvr>
                                        <p:cTn id="41" dur="500" fill="hold"/>
                                        <p:tgtEl>
                                          <p:spTgt spid="17"/>
                                        </p:tgtEl>
                                        <p:attrNameLst>
                                          <p:attrName>ppt_h</p:attrName>
                                        </p:attrNameLst>
                                      </p:cBhvr>
                                      <p:tavLst>
                                        <p:tav tm="0">
                                          <p:val>
                                            <p:fltVal val="0"/>
                                          </p:val>
                                        </p:tav>
                                        <p:tav tm="100000">
                                          <p:val>
                                            <p:strVal val="#ppt_h"/>
                                          </p:val>
                                        </p:tav>
                                      </p:tavLst>
                                    </p:anim>
                                    <p:animEffect transition="in" filter="fade">
                                      <p:cBhvr>
                                        <p:cTn id="42" dur="500"/>
                                        <p:tgtEl>
                                          <p:spTgt spid="17"/>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29"/>
                                        </p:tgtEl>
                                        <p:attrNameLst>
                                          <p:attrName>style.visibility</p:attrName>
                                        </p:attrNameLst>
                                      </p:cBhvr>
                                      <p:to>
                                        <p:strVal val="visible"/>
                                      </p:to>
                                    </p:set>
                                    <p:anim calcmode="lin" valueType="num">
                                      <p:cBhvr>
                                        <p:cTn id="45" dur="500" fill="hold"/>
                                        <p:tgtEl>
                                          <p:spTgt spid="29"/>
                                        </p:tgtEl>
                                        <p:attrNameLst>
                                          <p:attrName>ppt_w</p:attrName>
                                        </p:attrNameLst>
                                      </p:cBhvr>
                                      <p:tavLst>
                                        <p:tav tm="0">
                                          <p:val>
                                            <p:fltVal val="0"/>
                                          </p:val>
                                        </p:tav>
                                        <p:tav tm="100000">
                                          <p:val>
                                            <p:strVal val="#ppt_w"/>
                                          </p:val>
                                        </p:tav>
                                      </p:tavLst>
                                    </p:anim>
                                    <p:anim calcmode="lin" valueType="num">
                                      <p:cBhvr>
                                        <p:cTn id="46" dur="500" fill="hold"/>
                                        <p:tgtEl>
                                          <p:spTgt spid="29"/>
                                        </p:tgtEl>
                                        <p:attrNameLst>
                                          <p:attrName>ppt_h</p:attrName>
                                        </p:attrNameLst>
                                      </p:cBhvr>
                                      <p:tavLst>
                                        <p:tav tm="0">
                                          <p:val>
                                            <p:fltVal val="0"/>
                                          </p:val>
                                        </p:tav>
                                        <p:tav tm="100000">
                                          <p:val>
                                            <p:strVal val="#ppt_h"/>
                                          </p:val>
                                        </p:tav>
                                      </p:tavLst>
                                    </p:anim>
                                    <p:animEffect transition="in" filter="fade">
                                      <p:cBhvr>
                                        <p:cTn id="47" dur="500"/>
                                        <p:tgtEl>
                                          <p:spTgt spid="29"/>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28"/>
                                        </p:tgtEl>
                                        <p:attrNameLst>
                                          <p:attrName>style.visibility</p:attrName>
                                        </p:attrNameLst>
                                      </p:cBhvr>
                                      <p:to>
                                        <p:strVal val="visible"/>
                                      </p:to>
                                    </p:set>
                                    <p:anim calcmode="lin" valueType="num">
                                      <p:cBhvr>
                                        <p:cTn id="50" dur="500" fill="hold"/>
                                        <p:tgtEl>
                                          <p:spTgt spid="28"/>
                                        </p:tgtEl>
                                        <p:attrNameLst>
                                          <p:attrName>ppt_w</p:attrName>
                                        </p:attrNameLst>
                                      </p:cBhvr>
                                      <p:tavLst>
                                        <p:tav tm="0">
                                          <p:val>
                                            <p:fltVal val="0"/>
                                          </p:val>
                                        </p:tav>
                                        <p:tav tm="100000">
                                          <p:val>
                                            <p:strVal val="#ppt_w"/>
                                          </p:val>
                                        </p:tav>
                                      </p:tavLst>
                                    </p:anim>
                                    <p:anim calcmode="lin" valueType="num">
                                      <p:cBhvr>
                                        <p:cTn id="51" dur="500" fill="hold"/>
                                        <p:tgtEl>
                                          <p:spTgt spid="28"/>
                                        </p:tgtEl>
                                        <p:attrNameLst>
                                          <p:attrName>ppt_h</p:attrName>
                                        </p:attrNameLst>
                                      </p:cBhvr>
                                      <p:tavLst>
                                        <p:tav tm="0">
                                          <p:val>
                                            <p:fltVal val="0"/>
                                          </p:val>
                                        </p:tav>
                                        <p:tav tm="100000">
                                          <p:val>
                                            <p:strVal val="#ppt_h"/>
                                          </p:val>
                                        </p:tav>
                                      </p:tavLst>
                                    </p:anim>
                                    <p:animEffect transition="in" filter="fade">
                                      <p:cBhvr>
                                        <p:cTn id="52" dur="500"/>
                                        <p:tgtEl>
                                          <p:spTgt spid="28"/>
                                        </p:tgtEl>
                                      </p:cBhvr>
                                    </p:animEffect>
                                  </p:childTnLst>
                                </p:cTn>
                              </p:par>
                            </p:childTnLst>
                          </p:cTn>
                        </p:par>
                        <p:par>
                          <p:cTn id="53" fill="hold">
                            <p:stCondLst>
                              <p:cond delay="2500"/>
                            </p:stCondLst>
                            <p:childTnLst>
                              <p:par>
                                <p:cTn id="54" presetID="53" presetClass="entr" presetSubtype="16" fill="hold" nodeType="afterEffect">
                                  <p:stCondLst>
                                    <p:cond delay="0"/>
                                  </p:stCondLst>
                                  <p:childTnLst>
                                    <p:set>
                                      <p:cBhvr>
                                        <p:cTn id="55" dur="1" fill="hold">
                                          <p:stCondLst>
                                            <p:cond delay="0"/>
                                          </p:stCondLst>
                                        </p:cTn>
                                        <p:tgtEl>
                                          <p:spTgt spid="83"/>
                                        </p:tgtEl>
                                        <p:attrNameLst>
                                          <p:attrName>style.visibility</p:attrName>
                                        </p:attrNameLst>
                                      </p:cBhvr>
                                      <p:to>
                                        <p:strVal val="visible"/>
                                      </p:to>
                                    </p:set>
                                    <p:anim calcmode="lin" valueType="num">
                                      <p:cBhvr>
                                        <p:cTn id="56" dur="500" fill="hold"/>
                                        <p:tgtEl>
                                          <p:spTgt spid="83"/>
                                        </p:tgtEl>
                                        <p:attrNameLst>
                                          <p:attrName>ppt_w</p:attrName>
                                        </p:attrNameLst>
                                      </p:cBhvr>
                                      <p:tavLst>
                                        <p:tav tm="0">
                                          <p:val>
                                            <p:fltVal val="0"/>
                                          </p:val>
                                        </p:tav>
                                        <p:tav tm="100000">
                                          <p:val>
                                            <p:strVal val="#ppt_w"/>
                                          </p:val>
                                        </p:tav>
                                      </p:tavLst>
                                    </p:anim>
                                    <p:anim calcmode="lin" valueType="num">
                                      <p:cBhvr>
                                        <p:cTn id="57" dur="500" fill="hold"/>
                                        <p:tgtEl>
                                          <p:spTgt spid="83"/>
                                        </p:tgtEl>
                                        <p:attrNameLst>
                                          <p:attrName>ppt_h</p:attrName>
                                        </p:attrNameLst>
                                      </p:cBhvr>
                                      <p:tavLst>
                                        <p:tav tm="0">
                                          <p:val>
                                            <p:fltVal val="0"/>
                                          </p:val>
                                        </p:tav>
                                        <p:tav tm="100000">
                                          <p:val>
                                            <p:strVal val="#ppt_h"/>
                                          </p:val>
                                        </p:tav>
                                      </p:tavLst>
                                    </p:anim>
                                    <p:animEffect transition="in" filter="fade">
                                      <p:cBhvr>
                                        <p:cTn id="58" dur="500"/>
                                        <p:tgtEl>
                                          <p:spTgt spid="83"/>
                                        </p:tgtEl>
                                      </p:cBhvr>
                                    </p:animEffect>
                                  </p:childTnLst>
                                </p:cTn>
                              </p:par>
                              <p:par>
                                <p:cTn id="59" presetID="53" presetClass="entr" presetSubtype="16" fill="hold" nodeType="withEffect">
                                  <p:stCondLst>
                                    <p:cond delay="0"/>
                                  </p:stCondLst>
                                  <p:childTnLst>
                                    <p:set>
                                      <p:cBhvr>
                                        <p:cTn id="60" dur="1" fill="hold">
                                          <p:stCondLst>
                                            <p:cond delay="0"/>
                                          </p:stCondLst>
                                        </p:cTn>
                                        <p:tgtEl>
                                          <p:spTgt spid="98"/>
                                        </p:tgtEl>
                                        <p:attrNameLst>
                                          <p:attrName>style.visibility</p:attrName>
                                        </p:attrNameLst>
                                      </p:cBhvr>
                                      <p:to>
                                        <p:strVal val="visible"/>
                                      </p:to>
                                    </p:set>
                                    <p:anim calcmode="lin" valueType="num">
                                      <p:cBhvr>
                                        <p:cTn id="61" dur="500" fill="hold"/>
                                        <p:tgtEl>
                                          <p:spTgt spid="98"/>
                                        </p:tgtEl>
                                        <p:attrNameLst>
                                          <p:attrName>ppt_w</p:attrName>
                                        </p:attrNameLst>
                                      </p:cBhvr>
                                      <p:tavLst>
                                        <p:tav tm="0">
                                          <p:val>
                                            <p:fltVal val="0"/>
                                          </p:val>
                                        </p:tav>
                                        <p:tav tm="100000">
                                          <p:val>
                                            <p:strVal val="#ppt_w"/>
                                          </p:val>
                                        </p:tav>
                                      </p:tavLst>
                                    </p:anim>
                                    <p:anim calcmode="lin" valueType="num">
                                      <p:cBhvr>
                                        <p:cTn id="62" dur="500" fill="hold"/>
                                        <p:tgtEl>
                                          <p:spTgt spid="98"/>
                                        </p:tgtEl>
                                        <p:attrNameLst>
                                          <p:attrName>ppt_h</p:attrName>
                                        </p:attrNameLst>
                                      </p:cBhvr>
                                      <p:tavLst>
                                        <p:tav tm="0">
                                          <p:val>
                                            <p:fltVal val="0"/>
                                          </p:val>
                                        </p:tav>
                                        <p:tav tm="100000">
                                          <p:val>
                                            <p:strVal val="#ppt_h"/>
                                          </p:val>
                                        </p:tav>
                                      </p:tavLst>
                                    </p:anim>
                                    <p:animEffect transition="in" filter="fade">
                                      <p:cBhvr>
                                        <p:cTn id="63" dur="500"/>
                                        <p:tgtEl>
                                          <p:spTgt spid="98"/>
                                        </p:tgtEl>
                                      </p:cBhvr>
                                    </p:animEffect>
                                  </p:childTnLst>
                                </p:cTn>
                              </p:par>
                              <p:par>
                                <p:cTn id="64" presetID="53" presetClass="entr" presetSubtype="16" fill="hold" nodeType="withEffect">
                                  <p:stCondLst>
                                    <p:cond delay="0"/>
                                  </p:stCondLst>
                                  <p:childTnLst>
                                    <p:set>
                                      <p:cBhvr>
                                        <p:cTn id="65" dur="1" fill="hold">
                                          <p:stCondLst>
                                            <p:cond delay="0"/>
                                          </p:stCondLst>
                                        </p:cTn>
                                        <p:tgtEl>
                                          <p:spTgt spid="106"/>
                                        </p:tgtEl>
                                        <p:attrNameLst>
                                          <p:attrName>style.visibility</p:attrName>
                                        </p:attrNameLst>
                                      </p:cBhvr>
                                      <p:to>
                                        <p:strVal val="visible"/>
                                      </p:to>
                                    </p:set>
                                    <p:anim calcmode="lin" valueType="num">
                                      <p:cBhvr>
                                        <p:cTn id="66" dur="500" fill="hold"/>
                                        <p:tgtEl>
                                          <p:spTgt spid="106"/>
                                        </p:tgtEl>
                                        <p:attrNameLst>
                                          <p:attrName>ppt_w</p:attrName>
                                        </p:attrNameLst>
                                      </p:cBhvr>
                                      <p:tavLst>
                                        <p:tav tm="0">
                                          <p:val>
                                            <p:fltVal val="0"/>
                                          </p:val>
                                        </p:tav>
                                        <p:tav tm="100000">
                                          <p:val>
                                            <p:strVal val="#ppt_w"/>
                                          </p:val>
                                        </p:tav>
                                      </p:tavLst>
                                    </p:anim>
                                    <p:anim calcmode="lin" valueType="num">
                                      <p:cBhvr>
                                        <p:cTn id="67" dur="500" fill="hold"/>
                                        <p:tgtEl>
                                          <p:spTgt spid="106"/>
                                        </p:tgtEl>
                                        <p:attrNameLst>
                                          <p:attrName>ppt_h</p:attrName>
                                        </p:attrNameLst>
                                      </p:cBhvr>
                                      <p:tavLst>
                                        <p:tav tm="0">
                                          <p:val>
                                            <p:fltVal val="0"/>
                                          </p:val>
                                        </p:tav>
                                        <p:tav tm="100000">
                                          <p:val>
                                            <p:strVal val="#ppt_h"/>
                                          </p:val>
                                        </p:tav>
                                      </p:tavLst>
                                    </p:anim>
                                    <p:animEffect transition="in" filter="fade">
                                      <p:cBhvr>
                                        <p:cTn id="68" dur="500"/>
                                        <p:tgtEl>
                                          <p:spTgt spid="106"/>
                                        </p:tgtEl>
                                      </p:cBhvr>
                                    </p:animEffect>
                                  </p:childTnLst>
                                </p:cTn>
                              </p:par>
                              <p:par>
                                <p:cTn id="69" presetID="53" presetClass="entr" presetSubtype="16" fill="hold" nodeType="withEffect">
                                  <p:stCondLst>
                                    <p:cond delay="0"/>
                                  </p:stCondLst>
                                  <p:childTnLst>
                                    <p:set>
                                      <p:cBhvr>
                                        <p:cTn id="70" dur="1" fill="hold">
                                          <p:stCondLst>
                                            <p:cond delay="0"/>
                                          </p:stCondLst>
                                        </p:cTn>
                                        <p:tgtEl>
                                          <p:spTgt spid="95"/>
                                        </p:tgtEl>
                                        <p:attrNameLst>
                                          <p:attrName>style.visibility</p:attrName>
                                        </p:attrNameLst>
                                      </p:cBhvr>
                                      <p:to>
                                        <p:strVal val="visible"/>
                                      </p:to>
                                    </p:set>
                                    <p:anim calcmode="lin" valueType="num">
                                      <p:cBhvr>
                                        <p:cTn id="71" dur="500" fill="hold"/>
                                        <p:tgtEl>
                                          <p:spTgt spid="95"/>
                                        </p:tgtEl>
                                        <p:attrNameLst>
                                          <p:attrName>ppt_w</p:attrName>
                                        </p:attrNameLst>
                                      </p:cBhvr>
                                      <p:tavLst>
                                        <p:tav tm="0">
                                          <p:val>
                                            <p:fltVal val="0"/>
                                          </p:val>
                                        </p:tav>
                                        <p:tav tm="100000">
                                          <p:val>
                                            <p:strVal val="#ppt_w"/>
                                          </p:val>
                                        </p:tav>
                                      </p:tavLst>
                                    </p:anim>
                                    <p:anim calcmode="lin" valueType="num">
                                      <p:cBhvr>
                                        <p:cTn id="72" dur="500" fill="hold"/>
                                        <p:tgtEl>
                                          <p:spTgt spid="95"/>
                                        </p:tgtEl>
                                        <p:attrNameLst>
                                          <p:attrName>ppt_h</p:attrName>
                                        </p:attrNameLst>
                                      </p:cBhvr>
                                      <p:tavLst>
                                        <p:tav tm="0">
                                          <p:val>
                                            <p:fltVal val="0"/>
                                          </p:val>
                                        </p:tav>
                                        <p:tav tm="100000">
                                          <p:val>
                                            <p:strVal val="#ppt_h"/>
                                          </p:val>
                                        </p:tav>
                                      </p:tavLst>
                                    </p:anim>
                                    <p:animEffect transition="in" filter="fade">
                                      <p:cBhvr>
                                        <p:cTn id="73" dur="500"/>
                                        <p:tgtEl>
                                          <p:spTgt spid="95"/>
                                        </p:tgtEl>
                                      </p:cBhvr>
                                    </p:animEffect>
                                  </p:childTnLst>
                                </p:cTn>
                              </p:par>
                              <p:par>
                                <p:cTn id="74" presetID="53" presetClass="entr" presetSubtype="16" fill="hold" nodeType="withEffect">
                                  <p:stCondLst>
                                    <p:cond delay="0"/>
                                  </p:stCondLst>
                                  <p:childTnLst>
                                    <p:set>
                                      <p:cBhvr>
                                        <p:cTn id="75" dur="1" fill="hold">
                                          <p:stCondLst>
                                            <p:cond delay="0"/>
                                          </p:stCondLst>
                                        </p:cTn>
                                        <p:tgtEl>
                                          <p:spTgt spid="89"/>
                                        </p:tgtEl>
                                        <p:attrNameLst>
                                          <p:attrName>style.visibility</p:attrName>
                                        </p:attrNameLst>
                                      </p:cBhvr>
                                      <p:to>
                                        <p:strVal val="visible"/>
                                      </p:to>
                                    </p:set>
                                    <p:anim calcmode="lin" valueType="num">
                                      <p:cBhvr>
                                        <p:cTn id="76" dur="500" fill="hold"/>
                                        <p:tgtEl>
                                          <p:spTgt spid="89"/>
                                        </p:tgtEl>
                                        <p:attrNameLst>
                                          <p:attrName>ppt_w</p:attrName>
                                        </p:attrNameLst>
                                      </p:cBhvr>
                                      <p:tavLst>
                                        <p:tav tm="0">
                                          <p:val>
                                            <p:fltVal val="0"/>
                                          </p:val>
                                        </p:tav>
                                        <p:tav tm="100000">
                                          <p:val>
                                            <p:strVal val="#ppt_w"/>
                                          </p:val>
                                        </p:tav>
                                      </p:tavLst>
                                    </p:anim>
                                    <p:anim calcmode="lin" valueType="num">
                                      <p:cBhvr>
                                        <p:cTn id="77" dur="500" fill="hold"/>
                                        <p:tgtEl>
                                          <p:spTgt spid="89"/>
                                        </p:tgtEl>
                                        <p:attrNameLst>
                                          <p:attrName>ppt_h</p:attrName>
                                        </p:attrNameLst>
                                      </p:cBhvr>
                                      <p:tavLst>
                                        <p:tav tm="0">
                                          <p:val>
                                            <p:fltVal val="0"/>
                                          </p:val>
                                        </p:tav>
                                        <p:tav tm="100000">
                                          <p:val>
                                            <p:strVal val="#ppt_h"/>
                                          </p:val>
                                        </p:tav>
                                      </p:tavLst>
                                    </p:anim>
                                    <p:animEffect transition="in" filter="fade">
                                      <p:cBhvr>
                                        <p:cTn id="78" dur="500"/>
                                        <p:tgtEl>
                                          <p:spTgt spid="89"/>
                                        </p:tgtEl>
                                      </p:cBhvr>
                                    </p:animEffect>
                                  </p:childTnLst>
                                </p:cTn>
                              </p:par>
                              <p:par>
                                <p:cTn id="79" presetID="53" presetClass="entr" presetSubtype="16" fill="hold" nodeType="withEffect">
                                  <p:stCondLst>
                                    <p:cond delay="0"/>
                                  </p:stCondLst>
                                  <p:childTnLst>
                                    <p:set>
                                      <p:cBhvr>
                                        <p:cTn id="80" dur="1" fill="hold">
                                          <p:stCondLst>
                                            <p:cond delay="0"/>
                                          </p:stCondLst>
                                        </p:cTn>
                                        <p:tgtEl>
                                          <p:spTgt spid="114"/>
                                        </p:tgtEl>
                                        <p:attrNameLst>
                                          <p:attrName>style.visibility</p:attrName>
                                        </p:attrNameLst>
                                      </p:cBhvr>
                                      <p:to>
                                        <p:strVal val="visible"/>
                                      </p:to>
                                    </p:set>
                                    <p:anim calcmode="lin" valueType="num">
                                      <p:cBhvr>
                                        <p:cTn id="81" dur="500" fill="hold"/>
                                        <p:tgtEl>
                                          <p:spTgt spid="114"/>
                                        </p:tgtEl>
                                        <p:attrNameLst>
                                          <p:attrName>ppt_w</p:attrName>
                                        </p:attrNameLst>
                                      </p:cBhvr>
                                      <p:tavLst>
                                        <p:tav tm="0">
                                          <p:val>
                                            <p:fltVal val="0"/>
                                          </p:val>
                                        </p:tav>
                                        <p:tav tm="100000">
                                          <p:val>
                                            <p:strVal val="#ppt_w"/>
                                          </p:val>
                                        </p:tav>
                                      </p:tavLst>
                                    </p:anim>
                                    <p:anim calcmode="lin" valueType="num">
                                      <p:cBhvr>
                                        <p:cTn id="82" dur="500" fill="hold"/>
                                        <p:tgtEl>
                                          <p:spTgt spid="114"/>
                                        </p:tgtEl>
                                        <p:attrNameLst>
                                          <p:attrName>ppt_h</p:attrName>
                                        </p:attrNameLst>
                                      </p:cBhvr>
                                      <p:tavLst>
                                        <p:tav tm="0">
                                          <p:val>
                                            <p:fltVal val="0"/>
                                          </p:val>
                                        </p:tav>
                                        <p:tav tm="100000">
                                          <p:val>
                                            <p:strVal val="#ppt_h"/>
                                          </p:val>
                                        </p:tav>
                                      </p:tavLst>
                                    </p:anim>
                                    <p:animEffect transition="in" filter="fade">
                                      <p:cBhvr>
                                        <p:cTn id="83" dur="500"/>
                                        <p:tgtEl>
                                          <p:spTgt spid="114"/>
                                        </p:tgtEl>
                                      </p:cBhvr>
                                    </p:animEffect>
                                  </p:childTnLst>
                                </p:cTn>
                              </p:par>
                            </p:childTnLst>
                          </p:cTn>
                        </p:par>
                        <p:par>
                          <p:cTn id="84" fill="hold">
                            <p:stCondLst>
                              <p:cond delay="3000"/>
                            </p:stCondLst>
                            <p:childTnLst>
                              <p:par>
                                <p:cTn id="85" presetID="22" presetClass="entr" presetSubtype="8" fill="hold" grpId="0" nodeType="afterEffect">
                                  <p:stCondLst>
                                    <p:cond delay="0"/>
                                  </p:stCondLst>
                                  <p:childTnLst>
                                    <p:set>
                                      <p:cBhvr>
                                        <p:cTn id="86" dur="1" fill="hold">
                                          <p:stCondLst>
                                            <p:cond delay="0"/>
                                          </p:stCondLst>
                                        </p:cTn>
                                        <p:tgtEl>
                                          <p:spTgt spid="20"/>
                                        </p:tgtEl>
                                        <p:attrNameLst>
                                          <p:attrName>style.visibility</p:attrName>
                                        </p:attrNameLst>
                                      </p:cBhvr>
                                      <p:to>
                                        <p:strVal val="visible"/>
                                      </p:to>
                                    </p:set>
                                    <p:animEffect transition="in" filter="wipe(left)">
                                      <p:cBhvr>
                                        <p:cTn id="87" dur="500"/>
                                        <p:tgtEl>
                                          <p:spTgt spid="20"/>
                                        </p:tgtEl>
                                      </p:cBhvr>
                                    </p:animEffect>
                                  </p:childTnLst>
                                </p:cTn>
                              </p:par>
                              <p:par>
                                <p:cTn id="88" presetID="22" presetClass="entr" presetSubtype="2" fill="hold" grpId="0" nodeType="withEffect">
                                  <p:stCondLst>
                                    <p:cond delay="0"/>
                                  </p:stCondLst>
                                  <p:childTnLst>
                                    <p:set>
                                      <p:cBhvr>
                                        <p:cTn id="89" dur="1" fill="hold">
                                          <p:stCondLst>
                                            <p:cond delay="0"/>
                                          </p:stCondLst>
                                        </p:cTn>
                                        <p:tgtEl>
                                          <p:spTgt spid="21"/>
                                        </p:tgtEl>
                                        <p:attrNameLst>
                                          <p:attrName>style.visibility</p:attrName>
                                        </p:attrNameLst>
                                      </p:cBhvr>
                                      <p:to>
                                        <p:strVal val="visible"/>
                                      </p:to>
                                    </p:set>
                                    <p:animEffect transition="in" filter="wipe(right)">
                                      <p:cBhvr>
                                        <p:cTn id="90" dur="500"/>
                                        <p:tgtEl>
                                          <p:spTgt spid="21"/>
                                        </p:tgtEl>
                                      </p:cBhvr>
                                    </p:animEffect>
                                  </p:childTnLst>
                                </p:cTn>
                              </p:par>
                            </p:childTnLst>
                          </p:cTn>
                        </p:par>
                        <p:par>
                          <p:cTn id="91" fill="hold">
                            <p:stCondLst>
                              <p:cond delay="3500"/>
                            </p:stCondLst>
                            <p:childTnLst>
                              <p:par>
                                <p:cTn id="92" presetID="22" presetClass="entr" presetSubtype="2" fill="hold" grpId="0" nodeType="afterEffect">
                                  <p:stCondLst>
                                    <p:cond delay="0"/>
                                  </p:stCondLst>
                                  <p:childTnLst>
                                    <p:set>
                                      <p:cBhvr>
                                        <p:cTn id="93" dur="1" fill="hold">
                                          <p:stCondLst>
                                            <p:cond delay="0"/>
                                          </p:stCondLst>
                                        </p:cTn>
                                        <p:tgtEl>
                                          <p:spTgt spid="35"/>
                                        </p:tgtEl>
                                        <p:attrNameLst>
                                          <p:attrName>style.visibility</p:attrName>
                                        </p:attrNameLst>
                                      </p:cBhvr>
                                      <p:to>
                                        <p:strVal val="visible"/>
                                      </p:to>
                                    </p:set>
                                    <p:animEffect transition="in" filter="wipe(right)">
                                      <p:cBhvr>
                                        <p:cTn id="94" dur="500"/>
                                        <p:tgtEl>
                                          <p:spTgt spid="35"/>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31"/>
                                        </p:tgtEl>
                                        <p:attrNameLst>
                                          <p:attrName>style.visibility</p:attrName>
                                        </p:attrNameLst>
                                      </p:cBhvr>
                                      <p:to>
                                        <p:strVal val="visible"/>
                                      </p:to>
                                    </p:set>
                                    <p:animEffect transition="in" filter="wipe(left)">
                                      <p:cBhvr>
                                        <p:cTn id="97" dur="500"/>
                                        <p:tgtEl>
                                          <p:spTgt spid="31"/>
                                        </p:tgtEl>
                                      </p:cBhvr>
                                    </p:animEffect>
                                  </p:childTnLst>
                                </p:cTn>
                              </p:par>
                            </p:childTnLst>
                          </p:cTn>
                        </p:par>
                        <p:par>
                          <p:cTn id="98" fill="hold">
                            <p:stCondLst>
                              <p:cond delay="4000"/>
                            </p:stCondLst>
                            <p:childTnLst>
                              <p:par>
                                <p:cTn id="99" presetID="22" presetClass="entr" presetSubtype="2" fill="hold" grpId="0" nodeType="afterEffect">
                                  <p:stCondLst>
                                    <p:cond delay="0"/>
                                  </p:stCondLst>
                                  <p:childTnLst>
                                    <p:set>
                                      <p:cBhvr>
                                        <p:cTn id="100" dur="1" fill="hold">
                                          <p:stCondLst>
                                            <p:cond delay="0"/>
                                          </p:stCondLst>
                                        </p:cTn>
                                        <p:tgtEl>
                                          <p:spTgt spid="47"/>
                                        </p:tgtEl>
                                        <p:attrNameLst>
                                          <p:attrName>style.visibility</p:attrName>
                                        </p:attrNameLst>
                                      </p:cBhvr>
                                      <p:to>
                                        <p:strVal val="visible"/>
                                      </p:to>
                                    </p:set>
                                    <p:animEffect transition="in" filter="wipe(right)">
                                      <p:cBhvr>
                                        <p:cTn id="101" dur="500"/>
                                        <p:tgtEl>
                                          <p:spTgt spid="47"/>
                                        </p:tgtEl>
                                      </p:cBhvr>
                                    </p:animEffect>
                                  </p:childTnLst>
                                </p:cTn>
                              </p:par>
                              <p:par>
                                <p:cTn id="102" presetID="22" presetClass="entr" presetSubtype="8" fill="hold" grpId="0" nodeType="withEffect">
                                  <p:stCondLst>
                                    <p:cond delay="0"/>
                                  </p:stCondLst>
                                  <p:childTnLst>
                                    <p:set>
                                      <p:cBhvr>
                                        <p:cTn id="103" dur="1" fill="hold">
                                          <p:stCondLst>
                                            <p:cond delay="0"/>
                                          </p:stCondLst>
                                        </p:cTn>
                                        <p:tgtEl>
                                          <p:spTgt spid="32"/>
                                        </p:tgtEl>
                                        <p:attrNameLst>
                                          <p:attrName>style.visibility</p:attrName>
                                        </p:attrNameLst>
                                      </p:cBhvr>
                                      <p:to>
                                        <p:strVal val="visible"/>
                                      </p:to>
                                    </p:set>
                                    <p:animEffect transition="in" filter="wipe(left)">
                                      <p:cBhvr>
                                        <p:cTn id="104" dur="500"/>
                                        <p:tgtEl>
                                          <p:spTgt spid="32"/>
                                        </p:tgtEl>
                                      </p:cBhvr>
                                    </p:animEffect>
                                  </p:childTnLst>
                                </p:cTn>
                              </p:par>
                            </p:childTnLst>
                          </p:cTn>
                        </p:par>
                        <p:par>
                          <p:cTn id="105" fill="hold">
                            <p:stCondLst>
                              <p:cond delay="4500"/>
                            </p:stCondLst>
                            <p:childTnLst>
                              <p:par>
                                <p:cTn id="106" presetID="22" presetClass="entr" presetSubtype="2" fill="hold" grpId="0" nodeType="afterEffect">
                                  <p:stCondLst>
                                    <p:cond delay="0"/>
                                  </p:stCondLst>
                                  <p:childTnLst>
                                    <p:set>
                                      <p:cBhvr>
                                        <p:cTn id="107" dur="1" fill="hold">
                                          <p:stCondLst>
                                            <p:cond delay="0"/>
                                          </p:stCondLst>
                                        </p:cTn>
                                        <p:tgtEl>
                                          <p:spTgt spid="34"/>
                                        </p:tgtEl>
                                        <p:attrNameLst>
                                          <p:attrName>style.visibility</p:attrName>
                                        </p:attrNameLst>
                                      </p:cBhvr>
                                      <p:to>
                                        <p:strVal val="visible"/>
                                      </p:to>
                                    </p:set>
                                    <p:animEffect transition="in" filter="wipe(right)">
                                      <p:cBhvr>
                                        <p:cTn id="108" dur="500"/>
                                        <p:tgtEl>
                                          <p:spTgt spid="34"/>
                                        </p:tgtEl>
                                      </p:cBhvr>
                                    </p:animEffect>
                                  </p:childTnLst>
                                </p:cTn>
                              </p:par>
                              <p:par>
                                <p:cTn id="109" presetID="22" presetClass="entr" presetSubtype="8" fill="hold" grpId="0" nodeType="withEffect">
                                  <p:stCondLst>
                                    <p:cond delay="0"/>
                                  </p:stCondLst>
                                  <p:childTnLst>
                                    <p:set>
                                      <p:cBhvr>
                                        <p:cTn id="110" dur="1" fill="hold">
                                          <p:stCondLst>
                                            <p:cond delay="0"/>
                                          </p:stCondLst>
                                        </p:cTn>
                                        <p:tgtEl>
                                          <p:spTgt spid="30"/>
                                        </p:tgtEl>
                                        <p:attrNameLst>
                                          <p:attrName>style.visibility</p:attrName>
                                        </p:attrNameLst>
                                      </p:cBhvr>
                                      <p:to>
                                        <p:strVal val="visible"/>
                                      </p:to>
                                    </p:set>
                                    <p:animEffect transition="in" filter="wipe(left)">
                                      <p:cBhvr>
                                        <p:cTn id="111" dur="500"/>
                                        <p:tgtEl>
                                          <p:spTgt spid="30"/>
                                        </p:tgtEl>
                                      </p:cBhvr>
                                    </p:animEffect>
                                  </p:childTnLst>
                                </p:cTn>
                              </p:par>
                            </p:childTnLst>
                          </p:cTn>
                        </p:par>
                        <p:par>
                          <p:cTn id="112" fill="hold">
                            <p:stCondLst>
                              <p:cond delay="5000"/>
                            </p:stCondLst>
                            <p:childTnLst>
                              <p:par>
                                <p:cTn id="113" presetID="22" presetClass="entr" presetSubtype="1" fill="hold" grpId="0" nodeType="afterEffect">
                                  <p:stCondLst>
                                    <p:cond delay="0"/>
                                  </p:stCondLst>
                                  <p:childTnLst>
                                    <p:set>
                                      <p:cBhvr>
                                        <p:cTn id="114" dur="1" fill="hold">
                                          <p:stCondLst>
                                            <p:cond delay="0"/>
                                          </p:stCondLst>
                                        </p:cTn>
                                        <p:tgtEl>
                                          <p:spTgt spid="49"/>
                                        </p:tgtEl>
                                        <p:attrNameLst>
                                          <p:attrName>style.visibility</p:attrName>
                                        </p:attrNameLst>
                                      </p:cBhvr>
                                      <p:to>
                                        <p:strVal val="visible"/>
                                      </p:to>
                                    </p:set>
                                    <p:animEffect transition="in" filter="wipe(up)">
                                      <p:cBhvr>
                                        <p:cTn id="115"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animBg="1"/>
      <p:bldP spid="17" grpId="0" animBg="1"/>
      <p:bldP spid="20" grpId="0" animBg="1"/>
      <p:bldP spid="21" grpId="0" animBg="1"/>
      <p:bldP spid="24" grpId="0" animBg="1"/>
      <p:bldP spid="26" grpId="0" animBg="1"/>
      <p:bldP spid="27" grpId="0" animBg="1"/>
      <p:bldP spid="28" grpId="0" animBg="1"/>
      <p:bldP spid="29" grpId="0" animBg="1"/>
      <p:bldP spid="30" grpId="0"/>
      <p:bldP spid="31" grpId="0"/>
      <p:bldP spid="32" grpId="0"/>
      <p:bldP spid="34" grpId="0"/>
      <p:bldP spid="35" grpId="0"/>
      <p:bldP spid="47" grpId="0"/>
      <p:bldP spid="49" grpId="0"/>
      <p:bldP spid="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Freeform 4">
            <a:extLst>
              <a:ext uri="{FF2B5EF4-FFF2-40B4-BE49-F238E27FC236}">
                <a16:creationId xmlns:a16="http://schemas.microsoft.com/office/drawing/2014/main" id="{0757DD63-8BD8-4078-B894-571D6593DA1D}"/>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aphicFrame>
        <p:nvGraphicFramePr>
          <p:cNvPr id="61" name="Chart 60">
            <a:extLst>
              <a:ext uri="{FF2B5EF4-FFF2-40B4-BE49-F238E27FC236}">
                <a16:creationId xmlns:a16="http://schemas.microsoft.com/office/drawing/2014/main" id="{905459B7-C497-47E4-BD4F-88C572F56E0E}"/>
              </a:ext>
            </a:extLst>
          </p:cNvPr>
          <p:cNvGraphicFramePr/>
          <p:nvPr>
            <p:extLst>
              <p:ext uri="{D42A27DB-BD31-4B8C-83A1-F6EECF244321}">
                <p14:modId xmlns:p14="http://schemas.microsoft.com/office/powerpoint/2010/main" val="3966768374"/>
              </p:ext>
            </p:extLst>
          </p:nvPr>
        </p:nvGraphicFramePr>
        <p:xfrm>
          <a:off x="1110610" y="1716843"/>
          <a:ext cx="9970780" cy="3138355"/>
        </p:xfrm>
        <a:graphic>
          <a:graphicData uri="http://schemas.openxmlformats.org/drawingml/2006/chart">
            <c:chart xmlns:c="http://schemas.openxmlformats.org/drawingml/2006/chart" xmlns:r="http://schemas.openxmlformats.org/officeDocument/2006/relationships" r:id="rId2"/>
          </a:graphicData>
        </a:graphic>
      </p:graphicFrame>
      <p:sp>
        <p:nvSpPr>
          <p:cNvPr id="62" name="TextBox 61">
            <a:extLst>
              <a:ext uri="{FF2B5EF4-FFF2-40B4-BE49-F238E27FC236}">
                <a16:creationId xmlns:a16="http://schemas.microsoft.com/office/drawing/2014/main" id="{A90209FC-0E9C-4A0D-B86D-4939C68AFA37}"/>
              </a:ext>
            </a:extLst>
          </p:cNvPr>
          <p:cNvSpPr txBox="1"/>
          <p:nvPr/>
        </p:nvSpPr>
        <p:spPr>
          <a:xfrm>
            <a:off x="2858209" y="5161745"/>
            <a:ext cx="5347667" cy="893834"/>
          </a:xfrm>
          <a:prstGeom prst="rect">
            <a:avLst/>
          </a:prstGeom>
          <a:noFill/>
        </p:spPr>
        <p:txBody>
          <a:bodyPr wrap="square" rtlCol="0" anchor="ctr">
            <a:spAutoFit/>
          </a:bodyPr>
          <a:lstStyle/>
          <a:p>
            <a:pPr algn="just">
              <a:lnSpc>
                <a:spcPct val="150000"/>
              </a:lnSpc>
            </a:pPr>
            <a:r>
              <a:rPr lang="en-US" sz="1200" dirty="0"/>
              <a:t>A wonderful serenity has taken possession of my entire soul, like these sweet mornings of spring which I enjoy with my whole heart alone and feel the charm of existence in this spot, which was created</a:t>
            </a:r>
          </a:p>
        </p:txBody>
      </p:sp>
      <p:sp>
        <p:nvSpPr>
          <p:cNvPr id="63" name="TextBox 62">
            <a:extLst>
              <a:ext uri="{FF2B5EF4-FFF2-40B4-BE49-F238E27FC236}">
                <a16:creationId xmlns:a16="http://schemas.microsoft.com/office/drawing/2014/main" id="{47E57338-2E36-4D24-BF1F-E7045BB899E4}"/>
              </a:ext>
            </a:extLst>
          </p:cNvPr>
          <p:cNvSpPr txBox="1"/>
          <p:nvPr/>
        </p:nvSpPr>
        <p:spPr>
          <a:xfrm>
            <a:off x="1216425" y="5806262"/>
            <a:ext cx="1400878" cy="276999"/>
          </a:xfrm>
          <a:prstGeom prst="rect">
            <a:avLst/>
          </a:prstGeom>
          <a:noFill/>
        </p:spPr>
        <p:txBody>
          <a:bodyPr wrap="square" rtlCol="0" anchor="ctr">
            <a:spAutoFit/>
          </a:bodyPr>
          <a:lstStyle/>
          <a:p>
            <a:r>
              <a:rPr lang="en-US" sz="1200" dirty="0"/>
              <a:t>Description</a:t>
            </a:r>
            <a:endParaRPr lang="en-ID" sz="1200" dirty="0"/>
          </a:p>
        </p:txBody>
      </p:sp>
      <p:sp>
        <p:nvSpPr>
          <p:cNvPr id="64" name="TextBox 63">
            <a:extLst>
              <a:ext uri="{FF2B5EF4-FFF2-40B4-BE49-F238E27FC236}">
                <a16:creationId xmlns:a16="http://schemas.microsoft.com/office/drawing/2014/main" id="{381F08EB-3195-47BB-8A94-D1F3257AE278}"/>
              </a:ext>
            </a:extLst>
          </p:cNvPr>
          <p:cNvSpPr txBox="1"/>
          <p:nvPr/>
        </p:nvSpPr>
        <p:spPr>
          <a:xfrm>
            <a:off x="1216424" y="5101162"/>
            <a:ext cx="2119231" cy="769441"/>
          </a:xfrm>
          <a:prstGeom prst="rect">
            <a:avLst/>
          </a:prstGeom>
          <a:noFill/>
        </p:spPr>
        <p:txBody>
          <a:bodyPr wrap="square" rtlCol="0" anchor="ctr">
            <a:spAutoFit/>
          </a:bodyPr>
          <a:lstStyle/>
          <a:p>
            <a:r>
              <a:rPr lang="en-US" sz="4400" b="1" dirty="0">
                <a:solidFill>
                  <a:schemeClr val="accent1"/>
                </a:solidFill>
                <a:latin typeface="+mj-lt"/>
              </a:rPr>
              <a:t>2,321</a:t>
            </a:r>
            <a:endParaRPr lang="en-ID" sz="4400" b="1" dirty="0">
              <a:solidFill>
                <a:schemeClr val="accent1"/>
              </a:solidFill>
              <a:latin typeface="+mj-lt"/>
            </a:endParaRPr>
          </a:p>
        </p:txBody>
      </p:sp>
      <p:sp>
        <p:nvSpPr>
          <p:cNvPr id="65" name="Rectangle: Rounded Corners 64">
            <a:extLst>
              <a:ext uri="{FF2B5EF4-FFF2-40B4-BE49-F238E27FC236}">
                <a16:creationId xmlns:a16="http://schemas.microsoft.com/office/drawing/2014/main" id="{1E392E39-37CE-4CBD-A554-E3CAFB98E169}"/>
              </a:ext>
            </a:extLst>
          </p:cNvPr>
          <p:cNvSpPr/>
          <p:nvPr/>
        </p:nvSpPr>
        <p:spPr>
          <a:xfrm>
            <a:off x="8848078" y="5258413"/>
            <a:ext cx="600722" cy="605328"/>
          </a:xfrm>
          <a:prstGeom prst="round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Rectangle: Rounded Corners 65">
            <a:extLst>
              <a:ext uri="{FF2B5EF4-FFF2-40B4-BE49-F238E27FC236}">
                <a16:creationId xmlns:a16="http://schemas.microsoft.com/office/drawing/2014/main" id="{4519129C-A725-4071-90F3-A3A69294013B}"/>
              </a:ext>
            </a:extLst>
          </p:cNvPr>
          <p:cNvSpPr/>
          <p:nvPr/>
        </p:nvSpPr>
        <p:spPr>
          <a:xfrm>
            <a:off x="9747655" y="5263442"/>
            <a:ext cx="600722" cy="605328"/>
          </a:xfrm>
          <a:prstGeom prst="round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TextBox 66">
            <a:extLst>
              <a:ext uri="{FF2B5EF4-FFF2-40B4-BE49-F238E27FC236}">
                <a16:creationId xmlns:a16="http://schemas.microsoft.com/office/drawing/2014/main" id="{316D58C6-29C3-449A-ACFA-3C33AA0A69E8}"/>
              </a:ext>
            </a:extLst>
          </p:cNvPr>
          <p:cNvSpPr txBox="1"/>
          <p:nvPr/>
        </p:nvSpPr>
        <p:spPr>
          <a:xfrm>
            <a:off x="8448000" y="5942258"/>
            <a:ext cx="1400878" cy="261610"/>
          </a:xfrm>
          <a:prstGeom prst="rect">
            <a:avLst/>
          </a:prstGeom>
          <a:noFill/>
        </p:spPr>
        <p:txBody>
          <a:bodyPr wrap="square" rtlCol="0" anchor="ctr">
            <a:spAutoFit/>
          </a:bodyPr>
          <a:lstStyle/>
          <a:p>
            <a:pPr algn="ctr"/>
            <a:r>
              <a:rPr lang="en-US" sz="1050" dirty="0"/>
              <a:t>Description</a:t>
            </a:r>
            <a:endParaRPr lang="en-ID" sz="1050" dirty="0"/>
          </a:p>
        </p:txBody>
      </p:sp>
      <p:sp>
        <p:nvSpPr>
          <p:cNvPr id="68" name="TextBox 67">
            <a:extLst>
              <a:ext uri="{FF2B5EF4-FFF2-40B4-BE49-F238E27FC236}">
                <a16:creationId xmlns:a16="http://schemas.microsoft.com/office/drawing/2014/main" id="{FDAD51FC-B930-4AB9-9156-CAC62E220C94}"/>
              </a:ext>
            </a:extLst>
          </p:cNvPr>
          <p:cNvSpPr txBox="1"/>
          <p:nvPr/>
        </p:nvSpPr>
        <p:spPr>
          <a:xfrm>
            <a:off x="9362400" y="5942258"/>
            <a:ext cx="1400878" cy="261610"/>
          </a:xfrm>
          <a:prstGeom prst="rect">
            <a:avLst/>
          </a:prstGeom>
          <a:noFill/>
        </p:spPr>
        <p:txBody>
          <a:bodyPr wrap="square" rtlCol="0" anchor="ctr">
            <a:spAutoFit/>
          </a:bodyPr>
          <a:lstStyle/>
          <a:p>
            <a:pPr algn="ctr"/>
            <a:r>
              <a:rPr lang="en-US" sz="1050" dirty="0"/>
              <a:t>Description</a:t>
            </a:r>
            <a:endParaRPr lang="en-ID" sz="1050" dirty="0"/>
          </a:p>
        </p:txBody>
      </p:sp>
      <p:grpSp>
        <p:nvGrpSpPr>
          <p:cNvPr id="69" name="Group 68">
            <a:extLst>
              <a:ext uri="{FF2B5EF4-FFF2-40B4-BE49-F238E27FC236}">
                <a16:creationId xmlns:a16="http://schemas.microsoft.com/office/drawing/2014/main" id="{A47C787D-3ED9-4563-8F28-9F45202B5BD6}"/>
              </a:ext>
            </a:extLst>
          </p:cNvPr>
          <p:cNvGrpSpPr>
            <a:grpSpLocks noChangeAspect="1"/>
          </p:cNvGrpSpPr>
          <p:nvPr/>
        </p:nvGrpSpPr>
        <p:grpSpPr>
          <a:xfrm>
            <a:off x="9024995" y="5474358"/>
            <a:ext cx="246888" cy="173439"/>
            <a:chOff x="1418602" y="6135827"/>
            <a:chExt cx="761999" cy="535304"/>
          </a:xfrm>
          <a:solidFill>
            <a:schemeClr val="bg2"/>
          </a:solidFill>
        </p:grpSpPr>
        <p:sp>
          <p:nvSpPr>
            <p:cNvPr id="70" name="Freeform: Shape 69">
              <a:extLst>
                <a:ext uri="{FF2B5EF4-FFF2-40B4-BE49-F238E27FC236}">
                  <a16:creationId xmlns:a16="http://schemas.microsoft.com/office/drawing/2014/main" id="{3B1EC3C7-4AB7-45B7-8925-974C5B39F547}"/>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FEF912D7-D1D4-473C-88C6-5888B844C985}"/>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72" name="Freeform: Shape 71">
              <a:extLst>
                <a:ext uri="{FF2B5EF4-FFF2-40B4-BE49-F238E27FC236}">
                  <a16:creationId xmlns:a16="http://schemas.microsoft.com/office/drawing/2014/main" id="{CF9AE7F9-25CF-4359-AC97-B6BFD2386611}"/>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73" name="Freeform: Shape 72">
              <a:extLst>
                <a:ext uri="{FF2B5EF4-FFF2-40B4-BE49-F238E27FC236}">
                  <a16:creationId xmlns:a16="http://schemas.microsoft.com/office/drawing/2014/main" id="{B932DCC2-9E37-425A-9A7D-8CF1992A8459}"/>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74" name="Freeform: Shape 73">
              <a:extLst>
                <a:ext uri="{FF2B5EF4-FFF2-40B4-BE49-F238E27FC236}">
                  <a16:creationId xmlns:a16="http://schemas.microsoft.com/office/drawing/2014/main" id="{2A2414D7-0386-4738-BE96-F07E22A98A8F}"/>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75" name="Freeform: Shape 74">
              <a:extLst>
                <a:ext uri="{FF2B5EF4-FFF2-40B4-BE49-F238E27FC236}">
                  <a16:creationId xmlns:a16="http://schemas.microsoft.com/office/drawing/2014/main" id="{AFB8BAE7-6452-436A-BECC-13545C43CE30}"/>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76" name="Freeform: Shape 75">
              <a:extLst>
                <a:ext uri="{FF2B5EF4-FFF2-40B4-BE49-F238E27FC236}">
                  <a16:creationId xmlns:a16="http://schemas.microsoft.com/office/drawing/2014/main" id="{9BFBC444-338A-44EC-89FB-4AA4A32F3050}"/>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77" name="Group 76">
            <a:extLst>
              <a:ext uri="{FF2B5EF4-FFF2-40B4-BE49-F238E27FC236}">
                <a16:creationId xmlns:a16="http://schemas.microsoft.com/office/drawing/2014/main" id="{66500E85-A1FF-4E82-A31B-C700C01C0B39}"/>
              </a:ext>
            </a:extLst>
          </p:cNvPr>
          <p:cNvGrpSpPr>
            <a:grpSpLocks noChangeAspect="1"/>
          </p:cNvGrpSpPr>
          <p:nvPr/>
        </p:nvGrpSpPr>
        <p:grpSpPr>
          <a:xfrm>
            <a:off x="9935667" y="5442662"/>
            <a:ext cx="224699" cy="246888"/>
            <a:chOff x="8180808" y="4049595"/>
            <a:chExt cx="693515" cy="761999"/>
          </a:xfrm>
          <a:solidFill>
            <a:schemeClr val="bg2"/>
          </a:solidFill>
        </p:grpSpPr>
        <p:sp>
          <p:nvSpPr>
            <p:cNvPr id="78" name="Freeform: Shape 77">
              <a:extLst>
                <a:ext uri="{FF2B5EF4-FFF2-40B4-BE49-F238E27FC236}">
                  <a16:creationId xmlns:a16="http://schemas.microsoft.com/office/drawing/2014/main" id="{1765E22B-FAA5-4A92-9D1E-8A6B930F798C}"/>
                </a:ext>
              </a:extLst>
            </p:cNvPr>
            <p:cNvSpPr/>
            <p:nvPr/>
          </p:nvSpPr>
          <p:spPr>
            <a:xfrm>
              <a:off x="8650200"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79" name="Freeform: Shape 78">
              <a:extLst>
                <a:ext uri="{FF2B5EF4-FFF2-40B4-BE49-F238E27FC236}">
                  <a16:creationId xmlns:a16="http://schemas.microsoft.com/office/drawing/2014/main" id="{59F73182-567F-45FC-9E89-DBF5D2BB3044}"/>
                </a:ext>
              </a:extLst>
            </p:cNvPr>
            <p:cNvSpPr/>
            <p:nvPr/>
          </p:nvSpPr>
          <p:spPr>
            <a:xfrm>
              <a:off x="8255008"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80" name="Freeform: Shape 79">
              <a:extLst>
                <a:ext uri="{FF2B5EF4-FFF2-40B4-BE49-F238E27FC236}">
                  <a16:creationId xmlns:a16="http://schemas.microsoft.com/office/drawing/2014/main" id="{1FAD0196-84C8-4BFC-9F19-7382672CFB8E}"/>
                </a:ext>
              </a:extLst>
            </p:cNvPr>
            <p:cNvSpPr/>
            <p:nvPr/>
          </p:nvSpPr>
          <p:spPr>
            <a:xfrm>
              <a:off x="8604194" y="4606044"/>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81" name="Freeform: Shape 80">
              <a:extLst>
                <a:ext uri="{FF2B5EF4-FFF2-40B4-BE49-F238E27FC236}">
                  <a16:creationId xmlns:a16="http://schemas.microsoft.com/office/drawing/2014/main" id="{AACFA71A-D6F5-4ABA-A647-53EDE17B2314}"/>
                </a:ext>
              </a:extLst>
            </p:cNvPr>
            <p:cNvSpPr/>
            <p:nvPr/>
          </p:nvSpPr>
          <p:spPr>
            <a:xfrm>
              <a:off x="8180808" y="4606044"/>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82" name="Freeform: Shape 81">
              <a:extLst>
                <a:ext uri="{FF2B5EF4-FFF2-40B4-BE49-F238E27FC236}">
                  <a16:creationId xmlns:a16="http://schemas.microsoft.com/office/drawing/2014/main" id="{E90AE71F-96E7-4D1D-88DD-D61941FAD947}"/>
                </a:ext>
              </a:extLst>
            </p:cNvPr>
            <p:cNvSpPr/>
            <p:nvPr/>
          </p:nvSpPr>
          <p:spPr>
            <a:xfrm>
              <a:off x="8378452" y="4663765"/>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83" name="Freeform: Shape 82">
              <a:extLst>
                <a:ext uri="{FF2B5EF4-FFF2-40B4-BE49-F238E27FC236}">
                  <a16:creationId xmlns:a16="http://schemas.microsoft.com/office/drawing/2014/main" id="{C3A94D44-A72B-4481-A75B-702A3E62537E}"/>
                </a:ext>
              </a:extLst>
            </p:cNvPr>
            <p:cNvSpPr/>
            <p:nvPr/>
          </p:nvSpPr>
          <p:spPr>
            <a:xfrm>
              <a:off x="8452557" y="4495365"/>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84" name="Freeform: Shape 83">
              <a:extLst>
                <a:ext uri="{FF2B5EF4-FFF2-40B4-BE49-F238E27FC236}">
                  <a16:creationId xmlns:a16="http://schemas.microsoft.com/office/drawing/2014/main" id="{CA74B2C6-B602-4466-BE7A-6D5B4519EA63}"/>
                </a:ext>
              </a:extLst>
            </p:cNvPr>
            <p:cNvSpPr/>
            <p:nvPr/>
          </p:nvSpPr>
          <p:spPr>
            <a:xfrm>
              <a:off x="8181380" y="4049595"/>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sp>
        <p:nvSpPr>
          <p:cNvPr id="4" name="Title 3">
            <a:extLst>
              <a:ext uri="{FF2B5EF4-FFF2-40B4-BE49-F238E27FC236}">
                <a16:creationId xmlns:a16="http://schemas.microsoft.com/office/drawing/2014/main" id="{39A626B1-DA35-4A58-AF08-A71170D107F7}"/>
              </a:ext>
            </a:extLst>
          </p:cNvPr>
          <p:cNvSpPr>
            <a:spLocks noGrp="1"/>
          </p:cNvSpPr>
          <p:nvPr>
            <p:ph type="title"/>
          </p:nvPr>
        </p:nvSpPr>
        <p:spPr/>
        <p:txBody>
          <a:bodyPr/>
          <a:lstStyle/>
          <a:p>
            <a:r>
              <a:rPr lang="en-US" sz="4400" b="1" dirty="0">
                <a:latin typeface="+mj-lt"/>
              </a:rPr>
              <a:t>Our Chart Data</a:t>
            </a:r>
            <a:endParaRPr lang="en-ID" dirty="0"/>
          </a:p>
        </p:txBody>
      </p:sp>
      <p:grpSp>
        <p:nvGrpSpPr>
          <p:cNvPr id="52" name="Group 51">
            <a:extLst>
              <a:ext uri="{FF2B5EF4-FFF2-40B4-BE49-F238E27FC236}">
                <a16:creationId xmlns:a16="http://schemas.microsoft.com/office/drawing/2014/main" id="{8A53A32C-6DE1-494F-8409-280537AD2BEE}"/>
              </a:ext>
            </a:extLst>
          </p:cNvPr>
          <p:cNvGrpSpPr/>
          <p:nvPr/>
        </p:nvGrpSpPr>
        <p:grpSpPr>
          <a:xfrm>
            <a:off x="494834" y="494834"/>
            <a:ext cx="203798" cy="203798"/>
            <a:chOff x="606723" y="3429000"/>
            <a:chExt cx="575952" cy="575952"/>
          </a:xfrm>
        </p:grpSpPr>
        <p:sp>
          <p:nvSpPr>
            <p:cNvPr id="53" name="Oval 52">
              <a:extLst>
                <a:ext uri="{FF2B5EF4-FFF2-40B4-BE49-F238E27FC236}">
                  <a16:creationId xmlns:a16="http://schemas.microsoft.com/office/drawing/2014/main" id="{2DE149F8-E373-4B13-988D-603BFEB57FCA}"/>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Graphic 17" descr="Coins with solid fill">
              <a:extLst>
                <a:ext uri="{FF2B5EF4-FFF2-40B4-BE49-F238E27FC236}">
                  <a16:creationId xmlns:a16="http://schemas.microsoft.com/office/drawing/2014/main" id="{12A0A3D9-84BB-46D7-9032-928BC6F847AD}"/>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55" name="Graphic 4">
            <a:extLst>
              <a:ext uri="{FF2B5EF4-FFF2-40B4-BE49-F238E27FC236}">
                <a16:creationId xmlns:a16="http://schemas.microsoft.com/office/drawing/2014/main" id="{269FF2CF-6856-4A06-B074-AA2C5FE0EEE8}"/>
              </a:ext>
            </a:extLst>
          </p:cNvPr>
          <p:cNvGrpSpPr>
            <a:grpSpLocks noChangeAspect="1"/>
          </p:cNvGrpSpPr>
          <p:nvPr/>
        </p:nvGrpSpPr>
        <p:grpSpPr>
          <a:xfrm>
            <a:off x="811258" y="514437"/>
            <a:ext cx="842000" cy="164592"/>
            <a:chOff x="5238750" y="3262312"/>
            <a:chExt cx="1715262" cy="335295"/>
          </a:xfrm>
          <a:solidFill>
            <a:schemeClr val="tx1"/>
          </a:solidFill>
        </p:grpSpPr>
        <p:sp>
          <p:nvSpPr>
            <p:cNvPr id="56" name="Freeform: Shape 55">
              <a:extLst>
                <a:ext uri="{FF2B5EF4-FFF2-40B4-BE49-F238E27FC236}">
                  <a16:creationId xmlns:a16="http://schemas.microsoft.com/office/drawing/2014/main" id="{14511824-7D66-493D-96DC-4A65FB3BEBF3}"/>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57" name="Freeform: Shape 56">
              <a:extLst>
                <a:ext uri="{FF2B5EF4-FFF2-40B4-BE49-F238E27FC236}">
                  <a16:creationId xmlns:a16="http://schemas.microsoft.com/office/drawing/2014/main" id="{5ACE904C-9E9B-49B3-9488-8445BAA9C6E1}"/>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58" name="Freeform: Shape 57">
              <a:extLst>
                <a:ext uri="{FF2B5EF4-FFF2-40B4-BE49-F238E27FC236}">
                  <a16:creationId xmlns:a16="http://schemas.microsoft.com/office/drawing/2014/main" id="{B68E2FCF-BD82-4AAC-AF06-F67E2A97E2F7}"/>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59" name="Freeform: Shape 58">
              <a:extLst>
                <a:ext uri="{FF2B5EF4-FFF2-40B4-BE49-F238E27FC236}">
                  <a16:creationId xmlns:a16="http://schemas.microsoft.com/office/drawing/2014/main" id="{ADA74CD2-2F53-46B2-BE80-8296F4739B30}"/>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E4FE4A81-4C03-46E3-B054-C80B17817FE2}"/>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85" name="Freeform: Shape 84">
              <a:extLst>
                <a:ext uri="{FF2B5EF4-FFF2-40B4-BE49-F238E27FC236}">
                  <a16:creationId xmlns:a16="http://schemas.microsoft.com/office/drawing/2014/main" id="{3644E5EB-84F5-4205-8483-570985FE4BC0}"/>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86" name="Freeform: Shape 85">
              <a:extLst>
                <a:ext uri="{FF2B5EF4-FFF2-40B4-BE49-F238E27FC236}">
                  <a16:creationId xmlns:a16="http://schemas.microsoft.com/office/drawing/2014/main" id="{0091C810-CDFC-4597-AD89-BE7F91A6A974}"/>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3309409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fade">
                                      <p:cBhvr>
                                        <p:cTn id="7" dur="500"/>
                                        <p:tgtEl>
                                          <p:spTgt spid="51"/>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2"/>
                                        </p:tgtEl>
                                        <p:attrNameLst>
                                          <p:attrName>style.visibility</p:attrName>
                                        </p:attrNameLst>
                                      </p:cBhvr>
                                      <p:to>
                                        <p:strVal val="visible"/>
                                      </p:to>
                                    </p:set>
                                    <p:anim calcmode="lin" valueType="num">
                                      <p:cBhvr>
                                        <p:cTn id="11" dur="500" fill="hold"/>
                                        <p:tgtEl>
                                          <p:spTgt spid="52"/>
                                        </p:tgtEl>
                                        <p:attrNameLst>
                                          <p:attrName>ppt_w</p:attrName>
                                        </p:attrNameLst>
                                      </p:cBhvr>
                                      <p:tavLst>
                                        <p:tav tm="0">
                                          <p:val>
                                            <p:fltVal val="0"/>
                                          </p:val>
                                        </p:tav>
                                        <p:tav tm="100000">
                                          <p:val>
                                            <p:strVal val="#ppt_w"/>
                                          </p:val>
                                        </p:tav>
                                      </p:tavLst>
                                    </p:anim>
                                    <p:anim calcmode="lin" valueType="num">
                                      <p:cBhvr>
                                        <p:cTn id="12" dur="500" fill="hold"/>
                                        <p:tgtEl>
                                          <p:spTgt spid="52"/>
                                        </p:tgtEl>
                                        <p:attrNameLst>
                                          <p:attrName>ppt_h</p:attrName>
                                        </p:attrNameLst>
                                      </p:cBhvr>
                                      <p:tavLst>
                                        <p:tav tm="0">
                                          <p:val>
                                            <p:fltVal val="0"/>
                                          </p:val>
                                        </p:tav>
                                        <p:tav tm="100000">
                                          <p:val>
                                            <p:strVal val="#ppt_h"/>
                                          </p:val>
                                        </p:tav>
                                      </p:tavLst>
                                    </p:anim>
                                    <p:animEffect transition="in" filter="fade">
                                      <p:cBhvr>
                                        <p:cTn id="13" dur="500"/>
                                        <p:tgtEl>
                                          <p:spTgt spid="52"/>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55"/>
                                        </p:tgtEl>
                                        <p:attrNameLst>
                                          <p:attrName>style.visibility</p:attrName>
                                        </p:attrNameLst>
                                      </p:cBhvr>
                                      <p:to>
                                        <p:strVal val="visible"/>
                                      </p:to>
                                    </p:set>
                                    <p:animEffect transition="in" filter="wipe(left)">
                                      <p:cBhvr>
                                        <p:cTn id="17" dur="500"/>
                                        <p:tgtEl>
                                          <p:spTgt spid="55"/>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ipe(left)">
                                      <p:cBhvr>
                                        <p:cTn id="21" dur="500"/>
                                        <p:tgtEl>
                                          <p:spTgt spid="4"/>
                                        </p:tgtEl>
                                      </p:cBhvr>
                                    </p:animEffect>
                                  </p:childTnLst>
                                </p:cTn>
                              </p:par>
                            </p:childTnLst>
                          </p:cTn>
                        </p:par>
                        <p:par>
                          <p:cTn id="22" fill="hold">
                            <p:stCondLst>
                              <p:cond delay="2000"/>
                            </p:stCondLst>
                            <p:childTnLst>
                              <p:par>
                                <p:cTn id="23" presetID="22" presetClass="entr" presetSubtype="4" fill="hold" grpId="0" nodeType="afterEffect">
                                  <p:stCondLst>
                                    <p:cond delay="0"/>
                                  </p:stCondLst>
                                  <p:childTnLst>
                                    <p:set>
                                      <p:cBhvr>
                                        <p:cTn id="24" dur="1" fill="hold">
                                          <p:stCondLst>
                                            <p:cond delay="0"/>
                                          </p:stCondLst>
                                        </p:cTn>
                                        <p:tgtEl>
                                          <p:spTgt spid="61"/>
                                        </p:tgtEl>
                                        <p:attrNameLst>
                                          <p:attrName>style.visibility</p:attrName>
                                        </p:attrNameLst>
                                      </p:cBhvr>
                                      <p:to>
                                        <p:strVal val="visible"/>
                                      </p:to>
                                    </p:set>
                                    <p:animEffect transition="in" filter="wipe(down)">
                                      <p:cBhvr>
                                        <p:cTn id="25" dur="500"/>
                                        <p:tgtEl>
                                          <p:spTgt spid="61"/>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64"/>
                                        </p:tgtEl>
                                        <p:attrNameLst>
                                          <p:attrName>style.visibility</p:attrName>
                                        </p:attrNameLst>
                                      </p:cBhvr>
                                      <p:to>
                                        <p:strVal val="visible"/>
                                      </p:to>
                                    </p:set>
                                    <p:animEffect transition="in" filter="wipe(left)">
                                      <p:cBhvr>
                                        <p:cTn id="29" dur="500"/>
                                        <p:tgtEl>
                                          <p:spTgt spid="64"/>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63"/>
                                        </p:tgtEl>
                                        <p:attrNameLst>
                                          <p:attrName>style.visibility</p:attrName>
                                        </p:attrNameLst>
                                      </p:cBhvr>
                                      <p:to>
                                        <p:strVal val="visible"/>
                                      </p:to>
                                    </p:set>
                                    <p:animEffect transition="in" filter="wipe(left)">
                                      <p:cBhvr>
                                        <p:cTn id="33" dur="500"/>
                                        <p:tgtEl>
                                          <p:spTgt spid="63"/>
                                        </p:tgtEl>
                                      </p:cBhvr>
                                    </p:animEffect>
                                  </p:childTnLst>
                                </p:cTn>
                              </p:par>
                            </p:childTnLst>
                          </p:cTn>
                        </p:par>
                        <p:par>
                          <p:cTn id="34" fill="hold">
                            <p:stCondLst>
                              <p:cond delay="3500"/>
                            </p:stCondLst>
                            <p:childTnLst>
                              <p:par>
                                <p:cTn id="35" presetID="22" presetClass="entr" presetSubtype="1" fill="hold" grpId="0" nodeType="afterEffect">
                                  <p:stCondLst>
                                    <p:cond delay="0"/>
                                  </p:stCondLst>
                                  <p:childTnLst>
                                    <p:set>
                                      <p:cBhvr>
                                        <p:cTn id="36" dur="1" fill="hold">
                                          <p:stCondLst>
                                            <p:cond delay="0"/>
                                          </p:stCondLst>
                                        </p:cTn>
                                        <p:tgtEl>
                                          <p:spTgt spid="62"/>
                                        </p:tgtEl>
                                        <p:attrNameLst>
                                          <p:attrName>style.visibility</p:attrName>
                                        </p:attrNameLst>
                                      </p:cBhvr>
                                      <p:to>
                                        <p:strVal val="visible"/>
                                      </p:to>
                                    </p:set>
                                    <p:animEffect transition="in" filter="wipe(up)">
                                      <p:cBhvr>
                                        <p:cTn id="37" dur="500"/>
                                        <p:tgtEl>
                                          <p:spTgt spid="62"/>
                                        </p:tgtEl>
                                      </p:cBhvr>
                                    </p:animEffect>
                                  </p:childTnLst>
                                </p:cTn>
                              </p:par>
                            </p:childTnLst>
                          </p:cTn>
                        </p:par>
                        <p:par>
                          <p:cTn id="38" fill="hold">
                            <p:stCondLst>
                              <p:cond delay="4000"/>
                            </p:stCondLst>
                            <p:childTnLst>
                              <p:par>
                                <p:cTn id="39" presetID="53" presetClass="entr" presetSubtype="16" fill="hold" grpId="0" nodeType="afterEffect">
                                  <p:stCondLst>
                                    <p:cond delay="0"/>
                                  </p:stCondLst>
                                  <p:childTnLst>
                                    <p:set>
                                      <p:cBhvr>
                                        <p:cTn id="40" dur="1" fill="hold">
                                          <p:stCondLst>
                                            <p:cond delay="0"/>
                                          </p:stCondLst>
                                        </p:cTn>
                                        <p:tgtEl>
                                          <p:spTgt spid="65"/>
                                        </p:tgtEl>
                                        <p:attrNameLst>
                                          <p:attrName>style.visibility</p:attrName>
                                        </p:attrNameLst>
                                      </p:cBhvr>
                                      <p:to>
                                        <p:strVal val="visible"/>
                                      </p:to>
                                    </p:set>
                                    <p:anim calcmode="lin" valueType="num">
                                      <p:cBhvr>
                                        <p:cTn id="41" dur="500" fill="hold"/>
                                        <p:tgtEl>
                                          <p:spTgt spid="65"/>
                                        </p:tgtEl>
                                        <p:attrNameLst>
                                          <p:attrName>ppt_w</p:attrName>
                                        </p:attrNameLst>
                                      </p:cBhvr>
                                      <p:tavLst>
                                        <p:tav tm="0">
                                          <p:val>
                                            <p:fltVal val="0"/>
                                          </p:val>
                                        </p:tav>
                                        <p:tav tm="100000">
                                          <p:val>
                                            <p:strVal val="#ppt_w"/>
                                          </p:val>
                                        </p:tav>
                                      </p:tavLst>
                                    </p:anim>
                                    <p:anim calcmode="lin" valueType="num">
                                      <p:cBhvr>
                                        <p:cTn id="42" dur="500" fill="hold"/>
                                        <p:tgtEl>
                                          <p:spTgt spid="65"/>
                                        </p:tgtEl>
                                        <p:attrNameLst>
                                          <p:attrName>ppt_h</p:attrName>
                                        </p:attrNameLst>
                                      </p:cBhvr>
                                      <p:tavLst>
                                        <p:tav tm="0">
                                          <p:val>
                                            <p:fltVal val="0"/>
                                          </p:val>
                                        </p:tav>
                                        <p:tav tm="100000">
                                          <p:val>
                                            <p:strVal val="#ppt_h"/>
                                          </p:val>
                                        </p:tav>
                                      </p:tavLst>
                                    </p:anim>
                                    <p:animEffect transition="in" filter="fade">
                                      <p:cBhvr>
                                        <p:cTn id="43" dur="500"/>
                                        <p:tgtEl>
                                          <p:spTgt spid="65"/>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66"/>
                                        </p:tgtEl>
                                        <p:attrNameLst>
                                          <p:attrName>style.visibility</p:attrName>
                                        </p:attrNameLst>
                                      </p:cBhvr>
                                      <p:to>
                                        <p:strVal val="visible"/>
                                      </p:to>
                                    </p:set>
                                    <p:anim calcmode="lin" valueType="num">
                                      <p:cBhvr>
                                        <p:cTn id="46" dur="500" fill="hold"/>
                                        <p:tgtEl>
                                          <p:spTgt spid="66"/>
                                        </p:tgtEl>
                                        <p:attrNameLst>
                                          <p:attrName>ppt_w</p:attrName>
                                        </p:attrNameLst>
                                      </p:cBhvr>
                                      <p:tavLst>
                                        <p:tav tm="0">
                                          <p:val>
                                            <p:fltVal val="0"/>
                                          </p:val>
                                        </p:tav>
                                        <p:tav tm="100000">
                                          <p:val>
                                            <p:strVal val="#ppt_w"/>
                                          </p:val>
                                        </p:tav>
                                      </p:tavLst>
                                    </p:anim>
                                    <p:anim calcmode="lin" valueType="num">
                                      <p:cBhvr>
                                        <p:cTn id="47" dur="500" fill="hold"/>
                                        <p:tgtEl>
                                          <p:spTgt spid="66"/>
                                        </p:tgtEl>
                                        <p:attrNameLst>
                                          <p:attrName>ppt_h</p:attrName>
                                        </p:attrNameLst>
                                      </p:cBhvr>
                                      <p:tavLst>
                                        <p:tav tm="0">
                                          <p:val>
                                            <p:fltVal val="0"/>
                                          </p:val>
                                        </p:tav>
                                        <p:tav tm="100000">
                                          <p:val>
                                            <p:strVal val="#ppt_h"/>
                                          </p:val>
                                        </p:tav>
                                      </p:tavLst>
                                    </p:anim>
                                    <p:animEffect transition="in" filter="fade">
                                      <p:cBhvr>
                                        <p:cTn id="48" dur="500"/>
                                        <p:tgtEl>
                                          <p:spTgt spid="66"/>
                                        </p:tgtEl>
                                      </p:cBhvr>
                                    </p:animEffect>
                                  </p:childTnLst>
                                </p:cTn>
                              </p:par>
                            </p:childTnLst>
                          </p:cTn>
                        </p:par>
                        <p:par>
                          <p:cTn id="49" fill="hold">
                            <p:stCondLst>
                              <p:cond delay="4500"/>
                            </p:stCondLst>
                            <p:childTnLst>
                              <p:par>
                                <p:cTn id="50" presetID="53" presetClass="entr" presetSubtype="16" fill="hold" nodeType="afterEffect">
                                  <p:stCondLst>
                                    <p:cond delay="0"/>
                                  </p:stCondLst>
                                  <p:childTnLst>
                                    <p:set>
                                      <p:cBhvr>
                                        <p:cTn id="51" dur="1" fill="hold">
                                          <p:stCondLst>
                                            <p:cond delay="0"/>
                                          </p:stCondLst>
                                        </p:cTn>
                                        <p:tgtEl>
                                          <p:spTgt spid="69"/>
                                        </p:tgtEl>
                                        <p:attrNameLst>
                                          <p:attrName>style.visibility</p:attrName>
                                        </p:attrNameLst>
                                      </p:cBhvr>
                                      <p:to>
                                        <p:strVal val="visible"/>
                                      </p:to>
                                    </p:set>
                                    <p:anim calcmode="lin" valueType="num">
                                      <p:cBhvr>
                                        <p:cTn id="52" dur="500" fill="hold"/>
                                        <p:tgtEl>
                                          <p:spTgt spid="69"/>
                                        </p:tgtEl>
                                        <p:attrNameLst>
                                          <p:attrName>ppt_w</p:attrName>
                                        </p:attrNameLst>
                                      </p:cBhvr>
                                      <p:tavLst>
                                        <p:tav tm="0">
                                          <p:val>
                                            <p:fltVal val="0"/>
                                          </p:val>
                                        </p:tav>
                                        <p:tav tm="100000">
                                          <p:val>
                                            <p:strVal val="#ppt_w"/>
                                          </p:val>
                                        </p:tav>
                                      </p:tavLst>
                                    </p:anim>
                                    <p:anim calcmode="lin" valueType="num">
                                      <p:cBhvr>
                                        <p:cTn id="53" dur="500" fill="hold"/>
                                        <p:tgtEl>
                                          <p:spTgt spid="69"/>
                                        </p:tgtEl>
                                        <p:attrNameLst>
                                          <p:attrName>ppt_h</p:attrName>
                                        </p:attrNameLst>
                                      </p:cBhvr>
                                      <p:tavLst>
                                        <p:tav tm="0">
                                          <p:val>
                                            <p:fltVal val="0"/>
                                          </p:val>
                                        </p:tav>
                                        <p:tav tm="100000">
                                          <p:val>
                                            <p:strVal val="#ppt_h"/>
                                          </p:val>
                                        </p:tav>
                                      </p:tavLst>
                                    </p:anim>
                                    <p:animEffect transition="in" filter="fade">
                                      <p:cBhvr>
                                        <p:cTn id="54" dur="500"/>
                                        <p:tgtEl>
                                          <p:spTgt spid="69"/>
                                        </p:tgtEl>
                                      </p:cBhvr>
                                    </p:animEffect>
                                  </p:childTnLst>
                                </p:cTn>
                              </p:par>
                              <p:par>
                                <p:cTn id="55" presetID="53" presetClass="entr" presetSubtype="16" fill="hold" nodeType="withEffect">
                                  <p:stCondLst>
                                    <p:cond delay="0"/>
                                  </p:stCondLst>
                                  <p:childTnLst>
                                    <p:set>
                                      <p:cBhvr>
                                        <p:cTn id="56" dur="1" fill="hold">
                                          <p:stCondLst>
                                            <p:cond delay="0"/>
                                          </p:stCondLst>
                                        </p:cTn>
                                        <p:tgtEl>
                                          <p:spTgt spid="77"/>
                                        </p:tgtEl>
                                        <p:attrNameLst>
                                          <p:attrName>style.visibility</p:attrName>
                                        </p:attrNameLst>
                                      </p:cBhvr>
                                      <p:to>
                                        <p:strVal val="visible"/>
                                      </p:to>
                                    </p:set>
                                    <p:anim calcmode="lin" valueType="num">
                                      <p:cBhvr>
                                        <p:cTn id="57" dur="500" fill="hold"/>
                                        <p:tgtEl>
                                          <p:spTgt spid="77"/>
                                        </p:tgtEl>
                                        <p:attrNameLst>
                                          <p:attrName>ppt_w</p:attrName>
                                        </p:attrNameLst>
                                      </p:cBhvr>
                                      <p:tavLst>
                                        <p:tav tm="0">
                                          <p:val>
                                            <p:fltVal val="0"/>
                                          </p:val>
                                        </p:tav>
                                        <p:tav tm="100000">
                                          <p:val>
                                            <p:strVal val="#ppt_w"/>
                                          </p:val>
                                        </p:tav>
                                      </p:tavLst>
                                    </p:anim>
                                    <p:anim calcmode="lin" valueType="num">
                                      <p:cBhvr>
                                        <p:cTn id="58" dur="500" fill="hold"/>
                                        <p:tgtEl>
                                          <p:spTgt spid="77"/>
                                        </p:tgtEl>
                                        <p:attrNameLst>
                                          <p:attrName>ppt_h</p:attrName>
                                        </p:attrNameLst>
                                      </p:cBhvr>
                                      <p:tavLst>
                                        <p:tav tm="0">
                                          <p:val>
                                            <p:fltVal val="0"/>
                                          </p:val>
                                        </p:tav>
                                        <p:tav tm="100000">
                                          <p:val>
                                            <p:strVal val="#ppt_h"/>
                                          </p:val>
                                        </p:tav>
                                      </p:tavLst>
                                    </p:anim>
                                    <p:animEffect transition="in" filter="fade">
                                      <p:cBhvr>
                                        <p:cTn id="59" dur="500"/>
                                        <p:tgtEl>
                                          <p:spTgt spid="77"/>
                                        </p:tgtEl>
                                      </p:cBhvr>
                                    </p:animEffect>
                                  </p:childTnLst>
                                </p:cTn>
                              </p:par>
                            </p:childTnLst>
                          </p:cTn>
                        </p:par>
                        <p:par>
                          <p:cTn id="60" fill="hold">
                            <p:stCondLst>
                              <p:cond delay="5000"/>
                            </p:stCondLst>
                            <p:childTnLst>
                              <p:par>
                                <p:cTn id="61" presetID="22" presetClass="entr" presetSubtype="8" fill="hold" grpId="0" nodeType="afterEffect">
                                  <p:stCondLst>
                                    <p:cond delay="0"/>
                                  </p:stCondLst>
                                  <p:childTnLst>
                                    <p:set>
                                      <p:cBhvr>
                                        <p:cTn id="62" dur="1" fill="hold">
                                          <p:stCondLst>
                                            <p:cond delay="0"/>
                                          </p:stCondLst>
                                        </p:cTn>
                                        <p:tgtEl>
                                          <p:spTgt spid="67"/>
                                        </p:tgtEl>
                                        <p:attrNameLst>
                                          <p:attrName>style.visibility</p:attrName>
                                        </p:attrNameLst>
                                      </p:cBhvr>
                                      <p:to>
                                        <p:strVal val="visible"/>
                                      </p:to>
                                    </p:set>
                                    <p:animEffect transition="in" filter="wipe(left)">
                                      <p:cBhvr>
                                        <p:cTn id="63" dur="500"/>
                                        <p:tgtEl>
                                          <p:spTgt spid="67"/>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68"/>
                                        </p:tgtEl>
                                        <p:attrNameLst>
                                          <p:attrName>style.visibility</p:attrName>
                                        </p:attrNameLst>
                                      </p:cBhvr>
                                      <p:to>
                                        <p:strVal val="visible"/>
                                      </p:to>
                                    </p:set>
                                    <p:animEffect transition="in" filter="wipe(left)">
                                      <p:cBhvr>
                                        <p:cTn id="66"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Graphic spid="61" grpId="0">
        <p:bldAsOne/>
      </p:bldGraphic>
      <p:bldP spid="62" grpId="0"/>
      <p:bldP spid="63" grpId="0"/>
      <p:bldP spid="64" grpId="0"/>
      <p:bldP spid="65" grpId="0" animBg="1"/>
      <p:bldP spid="66" grpId="0" animBg="1"/>
      <p:bldP spid="67" grpId="0"/>
      <p:bldP spid="68" grpId="0"/>
      <p:bldP spid="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Freeform 4">
            <a:extLst>
              <a:ext uri="{FF2B5EF4-FFF2-40B4-BE49-F238E27FC236}">
                <a16:creationId xmlns:a16="http://schemas.microsoft.com/office/drawing/2014/main" id="{ED1F423E-5DC8-442F-AB0F-9014B8A5AA91}"/>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aphicFrame>
        <p:nvGraphicFramePr>
          <p:cNvPr id="104" name="Chart 103">
            <a:extLst>
              <a:ext uri="{FF2B5EF4-FFF2-40B4-BE49-F238E27FC236}">
                <a16:creationId xmlns:a16="http://schemas.microsoft.com/office/drawing/2014/main" id="{4ED91AC0-ED51-4C2A-828F-DE16F2600195}"/>
              </a:ext>
            </a:extLst>
          </p:cNvPr>
          <p:cNvGraphicFramePr/>
          <p:nvPr>
            <p:extLst>
              <p:ext uri="{D42A27DB-BD31-4B8C-83A1-F6EECF244321}">
                <p14:modId xmlns:p14="http://schemas.microsoft.com/office/powerpoint/2010/main" val="3886831347"/>
              </p:ext>
            </p:extLst>
          </p:nvPr>
        </p:nvGraphicFramePr>
        <p:xfrm>
          <a:off x="451801" y="389466"/>
          <a:ext cx="5520267" cy="5418667"/>
        </p:xfrm>
        <a:graphic>
          <a:graphicData uri="http://schemas.openxmlformats.org/drawingml/2006/chart">
            <c:chart xmlns:c="http://schemas.openxmlformats.org/drawingml/2006/chart" xmlns:r="http://schemas.openxmlformats.org/officeDocument/2006/relationships" r:id="rId2"/>
          </a:graphicData>
        </a:graphic>
      </p:graphicFrame>
      <p:sp>
        <p:nvSpPr>
          <p:cNvPr id="103" name="Freeform: Shape 102">
            <a:extLst>
              <a:ext uri="{FF2B5EF4-FFF2-40B4-BE49-F238E27FC236}">
                <a16:creationId xmlns:a16="http://schemas.microsoft.com/office/drawing/2014/main" id="{8D99655F-85CA-4789-A503-CA69C1E0E971}"/>
              </a:ext>
            </a:extLst>
          </p:cNvPr>
          <p:cNvSpPr/>
          <p:nvPr/>
        </p:nvSpPr>
        <p:spPr>
          <a:xfrm>
            <a:off x="4886634" y="4501688"/>
            <a:ext cx="914400" cy="711535"/>
          </a:xfrm>
          <a:custGeom>
            <a:avLst/>
            <a:gdLst>
              <a:gd name="connsiteX0" fmla="*/ 210377 w 914400"/>
              <a:gd name="connsiteY0" fmla="*/ 0 h 711535"/>
              <a:gd name="connsiteX1" fmla="*/ 267731 w 914400"/>
              <a:gd name="connsiteY1" fmla="*/ 98887 h 711535"/>
              <a:gd name="connsiteX2" fmla="*/ 812290 w 914400"/>
              <a:gd name="connsiteY2" fmla="*/ 98887 h 711535"/>
              <a:gd name="connsiteX3" fmla="*/ 914400 w 914400"/>
              <a:gd name="connsiteY3" fmla="*/ 200997 h 711535"/>
              <a:gd name="connsiteX4" fmla="*/ 914400 w 914400"/>
              <a:gd name="connsiteY4" fmla="*/ 609425 h 711535"/>
              <a:gd name="connsiteX5" fmla="*/ 812290 w 914400"/>
              <a:gd name="connsiteY5" fmla="*/ 711535 h 711535"/>
              <a:gd name="connsiteX6" fmla="*/ 102110 w 914400"/>
              <a:gd name="connsiteY6" fmla="*/ 711535 h 711535"/>
              <a:gd name="connsiteX7" fmla="*/ 0 w 914400"/>
              <a:gd name="connsiteY7" fmla="*/ 609425 h 711535"/>
              <a:gd name="connsiteX8" fmla="*/ 0 w 914400"/>
              <a:gd name="connsiteY8" fmla="*/ 200997 h 711535"/>
              <a:gd name="connsiteX9" fmla="*/ 102110 w 914400"/>
              <a:gd name="connsiteY9" fmla="*/ 98887 h 711535"/>
              <a:gd name="connsiteX10" fmla="*/ 153023 w 914400"/>
              <a:gd name="connsiteY10" fmla="*/ 98887 h 711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14400" h="711535">
                <a:moveTo>
                  <a:pt x="210377" y="0"/>
                </a:moveTo>
                <a:lnTo>
                  <a:pt x="267731" y="98887"/>
                </a:lnTo>
                <a:lnTo>
                  <a:pt x="812290" y="98887"/>
                </a:lnTo>
                <a:cubicBezTo>
                  <a:pt x="868684" y="98887"/>
                  <a:pt x="914400" y="144603"/>
                  <a:pt x="914400" y="200997"/>
                </a:cubicBezTo>
                <a:lnTo>
                  <a:pt x="914400" y="609425"/>
                </a:lnTo>
                <a:cubicBezTo>
                  <a:pt x="914400" y="665819"/>
                  <a:pt x="868684" y="711535"/>
                  <a:pt x="812290" y="711535"/>
                </a:cubicBezTo>
                <a:lnTo>
                  <a:pt x="102110" y="711535"/>
                </a:lnTo>
                <a:cubicBezTo>
                  <a:pt x="45716" y="711535"/>
                  <a:pt x="0" y="665819"/>
                  <a:pt x="0" y="609425"/>
                </a:cubicBezTo>
                <a:lnTo>
                  <a:pt x="0" y="200997"/>
                </a:lnTo>
                <a:cubicBezTo>
                  <a:pt x="0" y="144603"/>
                  <a:pt x="45716" y="98887"/>
                  <a:pt x="102110" y="98887"/>
                </a:cubicBezTo>
                <a:lnTo>
                  <a:pt x="153023" y="98887"/>
                </a:lnTo>
                <a:close/>
              </a:path>
            </a:pathLst>
          </a:cu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05" name="Freeform: Shape 104">
            <a:extLst>
              <a:ext uri="{FF2B5EF4-FFF2-40B4-BE49-F238E27FC236}">
                <a16:creationId xmlns:a16="http://schemas.microsoft.com/office/drawing/2014/main" id="{BA6B210B-CAF8-49F3-B5AB-A3B52C6C3656}"/>
              </a:ext>
            </a:extLst>
          </p:cNvPr>
          <p:cNvSpPr/>
          <p:nvPr/>
        </p:nvSpPr>
        <p:spPr>
          <a:xfrm>
            <a:off x="971414" y="1633477"/>
            <a:ext cx="914400" cy="706112"/>
          </a:xfrm>
          <a:custGeom>
            <a:avLst/>
            <a:gdLst>
              <a:gd name="connsiteX0" fmla="*/ 101602 w 914400"/>
              <a:gd name="connsiteY0" fmla="*/ 0 h 706112"/>
              <a:gd name="connsiteX1" fmla="*/ 812798 w 914400"/>
              <a:gd name="connsiteY1" fmla="*/ 0 h 706112"/>
              <a:gd name="connsiteX2" fmla="*/ 914400 w 914400"/>
              <a:gd name="connsiteY2" fmla="*/ 101602 h 706112"/>
              <a:gd name="connsiteX3" fmla="*/ 914400 w 914400"/>
              <a:gd name="connsiteY3" fmla="*/ 507998 h 706112"/>
              <a:gd name="connsiteX4" fmla="*/ 812798 w 914400"/>
              <a:gd name="connsiteY4" fmla="*/ 609600 h 706112"/>
              <a:gd name="connsiteX5" fmla="*/ 746468 w 914400"/>
              <a:gd name="connsiteY5" fmla="*/ 609600 h 706112"/>
              <a:gd name="connsiteX6" fmla="*/ 690491 w 914400"/>
              <a:gd name="connsiteY6" fmla="*/ 706112 h 706112"/>
              <a:gd name="connsiteX7" fmla="*/ 634514 w 914400"/>
              <a:gd name="connsiteY7" fmla="*/ 609600 h 706112"/>
              <a:gd name="connsiteX8" fmla="*/ 101602 w 914400"/>
              <a:gd name="connsiteY8" fmla="*/ 609600 h 706112"/>
              <a:gd name="connsiteX9" fmla="*/ 0 w 914400"/>
              <a:gd name="connsiteY9" fmla="*/ 507998 h 706112"/>
              <a:gd name="connsiteX10" fmla="*/ 0 w 914400"/>
              <a:gd name="connsiteY10" fmla="*/ 101602 h 706112"/>
              <a:gd name="connsiteX11" fmla="*/ 101602 w 914400"/>
              <a:gd name="connsiteY11" fmla="*/ 0 h 706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14400" h="706112">
                <a:moveTo>
                  <a:pt x="101602" y="0"/>
                </a:moveTo>
                <a:lnTo>
                  <a:pt x="812798" y="0"/>
                </a:lnTo>
                <a:cubicBezTo>
                  <a:pt x="868911" y="0"/>
                  <a:pt x="914400" y="45489"/>
                  <a:pt x="914400" y="101602"/>
                </a:cubicBezTo>
                <a:lnTo>
                  <a:pt x="914400" y="507998"/>
                </a:lnTo>
                <a:cubicBezTo>
                  <a:pt x="914400" y="564111"/>
                  <a:pt x="868911" y="609600"/>
                  <a:pt x="812798" y="609600"/>
                </a:cubicBezTo>
                <a:lnTo>
                  <a:pt x="746468" y="609600"/>
                </a:lnTo>
                <a:lnTo>
                  <a:pt x="690491" y="706112"/>
                </a:lnTo>
                <a:lnTo>
                  <a:pt x="634514" y="609600"/>
                </a:lnTo>
                <a:lnTo>
                  <a:pt x="101602" y="609600"/>
                </a:lnTo>
                <a:cubicBezTo>
                  <a:pt x="45489" y="609600"/>
                  <a:pt x="0" y="564111"/>
                  <a:pt x="0" y="507998"/>
                </a:cubicBezTo>
                <a:lnTo>
                  <a:pt x="0" y="101602"/>
                </a:lnTo>
                <a:cubicBezTo>
                  <a:pt x="0" y="45489"/>
                  <a:pt x="45489" y="0"/>
                  <a:pt x="101602" y="0"/>
                </a:cubicBezTo>
                <a:close/>
              </a:path>
            </a:pathLst>
          </a:custGeom>
          <a:solidFill>
            <a:schemeClr val="accent1"/>
          </a:solidFill>
          <a:ln>
            <a:noFill/>
          </a:ln>
          <a:effectLst>
            <a:outerShdw blurRad="1143000" dist="50800" dir="5400000" algn="ctr" rotWithShape="0">
              <a:srgbClr val="000000">
                <a:alpha val="16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6" name="TextBox 105">
            <a:extLst>
              <a:ext uri="{FF2B5EF4-FFF2-40B4-BE49-F238E27FC236}">
                <a16:creationId xmlns:a16="http://schemas.microsoft.com/office/drawing/2014/main" id="{5FD2C828-B4EC-4434-BC13-CAC4C0990722}"/>
              </a:ext>
            </a:extLst>
          </p:cNvPr>
          <p:cNvSpPr txBox="1"/>
          <p:nvPr/>
        </p:nvSpPr>
        <p:spPr>
          <a:xfrm>
            <a:off x="971414" y="1753611"/>
            <a:ext cx="914401" cy="369332"/>
          </a:xfrm>
          <a:prstGeom prst="rect">
            <a:avLst/>
          </a:prstGeom>
          <a:noFill/>
        </p:spPr>
        <p:txBody>
          <a:bodyPr wrap="square" rtlCol="0">
            <a:spAutoFit/>
          </a:bodyPr>
          <a:lstStyle/>
          <a:p>
            <a:pPr algn="ctr"/>
            <a:r>
              <a:rPr lang="en-US" b="1" dirty="0">
                <a:solidFill>
                  <a:schemeClr val="bg2"/>
                </a:solidFill>
                <a:latin typeface="+mj-lt"/>
              </a:rPr>
              <a:t>28%</a:t>
            </a:r>
            <a:endParaRPr lang="en-ID" b="1" dirty="0">
              <a:solidFill>
                <a:schemeClr val="bg2"/>
              </a:solidFill>
              <a:latin typeface="+mj-lt"/>
            </a:endParaRPr>
          </a:p>
        </p:txBody>
      </p:sp>
      <p:sp>
        <p:nvSpPr>
          <p:cNvPr id="107" name="TextBox 106">
            <a:extLst>
              <a:ext uri="{FF2B5EF4-FFF2-40B4-BE49-F238E27FC236}">
                <a16:creationId xmlns:a16="http://schemas.microsoft.com/office/drawing/2014/main" id="{84ECF95B-77FC-4260-98ED-FDCDCEE2C742}"/>
              </a:ext>
            </a:extLst>
          </p:cNvPr>
          <p:cNvSpPr txBox="1"/>
          <p:nvPr/>
        </p:nvSpPr>
        <p:spPr>
          <a:xfrm>
            <a:off x="4886635" y="4722233"/>
            <a:ext cx="914400" cy="369332"/>
          </a:xfrm>
          <a:prstGeom prst="rect">
            <a:avLst/>
          </a:prstGeom>
          <a:noFill/>
        </p:spPr>
        <p:txBody>
          <a:bodyPr wrap="square" rtlCol="0">
            <a:spAutoFit/>
          </a:bodyPr>
          <a:lstStyle/>
          <a:p>
            <a:pPr algn="ctr"/>
            <a:r>
              <a:rPr lang="en-US" b="1" dirty="0">
                <a:solidFill>
                  <a:schemeClr val="bg2"/>
                </a:solidFill>
                <a:latin typeface="+mj-lt"/>
              </a:rPr>
              <a:t>72%</a:t>
            </a:r>
            <a:endParaRPr lang="en-ID" b="1" dirty="0">
              <a:solidFill>
                <a:schemeClr val="bg2"/>
              </a:solidFill>
              <a:latin typeface="+mj-lt"/>
            </a:endParaRPr>
          </a:p>
        </p:txBody>
      </p:sp>
      <p:sp>
        <p:nvSpPr>
          <p:cNvPr id="108" name="TextBox 107">
            <a:extLst>
              <a:ext uri="{FF2B5EF4-FFF2-40B4-BE49-F238E27FC236}">
                <a16:creationId xmlns:a16="http://schemas.microsoft.com/office/drawing/2014/main" id="{BF04E2EC-080F-4BFA-97A6-5A84FA234CB4}"/>
              </a:ext>
            </a:extLst>
          </p:cNvPr>
          <p:cNvSpPr txBox="1"/>
          <p:nvPr/>
        </p:nvSpPr>
        <p:spPr>
          <a:xfrm>
            <a:off x="1208735" y="5563429"/>
            <a:ext cx="4184255" cy="616836"/>
          </a:xfrm>
          <a:prstGeom prst="rect">
            <a:avLst/>
          </a:prstGeom>
          <a:noFill/>
        </p:spPr>
        <p:txBody>
          <a:bodyPr wrap="square" rtlCol="0" anchor="t">
            <a:spAutoFit/>
          </a:bodyPr>
          <a:lstStyle/>
          <a:p>
            <a:pPr>
              <a:lnSpc>
                <a:spcPct val="150000"/>
              </a:lnSpc>
            </a:pPr>
            <a:r>
              <a:rPr lang="en-US" sz="1200" dirty="0"/>
              <a:t>A wonderful serenity has taken possession of my entire soul, like these sweet mornings of spring which</a:t>
            </a:r>
          </a:p>
        </p:txBody>
      </p:sp>
      <p:cxnSp>
        <p:nvCxnSpPr>
          <p:cNvPr id="113" name="Straight Connector 112">
            <a:extLst>
              <a:ext uri="{FF2B5EF4-FFF2-40B4-BE49-F238E27FC236}">
                <a16:creationId xmlns:a16="http://schemas.microsoft.com/office/drawing/2014/main" id="{64D9B267-7AAB-47F9-9CAE-1B858459E95C}"/>
              </a:ext>
            </a:extLst>
          </p:cNvPr>
          <p:cNvCxnSpPr>
            <a:cxnSpLocks/>
          </p:cNvCxnSpPr>
          <p:nvPr/>
        </p:nvCxnSpPr>
        <p:spPr>
          <a:xfrm>
            <a:off x="6442584" y="1953908"/>
            <a:ext cx="0" cy="3896272"/>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graphicFrame>
        <p:nvGraphicFramePr>
          <p:cNvPr id="109" name="Chart 108">
            <a:extLst>
              <a:ext uri="{FF2B5EF4-FFF2-40B4-BE49-F238E27FC236}">
                <a16:creationId xmlns:a16="http://schemas.microsoft.com/office/drawing/2014/main" id="{65F89D3A-48B8-427A-A827-8E78710B83AF}"/>
              </a:ext>
            </a:extLst>
          </p:cNvPr>
          <p:cNvGraphicFramePr/>
          <p:nvPr>
            <p:extLst>
              <p:ext uri="{D42A27DB-BD31-4B8C-83A1-F6EECF244321}">
                <p14:modId xmlns:p14="http://schemas.microsoft.com/office/powerpoint/2010/main" val="907618269"/>
              </p:ext>
            </p:extLst>
          </p:nvPr>
        </p:nvGraphicFramePr>
        <p:xfrm>
          <a:off x="7205254" y="1905000"/>
          <a:ext cx="3768054" cy="1914975"/>
        </p:xfrm>
        <a:graphic>
          <a:graphicData uri="http://schemas.openxmlformats.org/drawingml/2006/chart">
            <c:chart xmlns:c="http://schemas.openxmlformats.org/drawingml/2006/chart" xmlns:r="http://schemas.openxmlformats.org/officeDocument/2006/relationships" r:id="rId3"/>
          </a:graphicData>
        </a:graphic>
      </p:graphicFrame>
      <p:sp>
        <p:nvSpPr>
          <p:cNvPr id="110" name="TextBox 109">
            <a:extLst>
              <a:ext uri="{FF2B5EF4-FFF2-40B4-BE49-F238E27FC236}">
                <a16:creationId xmlns:a16="http://schemas.microsoft.com/office/drawing/2014/main" id="{1AC4FB57-06C2-4D6A-A234-E8D500E7CFAC}"/>
              </a:ext>
            </a:extLst>
          </p:cNvPr>
          <p:cNvSpPr txBox="1"/>
          <p:nvPr/>
        </p:nvSpPr>
        <p:spPr>
          <a:xfrm>
            <a:off x="7370008" y="4066512"/>
            <a:ext cx="2395429" cy="769441"/>
          </a:xfrm>
          <a:prstGeom prst="rect">
            <a:avLst/>
          </a:prstGeom>
          <a:noFill/>
        </p:spPr>
        <p:txBody>
          <a:bodyPr wrap="square" rtlCol="0" anchor="ctr">
            <a:spAutoFit/>
          </a:bodyPr>
          <a:lstStyle/>
          <a:p>
            <a:r>
              <a:rPr lang="en-US" sz="4400" b="1" dirty="0">
                <a:solidFill>
                  <a:schemeClr val="accent1"/>
                </a:solidFill>
                <a:latin typeface="+mj-lt"/>
              </a:rPr>
              <a:t>28,78%</a:t>
            </a:r>
          </a:p>
        </p:txBody>
      </p:sp>
      <p:sp>
        <p:nvSpPr>
          <p:cNvPr id="111" name="TextBox 110">
            <a:extLst>
              <a:ext uri="{FF2B5EF4-FFF2-40B4-BE49-F238E27FC236}">
                <a16:creationId xmlns:a16="http://schemas.microsoft.com/office/drawing/2014/main" id="{B3D66479-6C47-4822-9E39-FFA0324F30F8}"/>
              </a:ext>
            </a:extLst>
          </p:cNvPr>
          <p:cNvSpPr txBox="1"/>
          <p:nvPr/>
        </p:nvSpPr>
        <p:spPr>
          <a:xfrm>
            <a:off x="9463510" y="4312733"/>
            <a:ext cx="1269502" cy="276999"/>
          </a:xfrm>
          <a:prstGeom prst="rect">
            <a:avLst/>
          </a:prstGeom>
          <a:noFill/>
        </p:spPr>
        <p:txBody>
          <a:bodyPr wrap="square" rtlCol="0" anchor="ctr">
            <a:spAutoFit/>
          </a:bodyPr>
          <a:lstStyle/>
          <a:p>
            <a:r>
              <a:rPr lang="en-US" sz="1200" dirty="0">
                <a:solidFill>
                  <a:schemeClr val="accent1"/>
                </a:solidFill>
              </a:rPr>
              <a:t>Description</a:t>
            </a:r>
            <a:endParaRPr lang="en-ID" sz="1200" dirty="0">
              <a:solidFill>
                <a:schemeClr val="accent1"/>
              </a:solidFill>
            </a:endParaRPr>
          </a:p>
        </p:txBody>
      </p:sp>
      <p:sp>
        <p:nvSpPr>
          <p:cNvPr id="112" name="TextBox 111">
            <a:extLst>
              <a:ext uri="{FF2B5EF4-FFF2-40B4-BE49-F238E27FC236}">
                <a16:creationId xmlns:a16="http://schemas.microsoft.com/office/drawing/2014/main" id="{BBC3BF9C-9B76-4FEE-A8EC-EB2F8E527009}"/>
              </a:ext>
            </a:extLst>
          </p:cNvPr>
          <p:cNvSpPr txBox="1"/>
          <p:nvPr/>
        </p:nvSpPr>
        <p:spPr>
          <a:xfrm>
            <a:off x="7370008" y="4815456"/>
            <a:ext cx="3768053" cy="616836"/>
          </a:xfrm>
          <a:prstGeom prst="rect">
            <a:avLst/>
          </a:prstGeom>
          <a:noFill/>
        </p:spPr>
        <p:txBody>
          <a:bodyPr wrap="square" rtlCol="0" anchor="t">
            <a:spAutoFit/>
          </a:bodyPr>
          <a:lstStyle/>
          <a:p>
            <a:pPr>
              <a:lnSpc>
                <a:spcPct val="150000"/>
              </a:lnSpc>
            </a:pPr>
            <a:r>
              <a:rPr lang="en-US" sz="1200" dirty="0"/>
              <a:t>A wonderful serenity has taken possession entire soul, like these sweet mornings of spring which</a:t>
            </a:r>
          </a:p>
        </p:txBody>
      </p:sp>
      <p:sp>
        <p:nvSpPr>
          <p:cNvPr id="114" name="TextBox 113">
            <a:extLst>
              <a:ext uri="{FF2B5EF4-FFF2-40B4-BE49-F238E27FC236}">
                <a16:creationId xmlns:a16="http://schemas.microsoft.com/office/drawing/2014/main" id="{496F200D-D169-4D7D-BD93-1495C25189DD}"/>
              </a:ext>
            </a:extLst>
          </p:cNvPr>
          <p:cNvSpPr txBox="1"/>
          <p:nvPr/>
        </p:nvSpPr>
        <p:spPr>
          <a:xfrm>
            <a:off x="7370008" y="5508235"/>
            <a:ext cx="4280002" cy="276999"/>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sp>
        <p:nvSpPr>
          <p:cNvPr id="8" name="Title 7">
            <a:extLst>
              <a:ext uri="{FF2B5EF4-FFF2-40B4-BE49-F238E27FC236}">
                <a16:creationId xmlns:a16="http://schemas.microsoft.com/office/drawing/2014/main" id="{F89BD809-C821-462B-8C95-6368140646E0}"/>
              </a:ext>
            </a:extLst>
          </p:cNvPr>
          <p:cNvSpPr>
            <a:spLocks noGrp="1"/>
          </p:cNvSpPr>
          <p:nvPr>
            <p:ph type="title"/>
          </p:nvPr>
        </p:nvSpPr>
        <p:spPr/>
        <p:txBody>
          <a:bodyPr/>
          <a:lstStyle/>
          <a:p>
            <a:r>
              <a:rPr lang="en-US" sz="4400" b="1" dirty="0">
                <a:latin typeface="+mj-lt"/>
              </a:rPr>
              <a:t>Our Chart Data</a:t>
            </a:r>
            <a:endParaRPr lang="en-ID" dirty="0"/>
          </a:p>
        </p:txBody>
      </p:sp>
      <p:grpSp>
        <p:nvGrpSpPr>
          <p:cNvPr id="41" name="Group 40">
            <a:extLst>
              <a:ext uri="{FF2B5EF4-FFF2-40B4-BE49-F238E27FC236}">
                <a16:creationId xmlns:a16="http://schemas.microsoft.com/office/drawing/2014/main" id="{D6E7F2E9-CF5E-4C6A-8CA3-B10AC964DAE2}"/>
              </a:ext>
            </a:extLst>
          </p:cNvPr>
          <p:cNvGrpSpPr/>
          <p:nvPr/>
        </p:nvGrpSpPr>
        <p:grpSpPr>
          <a:xfrm>
            <a:off x="494834" y="494834"/>
            <a:ext cx="203798" cy="203798"/>
            <a:chOff x="606723" y="3429000"/>
            <a:chExt cx="575952" cy="575952"/>
          </a:xfrm>
        </p:grpSpPr>
        <p:sp>
          <p:nvSpPr>
            <p:cNvPr id="42" name="Oval 41">
              <a:extLst>
                <a:ext uri="{FF2B5EF4-FFF2-40B4-BE49-F238E27FC236}">
                  <a16:creationId xmlns:a16="http://schemas.microsoft.com/office/drawing/2014/main" id="{AE344FDD-8884-4C6B-9111-08CEF2F5ED9F}"/>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Graphic 17" descr="Coins with solid fill">
              <a:extLst>
                <a:ext uri="{FF2B5EF4-FFF2-40B4-BE49-F238E27FC236}">
                  <a16:creationId xmlns:a16="http://schemas.microsoft.com/office/drawing/2014/main" id="{668EC9AF-2BC5-418A-9323-436AF546D6E8}"/>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44" name="Graphic 4">
            <a:extLst>
              <a:ext uri="{FF2B5EF4-FFF2-40B4-BE49-F238E27FC236}">
                <a16:creationId xmlns:a16="http://schemas.microsoft.com/office/drawing/2014/main" id="{E25335EA-1FA4-4C7C-8287-5B604D012F27}"/>
              </a:ext>
            </a:extLst>
          </p:cNvPr>
          <p:cNvGrpSpPr>
            <a:grpSpLocks noChangeAspect="1"/>
          </p:cNvGrpSpPr>
          <p:nvPr/>
        </p:nvGrpSpPr>
        <p:grpSpPr>
          <a:xfrm>
            <a:off x="811258" y="514437"/>
            <a:ext cx="842000" cy="164592"/>
            <a:chOff x="5238750" y="3262312"/>
            <a:chExt cx="1715262" cy="335295"/>
          </a:xfrm>
          <a:solidFill>
            <a:schemeClr val="tx1"/>
          </a:solidFill>
        </p:grpSpPr>
        <p:sp>
          <p:nvSpPr>
            <p:cNvPr id="45" name="Freeform: Shape 44">
              <a:extLst>
                <a:ext uri="{FF2B5EF4-FFF2-40B4-BE49-F238E27FC236}">
                  <a16:creationId xmlns:a16="http://schemas.microsoft.com/office/drawing/2014/main" id="{2C06E6F4-2D16-44B1-B829-CFE87DA29394}"/>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563067F2-CF7E-4443-BCC8-5D7CC5EBA2ED}"/>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47" name="Freeform: Shape 46">
              <a:extLst>
                <a:ext uri="{FF2B5EF4-FFF2-40B4-BE49-F238E27FC236}">
                  <a16:creationId xmlns:a16="http://schemas.microsoft.com/office/drawing/2014/main" id="{E478B199-A709-4731-9095-A5F088468BED}"/>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48" name="Freeform: Shape 47">
              <a:extLst>
                <a:ext uri="{FF2B5EF4-FFF2-40B4-BE49-F238E27FC236}">
                  <a16:creationId xmlns:a16="http://schemas.microsoft.com/office/drawing/2014/main" id="{B04C88F2-1904-40C8-8DA2-E9797AEA0E58}"/>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B0424900-3948-4727-8981-CF509AC8EDBF}"/>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50" name="Freeform: Shape 49">
              <a:extLst>
                <a:ext uri="{FF2B5EF4-FFF2-40B4-BE49-F238E27FC236}">
                  <a16:creationId xmlns:a16="http://schemas.microsoft.com/office/drawing/2014/main" id="{4A873884-F3F4-4BE3-A858-DE6038CF0D18}"/>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5F905A35-CC17-41D6-A898-64087D43237B}"/>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24078282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500"/>
                                        <p:tgtEl>
                                          <p:spTgt spid="4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41"/>
                                        </p:tgtEl>
                                        <p:attrNameLst>
                                          <p:attrName>style.visibility</p:attrName>
                                        </p:attrNameLst>
                                      </p:cBhvr>
                                      <p:to>
                                        <p:strVal val="visible"/>
                                      </p:to>
                                    </p:set>
                                    <p:anim calcmode="lin" valueType="num">
                                      <p:cBhvr>
                                        <p:cTn id="11" dur="500" fill="hold"/>
                                        <p:tgtEl>
                                          <p:spTgt spid="41"/>
                                        </p:tgtEl>
                                        <p:attrNameLst>
                                          <p:attrName>ppt_w</p:attrName>
                                        </p:attrNameLst>
                                      </p:cBhvr>
                                      <p:tavLst>
                                        <p:tav tm="0">
                                          <p:val>
                                            <p:fltVal val="0"/>
                                          </p:val>
                                        </p:tav>
                                        <p:tav tm="100000">
                                          <p:val>
                                            <p:strVal val="#ppt_w"/>
                                          </p:val>
                                        </p:tav>
                                      </p:tavLst>
                                    </p:anim>
                                    <p:anim calcmode="lin" valueType="num">
                                      <p:cBhvr>
                                        <p:cTn id="12" dur="500" fill="hold"/>
                                        <p:tgtEl>
                                          <p:spTgt spid="41"/>
                                        </p:tgtEl>
                                        <p:attrNameLst>
                                          <p:attrName>ppt_h</p:attrName>
                                        </p:attrNameLst>
                                      </p:cBhvr>
                                      <p:tavLst>
                                        <p:tav tm="0">
                                          <p:val>
                                            <p:fltVal val="0"/>
                                          </p:val>
                                        </p:tav>
                                        <p:tav tm="100000">
                                          <p:val>
                                            <p:strVal val="#ppt_h"/>
                                          </p:val>
                                        </p:tav>
                                      </p:tavLst>
                                    </p:anim>
                                    <p:animEffect transition="in" filter="fade">
                                      <p:cBhvr>
                                        <p:cTn id="13" dur="500"/>
                                        <p:tgtEl>
                                          <p:spTgt spid="41"/>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wipe(left)">
                                      <p:cBhvr>
                                        <p:cTn id="17" dur="500"/>
                                        <p:tgtEl>
                                          <p:spTgt spid="44"/>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left)">
                                      <p:cBhvr>
                                        <p:cTn id="21" dur="500"/>
                                        <p:tgtEl>
                                          <p:spTgt spid="8"/>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104"/>
                                        </p:tgtEl>
                                        <p:attrNameLst>
                                          <p:attrName>style.visibility</p:attrName>
                                        </p:attrNameLst>
                                      </p:cBhvr>
                                      <p:to>
                                        <p:strVal val="visible"/>
                                      </p:to>
                                    </p:set>
                                    <p:anim calcmode="lin" valueType="num">
                                      <p:cBhvr>
                                        <p:cTn id="25" dur="500" fill="hold"/>
                                        <p:tgtEl>
                                          <p:spTgt spid="104"/>
                                        </p:tgtEl>
                                        <p:attrNameLst>
                                          <p:attrName>ppt_w</p:attrName>
                                        </p:attrNameLst>
                                      </p:cBhvr>
                                      <p:tavLst>
                                        <p:tav tm="0">
                                          <p:val>
                                            <p:fltVal val="0"/>
                                          </p:val>
                                        </p:tav>
                                        <p:tav tm="100000">
                                          <p:val>
                                            <p:strVal val="#ppt_w"/>
                                          </p:val>
                                        </p:tav>
                                      </p:tavLst>
                                    </p:anim>
                                    <p:anim calcmode="lin" valueType="num">
                                      <p:cBhvr>
                                        <p:cTn id="26" dur="500" fill="hold"/>
                                        <p:tgtEl>
                                          <p:spTgt spid="104"/>
                                        </p:tgtEl>
                                        <p:attrNameLst>
                                          <p:attrName>ppt_h</p:attrName>
                                        </p:attrNameLst>
                                      </p:cBhvr>
                                      <p:tavLst>
                                        <p:tav tm="0">
                                          <p:val>
                                            <p:fltVal val="0"/>
                                          </p:val>
                                        </p:tav>
                                        <p:tav tm="100000">
                                          <p:val>
                                            <p:strVal val="#ppt_h"/>
                                          </p:val>
                                        </p:tav>
                                      </p:tavLst>
                                    </p:anim>
                                    <p:animEffect transition="in" filter="fade">
                                      <p:cBhvr>
                                        <p:cTn id="27" dur="500"/>
                                        <p:tgtEl>
                                          <p:spTgt spid="104"/>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105"/>
                                        </p:tgtEl>
                                        <p:attrNameLst>
                                          <p:attrName>style.visibility</p:attrName>
                                        </p:attrNameLst>
                                      </p:cBhvr>
                                      <p:to>
                                        <p:strVal val="visible"/>
                                      </p:to>
                                    </p:set>
                                    <p:anim calcmode="lin" valueType="num">
                                      <p:cBhvr>
                                        <p:cTn id="31" dur="500" fill="hold"/>
                                        <p:tgtEl>
                                          <p:spTgt spid="105"/>
                                        </p:tgtEl>
                                        <p:attrNameLst>
                                          <p:attrName>ppt_w</p:attrName>
                                        </p:attrNameLst>
                                      </p:cBhvr>
                                      <p:tavLst>
                                        <p:tav tm="0">
                                          <p:val>
                                            <p:fltVal val="0"/>
                                          </p:val>
                                        </p:tav>
                                        <p:tav tm="100000">
                                          <p:val>
                                            <p:strVal val="#ppt_w"/>
                                          </p:val>
                                        </p:tav>
                                      </p:tavLst>
                                    </p:anim>
                                    <p:anim calcmode="lin" valueType="num">
                                      <p:cBhvr>
                                        <p:cTn id="32" dur="500" fill="hold"/>
                                        <p:tgtEl>
                                          <p:spTgt spid="105"/>
                                        </p:tgtEl>
                                        <p:attrNameLst>
                                          <p:attrName>ppt_h</p:attrName>
                                        </p:attrNameLst>
                                      </p:cBhvr>
                                      <p:tavLst>
                                        <p:tav tm="0">
                                          <p:val>
                                            <p:fltVal val="0"/>
                                          </p:val>
                                        </p:tav>
                                        <p:tav tm="100000">
                                          <p:val>
                                            <p:strVal val="#ppt_h"/>
                                          </p:val>
                                        </p:tav>
                                      </p:tavLst>
                                    </p:anim>
                                    <p:animEffect transition="in" filter="fade">
                                      <p:cBhvr>
                                        <p:cTn id="33" dur="500"/>
                                        <p:tgtEl>
                                          <p:spTgt spid="105"/>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103"/>
                                        </p:tgtEl>
                                        <p:attrNameLst>
                                          <p:attrName>style.visibility</p:attrName>
                                        </p:attrNameLst>
                                      </p:cBhvr>
                                      <p:to>
                                        <p:strVal val="visible"/>
                                      </p:to>
                                    </p:set>
                                    <p:anim calcmode="lin" valueType="num">
                                      <p:cBhvr>
                                        <p:cTn id="36" dur="500" fill="hold"/>
                                        <p:tgtEl>
                                          <p:spTgt spid="103"/>
                                        </p:tgtEl>
                                        <p:attrNameLst>
                                          <p:attrName>ppt_w</p:attrName>
                                        </p:attrNameLst>
                                      </p:cBhvr>
                                      <p:tavLst>
                                        <p:tav tm="0">
                                          <p:val>
                                            <p:fltVal val="0"/>
                                          </p:val>
                                        </p:tav>
                                        <p:tav tm="100000">
                                          <p:val>
                                            <p:strVal val="#ppt_w"/>
                                          </p:val>
                                        </p:tav>
                                      </p:tavLst>
                                    </p:anim>
                                    <p:anim calcmode="lin" valueType="num">
                                      <p:cBhvr>
                                        <p:cTn id="37" dur="500" fill="hold"/>
                                        <p:tgtEl>
                                          <p:spTgt spid="103"/>
                                        </p:tgtEl>
                                        <p:attrNameLst>
                                          <p:attrName>ppt_h</p:attrName>
                                        </p:attrNameLst>
                                      </p:cBhvr>
                                      <p:tavLst>
                                        <p:tav tm="0">
                                          <p:val>
                                            <p:fltVal val="0"/>
                                          </p:val>
                                        </p:tav>
                                        <p:tav tm="100000">
                                          <p:val>
                                            <p:strVal val="#ppt_h"/>
                                          </p:val>
                                        </p:tav>
                                      </p:tavLst>
                                    </p:anim>
                                    <p:animEffect transition="in" filter="fade">
                                      <p:cBhvr>
                                        <p:cTn id="38" dur="500"/>
                                        <p:tgtEl>
                                          <p:spTgt spid="103"/>
                                        </p:tgtEl>
                                      </p:cBhvr>
                                    </p:animEffect>
                                  </p:childTnLst>
                                </p:cTn>
                              </p:par>
                            </p:childTnLst>
                          </p:cTn>
                        </p:par>
                        <p:par>
                          <p:cTn id="39" fill="hold">
                            <p:stCondLst>
                              <p:cond delay="3000"/>
                            </p:stCondLst>
                            <p:childTnLst>
                              <p:par>
                                <p:cTn id="40" presetID="53" presetClass="entr" presetSubtype="16" fill="hold" grpId="0" nodeType="afterEffect">
                                  <p:stCondLst>
                                    <p:cond delay="0"/>
                                  </p:stCondLst>
                                  <p:childTnLst>
                                    <p:set>
                                      <p:cBhvr>
                                        <p:cTn id="41" dur="1" fill="hold">
                                          <p:stCondLst>
                                            <p:cond delay="0"/>
                                          </p:stCondLst>
                                        </p:cTn>
                                        <p:tgtEl>
                                          <p:spTgt spid="106"/>
                                        </p:tgtEl>
                                        <p:attrNameLst>
                                          <p:attrName>style.visibility</p:attrName>
                                        </p:attrNameLst>
                                      </p:cBhvr>
                                      <p:to>
                                        <p:strVal val="visible"/>
                                      </p:to>
                                    </p:set>
                                    <p:anim calcmode="lin" valueType="num">
                                      <p:cBhvr>
                                        <p:cTn id="42" dur="500" fill="hold"/>
                                        <p:tgtEl>
                                          <p:spTgt spid="106"/>
                                        </p:tgtEl>
                                        <p:attrNameLst>
                                          <p:attrName>ppt_w</p:attrName>
                                        </p:attrNameLst>
                                      </p:cBhvr>
                                      <p:tavLst>
                                        <p:tav tm="0">
                                          <p:val>
                                            <p:fltVal val="0"/>
                                          </p:val>
                                        </p:tav>
                                        <p:tav tm="100000">
                                          <p:val>
                                            <p:strVal val="#ppt_w"/>
                                          </p:val>
                                        </p:tav>
                                      </p:tavLst>
                                    </p:anim>
                                    <p:anim calcmode="lin" valueType="num">
                                      <p:cBhvr>
                                        <p:cTn id="43" dur="500" fill="hold"/>
                                        <p:tgtEl>
                                          <p:spTgt spid="106"/>
                                        </p:tgtEl>
                                        <p:attrNameLst>
                                          <p:attrName>ppt_h</p:attrName>
                                        </p:attrNameLst>
                                      </p:cBhvr>
                                      <p:tavLst>
                                        <p:tav tm="0">
                                          <p:val>
                                            <p:fltVal val="0"/>
                                          </p:val>
                                        </p:tav>
                                        <p:tav tm="100000">
                                          <p:val>
                                            <p:strVal val="#ppt_h"/>
                                          </p:val>
                                        </p:tav>
                                      </p:tavLst>
                                    </p:anim>
                                    <p:animEffect transition="in" filter="fade">
                                      <p:cBhvr>
                                        <p:cTn id="44" dur="500"/>
                                        <p:tgtEl>
                                          <p:spTgt spid="106"/>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07"/>
                                        </p:tgtEl>
                                        <p:attrNameLst>
                                          <p:attrName>style.visibility</p:attrName>
                                        </p:attrNameLst>
                                      </p:cBhvr>
                                      <p:to>
                                        <p:strVal val="visible"/>
                                      </p:to>
                                    </p:set>
                                    <p:anim calcmode="lin" valueType="num">
                                      <p:cBhvr>
                                        <p:cTn id="47" dur="500" fill="hold"/>
                                        <p:tgtEl>
                                          <p:spTgt spid="107"/>
                                        </p:tgtEl>
                                        <p:attrNameLst>
                                          <p:attrName>ppt_w</p:attrName>
                                        </p:attrNameLst>
                                      </p:cBhvr>
                                      <p:tavLst>
                                        <p:tav tm="0">
                                          <p:val>
                                            <p:fltVal val="0"/>
                                          </p:val>
                                        </p:tav>
                                        <p:tav tm="100000">
                                          <p:val>
                                            <p:strVal val="#ppt_w"/>
                                          </p:val>
                                        </p:tav>
                                      </p:tavLst>
                                    </p:anim>
                                    <p:anim calcmode="lin" valueType="num">
                                      <p:cBhvr>
                                        <p:cTn id="48" dur="500" fill="hold"/>
                                        <p:tgtEl>
                                          <p:spTgt spid="107"/>
                                        </p:tgtEl>
                                        <p:attrNameLst>
                                          <p:attrName>ppt_h</p:attrName>
                                        </p:attrNameLst>
                                      </p:cBhvr>
                                      <p:tavLst>
                                        <p:tav tm="0">
                                          <p:val>
                                            <p:fltVal val="0"/>
                                          </p:val>
                                        </p:tav>
                                        <p:tav tm="100000">
                                          <p:val>
                                            <p:strVal val="#ppt_h"/>
                                          </p:val>
                                        </p:tav>
                                      </p:tavLst>
                                    </p:anim>
                                    <p:animEffect transition="in" filter="fade">
                                      <p:cBhvr>
                                        <p:cTn id="49" dur="500"/>
                                        <p:tgtEl>
                                          <p:spTgt spid="107"/>
                                        </p:tgtEl>
                                      </p:cBhvr>
                                    </p:animEffect>
                                  </p:childTnLst>
                                </p:cTn>
                              </p:par>
                            </p:childTnLst>
                          </p:cTn>
                        </p:par>
                        <p:par>
                          <p:cTn id="50" fill="hold">
                            <p:stCondLst>
                              <p:cond delay="3500"/>
                            </p:stCondLst>
                            <p:childTnLst>
                              <p:par>
                                <p:cTn id="51" presetID="22" presetClass="entr" presetSubtype="8" fill="hold" grpId="0" nodeType="afterEffect">
                                  <p:stCondLst>
                                    <p:cond delay="0"/>
                                  </p:stCondLst>
                                  <p:childTnLst>
                                    <p:set>
                                      <p:cBhvr>
                                        <p:cTn id="52" dur="1" fill="hold">
                                          <p:stCondLst>
                                            <p:cond delay="0"/>
                                          </p:stCondLst>
                                        </p:cTn>
                                        <p:tgtEl>
                                          <p:spTgt spid="108"/>
                                        </p:tgtEl>
                                        <p:attrNameLst>
                                          <p:attrName>style.visibility</p:attrName>
                                        </p:attrNameLst>
                                      </p:cBhvr>
                                      <p:to>
                                        <p:strVal val="visible"/>
                                      </p:to>
                                    </p:set>
                                    <p:animEffect transition="in" filter="wipe(left)">
                                      <p:cBhvr>
                                        <p:cTn id="53" dur="500"/>
                                        <p:tgtEl>
                                          <p:spTgt spid="108"/>
                                        </p:tgtEl>
                                      </p:cBhvr>
                                    </p:animEffect>
                                  </p:childTnLst>
                                </p:cTn>
                              </p:par>
                            </p:childTnLst>
                          </p:cTn>
                        </p:par>
                        <p:par>
                          <p:cTn id="54" fill="hold">
                            <p:stCondLst>
                              <p:cond delay="4000"/>
                            </p:stCondLst>
                            <p:childTnLst>
                              <p:par>
                                <p:cTn id="55" presetID="22" presetClass="entr" presetSubtype="1" fill="hold" nodeType="afterEffect">
                                  <p:stCondLst>
                                    <p:cond delay="0"/>
                                  </p:stCondLst>
                                  <p:childTnLst>
                                    <p:set>
                                      <p:cBhvr>
                                        <p:cTn id="56" dur="1" fill="hold">
                                          <p:stCondLst>
                                            <p:cond delay="0"/>
                                          </p:stCondLst>
                                        </p:cTn>
                                        <p:tgtEl>
                                          <p:spTgt spid="113"/>
                                        </p:tgtEl>
                                        <p:attrNameLst>
                                          <p:attrName>style.visibility</p:attrName>
                                        </p:attrNameLst>
                                      </p:cBhvr>
                                      <p:to>
                                        <p:strVal val="visible"/>
                                      </p:to>
                                    </p:set>
                                    <p:animEffect transition="in" filter="wipe(up)">
                                      <p:cBhvr>
                                        <p:cTn id="57" dur="500"/>
                                        <p:tgtEl>
                                          <p:spTgt spid="113"/>
                                        </p:tgtEl>
                                      </p:cBhvr>
                                    </p:animEffect>
                                  </p:childTnLst>
                                </p:cTn>
                              </p:par>
                            </p:childTnLst>
                          </p:cTn>
                        </p:par>
                        <p:par>
                          <p:cTn id="58" fill="hold">
                            <p:stCondLst>
                              <p:cond delay="4500"/>
                            </p:stCondLst>
                            <p:childTnLst>
                              <p:par>
                                <p:cTn id="59" presetID="22" presetClass="entr" presetSubtype="4" fill="hold" grpId="0" nodeType="afterEffect">
                                  <p:stCondLst>
                                    <p:cond delay="0"/>
                                  </p:stCondLst>
                                  <p:childTnLst>
                                    <p:set>
                                      <p:cBhvr>
                                        <p:cTn id="60" dur="1" fill="hold">
                                          <p:stCondLst>
                                            <p:cond delay="0"/>
                                          </p:stCondLst>
                                        </p:cTn>
                                        <p:tgtEl>
                                          <p:spTgt spid="109"/>
                                        </p:tgtEl>
                                        <p:attrNameLst>
                                          <p:attrName>style.visibility</p:attrName>
                                        </p:attrNameLst>
                                      </p:cBhvr>
                                      <p:to>
                                        <p:strVal val="visible"/>
                                      </p:to>
                                    </p:set>
                                    <p:animEffect transition="in" filter="wipe(down)">
                                      <p:cBhvr>
                                        <p:cTn id="61" dur="500"/>
                                        <p:tgtEl>
                                          <p:spTgt spid="109"/>
                                        </p:tgtEl>
                                      </p:cBhvr>
                                    </p:animEffect>
                                  </p:childTnLst>
                                </p:cTn>
                              </p:par>
                            </p:childTnLst>
                          </p:cTn>
                        </p:par>
                        <p:par>
                          <p:cTn id="62" fill="hold">
                            <p:stCondLst>
                              <p:cond delay="5000"/>
                            </p:stCondLst>
                            <p:childTnLst>
                              <p:par>
                                <p:cTn id="63" presetID="22" presetClass="entr" presetSubtype="8" fill="hold" grpId="0" nodeType="afterEffect">
                                  <p:stCondLst>
                                    <p:cond delay="0"/>
                                  </p:stCondLst>
                                  <p:childTnLst>
                                    <p:set>
                                      <p:cBhvr>
                                        <p:cTn id="64" dur="1" fill="hold">
                                          <p:stCondLst>
                                            <p:cond delay="0"/>
                                          </p:stCondLst>
                                        </p:cTn>
                                        <p:tgtEl>
                                          <p:spTgt spid="110"/>
                                        </p:tgtEl>
                                        <p:attrNameLst>
                                          <p:attrName>style.visibility</p:attrName>
                                        </p:attrNameLst>
                                      </p:cBhvr>
                                      <p:to>
                                        <p:strVal val="visible"/>
                                      </p:to>
                                    </p:set>
                                    <p:animEffect transition="in" filter="wipe(left)">
                                      <p:cBhvr>
                                        <p:cTn id="65" dur="500"/>
                                        <p:tgtEl>
                                          <p:spTgt spid="110"/>
                                        </p:tgtEl>
                                      </p:cBhvr>
                                    </p:animEffect>
                                  </p:childTnLst>
                                </p:cTn>
                              </p:par>
                            </p:childTnLst>
                          </p:cTn>
                        </p:par>
                        <p:par>
                          <p:cTn id="66" fill="hold">
                            <p:stCondLst>
                              <p:cond delay="5500"/>
                            </p:stCondLst>
                            <p:childTnLst>
                              <p:par>
                                <p:cTn id="67" presetID="22" presetClass="entr" presetSubtype="8" fill="hold" grpId="0" nodeType="afterEffect">
                                  <p:stCondLst>
                                    <p:cond delay="0"/>
                                  </p:stCondLst>
                                  <p:childTnLst>
                                    <p:set>
                                      <p:cBhvr>
                                        <p:cTn id="68" dur="1" fill="hold">
                                          <p:stCondLst>
                                            <p:cond delay="0"/>
                                          </p:stCondLst>
                                        </p:cTn>
                                        <p:tgtEl>
                                          <p:spTgt spid="111"/>
                                        </p:tgtEl>
                                        <p:attrNameLst>
                                          <p:attrName>style.visibility</p:attrName>
                                        </p:attrNameLst>
                                      </p:cBhvr>
                                      <p:to>
                                        <p:strVal val="visible"/>
                                      </p:to>
                                    </p:set>
                                    <p:animEffect transition="in" filter="wipe(left)">
                                      <p:cBhvr>
                                        <p:cTn id="69" dur="500"/>
                                        <p:tgtEl>
                                          <p:spTgt spid="111"/>
                                        </p:tgtEl>
                                      </p:cBhvr>
                                    </p:animEffect>
                                  </p:childTnLst>
                                </p:cTn>
                              </p:par>
                            </p:childTnLst>
                          </p:cTn>
                        </p:par>
                        <p:par>
                          <p:cTn id="70" fill="hold">
                            <p:stCondLst>
                              <p:cond delay="6000"/>
                            </p:stCondLst>
                            <p:childTnLst>
                              <p:par>
                                <p:cTn id="71" presetID="22" presetClass="entr" presetSubtype="8" fill="hold" grpId="0" nodeType="afterEffect">
                                  <p:stCondLst>
                                    <p:cond delay="0"/>
                                  </p:stCondLst>
                                  <p:childTnLst>
                                    <p:set>
                                      <p:cBhvr>
                                        <p:cTn id="72" dur="1" fill="hold">
                                          <p:stCondLst>
                                            <p:cond delay="0"/>
                                          </p:stCondLst>
                                        </p:cTn>
                                        <p:tgtEl>
                                          <p:spTgt spid="112"/>
                                        </p:tgtEl>
                                        <p:attrNameLst>
                                          <p:attrName>style.visibility</p:attrName>
                                        </p:attrNameLst>
                                      </p:cBhvr>
                                      <p:to>
                                        <p:strVal val="visible"/>
                                      </p:to>
                                    </p:set>
                                    <p:animEffect transition="in" filter="wipe(left)">
                                      <p:cBhvr>
                                        <p:cTn id="73" dur="500"/>
                                        <p:tgtEl>
                                          <p:spTgt spid="112"/>
                                        </p:tgtEl>
                                      </p:cBhvr>
                                    </p:animEffect>
                                  </p:childTnLst>
                                </p:cTn>
                              </p:par>
                            </p:childTnLst>
                          </p:cTn>
                        </p:par>
                        <p:par>
                          <p:cTn id="74" fill="hold">
                            <p:stCondLst>
                              <p:cond delay="6500"/>
                            </p:stCondLst>
                            <p:childTnLst>
                              <p:par>
                                <p:cTn id="75" presetID="22" presetClass="entr" presetSubtype="8" fill="hold" grpId="0" nodeType="afterEffect">
                                  <p:stCondLst>
                                    <p:cond delay="0"/>
                                  </p:stCondLst>
                                  <p:childTnLst>
                                    <p:set>
                                      <p:cBhvr>
                                        <p:cTn id="76" dur="1" fill="hold">
                                          <p:stCondLst>
                                            <p:cond delay="0"/>
                                          </p:stCondLst>
                                        </p:cTn>
                                        <p:tgtEl>
                                          <p:spTgt spid="114"/>
                                        </p:tgtEl>
                                        <p:attrNameLst>
                                          <p:attrName>style.visibility</p:attrName>
                                        </p:attrNameLst>
                                      </p:cBhvr>
                                      <p:to>
                                        <p:strVal val="visible"/>
                                      </p:to>
                                    </p:set>
                                    <p:animEffect transition="in" filter="wipe(left)">
                                      <p:cBhvr>
                                        <p:cTn id="77" dur="500"/>
                                        <p:tgtEl>
                                          <p:spTgt spid="1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Graphic spid="104" grpId="0">
        <p:bldAsOne/>
      </p:bldGraphic>
      <p:bldP spid="103" grpId="0" animBg="1"/>
      <p:bldP spid="105" grpId="0" animBg="1"/>
      <p:bldP spid="106" grpId="0"/>
      <p:bldP spid="107" grpId="0"/>
      <p:bldP spid="108" grpId="0"/>
      <p:bldGraphic spid="109" grpId="0">
        <p:bldAsOne/>
      </p:bldGraphic>
      <p:bldP spid="110" grpId="0"/>
      <p:bldP spid="111" grpId="0"/>
      <p:bldP spid="112" grpId="0"/>
      <p:bldP spid="114" grpId="0"/>
      <p:bldP spid="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3" name="Freeform 4">
            <a:extLst>
              <a:ext uri="{FF2B5EF4-FFF2-40B4-BE49-F238E27FC236}">
                <a16:creationId xmlns:a16="http://schemas.microsoft.com/office/drawing/2014/main" id="{8F67B9E9-BFB0-4140-8AAD-E2C44413697C}"/>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974" name="Group 973">
            <a:extLst>
              <a:ext uri="{FF2B5EF4-FFF2-40B4-BE49-F238E27FC236}">
                <a16:creationId xmlns:a16="http://schemas.microsoft.com/office/drawing/2014/main" id="{D2255801-BF9D-40A8-A159-30D341E42CD1}"/>
              </a:ext>
            </a:extLst>
          </p:cNvPr>
          <p:cNvGrpSpPr/>
          <p:nvPr/>
        </p:nvGrpSpPr>
        <p:grpSpPr>
          <a:xfrm>
            <a:off x="494834" y="494834"/>
            <a:ext cx="203798" cy="203798"/>
            <a:chOff x="606723" y="3429000"/>
            <a:chExt cx="575952" cy="575952"/>
          </a:xfrm>
        </p:grpSpPr>
        <p:sp>
          <p:nvSpPr>
            <p:cNvPr id="975" name="Oval 974">
              <a:extLst>
                <a:ext uri="{FF2B5EF4-FFF2-40B4-BE49-F238E27FC236}">
                  <a16:creationId xmlns:a16="http://schemas.microsoft.com/office/drawing/2014/main" id="{7DBD3789-D4B2-4264-981B-61F1F8C23167}"/>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6" name="Graphic 17" descr="Coins with solid fill">
              <a:extLst>
                <a:ext uri="{FF2B5EF4-FFF2-40B4-BE49-F238E27FC236}">
                  <a16:creationId xmlns:a16="http://schemas.microsoft.com/office/drawing/2014/main" id="{9C8EEE86-34C9-471C-BDAA-0B8B3557A586}"/>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977" name="Graphic 4">
            <a:extLst>
              <a:ext uri="{FF2B5EF4-FFF2-40B4-BE49-F238E27FC236}">
                <a16:creationId xmlns:a16="http://schemas.microsoft.com/office/drawing/2014/main" id="{E8467B33-9FA3-4064-8374-1AB2F4A199C0}"/>
              </a:ext>
            </a:extLst>
          </p:cNvPr>
          <p:cNvGrpSpPr>
            <a:grpSpLocks noChangeAspect="1"/>
          </p:cNvGrpSpPr>
          <p:nvPr/>
        </p:nvGrpSpPr>
        <p:grpSpPr>
          <a:xfrm>
            <a:off x="811258" y="514437"/>
            <a:ext cx="842000" cy="164592"/>
            <a:chOff x="5238750" y="3262312"/>
            <a:chExt cx="1715262" cy="335295"/>
          </a:xfrm>
          <a:solidFill>
            <a:schemeClr val="tx1"/>
          </a:solidFill>
        </p:grpSpPr>
        <p:sp>
          <p:nvSpPr>
            <p:cNvPr id="978" name="Freeform: Shape 977">
              <a:extLst>
                <a:ext uri="{FF2B5EF4-FFF2-40B4-BE49-F238E27FC236}">
                  <a16:creationId xmlns:a16="http://schemas.microsoft.com/office/drawing/2014/main" id="{127CF93C-085C-4C27-A76C-4812B602C55D}"/>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979" name="Freeform: Shape 978">
              <a:extLst>
                <a:ext uri="{FF2B5EF4-FFF2-40B4-BE49-F238E27FC236}">
                  <a16:creationId xmlns:a16="http://schemas.microsoft.com/office/drawing/2014/main" id="{1BE94DE4-DBA6-4792-A234-F8729687440F}"/>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980" name="Freeform: Shape 979">
              <a:extLst>
                <a:ext uri="{FF2B5EF4-FFF2-40B4-BE49-F238E27FC236}">
                  <a16:creationId xmlns:a16="http://schemas.microsoft.com/office/drawing/2014/main" id="{C98B4013-3C09-46A8-90A1-1F601E709578}"/>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981" name="Freeform: Shape 980">
              <a:extLst>
                <a:ext uri="{FF2B5EF4-FFF2-40B4-BE49-F238E27FC236}">
                  <a16:creationId xmlns:a16="http://schemas.microsoft.com/office/drawing/2014/main" id="{2CA840C1-45C3-4811-B8E6-7417F79C674E}"/>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982" name="Freeform: Shape 981">
              <a:extLst>
                <a:ext uri="{FF2B5EF4-FFF2-40B4-BE49-F238E27FC236}">
                  <a16:creationId xmlns:a16="http://schemas.microsoft.com/office/drawing/2014/main" id="{3A8BC20C-530C-4B39-8327-D28979FC75E9}"/>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983" name="Freeform: Shape 982">
              <a:extLst>
                <a:ext uri="{FF2B5EF4-FFF2-40B4-BE49-F238E27FC236}">
                  <a16:creationId xmlns:a16="http://schemas.microsoft.com/office/drawing/2014/main" id="{02CBB2DE-9B7E-49BC-9804-5E3E8E990DD8}"/>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984" name="Freeform: Shape 983">
              <a:extLst>
                <a:ext uri="{FF2B5EF4-FFF2-40B4-BE49-F238E27FC236}">
                  <a16:creationId xmlns:a16="http://schemas.microsoft.com/office/drawing/2014/main" id="{E8D06905-B9D5-4C1C-B911-64538402B4AA}"/>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grpSp>
        <p:nvGrpSpPr>
          <p:cNvPr id="480" name="Group 479">
            <a:extLst>
              <a:ext uri="{FF2B5EF4-FFF2-40B4-BE49-F238E27FC236}">
                <a16:creationId xmlns:a16="http://schemas.microsoft.com/office/drawing/2014/main" id="{917FDF7B-5368-4555-A4A0-21CDBBF33B1C}"/>
              </a:ext>
            </a:extLst>
          </p:cNvPr>
          <p:cNvGrpSpPr/>
          <p:nvPr/>
        </p:nvGrpSpPr>
        <p:grpSpPr>
          <a:xfrm>
            <a:off x="274591" y="2116457"/>
            <a:ext cx="6275405" cy="3691741"/>
            <a:chOff x="3551238" y="4219575"/>
            <a:chExt cx="3605213" cy="2120901"/>
          </a:xfrm>
          <a:solidFill>
            <a:schemeClr val="bg2">
              <a:lumMod val="85000"/>
              <a:alpha val="50000"/>
            </a:schemeClr>
          </a:solidFill>
        </p:grpSpPr>
        <p:grpSp>
          <p:nvGrpSpPr>
            <p:cNvPr id="481" name="Group 412">
              <a:extLst>
                <a:ext uri="{FF2B5EF4-FFF2-40B4-BE49-F238E27FC236}">
                  <a16:creationId xmlns:a16="http://schemas.microsoft.com/office/drawing/2014/main" id="{0B9D176D-78CD-4785-BD67-30CE362673F1}"/>
                </a:ext>
              </a:extLst>
            </p:cNvPr>
            <p:cNvGrpSpPr>
              <a:grpSpLocks/>
            </p:cNvGrpSpPr>
            <p:nvPr/>
          </p:nvGrpSpPr>
          <p:grpSpPr bwMode="auto">
            <a:xfrm>
              <a:off x="3551238" y="4219575"/>
              <a:ext cx="3605213" cy="2120901"/>
              <a:chOff x="2237" y="2658"/>
              <a:chExt cx="2271" cy="1336"/>
            </a:xfrm>
            <a:grpFill/>
          </p:grpSpPr>
          <p:sp>
            <p:nvSpPr>
              <p:cNvPr id="714" name="Freeform 212">
                <a:extLst>
                  <a:ext uri="{FF2B5EF4-FFF2-40B4-BE49-F238E27FC236}">
                    <a16:creationId xmlns:a16="http://schemas.microsoft.com/office/drawing/2014/main" id="{763EC530-743A-4856-B240-5575528E04B3}"/>
                  </a:ext>
                </a:extLst>
              </p:cNvPr>
              <p:cNvSpPr>
                <a:spLocks noEditPoints="1"/>
              </p:cNvSpPr>
              <p:nvPr/>
            </p:nvSpPr>
            <p:spPr bwMode="auto">
              <a:xfrm>
                <a:off x="3188" y="2743"/>
                <a:ext cx="1187" cy="1050"/>
              </a:xfrm>
              <a:custGeom>
                <a:avLst/>
                <a:gdLst>
                  <a:gd name="T0" fmla="*/ 1599 w 2327"/>
                  <a:gd name="T1" fmla="*/ 1383 h 2063"/>
                  <a:gd name="T2" fmla="*/ 1730 w 2327"/>
                  <a:gd name="T3" fmla="*/ 1266 h 2063"/>
                  <a:gd name="T4" fmla="*/ 1848 w 2327"/>
                  <a:gd name="T5" fmla="*/ 1073 h 2063"/>
                  <a:gd name="T6" fmla="*/ 1856 w 2327"/>
                  <a:gd name="T7" fmla="*/ 937 h 2063"/>
                  <a:gd name="T8" fmla="*/ 1993 w 2327"/>
                  <a:gd name="T9" fmla="*/ 806 h 2063"/>
                  <a:gd name="T10" fmla="*/ 1994 w 2327"/>
                  <a:gd name="T11" fmla="*/ 601 h 2063"/>
                  <a:gd name="T12" fmla="*/ 1937 w 2327"/>
                  <a:gd name="T13" fmla="*/ 467 h 2063"/>
                  <a:gd name="T14" fmla="*/ 2135 w 2327"/>
                  <a:gd name="T15" fmla="*/ 339 h 2063"/>
                  <a:gd name="T16" fmla="*/ 2224 w 2327"/>
                  <a:gd name="T17" fmla="*/ 546 h 2063"/>
                  <a:gd name="T18" fmla="*/ 2242 w 2327"/>
                  <a:gd name="T19" fmla="*/ 369 h 2063"/>
                  <a:gd name="T20" fmla="*/ 2266 w 2327"/>
                  <a:gd name="T21" fmla="*/ 132 h 2063"/>
                  <a:gd name="T22" fmla="*/ 2138 w 2327"/>
                  <a:gd name="T23" fmla="*/ 32 h 2063"/>
                  <a:gd name="T24" fmla="*/ 1809 w 2327"/>
                  <a:gd name="T25" fmla="*/ 76 h 2063"/>
                  <a:gd name="T26" fmla="*/ 1627 w 2327"/>
                  <a:gd name="T27" fmla="*/ 125 h 2063"/>
                  <a:gd name="T28" fmla="*/ 1435 w 2327"/>
                  <a:gd name="T29" fmla="*/ 121 h 2063"/>
                  <a:gd name="T30" fmla="*/ 1326 w 2327"/>
                  <a:gd name="T31" fmla="*/ 61 h 2063"/>
                  <a:gd name="T32" fmla="*/ 1125 w 2327"/>
                  <a:gd name="T33" fmla="*/ 89 h 2063"/>
                  <a:gd name="T34" fmla="*/ 1095 w 2327"/>
                  <a:gd name="T35" fmla="*/ 293 h 2063"/>
                  <a:gd name="T36" fmla="*/ 994 w 2327"/>
                  <a:gd name="T37" fmla="*/ 260 h 2063"/>
                  <a:gd name="T38" fmla="*/ 981 w 2327"/>
                  <a:gd name="T39" fmla="*/ 299 h 2063"/>
                  <a:gd name="T40" fmla="*/ 872 w 2327"/>
                  <a:gd name="T41" fmla="*/ 394 h 2063"/>
                  <a:gd name="T42" fmla="*/ 688 w 2327"/>
                  <a:gd name="T43" fmla="*/ 467 h 2063"/>
                  <a:gd name="T44" fmla="*/ 680 w 2327"/>
                  <a:gd name="T45" fmla="*/ 443 h 2063"/>
                  <a:gd name="T46" fmla="*/ 467 w 2327"/>
                  <a:gd name="T47" fmla="*/ 369 h 2063"/>
                  <a:gd name="T48" fmla="*/ 393 w 2327"/>
                  <a:gd name="T49" fmla="*/ 417 h 2063"/>
                  <a:gd name="T50" fmla="*/ 310 w 2327"/>
                  <a:gd name="T51" fmla="*/ 562 h 2063"/>
                  <a:gd name="T52" fmla="*/ 430 w 2327"/>
                  <a:gd name="T53" fmla="*/ 692 h 2063"/>
                  <a:gd name="T54" fmla="*/ 484 w 2327"/>
                  <a:gd name="T55" fmla="*/ 614 h 2063"/>
                  <a:gd name="T56" fmla="*/ 454 w 2327"/>
                  <a:gd name="T57" fmla="*/ 733 h 2063"/>
                  <a:gd name="T58" fmla="*/ 328 w 2327"/>
                  <a:gd name="T59" fmla="*/ 692 h 2063"/>
                  <a:gd name="T60" fmla="*/ 149 w 2327"/>
                  <a:gd name="T61" fmla="*/ 927 h 2063"/>
                  <a:gd name="T62" fmla="*/ 358 w 2327"/>
                  <a:gd name="T63" fmla="*/ 927 h 2063"/>
                  <a:gd name="T64" fmla="*/ 389 w 2327"/>
                  <a:gd name="T65" fmla="*/ 898 h 2063"/>
                  <a:gd name="T66" fmla="*/ 551 w 2327"/>
                  <a:gd name="T67" fmla="*/ 974 h 2063"/>
                  <a:gd name="T68" fmla="*/ 643 w 2327"/>
                  <a:gd name="T69" fmla="*/ 1120 h 2063"/>
                  <a:gd name="T70" fmla="*/ 257 w 2327"/>
                  <a:gd name="T71" fmla="*/ 1044 h 2063"/>
                  <a:gd name="T72" fmla="*/ 9 w 2327"/>
                  <a:gd name="T73" fmla="*/ 1394 h 2063"/>
                  <a:gd name="T74" fmla="*/ 359 w 2327"/>
                  <a:gd name="T75" fmla="*/ 1550 h 2063"/>
                  <a:gd name="T76" fmla="*/ 508 w 2327"/>
                  <a:gd name="T77" fmla="*/ 2057 h 2063"/>
                  <a:gd name="T78" fmla="*/ 788 w 2327"/>
                  <a:gd name="T79" fmla="*/ 1603 h 2063"/>
                  <a:gd name="T80" fmla="*/ 691 w 2327"/>
                  <a:gd name="T81" fmla="*/ 1174 h 2063"/>
                  <a:gd name="T82" fmla="*/ 1016 w 2327"/>
                  <a:gd name="T83" fmla="*/ 1289 h 2063"/>
                  <a:gd name="T84" fmla="*/ 963 w 2327"/>
                  <a:gd name="T85" fmla="*/ 1191 h 2063"/>
                  <a:gd name="T86" fmla="*/ 1249 w 2327"/>
                  <a:gd name="T87" fmla="*/ 1377 h 2063"/>
                  <a:gd name="T88" fmla="*/ 1511 w 2327"/>
                  <a:gd name="T89" fmla="*/ 1306 h 2063"/>
                  <a:gd name="T90" fmla="*/ 2225 w 2327"/>
                  <a:gd name="T91" fmla="*/ 201 h 2063"/>
                  <a:gd name="T92" fmla="*/ 1713 w 2327"/>
                  <a:gd name="T93" fmla="*/ 757 h 2063"/>
                  <a:gd name="T94" fmla="*/ 390 w 2327"/>
                  <a:gd name="T95" fmla="*/ 651 h 2063"/>
                  <a:gd name="T96" fmla="*/ 494 w 2327"/>
                  <a:gd name="T97" fmla="*/ 369 h 2063"/>
                  <a:gd name="T98" fmla="*/ 557 w 2327"/>
                  <a:gd name="T99" fmla="*/ 583 h 2063"/>
                  <a:gd name="T100" fmla="*/ 237 w 2327"/>
                  <a:gd name="T101" fmla="*/ 1463 h 2063"/>
                  <a:gd name="T102" fmla="*/ 648 w 2327"/>
                  <a:gd name="T103" fmla="*/ 1675 h 2063"/>
                  <a:gd name="T104" fmla="*/ 685 w 2327"/>
                  <a:gd name="T105" fmla="*/ 1548 h 2063"/>
                  <a:gd name="T106" fmla="*/ 670 w 2327"/>
                  <a:gd name="T107" fmla="*/ 854 h 2063"/>
                  <a:gd name="T108" fmla="*/ 583 w 2327"/>
                  <a:gd name="T109" fmla="*/ 489 h 2063"/>
                  <a:gd name="T110" fmla="*/ 596 w 2327"/>
                  <a:gd name="T111" fmla="*/ 911 h 2063"/>
                  <a:gd name="T112" fmla="*/ 711 w 2327"/>
                  <a:gd name="T113" fmla="*/ 907 h 2063"/>
                  <a:gd name="T114" fmla="*/ 878 w 2327"/>
                  <a:gd name="T115" fmla="*/ 901 h 2063"/>
                  <a:gd name="T116" fmla="*/ 1074 w 2327"/>
                  <a:gd name="T117" fmla="*/ 387 h 2063"/>
                  <a:gd name="T118" fmla="*/ 1201 w 2327"/>
                  <a:gd name="T119" fmla="*/ 24 h 2063"/>
                  <a:gd name="T120" fmla="*/ 1244 w 2327"/>
                  <a:gd name="T121" fmla="*/ 94 h 2063"/>
                  <a:gd name="T122" fmla="*/ 1396 w 2327"/>
                  <a:gd name="T123" fmla="*/ 810 h 2063"/>
                  <a:gd name="T124" fmla="*/ 1551 w 2327"/>
                  <a:gd name="T125" fmla="*/ 691 h 20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27" h="2063">
                    <a:moveTo>
                      <a:pt x="1550" y="1331"/>
                    </a:moveTo>
                    <a:cubicBezTo>
                      <a:pt x="1550" y="1331"/>
                      <a:pt x="1552" y="1330"/>
                      <a:pt x="1552" y="1331"/>
                    </a:cubicBezTo>
                    <a:cubicBezTo>
                      <a:pt x="1556" y="1334"/>
                      <a:pt x="1560" y="1336"/>
                      <a:pt x="1561" y="1341"/>
                    </a:cubicBezTo>
                    <a:cubicBezTo>
                      <a:pt x="1561" y="1345"/>
                      <a:pt x="1562" y="1348"/>
                      <a:pt x="1564" y="1352"/>
                    </a:cubicBezTo>
                    <a:cubicBezTo>
                      <a:pt x="1567" y="1361"/>
                      <a:pt x="1568" y="1371"/>
                      <a:pt x="1574" y="1380"/>
                    </a:cubicBezTo>
                    <a:cubicBezTo>
                      <a:pt x="1575" y="1381"/>
                      <a:pt x="1576" y="1384"/>
                      <a:pt x="1576" y="1386"/>
                    </a:cubicBezTo>
                    <a:cubicBezTo>
                      <a:pt x="1577" y="1388"/>
                      <a:pt x="1577" y="1390"/>
                      <a:pt x="1578" y="1392"/>
                    </a:cubicBezTo>
                    <a:cubicBezTo>
                      <a:pt x="1580" y="1400"/>
                      <a:pt x="1580" y="1408"/>
                      <a:pt x="1578" y="1416"/>
                    </a:cubicBezTo>
                    <a:cubicBezTo>
                      <a:pt x="1577" y="1419"/>
                      <a:pt x="1577" y="1421"/>
                      <a:pt x="1577" y="1423"/>
                    </a:cubicBezTo>
                    <a:cubicBezTo>
                      <a:pt x="1579" y="1429"/>
                      <a:pt x="1578" y="1435"/>
                      <a:pt x="1576" y="1441"/>
                    </a:cubicBezTo>
                    <a:cubicBezTo>
                      <a:pt x="1574" y="1447"/>
                      <a:pt x="1575" y="1453"/>
                      <a:pt x="1582" y="1455"/>
                    </a:cubicBezTo>
                    <a:cubicBezTo>
                      <a:pt x="1583" y="1456"/>
                      <a:pt x="1583" y="1456"/>
                      <a:pt x="1584" y="1456"/>
                    </a:cubicBezTo>
                    <a:cubicBezTo>
                      <a:pt x="1590" y="1464"/>
                      <a:pt x="1597" y="1473"/>
                      <a:pt x="1603" y="1481"/>
                    </a:cubicBezTo>
                    <a:cubicBezTo>
                      <a:pt x="1606" y="1485"/>
                      <a:pt x="1606" y="1490"/>
                      <a:pt x="1606" y="1495"/>
                    </a:cubicBezTo>
                    <a:cubicBezTo>
                      <a:pt x="1606" y="1496"/>
                      <a:pt x="1607" y="1497"/>
                      <a:pt x="1608" y="1498"/>
                    </a:cubicBezTo>
                    <a:cubicBezTo>
                      <a:pt x="1609" y="1501"/>
                      <a:pt x="1610" y="1504"/>
                      <a:pt x="1610" y="1508"/>
                    </a:cubicBezTo>
                    <a:cubicBezTo>
                      <a:pt x="1609" y="1511"/>
                      <a:pt x="1611" y="1514"/>
                      <a:pt x="1613" y="1517"/>
                    </a:cubicBezTo>
                    <a:cubicBezTo>
                      <a:pt x="1616" y="1520"/>
                      <a:pt x="1620" y="1524"/>
                      <a:pt x="1621" y="1529"/>
                    </a:cubicBezTo>
                    <a:cubicBezTo>
                      <a:pt x="1621" y="1530"/>
                      <a:pt x="1623" y="1531"/>
                      <a:pt x="1624" y="1532"/>
                    </a:cubicBezTo>
                    <a:cubicBezTo>
                      <a:pt x="1626" y="1534"/>
                      <a:pt x="1628" y="1535"/>
                      <a:pt x="1629" y="1537"/>
                    </a:cubicBezTo>
                    <a:cubicBezTo>
                      <a:pt x="1632" y="1541"/>
                      <a:pt x="1636" y="1543"/>
                      <a:pt x="1641" y="1546"/>
                    </a:cubicBezTo>
                    <a:cubicBezTo>
                      <a:pt x="1646" y="1548"/>
                      <a:pt x="1651" y="1551"/>
                      <a:pt x="1657" y="1554"/>
                    </a:cubicBezTo>
                    <a:cubicBezTo>
                      <a:pt x="1656" y="1554"/>
                      <a:pt x="1656" y="1554"/>
                      <a:pt x="1656" y="1554"/>
                    </a:cubicBezTo>
                    <a:cubicBezTo>
                      <a:pt x="1657" y="1554"/>
                      <a:pt x="1657" y="1554"/>
                      <a:pt x="1658" y="1554"/>
                    </a:cubicBezTo>
                    <a:cubicBezTo>
                      <a:pt x="1657" y="1554"/>
                      <a:pt x="1657" y="1554"/>
                      <a:pt x="1657" y="1554"/>
                    </a:cubicBezTo>
                    <a:cubicBezTo>
                      <a:pt x="1658" y="1553"/>
                      <a:pt x="1659" y="1552"/>
                      <a:pt x="1660" y="1551"/>
                    </a:cubicBezTo>
                    <a:cubicBezTo>
                      <a:pt x="1662" y="1550"/>
                      <a:pt x="1663" y="1548"/>
                      <a:pt x="1662" y="1545"/>
                    </a:cubicBezTo>
                    <a:cubicBezTo>
                      <a:pt x="1660" y="1541"/>
                      <a:pt x="1658" y="1536"/>
                      <a:pt x="1655" y="1532"/>
                    </a:cubicBezTo>
                    <a:cubicBezTo>
                      <a:pt x="1651" y="1528"/>
                      <a:pt x="1651" y="1523"/>
                      <a:pt x="1650" y="1517"/>
                    </a:cubicBezTo>
                    <a:cubicBezTo>
                      <a:pt x="1650" y="1514"/>
                      <a:pt x="1650" y="1511"/>
                      <a:pt x="1650" y="1507"/>
                    </a:cubicBezTo>
                    <a:cubicBezTo>
                      <a:pt x="1650" y="1503"/>
                      <a:pt x="1649" y="1500"/>
                      <a:pt x="1647" y="1497"/>
                    </a:cubicBezTo>
                    <a:cubicBezTo>
                      <a:pt x="1643" y="1492"/>
                      <a:pt x="1638" y="1487"/>
                      <a:pt x="1633" y="1483"/>
                    </a:cubicBezTo>
                    <a:cubicBezTo>
                      <a:pt x="1627" y="1480"/>
                      <a:pt x="1623" y="1474"/>
                      <a:pt x="1616" y="1471"/>
                    </a:cubicBezTo>
                    <a:cubicBezTo>
                      <a:pt x="1611" y="1469"/>
                      <a:pt x="1608" y="1465"/>
                      <a:pt x="1608" y="1459"/>
                    </a:cubicBezTo>
                    <a:cubicBezTo>
                      <a:pt x="1608" y="1456"/>
                      <a:pt x="1607" y="1453"/>
                      <a:pt x="1605" y="1451"/>
                    </a:cubicBezTo>
                    <a:cubicBezTo>
                      <a:pt x="1601" y="1447"/>
                      <a:pt x="1599" y="1443"/>
                      <a:pt x="1597" y="1438"/>
                    </a:cubicBezTo>
                    <a:cubicBezTo>
                      <a:pt x="1593" y="1437"/>
                      <a:pt x="1590" y="1434"/>
                      <a:pt x="1589" y="1429"/>
                    </a:cubicBezTo>
                    <a:cubicBezTo>
                      <a:pt x="1589" y="1426"/>
                      <a:pt x="1589" y="1423"/>
                      <a:pt x="1590" y="1420"/>
                    </a:cubicBezTo>
                    <a:cubicBezTo>
                      <a:pt x="1594" y="1408"/>
                      <a:pt x="1598" y="1396"/>
                      <a:pt x="1599" y="1383"/>
                    </a:cubicBezTo>
                    <a:cubicBezTo>
                      <a:pt x="1599" y="1382"/>
                      <a:pt x="1599" y="1382"/>
                      <a:pt x="1600" y="1381"/>
                    </a:cubicBezTo>
                    <a:cubicBezTo>
                      <a:pt x="1600" y="1381"/>
                      <a:pt x="1601" y="1380"/>
                      <a:pt x="1602" y="1380"/>
                    </a:cubicBezTo>
                    <a:cubicBezTo>
                      <a:pt x="1603" y="1380"/>
                      <a:pt x="1604" y="1380"/>
                      <a:pt x="1605" y="1381"/>
                    </a:cubicBezTo>
                    <a:cubicBezTo>
                      <a:pt x="1606" y="1381"/>
                      <a:pt x="1607" y="1383"/>
                      <a:pt x="1607" y="1384"/>
                    </a:cubicBezTo>
                    <a:cubicBezTo>
                      <a:pt x="1608" y="1390"/>
                      <a:pt x="1611" y="1392"/>
                      <a:pt x="1617" y="1392"/>
                    </a:cubicBezTo>
                    <a:cubicBezTo>
                      <a:pt x="1619" y="1392"/>
                      <a:pt x="1621" y="1392"/>
                      <a:pt x="1622" y="1393"/>
                    </a:cubicBezTo>
                    <a:cubicBezTo>
                      <a:pt x="1627" y="1397"/>
                      <a:pt x="1634" y="1400"/>
                      <a:pt x="1637" y="1407"/>
                    </a:cubicBezTo>
                    <a:cubicBezTo>
                      <a:pt x="1641" y="1415"/>
                      <a:pt x="1649" y="1420"/>
                      <a:pt x="1655" y="1426"/>
                    </a:cubicBezTo>
                    <a:cubicBezTo>
                      <a:pt x="1657" y="1425"/>
                      <a:pt x="1659" y="1424"/>
                      <a:pt x="1660" y="1424"/>
                    </a:cubicBezTo>
                    <a:cubicBezTo>
                      <a:pt x="1663" y="1426"/>
                      <a:pt x="1666" y="1427"/>
                      <a:pt x="1666" y="1433"/>
                    </a:cubicBezTo>
                    <a:cubicBezTo>
                      <a:pt x="1666" y="1437"/>
                      <a:pt x="1666" y="1441"/>
                      <a:pt x="1666" y="1446"/>
                    </a:cubicBezTo>
                    <a:cubicBezTo>
                      <a:pt x="1666" y="1447"/>
                      <a:pt x="1669" y="1448"/>
                      <a:pt x="1670" y="1447"/>
                    </a:cubicBezTo>
                    <a:cubicBezTo>
                      <a:pt x="1671" y="1447"/>
                      <a:pt x="1672" y="1447"/>
                      <a:pt x="1672" y="1447"/>
                    </a:cubicBezTo>
                    <a:cubicBezTo>
                      <a:pt x="1678" y="1440"/>
                      <a:pt x="1685" y="1434"/>
                      <a:pt x="1691" y="1428"/>
                    </a:cubicBezTo>
                    <a:cubicBezTo>
                      <a:pt x="1692" y="1427"/>
                      <a:pt x="1694" y="1425"/>
                      <a:pt x="1696" y="1425"/>
                    </a:cubicBezTo>
                    <a:cubicBezTo>
                      <a:pt x="1705" y="1423"/>
                      <a:pt x="1711" y="1417"/>
                      <a:pt x="1717" y="1412"/>
                    </a:cubicBezTo>
                    <a:cubicBezTo>
                      <a:pt x="1721" y="1408"/>
                      <a:pt x="1723" y="1404"/>
                      <a:pt x="1724" y="1399"/>
                    </a:cubicBezTo>
                    <a:cubicBezTo>
                      <a:pt x="1726" y="1391"/>
                      <a:pt x="1727" y="1384"/>
                      <a:pt x="1724" y="1376"/>
                    </a:cubicBezTo>
                    <a:cubicBezTo>
                      <a:pt x="1724" y="1376"/>
                      <a:pt x="1724" y="1375"/>
                      <a:pt x="1724" y="1375"/>
                    </a:cubicBezTo>
                    <a:cubicBezTo>
                      <a:pt x="1722" y="1365"/>
                      <a:pt x="1719" y="1356"/>
                      <a:pt x="1714" y="1347"/>
                    </a:cubicBezTo>
                    <a:cubicBezTo>
                      <a:pt x="1712" y="1343"/>
                      <a:pt x="1710" y="1340"/>
                      <a:pt x="1707" y="1338"/>
                    </a:cubicBezTo>
                    <a:cubicBezTo>
                      <a:pt x="1702" y="1332"/>
                      <a:pt x="1695" y="1328"/>
                      <a:pt x="1689" y="1324"/>
                    </a:cubicBezTo>
                    <a:cubicBezTo>
                      <a:pt x="1685" y="1321"/>
                      <a:pt x="1681" y="1318"/>
                      <a:pt x="1680" y="1312"/>
                    </a:cubicBezTo>
                    <a:cubicBezTo>
                      <a:pt x="1679" y="1310"/>
                      <a:pt x="1677" y="1308"/>
                      <a:pt x="1675" y="1306"/>
                    </a:cubicBezTo>
                    <a:cubicBezTo>
                      <a:pt x="1673" y="1304"/>
                      <a:pt x="1672" y="1303"/>
                      <a:pt x="1670" y="1301"/>
                    </a:cubicBezTo>
                    <a:cubicBezTo>
                      <a:pt x="1669" y="1301"/>
                      <a:pt x="1669" y="1299"/>
                      <a:pt x="1669" y="1299"/>
                    </a:cubicBezTo>
                    <a:cubicBezTo>
                      <a:pt x="1668" y="1293"/>
                      <a:pt x="1667" y="1286"/>
                      <a:pt x="1672" y="1282"/>
                    </a:cubicBezTo>
                    <a:cubicBezTo>
                      <a:pt x="1675" y="1280"/>
                      <a:pt x="1676" y="1277"/>
                      <a:pt x="1677" y="1273"/>
                    </a:cubicBezTo>
                    <a:cubicBezTo>
                      <a:pt x="1677" y="1271"/>
                      <a:pt x="1679" y="1269"/>
                      <a:pt x="1681" y="1268"/>
                    </a:cubicBezTo>
                    <a:cubicBezTo>
                      <a:pt x="1687" y="1264"/>
                      <a:pt x="1693" y="1261"/>
                      <a:pt x="1699" y="1258"/>
                    </a:cubicBezTo>
                    <a:cubicBezTo>
                      <a:pt x="1701" y="1257"/>
                      <a:pt x="1703" y="1257"/>
                      <a:pt x="1704" y="1257"/>
                    </a:cubicBezTo>
                    <a:cubicBezTo>
                      <a:pt x="1706" y="1258"/>
                      <a:pt x="1707" y="1259"/>
                      <a:pt x="1709" y="1259"/>
                    </a:cubicBezTo>
                    <a:cubicBezTo>
                      <a:pt x="1713" y="1260"/>
                      <a:pt x="1716" y="1261"/>
                      <a:pt x="1717" y="1266"/>
                    </a:cubicBezTo>
                    <a:cubicBezTo>
                      <a:pt x="1717" y="1269"/>
                      <a:pt x="1719" y="1272"/>
                      <a:pt x="1722" y="1274"/>
                    </a:cubicBezTo>
                    <a:cubicBezTo>
                      <a:pt x="1725" y="1276"/>
                      <a:pt x="1729" y="1275"/>
                      <a:pt x="1730" y="1271"/>
                    </a:cubicBezTo>
                    <a:cubicBezTo>
                      <a:pt x="1730" y="1270"/>
                      <a:pt x="1730" y="1268"/>
                      <a:pt x="1730" y="1266"/>
                    </a:cubicBezTo>
                    <a:cubicBezTo>
                      <a:pt x="1730" y="1267"/>
                      <a:pt x="1730" y="1267"/>
                      <a:pt x="1730" y="1267"/>
                    </a:cubicBezTo>
                    <a:cubicBezTo>
                      <a:pt x="1730" y="1266"/>
                      <a:pt x="1730" y="1266"/>
                      <a:pt x="1730" y="1266"/>
                    </a:cubicBezTo>
                    <a:cubicBezTo>
                      <a:pt x="1730" y="1266"/>
                      <a:pt x="1730" y="1266"/>
                      <a:pt x="1730" y="1266"/>
                    </a:cubicBezTo>
                    <a:cubicBezTo>
                      <a:pt x="1729" y="1265"/>
                      <a:pt x="1729" y="1265"/>
                      <a:pt x="1729" y="1264"/>
                    </a:cubicBezTo>
                    <a:cubicBezTo>
                      <a:pt x="1729" y="1263"/>
                      <a:pt x="1730" y="1262"/>
                      <a:pt x="1731" y="1261"/>
                    </a:cubicBezTo>
                    <a:cubicBezTo>
                      <a:pt x="1738" y="1260"/>
                      <a:pt x="1745" y="1256"/>
                      <a:pt x="1752" y="1254"/>
                    </a:cubicBezTo>
                    <a:cubicBezTo>
                      <a:pt x="1758" y="1252"/>
                      <a:pt x="1764" y="1248"/>
                      <a:pt x="1767" y="1242"/>
                    </a:cubicBezTo>
                    <a:cubicBezTo>
                      <a:pt x="1768" y="1240"/>
                      <a:pt x="1769" y="1240"/>
                      <a:pt x="1771" y="1241"/>
                    </a:cubicBezTo>
                    <a:cubicBezTo>
                      <a:pt x="1773" y="1242"/>
                      <a:pt x="1774" y="1243"/>
                      <a:pt x="1777" y="1242"/>
                    </a:cubicBezTo>
                    <a:cubicBezTo>
                      <a:pt x="1781" y="1240"/>
                      <a:pt x="1786" y="1239"/>
                      <a:pt x="1791" y="1238"/>
                    </a:cubicBezTo>
                    <a:cubicBezTo>
                      <a:pt x="1795" y="1238"/>
                      <a:pt x="1798" y="1236"/>
                      <a:pt x="1802" y="1235"/>
                    </a:cubicBezTo>
                    <a:cubicBezTo>
                      <a:pt x="1805" y="1233"/>
                      <a:pt x="1809" y="1231"/>
                      <a:pt x="1810" y="1227"/>
                    </a:cubicBezTo>
                    <a:cubicBezTo>
                      <a:pt x="1810" y="1225"/>
                      <a:pt x="1812" y="1225"/>
                      <a:pt x="1813" y="1224"/>
                    </a:cubicBezTo>
                    <a:cubicBezTo>
                      <a:pt x="1818" y="1220"/>
                      <a:pt x="1824" y="1217"/>
                      <a:pt x="1827" y="1211"/>
                    </a:cubicBezTo>
                    <a:cubicBezTo>
                      <a:pt x="1827" y="1210"/>
                      <a:pt x="1827" y="1209"/>
                      <a:pt x="1827" y="1209"/>
                    </a:cubicBezTo>
                    <a:cubicBezTo>
                      <a:pt x="1832" y="1207"/>
                      <a:pt x="1834" y="1202"/>
                      <a:pt x="1836" y="1198"/>
                    </a:cubicBezTo>
                    <a:cubicBezTo>
                      <a:pt x="1837" y="1196"/>
                      <a:pt x="1839" y="1196"/>
                      <a:pt x="1840" y="1195"/>
                    </a:cubicBezTo>
                    <a:cubicBezTo>
                      <a:pt x="1843" y="1194"/>
                      <a:pt x="1844" y="1193"/>
                      <a:pt x="1843" y="1190"/>
                    </a:cubicBezTo>
                    <a:cubicBezTo>
                      <a:pt x="1842" y="1186"/>
                      <a:pt x="1842" y="1182"/>
                      <a:pt x="1842" y="1177"/>
                    </a:cubicBezTo>
                    <a:cubicBezTo>
                      <a:pt x="1842" y="1175"/>
                      <a:pt x="1841" y="1172"/>
                      <a:pt x="1844" y="1171"/>
                    </a:cubicBezTo>
                    <a:cubicBezTo>
                      <a:pt x="1849" y="1168"/>
                      <a:pt x="1852" y="1163"/>
                      <a:pt x="1853" y="1157"/>
                    </a:cubicBezTo>
                    <a:cubicBezTo>
                      <a:pt x="1853" y="1154"/>
                      <a:pt x="1854" y="1151"/>
                      <a:pt x="1857" y="1148"/>
                    </a:cubicBezTo>
                    <a:cubicBezTo>
                      <a:pt x="1861" y="1145"/>
                      <a:pt x="1862" y="1142"/>
                      <a:pt x="1862" y="1137"/>
                    </a:cubicBezTo>
                    <a:cubicBezTo>
                      <a:pt x="1862" y="1134"/>
                      <a:pt x="1862" y="1131"/>
                      <a:pt x="1864" y="1129"/>
                    </a:cubicBezTo>
                    <a:cubicBezTo>
                      <a:pt x="1867" y="1124"/>
                      <a:pt x="1865" y="1121"/>
                      <a:pt x="1862" y="1117"/>
                    </a:cubicBezTo>
                    <a:cubicBezTo>
                      <a:pt x="1860" y="1115"/>
                      <a:pt x="1858" y="1114"/>
                      <a:pt x="1856" y="1112"/>
                    </a:cubicBezTo>
                    <a:cubicBezTo>
                      <a:pt x="1854" y="1110"/>
                      <a:pt x="1852" y="1110"/>
                      <a:pt x="1850" y="1111"/>
                    </a:cubicBezTo>
                    <a:cubicBezTo>
                      <a:pt x="1850" y="1111"/>
                      <a:pt x="1850" y="1111"/>
                      <a:pt x="1850" y="1111"/>
                    </a:cubicBezTo>
                    <a:cubicBezTo>
                      <a:pt x="1849" y="1111"/>
                      <a:pt x="1849" y="1111"/>
                      <a:pt x="1849" y="1111"/>
                    </a:cubicBezTo>
                    <a:cubicBezTo>
                      <a:pt x="1849" y="1111"/>
                      <a:pt x="1849" y="1111"/>
                      <a:pt x="1849" y="1111"/>
                    </a:cubicBezTo>
                    <a:cubicBezTo>
                      <a:pt x="1849" y="1111"/>
                      <a:pt x="1850" y="1111"/>
                      <a:pt x="1850" y="1111"/>
                    </a:cubicBezTo>
                    <a:cubicBezTo>
                      <a:pt x="1850" y="1109"/>
                      <a:pt x="1850" y="1107"/>
                      <a:pt x="1851" y="1106"/>
                    </a:cubicBezTo>
                    <a:cubicBezTo>
                      <a:pt x="1853" y="1104"/>
                      <a:pt x="1855" y="1103"/>
                      <a:pt x="1857" y="1101"/>
                    </a:cubicBezTo>
                    <a:cubicBezTo>
                      <a:pt x="1858" y="1099"/>
                      <a:pt x="1858" y="1097"/>
                      <a:pt x="1857" y="1095"/>
                    </a:cubicBezTo>
                    <a:cubicBezTo>
                      <a:pt x="1856" y="1092"/>
                      <a:pt x="1852" y="1090"/>
                      <a:pt x="1850" y="1088"/>
                    </a:cubicBezTo>
                    <a:cubicBezTo>
                      <a:pt x="1849" y="1088"/>
                      <a:pt x="1849" y="1088"/>
                      <a:pt x="1849" y="1088"/>
                    </a:cubicBezTo>
                    <a:cubicBezTo>
                      <a:pt x="1848" y="1087"/>
                      <a:pt x="1848" y="1087"/>
                      <a:pt x="1848" y="1087"/>
                    </a:cubicBezTo>
                    <a:cubicBezTo>
                      <a:pt x="1849" y="1087"/>
                      <a:pt x="1849" y="1087"/>
                      <a:pt x="1849" y="1087"/>
                    </a:cubicBezTo>
                    <a:cubicBezTo>
                      <a:pt x="1849" y="1087"/>
                      <a:pt x="1850" y="1088"/>
                      <a:pt x="1850" y="1088"/>
                    </a:cubicBezTo>
                    <a:cubicBezTo>
                      <a:pt x="1851" y="1087"/>
                      <a:pt x="1852" y="1087"/>
                      <a:pt x="1852" y="1087"/>
                    </a:cubicBezTo>
                    <a:cubicBezTo>
                      <a:pt x="1856" y="1085"/>
                      <a:pt x="1857" y="1082"/>
                      <a:pt x="1854" y="1079"/>
                    </a:cubicBezTo>
                    <a:cubicBezTo>
                      <a:pt x="1852" y="1077"/>
                      <a:pt x="1851" y="1075"/>
                      <a:pt x="1848" y="1073"/>
                    </a:cubicBezTo>
                    <a:cubicBezTo>
                      <a:pt x="1844" y="1071"/>
                      <a:pt x="1842" y="1068"/>
                      <a:pt x="1840" y="1064"/>
                    </a:cubicBezTo>
                    <a:cubicBezTo>
                      <a:pt x="1837" y="1058"/>
                      <a:pt x="1834" y="1053"/>
                      <a:pt x="1831" y="1048"/>
                    </a:cubicBezTo>
                    <a:cubicBezTo>
                      <a:pt x="1829" y="1044"/>
                      <a:pt x="1827" y="1041"/>
                      <a:pt x="1823" y="1040"/>
                    </a:cubicBezTo>
                    <a:cubicBezTo>
                      <a:pt x="1821" y="1039"/>
                      <a:pt x="1820" y="1037"/>
                      <a:pt x="1818" y="1036"/>
                    </a:cubicBezTo>
                    <a:cubicBezTo>
                      <a:pt x="1813" y="1034"/>
                      <a:pt x="1812" y="1030"/>
                      <a:pt x="1812" y="1025"/>
                    </a:cubicBezTo>
                    <a:cubicBezTo>
                      <a:pt x="1812" y="1022"/>
                      <a:pt x="1813" y="1019"/>
                      <a:pt x="1815" y="1016"/>
                    </a:cubicBezTo>
                    <a:cubicBezTo>
                      <a:pt x="1817" y="1014"/>
                      <a:pt x="1818" y="1012"/>
                      <a:pt x="1819" y="1009"/>
                    </a:cubicBezTo>
                    <a:cubicBezTo>
                      <a:pt x="1821" y="1004"/>
                      <a:pt x="1825" y="1001"/>
                      <a:pt x="1829" y="999"/>
                    </a:cubicBezTo>
                    <a:cubicBezTo>
                      <a:pt x="1834" y="996"/>
                      <a:pt x="1838" y="994"/>
                      <a:pt x="1843" y="994"/>
                    </a:cubicBezTo>
                    <a:cubicBezTo>
                      <a:pt x="1845" y="994"/>
                      <a:pt x="1846" y="992"/>
                      <a:pt x="1846" y="991"/>
                    </a:cubicBezTo>
                    <a:cubicBezTo>
                      <a:pt x="1847" y="989"/>
                      <a:pt x="1847" y="987"/>
                      <a:pt x="1847" y="986"/>
                    </a:cubicBezTo>
                    <a:cubicBezTo>
                      <a:pt x="1847" y="983"/>
                      <a:pt x="1845" y="980"/>
                      <a:pt x="1842" y="980"/>
                    </a:cubicBezTo>
                    <a:cubicBezTo>
                      <a:pt x="1839" y="980"/>
                      <a:pt x="1837" y="980"/>
                      <a:pt x="1834" y="980"/>
                    </a:cubicBezTo>
                    <a:cubicBezTo>
                      <a:pt x="1832" y="980"/>
                      <a:pt x="1830" y="980"/>
                      <a:pt x="1828" y="979"/>
                    </a:cubicBezTo>
                    <a:cubicBezTo>
                      <a:pt x="1826" y="979"/>
                      <a:pt x="1824" y="977"/>
                      <a:pt x="1822" y="976"/>
                    </a:cubicBezTo>
                    <a:cubicBezTo>
                      <a:pt x="1820" y="975"/>
                      <a:pt x="1818" y="976"/>
                      <a:pt x="1816" y="977"/>
                    </a:cubicBezTo>
                    <a:cubicBezTo>
                      <a:pt x="1812" y="979"/>
                      <a:pt x="1809" y="982"/>
                      <a:pt x="1806" y="986"/>
                    </a:cubicBezTo>
                    <a:cubicBezTo>
                      <a:pt x="1805" y="987"/>
                      <a:pt x="1803" y="987"/>
                      <a:pt x="1802" y="988"/>
                    </a:cubicBezTo>
                    <a:cubicBezTo>
                      <a:pt x="1799" y="989"/>
                      <a:pt x="1797" y="987"/>
                      <a:pt x="1795" y="984"/>
                    </a:cubicBezTo>
                    <a:cubicBezTo>
                      <a:pt x="1794" y="980"/>
                      <a:pt x="1792" y="977"/>
                      <a:pt x="1787" y="975"/>
                    </a:cubicBezTo>
                    <a:cubicBezTo>
                      <a:pt x="1782" y="974"/>
                      <a:pt x="1778" y="970"/>
                      <a:pt x="1775" y="966"/>
                    </a:cubicBezTo>
                    <a:cubicBezTo>
                      <a:pt x="1772" y="963"/>
                      <a:pt x="1775" y="956"/>
                      <a:pt x="1779" y="956"/>
                    </a:cubicBezTo>
                    <a:cubicBezTo>
                      <a:pt x="1780" y="955"/>
                      <a:pt x="1782" y="955"/>
                      <a:pt x="1784" y="955"/>
                    </a:cubicBezTo>
                    <a:cubicBezTo>
                      <a:pt x="1787" y="955"/>
                      <a:pt x="1790" y="953"/>
                      <a:pt x="1791" y="950"/>
                    </a:cubicBezTo>
                    <a:cubicBezTo>
                      <a:pt x="1793" y="943"/>
                      <a:pt x="1794" y="937"/>
                      <a:pt x="1801" y="934"/>
                    </a:cubicBezTo>
                    <a:cubicBezTo>
                      <a:pt x="1803" y="933"/>
                      <a:pt x="1804" y="930"/>
                      <a:pt x="1805" y="928"/>
                    </a:cubicBezTo>
                    <a:cubicBezTo>
                      <a:pt x="1806" y="925"/>
                      <a:pt x="1808" y="922"/>
                      <a:pt x="1809" y="920"/>
                    </a:cubicBezTo>
                    <a:cubicBezTo>
                      <a:pt x="1810" y="918"/>
                      <a:pt x="1812" y="917"/>
                      <a:pt x="1813" y="917"/>
                    </a:cubicBezTo>
                    <a:cubicBezTo>
                      <a:pt x="1818" y="916"/>
                      <a:pt x="1821" y="918"/>
                      <a:pt x="1823" y="921"/>
                    </a:cubicBezTo>
                    <a:cubicBezTo>
                      <a:pt x="1826" y="924"/>
                      <a:pt x="1825" y="926"/>
                      <a:pt x="1824" y="929"/>
                    </a:cubicBezTo>
                    <a:cubicBezTo>
                      <a:pt x="1823" y="930"/>
                      <a:pt x="1823" y="931"/>
                      <a:pt x="1822" y="932"/>
                    </a:cubicBezTo>
                    <a:cubicBezTo>
                      <a:pt x="1820" y="935"/>
                      <a:pt x="1819" y="939"/>
                      <a:pt x="1821" y="943"/>
                    </a:cubicBezTo>
                    <a:cubicBezTo>
                      <a:pt x="1822" y="944"/>
                      <a:pt x="1822" y="946"/>
                      <a:pt x="1823" y="947"/>
                    </a:cubicBezTo>
                    <a:cubicBezTo>
                      <a:pt x="1824" y="950"/>
                      <a:pt x="1822" y="951"/>
                      <a:pt x="1821" y="953"/>
                    </a:cubicBezTo>
                    <a:cubicBezTo>
                      <a:pt x="1820" y="953"/>
                      <a:pt x="1820" y="954"/>
                      <a:pt x="1820" y="954"/>
                    </a:cubicBezTo>
                    <a:cubicBezTo>
                      <a:pt x="1820" y="955"/>
                      <a:pt x="1820" y="957"/>
                      <a:pt x="1821" y="957"/>
                    </a:cubicBezTo>
                    <a:cubicBezTo>
                      <a:pt x="1822" y="958"/>
                      <a:pt x="1823" y="958"/>
                      <a:pt x="1824" y="958"/>
                    </a:cubicBezTo>
                    <a:cubicBezTo>
                      <a:pt x="1827" y="956"/>
                      <a:pt x="1830" y="954"/>
                      <a:pt x="1832" y="950"/>
                    </a:cubicBezTo>
                    <a:cubicBezTo>
                      <a:pt x="1838" y="942"/>
                      <a:pt x="1847" y="939"/>
                      <a:pt x="1856" y="937"/>
                    </a:cubicBezTo>
                    <a:cubicBezTo>
                      <a:pt x="1858" y="937"/>
                      <a:pt x="1859" y="937"/>
                      <a:pt x="1861" y="938"/>
                    </a:cubicBezTo>
                    <a:cubicBezTo>
                      <a:pt x="1862" y="938"/>
                      <a:pt x="1864" y="939"/>
                      <a:pt x="1865" y="939"/>
                    </a:cubicBezTo>
                    <a:cubicBezTo>
                      <a:pt x="1872" y="942"/>
                      <a:pt x="1872" y="942"/>
                      <a:pt x="1872" y="948"/>
                    </a:cubicBezTo>
                    <a:cubicBezTo>
                      <a:pt x="1872" y="954"/>
                      <a:pt x="1872" y="959"/>
                      <a:pt x="1872" y="965"/>
                    </a:cubicBezTo>
                    <a:cubicBezTo>
                      <a:pt x="1872" y="968"/>
                      <a:pt x="1873" y="970"/>
                      <a:pt x="1875" y="972"/>
                    </a:cubicBezTo>
                    <a:cubicBezTo>
                      <a:pt x="1877" y="974"/>
                      <a:pt x="1878" y="975"/>
                      <a:pt x="1881" y="974"/>
                    </a:cubicBezTo>
                    <a:cubicBezTo>
                      <a:pt x="1882" y="974"/>
                      <a:pt x="1884" y="973"/>
                      <a:pt x="1886" y="973"/>
                    </a:cubicBezTo>
                    <a:cubicBezTo>
                      <a:pt x="1888" y="972"/>
                      <a:pt x="1891" y="973"/>
                      <a:pt x="1893" y="975"/>
                    </a:cubicBezTo>
                    <a:cubicBezTo>
                      <a:pt x="1895" y="977"/>
                      <a:pt x="1897" y="979"/>
                      <a:pt x="1899" y="981"/>
                    </a:cubicBezTo>
                    <a:cubicBezTo>
                      <a:pt x="1901" y="983"/>
                      <a:pt x="1900" y="984"/>
                      <a:pt x="1898" y="988"/>
                    </a:cubicBezTo>
                    <a:cubicBezTo>
                      <a:pt x="1896" y="990"/>
                      <a:pt x="1895" y="992"/>
                      <a:pt x="1897" y="993"/>
                    </a:cubicBezTo>
                    <a:cubicBezTo>
                      <a:pt x="1903" y="999"/>
                      <a:pt x="1905" y="1006"/>
                      <a:pt x="1904" y="1014"/>
                    </a:cubicBezTo>
                    <a:cubicBezTo>
                      <a:pt x="1904" y="1017"/>
                      <a:pt x="1903" y="1019"/>
                      <a:pt x="1903" y="1021"/>
                    </a:cubicBezTo>
                    <a:cubicBezTo>
                      <a:pt x="1904" y="1026"/>
                      <a:pt x="1906" y="1029"/>
                      <a:pt x="1908" y="1033"/>
                    </a:cubicBezTo>
                    <a:cubicBezTo>
                      <a:pt x="1908" y="1033"/>
                      <a:pt x="1909" y="1033"/>
                      <a:pt x="1910" y="1033"/>
                    </a:cubicBezTo>
                    <a:cubicBezTo>
                      <a:pt x="1913" y="1033"/>
                      <a:pt x="1915" y="1031"/>
                      <a:pt x="1917" y="1029"/>
                    </a:cubicBezTo>
                    <a:cubicBezTo>
                      <a:pt x="1920" y="1026"/>
                      <a:pt x="1923" y="1025"/>
                      <a:pt x="1927" y="1025"/>
                    </a:cubicBezTo>
                    <a:cubicBezTo>
                      <a:pt x="1929" y="1025"/>
                      <a:pt x="1931" y="1025"/>
                      <a:pt x="1932" y="1025"/>
                    </a:cubicBezTo>
                    <a:cubicBezTo>
                      <a:pt x="1936" y="1026"/>
                      <a:pt x="1938" y="1024"/>
                      <a:pt x="1940" y="1021"/>
                    </a:cubicBezTo>
                    <a:cubicBezTo>
                      <a:pt x="1945" y="1015"/>
                      <a:pt x="1946" y="1009"/>
                      <a:pt x="1944" y="1002"/>
                    </a:cubicBezTo>
                    <a:cubicBezTo>
                      <a:pt x="1943" y="999"/>
                      <a:pt x="1942" y="996"/>
                      <a:pt x="1941" y="993"/>
                    </a:cubicBezTo>
                    <a:cubicBezTo>
                      <a:pt x="1937" y="980"/>
                      <a:pt x="1937" y="980"/>
                      <a:pt x="1929" y="970"/>
                    </a:cubicBezTo>
                    <a:cubicBezTo>
                      <a:pt x="1925" y="966"/>
                      <a:pt x="1922" y="963"/>
                      <a:pt x="1920" y="958"/>
                    </a:cubicBezTo>
                    <a:cubicBezTo>
                      <a:pt x="1918" y="954"/>
                      <a:pt x="1915" y="951"/>
                      <a:pt x="1911" y="949"/>
                    </a:cubicBezTo>
                    <a:cubicBezTo>
                      <a:pt x="1908" y="947"/>
                      <a:pt x="1905" y="945"/>
                      <a:pt x="1903" y="943"/>
                    </a:cubicBezTo>
                    <a:cubicBezTo>
                      <a:pt x="1900" y="941"/>
                      <a:pt x="1899" y="935"/>
                      <a:pt x="1901" y="933"/>
                    </a:cubicBezTo>
                    <a:cubicBezTo>
                      <a:pt x="1902" y="931"/>
                      <a:pt x="1904" y="929"/>
                      <a:pt x="1905" y="928"/>
                    </a:cubicBezTo>
                    <a:cubicBezTo>
                      <a:pt x="1908" y="925"/>
                      <a:pt x="1911" y="922"/>
                      <a:pt x="1913" y="919"/>
                    </a:cubicBezTo>
                    <a:cubicBezTo>
                      <a:pt x="1920" y="912"/>
                      <a:pt x="1922" y="905"/>
                      <a:pt x="1919" y="895"/>
                    </a:cubicBezTo>
                    <a:cubicBezTo>
                      <a:pt x="1917" y="888"/>
                      <a:pt x="1919" y="882"/>
                      <a:pt x="1924" y="877"/>
                    </a:cubicBezTo>
                    <a:cubicBezTo>
                      <a:pt x="1926" y="876"/>
                      <a:pt x="1928" y="874"/>
                      <a:pt x="1929" y="873"/>
                    </a:cubicBezTo>
                    <a:cubicBezTo>
                      <a:pt x="1931" y="871"/>
                      <a:pt x="1932" y="870"/>
                      <a:pt x="1933" y="868"/>
                    </a:cubicBezTo>
                    <a:cubicBezTo>
                      <a:pt x="1935" y="865"/>
                      <a:pt x="1935" y="861"/>
                      <a:pt x="1939" y="860"/>
                    </a:cubicBezTo>
                    <a:cubicBezTo>
                      <a:pt x="1944" y="859"/>
                      <a:pt x="1946" y="863"/>
                      <a:pt x="1949" y="865"/>
                    </a:cubicBezTo>
                    <a:cubicBezTo>
                      <a:pt x="1953" y="866"/>
                      <a:pt x="1956" y="867"/>
                      <a:pt x="1960" y="865"/>
                    </a:cubicBezTo>
                    <a:cubicBezTo>
                      <a:pt x="1964" y="863"/>
                      <a:pt x="1967" y="861"/>
                      <a:pt x="1969" y="858"/>
                    </a:cubicBezTo>
                    <a:cubicBezTo>
                      <a:pt x="1973" y="853"/>
                      <a:pt x="1977" y="847"/>
                      <a:pt x="1979" y="841"/>
                    </a:cubicBezTo>
                    <a:cubicBezTo>
                      <a:pt x="1982" y="831"/>
                      <a:pt x="1988" y="822"/>
                      <a:pt x="1990" y="812"/>
                    </a:cubicBezTo>
                    <a:cubicBezTo>
                      <a:pt x="1991" y="810"/>
                      <a:pt x="1991" y="807"/>
                      <a:pt x="1993" y="806"/>
                    </a:cubicBezTo>
                    <a:cubicBezTo>
                      <a:pt x="1999" y="797"/>
                      <a:pt x="2000" y="786"/>
                      <a:pt x="2001" y="776"/>
                    </a:cubicBezTo>
                    <a:cubicBezTo>
                      <a:pt x="2002" y="767"/>
                      <a:pt x="2006" y="759"/>
                      <a:pt x="2005" y="750"/>
                    </a:cubicBezTo>
                    <a:cubicBezTo>
                      <a:pt x="2005" y="749"/>
                      <a:pt x="2006" y="747"/>
                      <a:pt x="2007" y="745"/>
                    </a:cubicBezTo>
                    <a:cubicBezTo>
                      <a:pt x="2011" y="740"/>
                      <a:pt x="2009" y="734"/>
                      <a:pt x="2009" y="728"/>
                    </a:cubicBezTo>
                    <a:cubicBezTo>
                      <a:pt x="2008" y="717"/>
                      <a:pt x="2005" y="706"/>
                      <a:pt x="1999" y="697"/>
                    </a:cubicBezTo>
                    <a:cubicBezTo>
                      <a:pt x="1997" y="693"/>
                      <a:pt x="1995" y="689"/>
                      <a:pt x="1995" y="684"/>
                    </a:cubicBezTo>
                    <a:cubicBezTo>
                      <a:pt x="1995" y="675"/>
                      <a:pt x="1995" y="666"/>
                      <a:pt x="1995" y="656"/>
                    </a:cubicBezTo>
                    <a:cubicBezTo>
                      <a:pt x="1994" y="655"/>
                      <a:pt x="1995" y="654"/>
                      <a:pt x="1996" y="654"/>
                    </a:cubicBezTo>
                    <a:cubicBezTo>
                      <a:pt x="1996" y="654"/>
                      <a:pt x="1997" y="654"/>
                      <a:pt x="1997" y="654"/>
                    </a:cubicBezTo>
                    <a:cubicBezTo>
                      <a:pt x="2000" y="659"/>
                      <a:pt x="2004" y="664"/>
                      <a:pt x="2009" y="668"/>
                    </a:cubicBezTo>
                    <a:cubicBezTo>
                      <a:pt x="2013" y="673"/>
                      <a:pt x="2012" y="680"/>
                      <a:pt x="2015" y="685"/>
                    </a:cubicBezTo>
                    <a:cubicBezTo>
                      <a:pt x="2016" y="688"/>
                      <a:pt x="2017" y="690"/>
                      <a:pt x="2019" y="692"/>
                    </a:cubicBezTo>
                    <a:cubicBezTo>
                      <a:pt x="2022" y="698"/>
                      <a:pt x="2024" y="705"/>
                      <a:pt x="2024" y="711"/>
                    </a:cubicBezTo>
                    <a:cubicBezTo>
                      <a:pt x="2024" y="712"/>
                      <a:pt x="2024" y="714"/>
                      <a:pt x="2025" y="715"/>
                    </a:cubicBezTo>
                    <a:cubicBezTo>
                      <a:pt x="2027" y="722"/>
                      <a:pt x="2027" y="730"/>
                      <a:pt x="2033" y="736"/>
                    </a:cubicBezTo>
                    <a:cubicBezTo>
                      <a:pt x="2035" y="739"/>
                      <a:pt x="2036" y="743"/>
                      <a:pt x="2036" y="747"/>
                    </a:cubicBezTo>
                    <a:cubicBezTo>
                      <a:pt x="2037" y="752"/>
                      <a:pt x="2038" y="758"/>
                      <a:pt x="2041" y="762"/>
                    </a:cubicBezTo>
                    <a:cubicBezTo>
                      <a:pt x="2043" y="766"/>
                      <a:pt x="2044" y="770"/>
                      <a:pt x="2043" y="774"/>
                    </a:cubicBezTo>
                    <a:cubicBezTo>
                      <a:pt x="2043" y="775"/>
                      <a:pt x="2043" y="777"/>
                      <a:pt x="2044" y="778"/>
                    </a:cubicBezTo>
                    <a:cubicBezTo>
                      <a:pt x="2045" y="782"/>
                      <a:pt x="2047" y="786"/>
                      <a:pt x="2051" y="787"/>
                    </a:cubicBezTo>
                    <a:cubicBezTo>
                      <a:pt x="2051" y="787"/>
                      <a:pt x="2053" y="787"/>
                      <a:pt x="2053" y="786"/>
                    </a:cubicBezTo>
                    <a:cubicBezTo>
                      <a:pt x="2053" y="784"/>
                      <a:pt x="2053" y="782"/>
                      <a:pt x="2053" y="780"/>
                    </a:cubicBezTo>
                    <a:cubicBezTo>
                      <a:pt x="2053" y="776"/>
                      <a:pt x="2055" y="775"/>
                      <a:pt x="2058" y="776"/>
                    </a:cubicBezTo>
                    <a:cubicBezTo>
                      <a:pt x="2062" y="776"/>
                      <a:pt x="2064" y="779"/>
                      <a:pt x="2067" y="780"/>
                    </a:cubicBezTo>
                    <a:cubicBezTo>
                      <a:pt x="2067" y="780"/>
                      <a:pt x="2068" y="780"/>
                      <a:pt x="2069" y="780"/>
                    </a:cubicBezTo>
                    <a:cubicBezTo>
                      <a:pt x="2069" y="779"/>
                      <a:pt x="2070" y="778"/>
                      <a:pt x="2070" y="777"/>
                    </a:cubicBezTo>
                    <a:cubicBezTo>
                      <a:pt x="2069" y="774"/>
                      <a:pt x="2068" y="769"/>
                      <a:pt x="2064" y="768"/>
                    </a:cubicBezTo>
                    <a:cubicBezTo>
                      <a:pt x="2057" y="765"/>
                      <a:pt x="2056" y="756"/>
                      <a:pt x="2050" y="753"/>
                    </a:cubicBezTo>
                    <a:cubicBezTo>
                      <a:pt x="2048" y="748"/>
                      <a:pt x="2046" y="745"/>
                      <a:pt x="2045" y="740"/>
                    </a:cubicBezTo>
                    <a:cubicBezTo>
                      <a:pt x="2044" y="735"/>
                      <a:pt x="2043" y="729"/>
                      <a:pt x="2042" y="724"/>
                    </a:cubicBezTo>
                    <a:cubicBezTo>
                      <a:pt x="2042" y="722"/>
                      <a:pt x="2042" y="721"/>
                      <a:pt x="2042" y="719"/>
                    </a:cubicBezTo>
                    <a:cubicBezTo>
                      <a:pt x="2042" y="717"/>
                      <a:pt x="2044" y="715"/>
                      <a:pt x="2046" y="714"/>
                    </a:cubicBezTo>
                    <a:cubicBezTo>
                      <a:pt x="2049" y="714"/>
                      <a:pt x="2051" y="714"/>
                      <a:pt x="2054" y="714"/>
                    </a:cubicBezTo>
                    <a:cubicBezTo>
                      <a:pt x="2055" y="711"/>
                      <a:pt x="2054" y="708"/>
                      <a:pt x="2052" y="706"/>
                    </a:cubicBezTo>
                    <a:cubicBezTo>
                      <a:pt x="2042" y="689"/>
                      <a:pt x="2033" y="671"/>
                      <a:pt x="2021" y="656"/>
                    </a:cubicBezTo>
                    <a:cubicBezTo>
                      <a:pt x="2017" y="651"/>
                      <a:pt x="2014" y="646"/>
                      <a:pt x="2015" y="639"/>
                    </a:cubicBezTo>
                    <a:cubicBezTo>
                      <a:pt x="2015" y="637"/>
                      <a:pt x="2014" y="634"/>
                      <a:pt x="2013" y="631"/>
                    </a:cubicBezTo>
                    <a:cubicBezTo>
                      <a:pt x="2008" y="624"/>
                      <a:pt x="2006" y="615"/>
                      <a:pt x="1999" y="609"/>
                    </a:cubicBezTo>
                    <a:cubicBezTo>
                      <a:pt x="1996" y="607"/>
                      <a:pt x="1996" y="604"/>
                      <a:pt x="1994" y="601"/>
                    </a:cubicBezTo>
                    <a:cubicBezTo>
                      <a:pt x="1992" y="598"/>
                      <a:pt x="1989" y="596"/>
                      <a:pt x="1986" y="596"/>
                    </a:cubicBezTo>
                    <a:cubicBezTo>
                      <a:pt x="1985" y="596"/>
                      <a:pt x="1984" y="597"/>
                      <a:pt x="1983" y="597"/>
                    </a:cubicBezTo>
                    <a:cubicBezTo>
                      <a:pt x="1983" y="598"/>
                      <a:pt x="1983" y="599"/>
                      <a:pt x="1983" y="599"/>
                    </a:cubicBezTo>
                    <a:cubicBezTo>
                      <a:pt x="1984" y="600"/>
                      <a:pt x="1984" y="601"/>
                      <a:pt x="1985" y="602"/>
                    </a:cubicBezTo>
                    <a:cubicBezTo>
                      <a:pt x="1990" y="608"/>
                      <a:pt x="1990" y="608"/>
                      <a:pt x="1985" y="617"/>
                    </a:cubicBezTo>
                    <a:cubicBezTo>
                      <a:pt x="1985" y="618"/>
                      <a:pt x="1984" y="619"/>
                      <a:pt x="1985" y="620"/>
                    </a:cubicBezTo>
                    <a:cubicBezTo>
                      <a:pt x="1985" y="622"/>
                      <a:pt x="1986" y="624"/>
                      <a:pt x="1987" y="626"/>
                    </a:cubicBezTo>
                    <a:cubicBezTo>
                      <a:pt x="1991" y="631"/>
                      <a:pt x="1992" y="637"/>
                      <a:pt x="1993" y="643"/>
                    </a:cubicBezTo>
                    <a:cubicBezTo>
                      <a:pt x="1993" y="644"/>
                      <a:pt x="1992" y="645"/>
                      <a:pt x="1992" y="646"/>
                    </a:cubicBezTo>
                    <a:cubicBezTo>
                      <a:pt x="1991" y="647"/>
                      <a:pt x="1989" y="646"/>
                      <a:pt x="1988" y="643"/>
                    </a:cubicBezTo>
                    <a:cubicBezTo>
                      <a:pt x="1988" y="640"/>
                      <a:pt x="1987" y="637"/>
                      <a:pt x="1985" y="634"/>
                    </a:cubicBezTo>
                    <a:cubicBezTo>
                      <a:pt x="1983" y="633"/>
                      <a:pt x="1982" y="631"/>
                      <a:pt x="1982" y="628"/>
                    </a:cubicBezTo>
                    <a:cubicBezTo>
                      <a:pt x="1983" y="623"/>
                      <a:pt x="1980" y="620"/>
                      <a:pt x="1976" y="618"/>
                    </a:cubicBezTo>
                    <a:cubicBezTo>
                      <a:pt x="1970" y="613"/>
                      <a:pt x="1963" y="610"/>
                      <a:pt x="1956" y="605"/>
                    </a:cubicBezTo>
                    <a:cubicBezTo>
                      <a:pt x="1955" y="604"/>
                      <a:pt x="1953" y="604"/>
                      <a:pt x="1952" y="604"/>
                    </a:cubicBezTo>
                    <a:cubicBezTo>
                      <a:pt x="1949" y="604"/>
                      <a:pt x="1946" y="605"/>
                      <a:pt x="1944" y="605"/>
                    </a:cubicBezTo>
                    <a:cubicBezTo>
                      <a:pt x="1940" y="605"/>
                      <a:pt x="1939" y="606"/>
                      <a:pt x="1938" y="609"/>
                    </a:cubicBezTo>
                    <a:cubicBezTo>
                      <a:pt x="1937" y="613"/>
                      <a:pt x="1936" y="617"/>
                      <a:pt x="1933" y="619"/>
                    </a:cubicBezTo>
                    <a:cubicBezTo>
                      <a:pt x="1932" y="620"/>
                      <a:pt x="1931" y="619"/>
                      <a:pt x="1931" y="619"/>
                    </a:cubicBezTo>
                    <a:cubicBezTo>
                      <a:pt x="1929" y="615"/>
                      <a:pt x="1927" y="610"/>
                      <a:pt x="1925" y="606"/>
                    </a:cubicBezTo>
                    <a:cubicBezTo>
                      <a:pt x="1925" y="606"/>
                      <a:pt x="1924" y="605"/>
                      <a:pt x="1924" y="605"/>
                    </a:cubicBezTo>
                    <a:cubicBezTo>
                      <a:pt x="1923" y="605"/>
                      <a:pt x="1922" y="606"/>
                      <a:pt x="1921" y="607"/>
                    </a:cubicBezTo>
                    <a:cubicBezTo>
                      <a:pt x="1919" y="609"/>
                      <a:pt x="1920" y="611"/>
                      <a:pt x="1920" y="613"/>
                    </a:cubicBezTo>
                    <a:cubicBezTo>
                      <a:pt x="1920" y="614"/>
                      <a:pt x="1920" y="615"/>
                      <a:pt x="1919" y="616"/>
                    </a:cubicBezTo>
                    <a:cubicBezTo>
                      <a:pt x="1918" y="616"/>
                      <a:pt x="1917" y="616"/>
                      <a:pt x="1916" y="615"/>
                    </a:cubicBezTo>
                    <a:cubicBezTo>
                      <a:pt x="1915" y="610"/>
                      <a:pt x="1913" y="606"/>
                      <a:pt x="1912" y="602"/>
                    </a:cubicBezTo>
                    <a:cubicBezTo>
                      <a:pt x="1910" y="598"/>
                      <a:pt x="1908" y="598"/>
                      <a:pt x="1904" y="599"/>
                    </a:cubicBezTo>
                    <a:cubicBezTo>
                      <a:pt x="1902" y="599"/>
                      <a:pt x="1901" y="600"/>
                      <a:pt x="1899" y="600"/>
                    </a:cubicBezTo>
                    <a:cubicBezTo>
                      <a:pt x="1898" y="601"/>
                      <a:pt x="1896" y="600"/>
                      <a:pt x="1894" y="600"/>
                    </a:cubicBezTo>
                    <a:cubicBezTo>
                      <a:pt x="1891" y="600"/>
                      <a:pt x="1889" y="597"/>
                      <a:pt x="1890" y="595"/>
                    </a:cubicBezTo>
                    <a:cubicBezTo>
                      <a:pt x="1891" y="593"/>
                      <a:pt x="1891" y="591"/>
                      <a:pt x="1892" y="590"/>
                    </a:cubicBezTo>
                    <a:cubicBezTo>
                      <a:pt x="1894" y="585"/>
                      <a:pt x="1897" y="580"/>
                      <a:pt x="1900" y="576"/>
                    </a:cubicBezTo>
                    <a:cubicBezTo>
                      <a:pt x="1903" y="570"/>
                      <a:pt x="1906" y="565"/>
                      <a:pt x="1906" y="559"/>
                    </a:cubicBezTo>
                    <a:cubicBezTo>
                      <a:pt x="1907" y="548"/>
                      <a:pt x="1911" y="537"/>
                      <a:pt x="1916" y="527"/>
                    </a:cubicBezTo>
                    <a:cubicBezTo>
                      <a:pt x="1919" y="520"/>
                      <a:pt x="1922" y="513"/>
                      <a:pt x="1920" y="505"/>
                    </a:cubicBezTo>
                    <a:cubicBezTo>
                      <a:pt x="1919" y="502"/>
                      <a:pt x="1920" y="498"/>
                      <a:pt x="1922" y="496"/>
                    </a:cubicBezTo>
                    <a:cubicBezTo>
                      <a:pt x="1925" y="491"/>
                      <a:pt x="1926" y="487"/>
                      <a:pt x="1924" y="482"/>
                    </a:cubicBezTo>
                    <a:cubicBezTo>
                      <a:pt x="1924" y="479"/>
                      <a:pt x="1925" y="477"/>
                      <a:pt x="1926" y="475"/>
                    </a:cubicBezTo>
                    <a:cubicBezTo>
                      <a:pt x="1928" y="471"/>
                      <a:pt x="1932" y="468"/>
                      <a:pt x="1937" y="467"/>
                    </a:cubicBezTo>
                    <a:cubicBezTo>
                      <a:pt x="1944" y="466"/>
                      <a:pt x="1950" y="463"/>
                      <a:pt x="1956" y="460"/>
                    </a:cubicBezTo>
                    <a:cubicBezTo>
                      <a:pt x="1958" y="459"/>
                      <a:pt x="1961" y="460"/>
                      <a:pt x="1964" y="461"/>
                    </a:cubicBezTo>
                    <a:cubicBezTo>
                      <a:pt x="1967" y="463"/>
                      <a:pt x="1969" y="462"/>
                      <a:pt x="1971" y="459"/>
                    </a:cubicBezTo>
                    <a:cubicBezTo>
                      <a:pt x="1973" y="455"/>
                      <a:pt x="1977" y="454"/>
                      <a:pt x="1980" y="454"/>
                    </a:cubicBezTo>
                    <a:cubicBezTo>
                      <a:pt x="1987" y="456"/>
                      <a:pt x="1992" y="452"/>
                      <a:pt x="1998" y="452"/>
                    </a:cubicBezTo>
                    <a:cubicBezTo>
                      <a:pt x="1999" y="452"/>
                      <a:pt x="2000" y="451"/>
                      <a:pt x="2000" y="450"/>
                    </a:cubicBezTo>
                    <a:cubicBezTo>
                      <a:pt x="2001" y="447"/>
                      <a:pt x="2001" y="444"/>
                      <a:pt x="2002" y="442"/>
                    </a:cubicBezTo>
                    <a:cubicBezTo>
                      <a:pt x="2003" y="439"/>
                      <a:pt x="2006" y="437"/>
                      <a:pt x="2009" y="437"/>
                    </a:cubicBezTo>
                    <a:cubicBezTo>
                      <a:pt x="2016" y="438"/>
                      <a:pt x="2024" y="439"/>
                      <a:pt x="2031" y="440"/>
                    </a:cubicBezTo>
                    <a:cubicBezTo>
                      <a:pt x="2033" y="440"/>
                      <a:pt x="2034" y="441"/>
                      <a:pt x="2036" y="442"/>
                    </a:cubicBezTo>
                    <a:cubicBezTo>
                      <a:pt x="2036" y="442"/>
                      <a:pt x="2037" y="444"/>
                      <a:pt x="2037" y="445"/>
                    </a:cubicBezTo>
                    <a:cubicBezTo>
                      <a:pt x="2036" y="446"/>
                      <a:pt x="2035" y="446"/>
                      <a:pt x="2035" y="447"/>
                    </a:cubicBezTo>
                    <a:cubicBezTo>
                      <a:pt x="2034" y="450"/>
                      <a:pt x="2034" y="451"/>
                      <a:pt x="2036" y="453"/>
                    </a:cubicBezTo>
                    <a:cubicBezTo>
                      <a:pt x="2038" y="455"/>
                      <a:pt x="2040" y="456"/>
                      <a:pt x="2042" y="455"/>
                    </a:cubicBezTo>
                    <a:cubicBezTo>
                      <a:pt x="2047" y="452"/>
                      <a:pt x="2054" y="450"/>
                      <a:pt x="2058" y="444"/>
                    </a:cubicBezTo>
                    <a:cubicBezTo>
                      <a:pt x="2059" y="442"/>
                      <a:pt x="2061" y="441"/>
                      <a:pt x="2064" y="442"/>
                    </a:cubicBezTo>
                    <a:cubicBezTo>
                      <a:pt x="2066" y="443"/>
                      <a:pt x="2068" y="442"/>
                      <a:pt x="2069" y="440"/>
                    </a:cubicBezTo>
                    <a:cubicBezTo>
                      <a:pt x="2071" y="438"/>
                      <a:pt x="2076" y="437"/>
                      <a:pt x="2075" y="433"/>
                    </a:cubicBezTo>
                    <a:cubicBezTo>
                      <a:pt x="2074" y="429"/>
                      <a:pt x="2070" y="429"/>
                      <a:pt x="2067" y="428"/>
                    </a:cubicBezTo>
                    <a:cubicBezTo>
                      <a:pt x="2066" y="428"/>
                      <a:pt x="2066" y="428"/>
                      <a:pt x="2065" y="428"/>
                    </a:cubicBezTo>
                    <a:cubicBezTo>
                      <a:pt x="2063" y="428"/>
                      <a:pt x="2062" y="427"/>
                      <a:pt x="2062" y="425"/>
                    </a:cubicBezTo>
                    <a:cubicBezTo>
                      <a:pt x="2059" y="419"/>
                      <a:pt x="2059" y="413"/>
                      <a:pt x="2061" y="407"/>
                    </a:cubicBezTo>
                    <a:cubicBezTo>
                      <a:pt x="2061" y="406"/>
                      <a:pt x="2062" y="405"/>
                      <a:pt x="2062" y="404"/>
                    </a:cubicBezTo>
                    <a:cubicBezTo>
                      <a:pt x="2064" y="400"/>
                      <a:pt x="2065" y="395"/>
                      <a:pt x="2064" y="390"/>
                    </a:cubicBezTo>
                    <a:cubicBezTo>
                      <a:pt x="2064" y="383"/>
                      <a:pt x="2065" y="377"/>
                      <a:pt x="2064" y="370"/>
                    </a:cubicBezTo>
                    <a:cubicBezTo>
                      <a:pt x="2064" y="365"/>
                      <a:pt x="2066" y="362"/>
                      <a:pt x="2071" y="360"/>
                    </a:cubicBezTo>
                    <a:cubicBezTo>
                      <a:pt x="2074" y="358"/>
                      <a:pt x="2078" y="357"/>
                      <a:pt x="2082" y="355"/>
                    </a:cubicBezTo>
                    <a:cubicBezTo>
                      <a:pt x="2085" y="353"/>
                      <a:pt x="2089" y="353"/>
                      <a:pt x="2093" y="354"/>
                    </a:cubicBezTo>
                    <a:cubicBezTo>
                      <a:pt x="2095" y="355"/>
                      <a:pt x="2097" y="353"/>
                      <a:pt x="2098" y="352"/>
                    </a:cubicBezTo>
                    <a:cubicBezTo>
                      <a:pt x="2100" y="351"/>
                      <a:pt x="2102" y="352"/>
                      <a:pt x="2102" y="353"/>
                    </a:cubicBezTo>
                    <a:cubicBezTo>
                      <a:pt x="2103" y="357"/>
                      <a:pt x="2103" y="361"/>
                      <a:pt x="2104" y="365"/>
                    </a:cubicBezTo>
                    <a:cubicBezTo>
                      <a:pt x="2104" y="368"/>
                      <a:pt x="2106" y="371"/>
                      <a:pt x="2109" y="373"/>
                    </a:cubicBezTo>
                    <a:cubicBezTo>
                      <a:pt x="2112" y="375"/>
                      <a:pt x="2116" y="376"/>
                      <a:pt x="2118" y="378"/>
                    </a:cubicBezTo>
                    <a:cubicBezTo>
                      <a:pt x="2119" y="379"/>
                      <a:pt x="2121" y="378"/>
                      <a:pt x="2121" y="377"/>
                    </a:cubicBezTo>
                    <a:cubicBezTo>
                      <a:pt x="2122" y="376"/>
                      <a:pt x="2123" y="375"/>
                      <a:pt x="2124" y="373"/>
                    </a:cubicBezTo>
                    <a:cubicBezTo>
                      <a:pt x="2125" y="367"/>
                      <a:pt x="2126" y="360"/>
                      <a:pt x="2127" y="354"/>
                    </a:cubicBezTo>
                    <a:cubicBezTo>
                      <a:pt x="2128" y="349"/>
                      <a:pt x="2130" y="347"/>
                      <a:pt x="2134" y="345"/>
                    </a:cubicBezTo>
                    <a:cubicBezTo>
                      <a:pt x="2136" y="345"/>
                      <a:pt x="2136" y="342"/>
                      <a:pt x="2136" y="340"/>
                    </a:cubicBezTo>
                    <a:cubicBezTo>
                      <a:pt x="2136" y="340"/>
                      <a:pt x="2136" y="340"/>
                      <a:pt x="2135" y="339"/>
                    </a:cubicBezTo>
                    <a:cubicBezTo>
                      <a:pt x="2128" y="334"/>
                      <a:pt x="2126" y="325"/>
                      <a:pt x="2124" y="316"/>
                    </a:cubicBezTo>
                    <a:cubicBezTo>
                      <a:pt x="2124" y="316"/>
                      <a:pt x="2125" y="315"/>
                      <a:pt x="2125" y="315"/>
                    </a:cubicBezTo>
                    <a:cubicBezTo>
                      <a:pt x="2127" y="311"/>
                      <a:pt x="2132" y="310"/>
                      <a:pt x="2137" y="311"/>
                    </a:cubicBezTo>
                    <a:cubicBezTo>
                      <a:pt x="2138" y="312"/>
                      <a:pt x="2139" y="314"/>
                      <a:pt x="2138" y="316"/>
                    </a:cubicBezTo>
                    <a:cubicBezTo>
                      <a:pt x="2135" y="320"/>
                      <a:pt x="2136" y="325"/>
                      <a:pt x="2139" y="330"/>
                    </a:cubicBezTo>
                    <a:cubicBezTo>
                      <a:pt x="2142" y="335"/>
                      <a:pt x="2146" y="341"/>
                      <a:pt x="2145" y="348"/>
                    </a:cubicBezTo>
                    <a:cubicBezTo>
                      <a:pt x="2145" y="349"/>
                      <a:pt x="2146" y="350"/>
                      <a:pt x="2147" y="351"/>
                    </a:cubicBezTo>
                    <a:cubicBezTo>
                      <a:pt x="2151" y="355"/>
                      <a:pt x="2148" y="362"/>
                      <a:pt x="2151" y="367"/>
                    </a:cubicBezTo>
                    <a:cubicBezTo>
                      <a:pt x="2150" y="370"/>
                      <a:pt x="2147" y="373"/>
                      <a:pt x="2144" y="376"/>
                    </a:cubicBezTo>
                    <a:cubicBezTo>
                      <a:pt x="2144" y="376"/>
                      <a:pt x="2144" y="377"/>
                      <a:pt x="2143" y="377"/>
                    </a:cubicBezTo>
                    <a:cubicBezTo>
                      <a:pt x="2141" y="380"/>
                      <a:pt x="2140" y="383"/>
                      <a:pt x="2140" y="386"/>
                    </a:cubicBezTo>
                    <a:cubicBezTo>
                      <a:pt x="2141" y="395"/>
                      <a:pt x="2141" y="404"/>
                      <a:pt x="2138" y="412"/>
                    </a:cubicBezTo>
                    <a:cubicBezTo>
                      <a:pt x="2137" y="414"/>
                      <a:pt x="2137" y="416"/>
                      <a:pt x="2137" y="419"/>
                    </a:cubicBezTo>
                    <a:cubicBezTo>
                      <a:pt x="2137" y="427"/>
                      <a:pt x="2136" y="435"/>
                      <a:pt x="2137" y="443"/>
                    </a:cubicBezTo>
                    <a:cubicBezTo>
                      <a:pt x="2137" y="450"/>
                      <a:pt x="2136" y="456"/>
                      <a:pt x="2131" y="462"/>
                    </a:cubicBezTo>
                    <a:cubicBezTo>
                      <a:pt x="2130" y="463"/>
                      <a:pt x="2130" y="465"/>
                      <a:pt x="2129" y="466"/>
                    </a:cubicBezTo>
                    <a:cubicBezTo>
                      <a:pt x="2128" y="467"/>
                      <a:pt x="2127" y="468"/>
                      <a:pt x="2125" y="469"/>
                    </a:cubicBezTo>
                    <a:cubicBezTo>
                      <a:pt x="2121" y="473"/>
                      <a:pt x="2121" y="473"/>
                      <a:pt x="2123" y="477"/>
                    </a:cubicBezTo>
                    <a:cubicBezTo>
                      <a:pt x="2127" y="481"/>
                      <a:pt x="2127" y="486"/>
                      <a:pt x="2126" y="491"/>
                    </a:cubicBezTo>
                    <a:cubicBezTo>
                      <a:pt x="2126" y="493"/>
                      <a:pt x="2125" y="496"/>
                      <a:pt x="2124" y="498"/>
                    </a:cubicBezTo>
                    <a:cubicBezTo>
                      <a:pt x="2122" y="502"/>
                      <a:pt x="2122" y="506"/>
                      <a:pt x="2123" y="510"/>
                    </a:cubicBezTo>
                    <a:cubicBezTo>
                      <a:pt x="2124" y="516"/>
                      <a:pt x="2127" y="522"/>
                      <a:pt x="2128" y="529"/>
                    </a:cubicBezTo>
                    <a:cubicBezTo>
                      <a:pt x="2134" y="550"/>
                      <a:pt x="2146" y="567"/>
                      <a:pt x="2158" y="585"/>
                    </a:cubicBezTo>
                    <a:cubicBezTo>
                      <a:pt x="2161" y="590"/>
                      <a:pt x="2165" y="595"/>
                      <a:pt x="2168" y="600"/>
                    </a:cubicBezTo>
                    <a:cubicBezTo>
                      <a:pt x="2170" y="604"/>
                      <a:pt x="2171" y="608"/>
                      <a:pt x="2174" y="610"/>
                    </a:cubicBezTo>
                    <a:cubicBezTo>
                      <a:pt x="2178" y="613"/>
                      <a:pt x="2181" y="618"/>
                      <a:pt x="2183" y="622"/>
                    </a:cubicBezTo>
                    <a:cubicBezTo>
                      <a:pt x="2185" y="626"/>
                      <a:pt x="2186" y="631"/>
                      <a:pt x="2188" y="636"/>
                    </a:cubicBezTo>
                    <a:cubicBezTo>
                      <a:pt x="2190" y="641"/>
                      <a:pt x="2195" y="643"/>
                      <a:pt x="2199" y="645"/>
                    </a:cubicBezTo>
                    <a:cubicBezTo>
                      <a:pt x="2199" y="645"/>
                      <a:pt x="2200" y="645"/>
                      <a:pt x="2200" y="645"/>
                    </a:cubicBezTo>
                    <a:cubicBezTo>
                      <a:pt x="2204" y="642"/>
                      <a:pt x="2204" y="638"/>
                      <a:pt x="2206" y="635"/>
                    </a:cubicBezTo>
                    <a:cubicBezTo>
                      <a:pt x="2210" y="626"/>
                      <a:pt x="2210" y="617"/>
                      <a:pt x="2207" y="608"/>
                    </a:cubicBezTo>
                    <a:cubicBezTo>
                      <a:pt x="2203" y="598"/>
                      <a:pt x="2202" y="595"/>
                      <a:pt x="2213" y="589"/>
                    </a:cubicBezTo>
                    <a:cubicBezTo>
                      <a:pt x="2214" y="589"/>
                      <a:pt x="2214" y="589"/>
                      <a:pt x="2215" y="588"/>
                    </a:cubicBezTo>
                    <a:cubicBezTo>
                      <a:pt x="2217" y="587"/>
                      <a:pt x="2217" y="586"/>
                      <a:pt x="2216" y="584"/>
                    </a:cubicBezTo>
                    <a:cubicBezTo>
                      <a:pt x="2214" y="582"/>
                      <a:pt x="2213" y="580"/>
                      <a:pt x="2211" y="577"/>
                    </a:cubicBezTo>
                    <a:cubicBezTo>
                      <a:pt x="2210" y="575"/>
                      <a:pt x="2209" y="573"/>
                      <a:pt x="2209" y="571"/>
                    </a:cubicBezTo>
                    <a:cubicBezTo>
                      <a:pt x="2209" y="566"/>
                      <a:pt x="2210" y="561"/>
                      <a:pt x="2210" y="556"/>
                    </a:cubicBezTo>
                    <a:cubicBezTo>
                      <a:pt x="2211" y="553"/>
                      <a:pt x="2213" y="550"/>
                      <a:pt x="2216" y="549"/>
                    </a:cubicBezTo>
                    <a:cubicBezTo>
                      <a:pt x="2219" y="548"/>
                      <a:pt x="2221" y="547"/>
                      <a:pt x="2224" y="546"/>
                    </a:cubicBezTo>
                    <a:cubicBezTo>
                      <a:pt x="2226" y="544"/>
                      <a:pt x="2226" y="540"/>
                      <a:pt x="2225" y="538"/>
                    </a:cubicBezTo>
                    <a:cubicBezTo>
                      <a:pt x="2222" y="535"/>
                      <a:pt x="2220" y="532"/>
                      <a:pt x="2217" y="529"/>
                    </a:cubicBezTo>
                    <a:cubicBezTo>
                      <a:pt x="2210" y="522"/>
                      <a:pt x="2208" y="513"/>
                      <a:pt x="2210" y="504"/>
                    </a:cubicBezTo>
                    <a:cubicBezTo>
                      <a:pt x="2210" y="502"/>
                      <a:pt x="2212" y="501"/>
                      <a:pt x="2213" y="501"/>
                    </a:cubicBezTo>
                    <a:cubicBezTo>
                      <a:pt x="2214" y="501"/>
                      <a:pt x="2215" y="501"/>
                      <a:pt x="2216" y="501"/>
                    </a:cubicBezTo>
                    <a:cubicBezTo>
                      <a:pt x="2220" y="502"/>
                      <a:pt x="2223" y="497"/>
                      <a:pt x="2221" y="495"/>
                    </a:cubicBezTo>
                    <a:cubicBezTo>
                      <a:pt x="2219" y="491"/>
                      <a:pt x="2216" y="487"/>
                      <a:pt x="2214" y="484"/>
                    </a:cubicBezTo>
                    <a:cubicBezTo>
                      <a:pt x="2213" y="480"/>
                      <a:pt x="2211" y="479"/>
                      <a:pt x="2207" y="479"/>
                    </a:cubicBezTo>
                    <a:cubicBezTo>
                      <a:pt x="2206" y="479"/>
                      <a:pt x="2205" y="479"/>
                      <a:pt x="2204" y="478"/>
                    </a:cubicBezTo>
                    <a:cubicBezTo>
                      <a:pt x="2202" y="473"/>
                      <a:pt x="2200" y="469"/>
                      <a:pt x="2202" y="464"/>
                    </a:cubicBezTo>
                    <a:cubicBezTo>
                      <a:pt x="2203" y="462"/>
                      <a:pt x="2202" y="461"/>
                      <a:pt x="2202" y="459"/>
                    </a:cubicBezTo>
                    <a:cubicBezTo>
                      <a:pt x="2202" y="457"/>
                      <a:pt x="2201" y="456"/>
                      <a:pt x="2200" y="455"/>
                    </a:cubicBezTo>
                    <a:cubicBezTo>
                      <a:pt x="2198" y="452"/>
                      <a:pt x="2195" y="451"/>
                      <a:pt x="2191" y="450"/>
                    </a:cubicBezTo>
                    <a:cubicBezTo>
                      <a:pt x="2191" y="450"/>
                      <a:pt x="2189" y="451"/>
                      <a:pt x="2189" y="452"/>
                    </a:cubicBezTo>
                    <a:cubicBezTo>
                      <a:pt x="2188" y="453"/>
                      <a:pt x="2187" y="454"/>
                      <a:pt x="2186" y="455"/>
                    </a:cubicBezTo>
                    <a:cubicBezTo>
                      <a:pt x="2186" y="455"/>
                      <a:pt x="2186" y="455"/>
                      <a:pt x="2186" y="455"/>
                    </a:cubicBezTo>
                    <a:cubicBezTo>
                      <a:pt x="2186" y="456"/>
                      <a:pt x="2187" y="456"/>
                      <a:pt x="2187" y="456"/>
                    </a:cubicBezTo>
                    <a:cubicBezTo>
                      <a:pt x="2187" y="456"/>
                      <a:pt x="2187" y="456"/>
                      <a:pt x="2187" y="456"/>
                    </a:cubicBezTo>
                    <a:cubicBezTo>
                      <a:pt x="2187" y="457"/>
                      <a:pt x="2187" y="457"/>
                      <a:pt x="2187" y="456"/>
                    </a:cubicBezTo>
                    <a:cubicBezTo>
                      <a:pt x="2186" y="456"/>
                      <a:pt x="2186" y="456"/>
                      <a:pt x="2186" y="456"/>
                    </a:cubicBezTo>
                    <a:cubicBezTo>
                      <a:pt x="2186" y="456"/>
                      <a:pt x="2186" y="456"/>
                      <a:pt x="2186" y="455"/>
                    </a:cubicBezTo>
                    <a:cubicBezTo>
                      <a:pt x="2183" y="454"/>
                      <a:pt x="2181" y="452"/>
                      <a:pt x="2180" y="448"/>
                    </a:cubicBezTo>
                    <a:cubicBezTo>
                      <a:pt x="2177" y="443"/>
                      <a:pt x="2177" y="437"/>
                      <a:pt x="2177" y="431"/>
                    </a:cubicBezTo>
                    <a:cubicBezTo>
                      <a:pt x="2178" y="421"/>
                      <a:pt x="2177" y="412"/>
                      <a:pt x="2172" y="404"/>
                    </a:cubicBezTo>
                    <a:cubicBezTo>
                      <a:pt x="2171" y="403"/>
                      <a:pt x="2171" y="402"/>
                      <a:pt x="2171" y="400"/>
                    </a:cubicBezTo>
                    <a:cubicBezTo>
                      <a:pt x="2169" y="395"/>
                      <a:pt x="2172" y="390"/>
                      <a:pt x="2178" y="388"/>
                    </a:cubicBezTo>
                    <a:cubicBezTo>
                      <a:pt x="2179" y="388"/>
                      <a:pt x="2180" y="388"/>
                      <a:pt x="2181" y="388"/>
                    </a:cubicBezTo>
                    <a:cubicBezTo>
                      <a:pt x="2185" y="388"/>
                      <a:pt x="2185" y="388"/>
                      <a:pt x="2186" y="385"/>
                    </a:cubicBezTo>
                    <a:cubicBezTo>
                      <a:pt x="2186" y="382"/>
                      <a:pt x="2187" y="379"/>
                      <a:pt x="2189" y="377"/>
                    </a:cubicBezTo>
                    <a:cubicBezTo>
                      <a:pt x="2190" y="376"/>
                      <a:pt x="2192" y="376"/>
                      <a:pt x="2193" y="377"/>
                    </a:cubicBezTo>
                    <a:cubicBezTo>
                      <a:pt x="2194" y="379"/>
                      <a:pt x="2195" y="382"/>
                      <a:pt x="2197" y="384"/>
                    </a:cubicBezTo>
                    <a:cubicBezTo>
                      <a:pt x="2197" y="385"/>
                      <a:pt x="2199" y="385"/>
                      <a:pt x="2200" y="385"/>
                    </a:cubicBezTo>
                    <a:cubicBezTo>
                      <a:pt x="2201" y="385"/>
                      <a:pt x="2202" y="384"/>
                      <a:pt x="2202" y="383"/>
                    </a:cubicBezTo>
                    <a:cubicBezTo>
                      <a:pt x="2203" y="380"/>
                      <a:pt x="2203" y="377"/>
                      <a:pt x="2204" y="375"/>
                    </a:cubicBezTo>
                    <a:cubicBezTo>
                      <a:pt x="2204" y="371"/>
                      <a:pt x="2207" y="368"/>
                      <a:pt x="2209" y="365"/>
                    </a:cubicBezTo>
                    <a:cubicBezTo>
                      <a:pt x="2212" y="361"/>
                      <a:pt x="2217" y="359"/>
                      <a:pt x="2222" y="358"/>
                    </a:cubicBezTo>
                    <a:cubicBezTo>
                      <a:pt x="2226" y="358"/>
                      <a:pt x="2228" y="360"/>
                      <a:pt x="2231" y="362"/>
                    </a:cubicBezTo>
                    <a:cubicBezTo>
                      <a:pt x="2234" y="364"/>
                      <a:pt x="2237" y="366"/>
                      <a:pt x="2239" y="368"/>
                    </a:cubicBezTo>
                    <a:cubicBezTo>
                      <a:pt x="2240" y="368"/>
                      <a:pt x="2241" y="369"/>
                      <a:pt x="2242" y="369"/>
                    </a:cubicBezTo>
                    <a:cubicBezTo>
                      <a:pt x="2244" y="370"/>
                      <a:pt x="2245" y="370"/>
                      <a:pt x="2247" y="370"/>
                    </a:cubicBezTo>
                    <a:cubicBezTo>
                      <a:pt x="2248" y="370"/>
                      <a:pt x="2250" y="369"/>
                      <a:pt x="2250" y="367"/>
                    </a:cubicBezTo>
                    <a:cubicBezTo>
                      <a:pt x="2250" y="363"/>
                      <a:pt x="2247" y="360"/>
                      <a:pt x="2248" y="356"/>
                    </a:cubicBezTo>
                    <a:cubicBezTo>
                      <a:pt x="2249" y="352"/>
                      <a:pt x="2249" y="348"/>
                      <a:pt x="2250" y="345"/>
                    </a:cubicBezTo>
                    <a:cubicBezTo>
                      <a:pt x="2252" y="339"/>
                      <a:pt x="2253" y="334"/>
                      <a:pt x="2253" y="329"/>
                    </a:cubicBezTo>
                    <a:cubicBezTo>
                      <a:pt x="2254" y="320"/>
                      <a:pt x="2256" y="312"/>
                      <a:pt x="2260" y="305"/>
                    </a:cubicBezTo>
                    <a:cubicBezTo>
                      <a:pt x="2263" y="301"/>
                      <a:pt x="2265" y="297"/>
                      <a:pt x="2267" y="292"/>
                    </a:cubicBezTo>
                    <a:cubicBezTo>
                      <a:pt x="2270" y="285"/>
                      <a:pt x="2274" y="279"/>
                      <a:pt x="2280" y="274"/>
                    </a:cubicBezTo>
                    <a:cubicBezTo>
                      <a:pt x="2282" y="272"/>
                      <a:pt x="2285" y="271"/>
                      <a:pt x="2288" y="271"/>
                    </a:cubicBezTo>
                    <a:cubicBezTo>
                      <a:pt x="2291" y="271"/>
                      <a:pt x="2295" y="271"/>
                      <a:pt x="2299" y="271"/>
                    </a:cubicBezTo>
                    <a:cubicBezTo>
                      <a:pt x="2301" y="271"/>
                      <a:pt x="2303" y="271"/>
                      <a:pt x="2304" y="270"/>
                    </a:cubicBezTo>
                    <a:cubicBezTo>
                      <a:pt x="2305" y="270"/>
                      <a:pt x="2306" y="269"/>
                      <a:pt x="2306" y="268"/>
                    </a:cubicBezTo>
                    <a:cubicBezTo>
                      <a:pt x="2306" y="261"/>
                      <a:pt x="2307" y="254"/>
                      <a:pt x="2300" y="249"/>
                    </a:cubicBezTo>
                    <a:cubicBezTo>
                      <a:pt x="2298" y="247"/>
                      <a:pt x="2298" y="245"/>
                      <a:pt x="2296" y="243"/>
                    </a:cubicBezTo>
                    <a:cubicBezTo>
                      <a:pt x="2296" y="242"/>
                      <a:pt x="2295" y="240"/>
                      <a:pt x="2293" y="240"/>
                    </a:cubicBezTo>
                    <a:cubicBezTo>
                      <a:pt x="2287" y="237"/>
                      <a:pt x="2283" y="232"/>
                      <a:pt x="2276" y="231"/>
                    </a:cubicBezTo>
                    <a:cubicBezTo>
                      <a:pt x="2276" y="231"/>
                      <a:pt x="2276" y="231"/>
                      <a:pt x="2276" y="231"/>
                    </a:cubicBezTo>
                    <a:cubicBezTo>
                      <a:pt x="2275" y="231"/>
                      <a:pt x="2275" y="231"/>
                      <a:pt x="2275" y="231"/>
                    </a:cubicBezTo>
                    <a:cubicBezTo>
                      <a:pt x="2276" y="231"/>
                      <a:pt x="2276" y="231"/>
                      <a:pt x="2276" y="231"/>
                    </a:cubicBezTo>
                    <a:cubicBezTo>
                      <a:pt x="2276" y="231"/>
                      <a:pt x="2276" y="231"/>
                      <a:pt x="2276" y="231"/>
                    </a:cubicBezTo>
                    <a:cubicBezTo>
                      <a:pt x="2275" y="229"/>
                      <a:pt x="2275" y="227"/>
                      <a:pt x="2274" y="225"/>
                    </a:cubicBezTo>
                    <a:cubicBezTo>
                      <a:pt x="2273" y="221"/>
                      <a:pt x="2271" y="218"/>
                      <a:pt x="2266" y="218"/>
                    </a:cubicBezTo>
                    <a:cubicBezTo>
                      <a:pt x="2265" y="218"/>
                      <a:pt x="2264" y="218"/>
                      <a:pt x="2263" y="217"/>
                    </a:cubicBezTo>
                    <a:cubicBezTo>
                      <a:pt x="2263" y="216"/>
                      <a:pt x="2263" y="215"/>
                      <a:pt x="2262" y="214"/>
                    </a:cubicBezTo>
                    <a:cubicBezTo>
                      <a:pt x="2260" y="209"/>
                      <a:pt x="2258" y="208"/>
                      <a:pt x="2253" y="209"/>
                    </a:cubicBezTo>
                    <a:cubicBezTo>
                      <a:pt x="2248" y="210"/>
                      <a:pt x="2245" y="207"/>
                      <a:pt x="2242" y="204"/>
                    </a:cubicBezTo>
                    <a:cubicBezTo>
                      <a:pt x="2241" y="203"/>
                      <a:pt x="2242" y="200"/>
                      <a:pt x="2243" y="200"/>
                    </a:cubicBezTo>
                    <a:cubicBezTo>
                      <a:pt x="2245" y="199"/>
                      <a:pt x="2247" y="198"/>
                      <a:pt x="2249" y="198"/>
                    </a:cubicBezTo>
                    <a:cubicBezTo>
                      <a:pt x="2256" y="196"/>
                      <a:pt x="2258" y="192"/>
                      <a:pt x="2259" y="186"/>
                    </a:cubicBezTo>
                    <a:cubicBezTo>
                      <a:pt x="2259" y="179"/>
                      <a:pt x="2259" y="173"/>
                      <a:pt x="2259" y="166"/>
                    </a:cubicBezTo>
                    <a:cubicBezTo>
                      <a:pt x="2259" y="164"/>
                      <a:pt x="2259" y="162"/>
                      <a:pt x="2258" y="160"/>
                    </a:cubicBezTo>
                    <a:cubicBezTo>
                      <a:pt x="2257" y="157"/>
                      <a:pt x="2255" y="155"/>
                      <a:pt x="2254" y="152"/>
                    </a:cubicBezTo>
                    <a:cubicBezTo>
                      <a:pt x="2252" y="148"/>
                      <a:pt x="2250" y="146"/>
                      <a:pt x="2246" y="145"/>
                    </a:cubicBezTo>
                    <a:cubicBezTo>
                      <a:pt x="2242" y="145"/>
                      <a:pt x="2239" y="142"/>
                      <a:pt x="2236" y="139"/>
                    </a:cubicBezTo>
                    <a:cubicBezTo>
                      <a:pt x="2235" y="138"/>
                      <a:pt x="2235" y="136"/>
                      <a:pt x="2236" y="134"/>
                    </a:cubicBezTo>
                    <a:cubicBezTo>
                      <a:pt x="2237" y="133"/>
                      <a:pt x="2237" y="131"/>
                      <a:pt x="2238" y="130"/>
                    </a:cubicBezTo>
                    <a:cubicBezTo>
                      <a:pt x="2239" y="127"/>
                      <a:pt x="2242" y="127"/>
                      <a:pt x="2242" y="129"/>
                    </a:cubicBezTo>
                    <a:cubicBezTo>
                      <a:pt x="2244" y="133"/>
                      <a:pt x="2246" y="136"/>
                      <a:pt x="2250" y="137"/>
                    </a:cubicBezTo>
                    <a:cubicBezTo>
                      <a:pt x="2260" y="143"/>
                      <a:pt x="2261" y="142"/>
                      <a:pt x="2266" y="132"/>
                    </a:cubicBezTo>
                    <a:cubicBezTo>
                      <a:pt x="2266" y="131"/>
                      <a:pt x="2266" y="130"/>
                      <a:pt x="2267" y="129"/>
                    </a:cubicBezTo>
                    <a:cubicBezTo>
                      <a:pt x="2269" y="126"/>
                      <a:pt x="2272" y="124"/>
                      <a:pt x="2275" y="124"/>
                    </a:cubicBezTo>
                    <a:cubicBezTo>
                      <a:pt x="2277" y="123"/>
                      <a:pt x="2279" y="125"/>
                      <a:pt x="2281" y="126"/>
                    </a:cubicBezTo>
                    <a:cubicBezTo>
                      <a:pt x="2283" y="128"/>
                      <a:pt x="2285" y="130"/>
                      <a:pt x="2286" y="132"/>
                    </a:cubicBezTo>
                    <a:cubicBezTo>
                      <a:pt x="2289" y="136"/>
                      <a:pt x="2293" y="136"/>
                      <a:pt x="2297" y="134"/>
                    </a:cubicBezTo>
                    <a:cubicBezTo>
                      <a:pt x="2300" y="132"/>
                      <a:pt x="2304" y="131"/>
                      <a:pt x="2308" y="131"/>
                    </a:cubicBezTo>
                    <a:cubicBezTo>
                      <a:pt x="2310" y="132"/>
                      <a:pt x="2313" y="132"/>
                      <a:pt x="2316" y="132"/>
                    </a:cubicBezTo>
                    <a:cubicBezTo>
                      <a:pt x="2318" y="132"/>
                      <a:pt x="2320" y="131"/>
                      <a:pt x="2322" y="131"/>
                    </a:cubicBezTo>
                    <a:cubicBezTo>
                      <a:pt x="2323" y="130"/>
                      <a:pt x="2324" y="130"/>
                      <a:pt x="2325" y="129"/>
                    </a:cubicBezTo>
                    <a:cubicBezTo>
                      <a:pt x="2326" y="128"/>
                      <a:pt x="2327" y="127"/>
                      <a:pt x="2327" y="126"/>
                    </a:cubicBezTo>
                    <a:cubicBezTo>
                      <a:pt x="2326" y="121"/>
                      <a:pt x="2326" y="115"/>
                      <a:pt x="2318" y="114"/>
                    </a:cubicBezTo>
                    <a:cubicBezTo>
                      <a:pt x="2316" y="114"/>
                      <a:pt x="2315" y="111"/>
                      <a:pt x="2314" y="109"/>
                    </a:cubicBezTo>
                    <a:cubicBezTo>
                      <a:pt x="2314" y="108"/>
                      <a:pt x="2314" y="107"/>
                      <a:pt x="2314" y="106"/>
                    </a:cubicBezTo>
                    <a:cubicBezTo>
                      <a:pt x="2315" y="101"/>
                      <a:pt x="2313" y="96"/>
                      <a:pt x="2308" y="93"/>
                    </a:cubicBezTo>
                    <a:cubicBezTo>
                      <a:pt x="2306" y="92"/>
                      <a:pt x="2305" y="89"/>
                      <a:pt x="2303" y="87"/>
                    </a:cubicBezTo>
                    <a:cubicBezTo>
                      <a:pt x="2301" y="85"/>
                      <a:pt x="2301" y="84"/>
                      <a:pt x="2303" y="82"/>
                    </a:cubicBezTo>
                    <a:cubicBezTo>
                      <a:pt x="2307" y="79"/>
                      <a:pt x="2309" y="74"/>
                      <a:pt x="2311" y="69"/>
                    </a:cubicBezTo>
                    <a:cubicBezTo>
                      <a:pt x="2311" y="68"/>
                      <a:pt x="2311" y="66"/>
                      <a:pt x="2310" y="65"/>
                    </a:cubicBezTo>
                    <a:cubicBezTo>
                      <a:pt x="2305" y="60"/>
                      <a:pt x="2303" y="53"/>
                      <a:pt x="2303" y="47"/>
                    </a:cubicBezTo>
                    <a:cubicBezTo>
                      <a:pt x="2303" y="44"/>
                      <a:pt x="2302" y="44"/>
                      <a:pt x="2300" y="44"/>
                    </a:cubicBezTo>
                    <a:cubicBezTo>
                      <a:pt x="2299" y="44"/>
                      <a:pt x="2298" y="44"/>
                      <a:pt x="2297" y="44"/>
                    </a:cubicBezTo>
                    <a:cubicBezTo>
                      <a:pt x="2291" y="43"/>
                      <a:pt x="2286" y="40"/>
                      <a:pt x="2280" y="40"/>
                    </a:cubicBezTo>
                    <a:cubicBezTo>
                      <a:pt x="2278" y="40"/>
                      <a:pt x="2276" y="38"/>
                      <a:pt x="2274" y="37"/>
                    </a:cubicBezTo>
                    <a:cubicBezTo>
                      <a:pt x="2270" y="35"/>
                      <a:pt x="2267" y="36"/>
                      <a:pt x="2265" y="38"/>
                    </a:cubicBezTo>
                    <a:cubicBezTo>
                      <a:pt x="2261" y="42"/>
                      <a:pt x="2258" y="46"/>
                      <a:pt x="2253" y="47"/>
                    </a:cubicBezTo>
                    <a:cubicBezTo>
                      <a:pt x="2252" y="47"/>
                      <a:pt x="2251" y="48"/>
                      <a:pt x="2251" y="49"/>
                    </a:cubicBezTo>
                    <a:cubicBezTo>
                      <a:pt x="2249" y="51"/>
                      <a:pt x="2249" y="54"/>
                      <a:pt x="2250" y="55"/>
                    </a:cubicBezTo>
                    <a:cubicBezTo>
                      <a:pt x="2253" y="58"/>
                      <a:pt x="2256" y="61"/>
                      <a:pt x="2258" y="64"/>
                    </a:cubicBezTo>
                    <a:cubicBezTo>
                      <a:pt x="2259" y="66"/>
                      <a:pt x="2259" y="68"/>
                      <a:pt x="2258" y="70"/>
                    </a:cubicBezTo>
                    <a:cubicBezTo>
                      <a:pt x="2258" y="71"/>
                      <a:pt x="2257" y="72"/>
                      <a:pt x="2256" y="72"/>
                    </a:cubicBezTo>
                    <a:cubicBezTo>
                      <a:pt x="2255" y="72"/>
                      <a:pt x="2255" y="72"/>
                      <a:pt x="2254" y="72"/>
                    </a:cubicBezTo>
                    <a:cubicBezTo>
                      <a:pt x="2251" y="64"/>
                      <a:pt x="2242" y="59"/>
                      <a:pt x="2238" y="51"/>
                    </a:cubicBezTo>
                    <a:cubicBezTo>
                      <a:pt x="2232" y="46"/>
                      <a:pt x="2227" y="41"/>
                      <a:pt x="2218" y="43"/>
                    </a:cubicBezTo>
                    <a:cubicBezTo>
                      <a:pt x="2215" y="44"/>
                      <a:pt x="2211" y="44"/>
                      <a:pt x="2208" y="43"/>
                    </a:cubicBezTo>
                    <a:cubicBezTo>
                      <a:pt x="2203" y="41"/>
                      <a:pt x="2198" y="41"/>
                      <a:pt x="2193" y="41"/>
                    </a:cubicBezTo>
                    <a:cubicBezTo>
                      <a:pt x="2187" y="41"/>
                      <a:pt x="2182" y="41"/>
                      <a:pt x="2176" y="39"/>
                    </a:cubicBezTo>
                    <a:cubicBezTo>
                      <a:pt x="2170" y="37"/>
                      <a:pt x="2165" y="37"/>
                      <a:pt x="2159" y="39"/>
                    </a:cubicBezTo>
                    <a:cubicBezTo>
                      <a:pt x="2155" y="40"/>
                      <a:pt x="2152" y="39"/>
                      <a:pt x="2149" y="37"/>
                    </a:cubicBezTo>
                    <a:cubicBezTo>
                      <a:pt x="2146" y="34"/>
                      <a:pt x="2142" y="33"/>
                      <a:pt x="2138" y="32"/>
                    </a:cubicBezTo>
                    <a:cubicBezTo>
                      <a:pt x="2126" y="31"/>
                      <a:pt x="2115" y="27"/>
                      <a:pt x="2102" y="28"/>
                    </a:cubicBezTo>
                    <a:cubicBezTo>
                      <a:pt x="2101" y="28"/>
                      <a:pt x="2099" y="28"/>
                      <a:pt x="2097" y="28"/>
                    </a:cubicBezTo>
                    <a:cubicBezTo>
                      <a:pt x="2090" y="26"/>
                      <a:pt x="2082" y="28"/>
                      <a:pt x="2075" y="31"/>
                    </a:cubicBezTo>
                    <a:cubicBezTo>
                      <a:pt x="2070" y="33"/>
                      <a:pt x="2065" y="36"/>
                      <a:pt x="2060" y="36"/>
                    </a:cubicBezTo>
                    <a:cubicBezTo>
                      <a:pt x="2054" y="37"/>
                      <a:pt x="2048" y="39"/>
                      <a:pt x="2042" y="39"/>
                    </a:cubicBezTo>
                    <a:cubicBezTo>
                      <a:pt x="2039" y="39"/>
                      <a:pt x="2036" y="39"/>
                      <a:pt x="2034" y="40"/>
                    </a:cubicBezTo>
                    <a:cubicBezTo>
                      <a:pt x="2032" y="40"/>
                      <a:pt x="2032" y="41"/>
                      <a:pt x="2032" y="42"/>
                    </a:cubicBezTo>
                    <a:cubicBezTo>
                      <a:pt x="2033" y="48"/>
                      <a:pt x="2038" y="51"/>
                      <a:pt x="2037" y="58"/>
                    </a:cubicBezTo>
                    <a:cubicBezTo>
                      <a:pt x="2037" y="58"/>
                      <a:pt x="2039" y="60"/>
                      <a:pt x="2040" y="61"/>
                    </a:cubicBezTo>
                    <a:cubicBezTo>
                      <a:pt x="2044" y="62"/>
                      <a:pt x="2048" y="63"/>
                      <a:pt x="2051" y="67"/>
                    </a:cubicBezTo>
                    <a:cubicBezTo>
                      <a:pt x="2055" y="71"/>
                      <a:pt x="2058" y="74"/>
                      <a:pt x="2061" y="78"/>
                    </a:cubicBezTo>
                    <a:cubicBezTo>
                      <a:pt x="2062" y="80"/>
                      <a:pt x="2062" y="83"/>
                      <a:pt x="2061" y="84"/>
                    </a:cubicBezTo>
                    <a:cubicBezTo>
                      <a:pt x="2059" y="86"/>
                      <a:pt x="2057" y="87"/>
                      <a:pt x="2056" y="89"/>
                    </a:cubicBezTo>
                    <a:cubicBezTo>
                      <a:pt x="2053" y="91"/>
                      <a:pt x="2050" y="91"/>
                      <a:pt x="2048" y="88"/>
                    </a:cubicBezTo>
                    <a:cubicBezTo>
                      <a:pt x="2045" y="81"/>
                      <a:pt x="2039" y="79"/>
                      <a:pt x="2032" y="78"/>
                    </a:cubicBezTo>
                    <a:cubicBezTo>
                      <a:pt x="2031" y="78"/>
                      <a:pt x="2030" y="78"/>
                      <a:pt x="2029" y="78"/>
                    </a:cubicBezTo>
                    <a:cubicBezTo>
                      <a:pt x="2028" y="77"/>
                      <a:pt x="2026" y="76"/>
                      <a:pt x="2025" y="75"/>
                    </a:cubicBezTo>
                    <a:cubicBezTo>
                      <a:pt x="2024" y="73"/>
                      <a:pt x="2023" y="71"/>
                      <a:pt x="2022" y="69"/>
                    </a:cubicBezTo>
                    <a:cubicBezTo>
                      <a:pt x="2021" y="68"/>
                      <a:pt x="2022" y="67"/>
                      <a:pt x="2022" y="66"/>
                    </a:cubicBezTo>
                    <a:cubicBezTo>
                      <a:pt x="2026" y="63"/>
                      <a:pt x="2025" y="59"/>
                      <a:pt x="2023" y="56"/>
                    </a:cubicBezTo>
                    <a:cubicBezTo>
                      <a:pt x="2021" y="52"/>
                      <a:pt x="2017" y="52"/>
                      <a:pt x="2013" y="52"/>
                    </a:cubicBezTo>
                    <a:cubicBezTo>
                      <a:pt x="2011" y="52"/>
                      <a:pt x="2007" y="56"/>
                      <a:pt x="2007" y="58"/>
                    </a:cubicBezTo>
                    <a:cubicBezTo>
                      <a:pt x="2007" y="62"/>
                      <a:pt x="2007" y="66"/>
                      <a:pt x="2007" y="71"/>
                    </a:cubicBezTo>
                    <a:cubicBezTo>
                      <a:pt x="2007" y="74"/>
                      <a:pt x="2005" y="76"/>
                      <a:pt x="2002" y="77"/>
                    </a:cubicBezTo>
                    <a:cubicBezTo>
                      <a:pt x="1997" y="78"/>
                      <a:pt x="1991" y="78"/>
                      <a:pt x="1986" y="79"/>
                    </a:cubicBezTo>
                    <a:cubicBezTo>
                      <a:pt x="1982" y="81"/>
                      <a:pt x="1979" y="81"/>
                      <a:pt x="1975" y="80"/>
                    </a:cubicBezTo>
                    <a:cubicBezTo>
                      <a:pt x="1974" y="80"/>
                      <a:pt x="1972" y="80"/>
                      <a:pt x="1972" y="81"/>
                    </a:cubicBezTo>
                    <a:cubicBezTo>
                      <a:pt x="1965" y="84"/>
                      <a:pt x="1959" y="87"/>
                      <a:pt x="1953" y="91"/>
                    </a:cubicBezTo>
                    <a:cubicBezTo>
                      <a:pt x="1944" y="96"/>
                      <a:pt x="1935" y="99"/>
                      <a:pt x="1925" y="98"/>
                    </a:cubicBezTo>
                    <a:cubicBezTo>
                      <a:pt x="1922" y="98"/>
                      <a:pt x="1921" y="96"/>
                      <a:pt x="1920" y="94"/>
                    </a:cubicBezTo>
                    <a:cubicBezTo>
                      <a:pt x="1919" y="93"/>
                      <a:pt x="1919" y="93"/>
                      <a:pt x="1919" y="92"/>
                    </a:cubicBezTo>
                    <a:cubicBezTo>
                      <a:pt x="1917" y="82"/>
                      <a:pt x="1911" y="74"/>
                      <a:pt x="1902" y="69"/>
                    </a:cubicBezTo>
                    <a:cubicBezTo>
                      <a:pt x="1901" y="69"/>
                      <a:pt x="1900" y="68"/>
                      <a:pt x="1900" y="67"/>
                    </a:cubicBezTo>
                    <a:cubicBezTo>
                      <a:pt x="1890" y="61"/>
                      <a:pt x="1880" y="57"/>
                      <a:pt x="1869" y="63"/>
                    </a:cubicBezTo>
                    <a:cubicBezTo>
                      <a:pt x="1867" y="64"/>
                      <a:pt x="1865" y="65"/>
                      <a:pt x="1863" y="65"/>
                    </a:cubicBezTo>
                    <a:cubicBezTo>
                      <a:pt x="1854" y="69"/>
                      <a:pt x="1845" y="73"/>
                      <a:pt x="1838" y="78"/>
                    </a:cubicBezTo>
                    <a:cubicBezTo>
                      <a:pt x="1834" y="81"/>
                      <a:pt x="1830" y="84"/>
                      <a:pt x="1825" y="87"/>
                    </a:cubicBezTo>
                    <a:cubicBezTo>
                      <a:pt x="1822" y="88"/>
                      <a:pt x="1818" y="87"/>
                      <a:pt x="1817" y="84"/>
                    </a:cubicBezTo>
                    <a:cubicBezTo>
                      <a:pt x="1815" y="80"/>
                      <a:pt x="1813" y="78"/>
                      <a:pt x="1809" y="76"/>
                    </a:cubicBezTo>
                    <a:cubicBezTo>
                      <a:pt x="1807" y="75"/>
                      <a:pt x="1804" y="74"/>
                      <a:pt x="1802" y="73"/>
                    </a:cubicBezTo>
                    <a:cubicBezTo>
                      <a:pt x="1799" y="71"/>
                      <a:pt x="1797" y="73"/>
                      <a:pt x="1794" y="74"/>
                    </a:cubicBezTo>
                    <a:cubicBezTo>
                      <a:pt x="1792" y="77"/>
                      <a:pt x="1791" y="77"/>
                      <a:pt x="1789" y="75"/>
                    </a:cubicBezTo>
                    <a:cubicBezTo>
                      <a:pt x="1787" y="73"/>
                      <a:pt x="1785" y="72"/>
                      <a:pt x="1783" y="73"/>
                    </a:cubicBezTo>
                    <a:cubicBezTo>
                      <a:pt x="1781" y="73"/>
                      <a:pt x="1780" y="73"/>
                      <a:pt x="1778" y="72"/>
                    </a:cubicBezTo>
                    <a:cubicBezTo>
                      <a:pt x="1776" y="69"/>
                      <a:pt x="1773" y="69"/>
                      <a:pt x="1770" y="68"/>
                    </a:cubicBezTo>
                    <a:cubicBezTo>
                      <a:pt x="1768" y="68"/>
                      <a:pt x="1768" y="67"/>
                      <a:pt x="1769" y="65"/>
                    </a:cubicBezTo>
                    <a:cubicBezTo>
                      <a:pt x="1772" y="61"/>
                      <a:pt x="1772" y="58"/>
                      <a:pt x="1769" y="56"/>
                    </a:cubicBezTo>
                    <a:cubicBezTo>
                      <a:pt x="1769" y="55"/>
                      <a:pt x="1768" y="55"/>
                      <a:pt x="1768" y="54"/>
                    </a:cubicBezTo>
                    <a:cubicBezTo>
                      <a:pt x="1762" y="51"/>
                      <a:pt x="1755" y="48"/>
                      <a:pt x="1748" y="50"/>
                    </a:cubicBezTo>
                    <a:cubicBezTo>
                      <a:pt x="1745" y="50"/>
                      <a:pt x="1741" y="51"/>
                      <a:pt x="1738" y="52"/>
                    </a:cubicBezTo>
                    <a:cubicBezTo>
                      <a:pt x="1736" y="53"/>
                      <a:pt x="1734" y="54"/>
                      <a:pt x="1733" y="55"/>
                    </a:cubicBezTo>
                    <a:cubicBezTo>
                      <a:pt x="1729" y="60"/>
                      <a:pt x="1725" y="61"/>
                      <a:pt x="1720" y="59"/>
                    </a:cubicBezTo>
                    <a:cubicBezTo>
                      <a:pt x="1714" y="57"/>
                      <a:pt x="1708" y="58"/>
                      <a:pt x="1702" y="58"/>
                    </a:cubicBezTo>
                    <a:cubicBezTo>
                      <a:pt x="1694" y="58"/>
                      <a:pt x="1687" y="59"/>
                      <a:pt x="1680" y="60"/>
                    </a:cubicBezTo>
                    <a:cubicBezTo>
                      <a:pt x="1673" y="60"/>
                      <a:pt x="1666" y="62"/>
                      <a:pt x="1659" y="59"/>
                    </a:cubicBezTo>
                    <a:cubicBezTo>
                      <a:pt x="1658" y="59"/>
                      <a:pt x="1656" y="60"/>
                      <a:pt x="1654" y="61"/>
                    </a:cubicBezTo>
                    <a:cubicBezTo>
                      <a:pt x="1654" y="61"/>
                      <a:pt x="1653" y="63"/>
                      <a:pt x="1653" y="64"/>
                    </a:cubicBezTo>
                    <a:cubicBezTo>
                      <a:pt x="1653" y="64"/>
                      <a:pt x="1654" y="65"/>
                      <a:pt x="1654" y="65"/>
                    </a:cubicBezTo>
                    <a:cubicBezTo>
                      <a:pt x="1657" y="66"/>
                      <a:pt x="1659" y="67"/>
                      <a:pt x="1662" y="68"/>
                    </a:cubicBezTo>
                    <a:cubicBezTo>
                      <a:pt x="1663" y="68"/>
                      <a:pt x="1663" y="69"/>
                      <a:pt x="1664" y="70"/>
                    </a:cubicBezTo>
                    <a:cubicBezTo>
                      <a:pt x="1664" y="71"/>
                      <a:pt x="1663" y="73"/>
                      <a:pt x="1661" y="74"/>
                    </a:cubicBezTo>
                    <a:cubicBezTo>
                      <a:pt x="1660" y="75"/>
                      <a:pt x="1658" y="75"/>
                      <a:pt x="1657" y="76"/>
                    </a:cubicBezTo>
                    <a:cubicBezTo>
                      <a:pt x="1654" y="78"/>
                      <a:pt x="1652" y="81"/>
                      <a:pt x="1652" y="84"/>
                    </a:cubicBezTo>
                    <a:cubicBezTo>
                      <a:pt x="1653" y="87"/>
                      <a:pt x="1655" y="89"/>
                      <a:pt x="1658" y="90"/>
                    </a:cubicBezTo>
                    <a:cubicBezTo>
                      <a:pt x="1660" y="90"/>
                      <a:pt x="1662" y="90"/>
                      <a:pt x="1664" y="90"/>
                    </a:cubicBezTo>
                    <a:cubicBezTo>
                      <a:pt x="1664" y="89"/>
                      <a:pt x="1664" y="89"/>
                      <a:pt x="1664" y="89"/>
                    </a:cubicBezTo>
                    <a:cubicBezTo>
                      <a:pt x="1664" y="88"/>
                      <a:pt x="1664" y="88"/>
                      <a:pt x="1664" y="88"/>
                    </a:cubicBezTo>
                    <a:cubicBezTo>
                      <a:pt x="1664" y="90"/>
                      <a:pt x="1664" y="90"/>
                      <a:pt x="1664" y="90"/>
                    </a:cubicBezTo>
                    <a:cubicBezTo>
                      <a:pt x="1664" y="90"/>
                      <a:pt x="1664" y="90"/>
                      <a:pt x="1664" y="90"/>
                    </a:cubicBezTo>
                    <a:cubicBezTo>
                      <a:pt x="1664" y="92"/>
                      <a:pt x="1664" y="95"/>
                      <a:pt x="1665" y="97"/>
                    </a:cubicBezTo>
                    <a:cubicBezTo>
                      <a:pt x="1668" y="101"/>
                      <a:pt x="1670" y="104"/>
                      <a:pt x="1674" y="107"/>
                    </a:cubicBezTo>
                    <a:cubicBezTo>
                      <a:pt x="1676" y="108"/>
                      <a:pt x="1676" y="109"/>
                      <a:pt x="1675" y="111"/>
                    </a:cubicBezTo>
                    <a:cubicBezTo>
                      <a:pt x="1674" y="112"/>
                      <a:pt x="1672" y="113"/>
                      <a:pt x="1670" y="112"/>
                    </a:cubicBezTo>
                    <a:cubicBezTo>
                      <a:pt x="1667" y="110"/>
                      <a:pt x="1664" y="109"/>
                      <a:pt x="1660" y="112"/>
                    </a:cubicBezTo>
                    <a:cubicBezTo>
                      <a:pt x="1658" y="113"/>
                      <a:pt x="1655" y="115"/>
                      <a:pt x="1653" y="116"/>
                    </a:cubicBezTo>
                    <a:cubicBezTo>
                      <a:pt x="1650" y="119"/>
                      <a:pt x="1647" y="119"/>
                      <a:pt x="1644" y="119"/>
                    </a:cubicBezTo>
                    <a:cubicBezTo>
                      <a:pt x="1641" y="118"/>
                      <a:pt x="1638" y="118"/>
                      <a:pt x="1636" y="118"/>
                    </a:cubicBezTo>
                    <a:cubicBezTo>
                      <a:pt x="1632" y="119"/>
                      <a:pt x="1628" y="120"/>
                      <a:pt x="1627" y="125"/>
                    </a:cubicBezTo>
                    <a:cubicBezTo>
                      <a:pt x="1626" y="129"/>
                      <a:pt x="1623" y="131"/>
                      <a:pt x="1619" y="131"/>
                    </a:cubicBezTo>
                    <a:cubicBezTo>
                      <a:pt x="1610" y="132"/>
                      <a:pt x="1603" y="130"/>
                      <a:pt x="1597" y="124"/>
                    </a:cubicBezTo>
                    <a:cubicBezTo>
                      <a:pt x="1597" y="124"/>
                      <a:pt x="1596" y="124"/>
                      <a:pt x="1596" y="124"/>
                    </a:cubicBezTo>
                    <a:cubicBezTo>
                      <a:pt x="1595" y="123"/>
                      <a:pt x="1595" y="124"/>
                      <a:pt x="1595" y="124"/>
                    </a:cubicBezTo>
                    <a:cubicBezTo>
                      <a:pt x="1594" y="124"/>
                      <a:pt x="1594" y="125"/>
                      <a:pt x="1594" y="125"/>
                    </a:cubicBezTo>
                    <a:cubicBezTo>
                      <a:pt x="1594" y="130"/>
                      <a:pt x="1595" y="135"/>
                      <a:pt x="1597" y="140"/>
                    </a:cubicBezTo>
                    <a:cubicBezTo>
                      <a:pt x="1600" y="146"/>
                      <a:pt x="1602" y="152"/>
                      <a:pt x="1603" y="158"/>
                    </a:cubicBezTo>
                    <a:cubicBezTo>
                      <a:pt x="1603" y="160"/>
                      <a:pt x="1602" y="161"/>
                      <a:pt x="1600" y="161"/>
                    </a:cubicBezTo>
                    <a:cubicBezTo>
                      <a:pt x="1597" y="161"/>
                      <a:pt x="1594" y="160"/>
                      <a:pt x="1591" y="159"/>
                    </a:cubicBezTo>
                    <a:cubicBezTo>
                      <a:pt x="1581" y="156"/>
                      <a:pt x="1574" y="148"/>
                      <a:pt x="1566" y="143"/>
                    </a:cubicBezTo>
                    <a:cubicBezTo>
                      <a:pt x="1566" y="143"/>
                      <a:pt x="1566" y="142"/>
                      <a:pt x="1566" y="141"/>
                    </a:cubicBezTo>
                    <a:cubicBezTo>
                      <a:pt x="1565" y="137"/>
                      <a:pt x="1565" y="137"/>
                      <a:pt x="1561" y="139"/>
                    </a:cubicBezTo>
                    <a:cubicBezTo>
                      <a:pt x="1558" y="141"/>
                      <a:pt x="1556" y="141"/>
                      <a:pt x="1554" y="139"/>
                    </a:cubicBezTo>
                    <a:cubicBezTo>
                      <a:pt x="1553" y="138"/>
                      <a:pt x="1552" y="136"/>
                      <a:pt x="1552" y="135"/>
                    </a:cubicBezTo>
                    <a:cubicBezTo>
                      <a:pt x="1552" y="135"/>
                      <a:pt x="1552" y="135"/>
                      <a:pt x="1551" y="135"/>
                    </a:cubicBezTo>
                    <a:cubicBezTo>
                      <a:pt x="1551" y="135"/>
                      <a:pt x="1551" y="135"/>
                      <a:pt x="1551" y="135"/>
                    </a:cubicBezTo>
                    <a:cubicBezTo>
                      <a:pt x="1550" y="135"/>
                      <a:pt x="1549" y="135"/>
                      <a:pt x="1548" y="133"/>
                    </a:cubicBezTo>
                    <a:cubicBezTo>
                      <a:pt x="1548" y="133"/>
                      <a:pt x="1549" y="133"/>
                      <a:pt x="1549" y="133"/>
                    </a:cubicBezTo>
                    <a:cubicBezTo>
                      <a:pt x="1550" y="133"/>
                      <a:pt x="1550" y="134"/>
                      <a:pt x="1551" y="135"/>
                    </a:cubicBezTo>
                    <a:cubicBezTo>
                      <a:pt x="1551" y="135"/>
                      <a:pt x="1551" y="135"/>
                      <a:pt x="1552" y="135"/>
                    </a:cubicBezTo>
                    <a:cubicBezTo>
                      <a:pt x="1552" y="135"/>
                      <a:pt x="1552" y="135"/>
                      <a:pt x="1552" y="135"/>
                    </a:cubicBezTo>
                    <a:cubicBezTo>
                      <a:pt x="1554" y="134"/>
                      <a:pt x="1555" y="133"/>
                      <a:pt x="1557" y="132"/>
                    </a:cubicBezTo>
                    <a:cubicBezTo>
                      <a:pt x="1558" y="131"/>
                      <a:pt x="1558" y="130"/>
                      <a:pt x="1558" y="129"/>
                    </a:cubicBezTo>
                    <a:cubicBezTo>
                      <a:pt x="1558" y="125"/>
                      <a:pt x="1555" y="122"/>
                      <a:pt x="1553" y="119"/>
                    </a:cubicBezTo>
                    <a:cubicBezTo>
                      <a:pt x="1551" y="117"/>
                      <a:pt x="1548" y="117"/>
                      <a:pt x="1545" y="117"/>
                    </a:cubicBezTo>
                    <a:cubicBezTo>
                      <a:pt x="1543" y="117"/>
                      <a:pt x="1542" y="116"/>
                      <a:pt x="1543" y="114"/>
                    </a:cubicBezTo>
                    <a:cubicBezTo>
                      <a:pt x="1543" y="111"/>
                      <a:pt x="1544" y="109"/>
                      <a:pt x="1542" y="108"/>
                    </a:cubicBezTo>
                    <a:cubicBezTo>
                      <a:pt x="1538" y="103"/>
                      <a:pt x="1534" y="99"/>
                      <a:pt x="1530" y="95"/>
                    </a:cubicBezTo>
                    <a:cubicBezTo>
                      <a:pt x="1526" y="92"/>
                      <a:pt x="1511" y="88"/>
                      <a:pt x="1506" y="88"/>
                    </a:cubicBezTo>
                    <a:cubicBezTo>
                      <a:pt x="1505" y="88"/>
                      <a:pt x="1504" y="88"/>
                      <a:pt x="1503" y="89"/>
                    </a:cubicBezTo>
                    <a:cubicBezTo>
                      <a:pt x="1501" y="90"/>
                      <a:pt x="1499" y="91"/>
                      <a:pt x="1496" y="90"/>
                    </a:cubicBezTo>
                    <a:cubicBezTo>
                      <a:pt x="1489" y="88"/>
                      <a:pt x="1482" y="87"/>
                      <a:pt x="1475" y="89"/>
                    </a:cubicBezTo>
                    <a:cubicBezTo>
                      <a:pt x="1473" y="89"/>
                      <a:pt x="1471" y="91"/>
                      <a:pt x="1469" y="92"/>
                    </a:cubicBezTo>
                    <a:cubicBezTo>
                      <a:pt x="1466" y="94"/>
                      <a:pt x="1465" y="97"/>
                      <a:pt x="1467" y="100"/>
                    </a:cubicBezTo>
                    <a:cubicBezTo>
                      <a:pt x="1469" y="104"/>
                      <a:pt x="1471" y="108"/>
                      <a:pt x="1474" y="112"/>
                    </a:cubicBezTo>
                    <a:cubicBezTo>
                      <a:pt x="1474" y="113"/>
                      <a:pt x="1474" y="116"/>
                      <a:pt x="1473" y="116"/>
                    </a:cubicBezTo>
                    <a:cubicBezTo>
                      <a:pt x="1466" y="119"/>
                      <a:pt x="1460" y="122"/>
                      <a:pt x="1453" y="124"/>
                    </a:cubicBezTo>
                    <a:cubicBezTo>
                      <a:pt x="1449" y="125"/>
                      <a:pt x="1444" y="125"/>
                      <a:pt x="1441" y="121"/>
                    </a:cubicBezTo>
                    <a:cubicBezTo>
                      <a:pt x="1438" y="119"/>
                      <a:pt x="1438" y="120"/>
                      <a:pt x="1435" y="121"/>
                    </a:cubicBezTo>
                    <a:cubicBezTo>
                      <a:pt x="1428" y="127"/>
                      <a:pt x="1421" y="125"/>
                      <a:pt x="1419" y="116"/>
                    </a:cubicBezTo>
                    <a:cubicBezTo>
                      <a:pt x="1419" y="115"/>
                      <a:pt x="1419" y="114"/>
                      <a:pt x="1419" y="113"/>
                    </a:cubicBezTo>
                    <a:cubicBezTo>
                      <a:pt x="1419" y="110"/>
                      <a:pt x="1415" y="109"/>
                      <a:pt x="1413" y="109"/>
                    </a:cubicBezTo>
                    <a:cubicBezTo>
                      <a:pt x="1404" y="111"/>
                      <a:pt x="1396" y="113"/>
                      <a:pt x="1387" y="114"/>
                    </a:cubicBezTo>
                    <a:cubicBezTo>
                      <a:pt x="1384" y="115"/>
                      <a:pt x="1381" y="116"/>
                      <a:pt x="1378" y="117"/>
                    </a:cubicBezTo>
                    <a:cubicBezTo>
                      <a:pt x="1374" y="119"/>
                      <a:pt x="1371" y="121"/>
                      <a:pt x="1368" y="123"/>
                    </a:cubicBezTo>
                    <a:cubicBezTo>
                      <a:pt x="1365" y="122"/>
                      <a:pt x="1361" y="120"/>
                      <a:pt x="1358" y="119"/>
                    </a:cubicBezTo>
                    <a:cubicBezTo>
                      <a:pt x="1357" y="118"/>
                      <a:pt x="1357" y="119"/>
                      <a:pt x="1356" y="119"/>
                    </a:cubicBezTo>
                    <a:cubicBezTo>
                      <a:pt x="1356" y="119"/>
                      <a:pt x="1356" y="120"/>
                      <a:pt x="1356" y="121"/>
                    </a:cubicBezTo>
                    <a:cubicBezTo>
                      <a:pt x="1353" y="127"/>
                      <a:pt x="1347" y="129"/>
                      <a:pt x="1343" y="125"/>
                    </a:cubicBezTo>
                    <a:cubicBezTo>
                      <a:pt x="1341" y="124"/>
                      <a:pt x="1340" y="122"/>
                      <a:pt x="1339" y="120"/>
                    </a:cubicBezTo>
                    <a:cubicBezTo>
                      <a:pt x="1338" y="118"/>
                      <a:pt x="1337" y="117"/>
                      <a:pt x="1335" y="118"/>
                    </a:cubicBezTo>
                    <a:cubicBezTo>
                      <a:pt x="1333" y="119"/>
                      <a:pt x="1330" y="120"/>
                      <a:pt x="1328" y="119"/>
                    </a:cubicBezTo>
                    <a:cubicBezTo>
                      <a:pt x="1325" y="119"/>
                      <a:pt x="1323" y="121"/>
                      <a:pt x="1322" y="124"/>
                    </a:cubicBezTo>
                    <a:cubicBezTo>
                      <a:pt x="1321" y="125"/>
                      <a:pt x="1321" y="127"/>
                      <a:pt x="1321" y="128"/>
                    </a:cubicBezTo>
                    <a:cubicBezTo>
                      <a:pt x="1321" y="131"/>
                      <a:pt x="1322" y="133"/>
                      <a:pt x="1324" y="134"/>
                    </a:cubicBezTo>
                    <a:cubicBezTo>
                      <a:pt x="1326" y="134"/>
                      <a:pt x="1328" y="135"/>
                      <a:pt x="1330" y="135"/>
                    </a:cubicBezTo>
                    <a:cubicBezTo>
                      <a:pt x="1330" y="135"/>
                      <a:pt x="1330" y="135"/>
                      <a:pt x="1330" y="135"/>
                    </a:cubicBezTo>
                    <a:cubicBezTo>
                      <a:pt x="1330" y="135"/>
                      <a:pt x="1330" y="135"/>
                      <a:pt x="1330" y="135"/>
                    </a:cubicBezTo>
                    <a:cubicBezTo>
                      <a:pt x="1330" y="134"/>
                      <a:pt x="1330" y="133"/>
                      <a:pt x="1330" y="132"/>
                    </a:cubicBezTo>
                    <a:cubicBezTo>
                      <a:pt x="1331" y="132"/>
                      <a:pt x="1332" y="131"/>
                      <a:pt x="1332" y="131"/>
                    </a:cubicBezTo>
                    <a:cubicBezTo>
                      <a:pt x="1333" y="131"/>
                      <a:pt x="1333" y="132"/>
                      <a:pt x="1333" y="132"/>
                    </a:cubicBezTo>
                    <a:cubicBezTo>
                      <a:pt x="1333" y="132"/>
                      <a:pt x="1332" y="133"/>
                      <a:pt x="1332" y="133"/>
                    </a:cubicBezTo>
                    <a:cubicBezTo>
                      <a:pt x="1331" y="134"/>
                      <a:pt x="1331" y="134"/>
                      <a:pt x="1330" y="135"/>
                    </a:cubicBezTo>
                    <a:cubicBezTo>
                      <a:pt x="1330" y="135"/>
                      <a:pt x="1330" y="135"/>
                      <a:pt x="1330" y="135"/>
                    </a:cubicBezTo>
                    <a:cubicBezTo>
                      <a:pt x="1330" y="135"/>
                      <a:pt x="1330" y="135"/>
                      <a:pt x="1330" y="135"/>
                    </a:cubicBezTo>
                    <a:cubicBezTo>
                      <a:pt x="1329" y="137"/>
                      <a:pt x="1329" y="139"/>
                      <a:pt x="1328" y="139"/>
                    </a:cubicBezTo>
                    <a:cubicBezTo>
                      <a:pt x="1325" y="142"/>
                      <a:pt x="1323" y="145"/>
                      <a:pt x="1321" y="148"/>
                    </a:cubicBezTo>
                    <a:cubicBezTo>
                      <a:pt x="1317" y="155"/>
                      <a:pt x="1312" y="157"/>
                      <a:pt x="1305" y="158"/>
                    </a:cubicBezTo>
                    <a:cubicBezTo>
                      <a:pt x="1302" y="158"/>
                      <a:pt x="1301" y="157"/>
                      <a:pt x="1302" y="155"/>
                    </a:cubicBezTo>
                    <a:cubicBezTo>
                      <a:pt x="1304" y="152"/>
                      <a:pt x="1304" y="149"/>
                      <a:pt x="1305" y="146"/>
                    </a:cubicBezTo>
                    <a:cubicBezTo>
                      <a:pt x="1305" y="142"/>
                      <a:pt x="1310" y="142"/>
                      <a:pt x="1311" y="139"/>
                    </a:cubicBezTo>
                    <a:cubicBezTo>
                      <a:pt x="1311" y="137"/>
                      <a:pt x="1313" y="135"/>
                      <a:pt x="1312" y="134"/>
                    </a:cubicBezTo>
                    <a:cubicBezTo>
                      <a:pt x="1311" y="129"/>
                      <a:pt x="1312" y="124"/>
                      <a:pt x="1315" y="120"/>
                    </a:cubicBezTo>
                    <a:cubicBezTo>
                      <a:pt x="1316" y="118"/>
                      <a:pt x="1316" y="116"/>
                      <a:pt x="1316" y="113"/>
                    </a:cubicBezTo>
                    <a:cubicBezTo>
                      <a:pt x="1315" y="111"/>
                      <a:pt x="1316" y="109"/>
                      <a:pt x="1317" y="107"/>
                    </a:cubicBezTo>
                    <a:cubicBezTo>
                      <a:pt x="1319" y="102"/>
                      <a:pt x="1321" y="97"/>
                      <a:pt x="1323" y="92"/>
                    </a:cubicBezTo>
                    <a:cubicBezTo>
                      <a:pt x="1324" y="87"/>
                      <a:pt x="1324" y="81"/>
                      <a:pt x="1326" y="76"/>
                    </a:cubicBezTo>
                    <a:cubicBezTo>
                      <a:pt x="1328" y="71"/>
                      <a:pt x="1328" y="66"/>
                      <a:pt x="1326" y="61"/>
                    </a:cubicBezTo>
                    <a:cubicBezTo>
                      <a:pt x="1323" y="56"/>
                      <a:pt x="1320" y="52"/>
                      <a:pt x="1319" y="46"/>
                    </a:cubicBezTo>
                    <a:cubicBezTo>
                      <a:pt x="1319" y="45"/>
                      <a:pt x="1318" y="44"/>
                      <a:pt x="1317" y="44"/>
                    </a:cubicBezTo>
                    <a:cubicBezTo>
                      <a:pt x="1311" y="41"/>
                      <a:pt x="1308" y="36"/>
                      <a:pt x="1304" y="31"/>
                    </a:cubicBezTo>
                    <a:cubicBezTo>
                      <a:pt x="1303" y="30"/>
                      <a:pt x="1301" y="30"/>
                      <a:pt x="1300" y="32"/>
                    </a:cubicBezTo>
                    <a:cubicBezTo>
                      <a:pt x="1299" y="33"/>
                      <a:pt x="1299" y="37"/>
                      <a:pt x="1296" y="33"/>
                    </a:cubicBezTo>
                    <a:cubicBezTo>
                      <a:pt x="1293" y="29"/>
                      <a:pt x="1289" y="27"/>
                      <a:pt x="1285" y="24"/>
                    </a:cubicBezTo>
                    <a:cubicBezTo>
                      <a:pt x="1281" y="22"/>
                      <a:pt x="1276" y="21"/>
                      <a:pt x="1273" y="19"/>
                    </a:cubicBezTo>
                    <a:cubicBezTo>
                      <a:pt x="1269" y="16"/>
                      <a:pt x="1266" y="15"/>
                      <a:pt x="1262" y="18"/>
                    </a:cubicBezTo>
                    <a:cubicBezTo>
                      <a:pt x="1256" y="22"/>
                      <a:pt x="1249" y="25"/>
                      <a:pt x="1241" y="27"/>
                    </a:cubicBezTo>
                    <a:cubicBezTo>
                      <a:pt x="1240" y="28"/>
                      <a:pt x="1239" y="30"/>
                      <a:pt x="1240" y="31"/>
                    </a:cubicBezTo>
                    <a:cubicBezTo>
                      <a:pt x="1240" y="33"/>
                      <a:pt x="1241" y="34"/>
                      <a:pt x="1242" y="36"/>
                    </a:cubicBezTo>
                    <a:cubicBezTo>
                      <a:pt x="1243" y="39"/>
                      <a:pt x="1242" y="41"/>
                      <a:pt x="1239" y="43"/>
                    </a:cubicBezTo>
                    <a:cubicBezTo>
                      <a:pt x="1236" y="45"/>
                      <a:pt x="1232" y="43"/>
                      <a:pt x="1232" y="39"/>
                    </a:cubicBezTo>
                    <a:cubicBezTo>
                      <a:pt x="1232" y="37"/>
                      <a:pt x="1232" y="34"/>
                      <a:pt x="1232" y="31"/>
                    </a:cubicBezTo>
                    <a:cubicBezTo>
                      <a:pt x="1231" y="28"/>
                      <a:pt x="1231" y="26"/>
                      <a:pt x="1230" y="23"/>
                    </a:cubicBezTo>
                    <a:cubicBezTo>
                      <a:pt x="1230" y="21"/>
                      <a:pt x="1226" y="18"/>
                      <a:pt x="1224" y="19"/>
                    </a:cubicBezTo>
                    <a:cubicBezTo>
                      <a:pt x="1222" y="19"/>
                      <a:pt x="1220" y="20"/>
                      <a:pt x="1218" y="21"/>
                    </a:cubicBezTo>
                    <a:cubicBezTo>
                      <a:pt x="1214" y="22"/>
                      <a:pt x="1211" y="21"/>
                      <a:pt x="1208" y="19"/>
                    </a:cubicBezTo>
                    <a:cubicBezTo>
                      <a:pt x="1206" y="18"/>
                      <a:pt x="1204" y="17"/>
                      <a:pt x="1205" y="14"/>
                    </a:cubicBezTo>
                    <a:cubicBezTo>
                      <a:pt x="1206" y="9"/>
                      <a:pt x="1203" y="6"/>
                      <a:pt x="1199" y="4"/>
                    </a:cubicBezTo>
                    <a:cubicBezTo>
                      <a:pt x="1193" y="4"/>
                      <a:pt x="1187" y="1"/>
                      <a:pt x="1181" y="0"/>
                    </a:cubicBezTo>
                    <a:cubicBezTo>
                      <a:pt x="1180" y="0"/>
                      <a:pt x="1178" y="2"/>
                      <a:pt x="1177" y="2"/>
                    </a:cubicBezTo>
                    <a:cubicBezTo>
                      <a:pt x="1176" y="3"/>
                      <a:pt x="1176" y="4"/>
                      <a:pt x="1175" y="5"/>
                    </a:cubicBezTo>
                    <a:cubicBezTo>
                      <a:pt x="1171" y="14"/>
                      <a:pt x="1169" y="24"/>
                      <a:pt x="1170" y="34"/>
                    </a:cubicBezTo>
                    <a:cubicBezTo>
                      <a:pt x="1170" y="40"/>
                      <a:pt x="1170" y="47"/>
                      <a:pt x="1177" y="51"/>
                    </a:cubicBezTo>
                    <a:cubicBezTo>
                      <a:pt x="1180" y="53"/>
                      <a:pt x="1179" y="57"/>
                      <a:pt x="1180" y="60"/>
                    </a:cubicBezTo>
                    <a:cubicBezTo>
                      <a:pt x="1182" y="64"/>
                      <a:pt x="1181" y="64"/>
                      <a:pt x="1178" y="64"/>
                    </a:cubicBezTo>
                    <a:cubicBezTo>
                      <a:pt x="1175" y="65"/>
                      <a:pt x="1171" y="65"/>
                      <a:pt x="1167" y="67"/>
                    </a:cubicBezTo>
                    <a:cubicBezTo>
                      <a:pt x="1166" y="68"/>
                      <a:pt x="1165" y="69"/>
                      <a:pt x="1165" y="71"/>
                    </a:cubicBezTo>
                    <a:cubicBezTo>
                      <a:pt x="1165" y="72"/>
                      <a:pt x="1166" y="74"/>
                      <a:pt x="1166" y="76"/>
                    </a:cubicBezTo>
                    <a:cubicBezTo>
                      <a:pt x="1164" y="79"/>
                      <a:pt x="1162" y="82"/>
                      <a:pt x="1160" y="85"/>
                    </a:cubicBezTo>
                    <a:cubicBezTo>
                      <a:pt x="1160" y="86"/>
                      <a:pt x="1158" y="87"/>
                      <a:pt x="1157" y="87"/>
                    </a:cubicBezTo>
                    <a:cubicBezTo>
                      <a:pt x="1154" y="89"/>
                      <a:pt x="1150" y="90"/>
                      <a:pt x="1147" y="91"/>
                    </a:cubicBezTo>
                    <a:cubicBezTo>
                      <a:pt x="1146" y="91"/>
                      <a:pt x="1145" y="90"/>
                      <a:pt x="1146" y="89"/>
                    </a:cubicBezTo>
                    <a:cubicBezTo>
                      <a:pt x="1146" y="87"/>
                      <a:pt x="1147" y="85"/>
                      <a:pt x="1147" y="83"/>
                    </a:cubicBezTo>
                    <a:cubicBezTo>
                      <a:pt x="1148" y="81"/>
                      <a:pt x="1146" y="79"/>
                      <a:pt x="1143" y="79"/>
                    </a:cubicBezTo>
                    <a:cubicBezTo>
                      <a:pt x="1140" y="79"/>
                      <a:pt x="1137" y="80"/>
                      <a:pt x="1136" y="84"/>
                    </a:cubicBezTo>
                    <a:cubicBezTo>
                      <a:pt x="1135" y="86"/>
                      <a:pt x="1135" y="88"/>
                      <a:pt x="1132" y="88"/>
                    </a:cubicBezTo>
                    <a:cubicBezTo>
                      <a:pt x="1130" y="88"/>
                      <a:pt x="1128" y="89"/>
                      <a:pt x="1125" y="89"/>
                    </a:cubicBezTo>
                    <a:cubicBezTo>
                      <a:pt x="1122" y="89"/>
                      <a:pt x="1119" y="92"/>
                      <a:pt x="1117" y="94"/>
                    </a:cubicBezTo>
                    <a:cubicBezTo>
                      <a:pt x="1114" y="97"/>
                      <a:pt x="1114" y="99"/>
                      <a:pt x="1117" y="102"/>
                    </a:cubicBezTo>
                    <a:cubicBezTo>
                      <a:pt x="1118" y="104"/>
                      <a:pt x="1118" y="106"/>
                      <a:pt x="1117" y="107"/>
                    </a:cubicBezTo>
                    <a:cubicBezTo>
                      <a:pt x="1113" y="109"/>
                      <a:pt x="1109" y="112"/>
                      <a:pt x="1105" y="114"/>
                    </a:cubicBezTo>
                    <a:cubicBezTo>
                      <a:pt x="1101" y="116"/>
                      <a:pt x="1097" y="118"/>
                      <a:pt x="1094" y="122"/>
                    </a:cubicBezTo>
                    <a:cubicBezTo>
                      <a:pt x="1091" y="125"/>
                      <a:pt x="1087" y="127"/>
                      <a:pt x="1086" y="132"/>
                    </a:cubicBezTo>
                    <a:cubicBezTo>
                      <a:pt x="1085" y="135"/>
                      <a:pt x="1083" y="138"/>
                      <a:pt x="1080" y="139"/>
                    </a:cubicBezTo>
                    <a:cubicBezTo>
                      <a:pt x="1075" y="140"/>
                      <a:pt x="1076" y="146"/>
                      <a:pt x="1073" y="148"/>
                    </a:cubicBezTo>
                    <a:cubicBezTo>
                      <a:pt x="1071" y="149"/>
                      <a:pt x="1070" y="151"/>
                      <a:pt x="1069" y="153"/>
                    </a:cubicBezTo>
                    <a:cubicBezTo>
                      <a:pt x="1067" y="157"/>
                      <a:pt x="1069" y="160"/>
                      <a:pt x="1069" y="164"/>
                    </a:cubicBezTo>
                    <a:cubicBezTo>
                      <a:pt x="1070" y="166"/>
                      <a:pt x="1071" y="168"/>
                      <a:pt x="1073" y="169"/>
                    </a:cubicBezTo>
                    <a:cubicBezTo>
                      <a:pt x="1077" y="172"/>
                      <a:pt x="1081" y="175"/>
                      <a:pt x="1085" y="177"/>
                    </a:cubicBezTo>
                    <a:cubicBezTo>
                      <a:pt x="1091" y="178"/>
                      <a:pt x="1096" y="181"/>
                      <a:pt x="1099" y="185"/>
                    </a:cubicBezTo>
                    <a:cubicBezTo>
                      <a:pt x="1100" y="186"/>
                      <a:pt x="1100" y="187"/>
                      <a:pt x="1100" y="188"/>
                    </a:cubicBezTo>
                    <a:cubicBezTo>
                      <a:pt x="1100" y="189"/>
                      <a:pt x="1099" y="190"/>
                      <a:pt x="1098" y="191"/>
                    </a:cubicBezTo>
                    <a:cubicBezTo>
                      <a:pt x="1096" y="192"/>
                      <a:pt x="1096" y="190"/>
                      <a:pt x="1095" y="188"/>
                    </a:cubicBezTo>
                    <a:cubicBezTo>
                      <a:pt x="1095" y="187"/>
                      <a:pt x="1094" y="185"/>
                      <a:pt x="1092" y="186"/>
                    </a:cubicBezTo>
                    <a:cubicBezTo>
                      <a:pt x="1090" y="186"/>
                      <a:pt x="1087" y="186"/>
                      <a:pt x="1085" y="187"/>
                    </a:cubicBezTo>
                    <a:cubicBezTo>
                      <a:pt x="1080" y="191"/>
                      <a:pt x="1074" y="193"/>
                      <a:pt x="1068" y="196"/>
                    </a:cubicBezTo>
                    <a:cubicBezTo>
                      <a:pt x="1062" y="199"/>
                      <a:pt x="1056" y="201"/>
                      <a:pt x="1050" y="203"/>
                    </a:cubicBezTo>
                    <a:cubicBezTo>
                      <a:pt x="1047" y="203"/>
                      <a:pt x="1045" y="204"/>
                      <a:pt x="1043" y="205"/>
                    </a:cubicBezTo>
                    <a:cubicBezTo>
                      <a:pt x="1037" y="207"/>
                      <a:pt x="1036" y="212"/>
                      <a:pt x="1039" y="218"/>
                    </a:cubicBezTo>
                    <a:cubicBezTo>
                      <a:pt x="1040" y="220"/>
                      <a:pt x="1041" y="223"/>
                      <a:pt x="1043" y="225"/>
                    </a:cubicBezTo>
                    <a:cubicBezTo>
                      <a:pt x="1046" y="228"/>
                      <a:pt x="1048" y="231"/>
                      <a:pt x="1049" y="235"/>
                    </a:cubicBezTo>
                    <a:cubicBezTo>
                      <a:pt x="1049" y="237"/>
                      <a:pt x="1050" y="239"/>
                      <a:pt x="1051" y="241"/>
                    </a:cubicBezTo>
                    <a:cubicBezTo>
                      <a:pt x="1052" y="243"/>
                      <a:pt x="1054" y="244"/>
                      <a:pt x="1056" y="245"/>
                    </a:cubicBezTo>
                    <a:cubicBezTo>
                      <a:pt x="1060" y="247"/>
                      <a:pt x="1064" y="246"/>
                      <a:pt x="1069" y="247"/>
                    </a:cubicBezTo>
                    <a:cubicBezTo>
                      <a:pt x="1072" y="250"/>
                      <a:pt x="1076" y="253"/>
                      <a:pt x="1079" y="257"/>
                    </a:cubicBezTo>
                    <a:cubicBezTo>
                      <a:pt x="1080" y="257"/>
                      <a:pt x="1081" y="257"/>
                      <a:pt x="1082" y="258"/>
                    </a:cubicBezTo>
                    <a:cubicBezTo>
                      <a:pt x="1085" y="259"/>
                      <a:pt x="1088" y="260"/>
                      <a:pt x="1090" y="261"/>
                    </a:cubicBezTo>
                    <a:cubicBezTo>
                      <a:pt x="1092" y="262"/>
                      <a:pt x="1094" y="264"/>
                      <a:pt x="1094" y="266"/>
                    </a:cubicBezTo>
                    <a:cubicBezTo>
                      <a:pt x="1095" y="273"/>
                      <a:pt x="1098" y="280"/>
                      <a:pt x="1102" y="286"/>
                    </a:cubicBezTo>
                    <a:cubicBezTo>
                      <a:pt x="1103" y="287"/>
                      <a:pt x="1102" y="289"/>
                      <a:pt x="1100" y="290"/>
                    </a:cubicBezTo>
                    <a:cubicBezTo>
                      <a:pt x="1098" y="291"/>
                      <a:pt x="1097" y="292"/>
                      <a:pt x="1095" y="293"/>
                    </a:cubicBezTo>
                    <a:cubicBezTo>
                      <a:pt x="1095" y="293"/>
                      <a:pt x="1095" y="293"/>
                      <a:pt x="1095" y="293"/>
                    </a:cubicBezTo>
                    <a:cubicBezTo>
                      <a:pt x="1095" y="294"/>
                      <a:pt x="1094" y="294"/>
                      <a:pt x="1094" y="295"/>
                    </a:cubicBezTo>
                    <a:cubicBezTo>
                      <a:pt x="1094" y="295"/>
                      <a:pt x="1094" y="295"/>
                      <a:pt x="1094" y="296"/>
                    </a:cubicBezTo>
                    <a:cubicBezTo>
                      <a:pt x="1094" y="295"/>
                      <a:pt x="1094" y="294"/>
                      <a:pt x="1095" y="293"/>
                    </a:cubicBezTo>
                    <a:cubicBezTo>
                      <a:pt x="1095" y="293"/>
                      <a:pt x="1095" y="293"/>
                      <a:pt x="1095" y="293"/>
                    </a:cubicBezTo>
                    <a:cubicBezTo>
                      <a:pt x="1094" y="292"/>
                      <a:pt x="1094" y="291"/>
                      <a:pt x="1093" y="291"/>
                    </a:cubicBezTo>
                    <a:cubicBezTo>
                      <a:pt x="1089" y="285"/>
                      <a:pt x="1087" y="279"/>
                      <a:pt x="1091" y="272"/>
                    </a:cubicBezTo>
                    <a:cubicBezTo>
                      <a:pt x="1091" y="271"/>
                      <a:pt x="1091" y="270"/>
                      <a:pt x="1091" y="269"/>
                    </a:cubicBezTo>
                    <a:cubicBezTo>
                      <a:pt x="1092" y="266"/>
                      <a:pt x="1089" y="262"/>
                      <a:pt x="1085" y="263"/>
                    </a:cubicBezTo>
                    <a:cubicBezTo>
                      <a:pt x="1083" y="263"/>
                      <a:pt x="1080" y="263"/>
                      <a:pt x="1077" y="264"/>
                    </a:cubicBezTo>
                    <a:cubicBezTo>
                      <a:pt x="1072" y="265"/>
                      <a:pt x="1068" y="264"/>
                      <a:pt x="1063" y="260"/>
                    </a:cubicBezTo>
                    <a:cubicBezTo>
                      <a:pt x="1061" y="258"/>
                      <a:pt x="1058" y="256"/>
                      <a:pt x="1055" y="255"/>
                    </a:cubicBezTo>
                    <a:cubicBezTo>
                      <a:pt x="1051" y="252"/>
                      <a:pt x="1046" y="250"/>
                      <a:pt x="1040" y="249"/>
                    </a:cubicBezTo>
                    <a:cubicBezTo>
                      <a:pt x="1035" y="247"/>
                      <a:pt x="1030" y="246"/>
                      <a:pt x="1025" y="244"/>
                    </a:cubicBezTo>
                    <a:cubicBezTo>
                      <a:pt x="1023" y="244"/>
                      <a:pt x="1021" y="244"/>
                      <a:pt x="1020" y="245"/>
                    </a:cubicBezTo>
                    <a:cubicBezTo>
                      <a:pt x="1018" y="248"/>
                      <a:pt x="1016" y="251"/>
                      <a:pt x="1016" y="254"/>
                    </a:cubicBezTo>
                    <a:cubicBezTo>
                      <a:pt x="1016" y="255"/>
                      <a:pt x="1017" y="256"/>
                      <a:pt x="1018" y="257"/>
                    </a:cubicBezTo>
                    <a:cubicBezTo>
                      <a:pt x="1019" y="257"/>
                      <a:pt x="1021" y="257"/>
                      <a:pt x="1022" y="258"/>
                    </a:cubicBezTo>
                    <a:cubicBezTo>
                      <a:pt x="1022" y="258"/>
                      <a:pt x="1022" y="258"/>
                      <a:pt x="1022" y="257"/>
                    </a:cubicBezTo>
                    <a:cubicBezTo>
                      <a:pt x="1023" y="257"/>
                      <a:pt x="1023" y="257"/>
                      <a:pt x="1023" y="257"/>
                    </a:cubicBezTo>
                    <a:cubicBezTo>
                      <a:pt x="1022" y="258"/>
                      <a:pt x="1022" y="258"/>
                      <a:pt x="1022" y="258"/>
                    </a:cubicBezTo>
                    <a:cubicBezTo>
                      <a:pt x="1023" y="259"/>
                      <a:pt x="1024" y="260"/>
                      <a:pt x="1026" y="260"/>
                    </a:cubicBezTo>
                    <a:cubicBezTo>
                      <a:pt x="1027" y="261"/>
                      <a:pt x="1029" y="261"/>
                      <a:pt x="1030" y="262"/>
                    </a:cubicBezTo>
                    <a:cubicBezTo>
                      <a:pt x="1032" y="263"/>
                      <a:pt x="1033" y="266"/>
                      <a:pt x="1032" y="267"/>
                    </a:cubicBezTo>
                    <a:cubicBezTo>
                      <a:pt x="1031" y="269"/>
                      <a:pt x="1029" y="270"/>
                      <a:pt x="1028" y="270"/>
                    </a:cubicBezTo>
                    <a:cubicBezTo>
                      <a:pt x="1026" y="269"/>
                      <a:pt x="1024" y="268"/>
                      <a:pt x="1022" y="267"/>
                    </a:cubicBezTo>
                    <a:cubicBezTo>
                      <a:pt x="1020" y="266"/>
                      <a:pt x="1019" y="265"/>
                      <a:pt x="1017" y="265"/>
                    </a:cubicBezTo>
                    <a:cubicBezTo>
                      <a:pt x="1015" y="265"/>
                      <a:pt x="1013" y="266"/>
                      <a:pt x="1012" y="268"/>
                    </a:cubicBezTo>
                    <a:cubicBezTo>
                      <a:pt x="1011" y="269"/>
                      <a:pt x="1010" y="271"/>
                      <a:pt x="1011" y="272"/>
                    </a:cubicBezTo>
                    <a:cubicBezTo>
                      <a:pt x="1014" y="278"/>
                      <a:pt x="1018" y="283"/>
                      <a:pt x="1025" y="285"/>
                    </a:cubicBezTo>
                    <a:cubicBezTo>
                      <a:pt x="1028" y="286"/>
                      <a:pt x="1032" y="287"/>
                      <a:pt x="1036" y="288"/>
                    </a:cubicBezTo>
                    <a:cubicBezTo>
                      <a:pt x="1038" y="288"/>
                      <a:pt x="1039" y="288"/>
                      <a:pt x="1041" y="289"/>
                    </a:cubicBezTo>
                    <a:cubicBezTo>
                      <a:pt x="1041" y="289"/>
                      <a:pt x="1041" y="290"/>
                      <a:pt x="1042" y="290"/>
                    </a:cubicBezTo>
                    <a:cubicBezTo>
                      <a:pt x="1042" y="291"/>
                      <a:pt x="1041" y="292"/>
                      <a:pt x="1040" y="292"/>
                    </a:cubicBezTo>
                    <a:cubicBezTo>
                      <a:pt x="1038" y="290"/>
                      <a:pt x="1035" y="289"/>
                      <a:pt x="1032" y="290"/>
                    </a:cubicBezTo>
                    <a:cubicBezTo>
                      <a:pt x="1027" y="291"/>
                      <a:pt x="1022" y="290"/>
                      <a:pt x="1017" y="290"/>
                    </a:cubicBezTo>
                    <a:cubicBezTo>
                      <a:pt x="1015" y="289"/>
                      <a:pt x="1012" y="288"/>
                      <a:pt x="1011" y="286"/>
                    </a:cubicBezTo>
                    <a:cubicBezTo>
                      <a:pt x="1010" y="285"/>
                      <a:pt x="1010" y="284"/>
                      <a:pt x="1009" y="283"/>
                    </a:cubicBezTo>
                    <a:cubicBezTo>
                      <a:pt x="1006" y="277"/>
                      <a:pt x="1003" y="272"/>
                      <a:pt x="1002" y="265"/>
                    </a:cubicBezTo>
                    <a:cubicBezTo>
                      <a:pt x="1002" y="259"/>
                      <a:pt x="999" y="254"/>
                      <a:pt x="996" y="250"/>
                    </a:cubicBezTo>
                    <a:cubicBezTo>
                      <a:pt x="995" y="248"/>
                      <a:pt x="993" y="247"/>
                      <a:pt x="992" y="246"/>
                    </a:cubicBezTo>
                    <a:cubicBezTo>
                      <a:pt x="992" y="246"/>
                      <a:pt x="991" y="246"/>
                      <a:pt x="991" y="246"/>
                    </a:cubicBezTo>
                    <a:cubicBezTo>
                      <a:pt x="990" y="247"/>
                      <a:pt x="990" y="247"/>
                      <a:pt x="990" y="248"/>
                    </a:cubicBezTo>
                    <a:cubicBezTo>
                      <a:pt x="991" y="252"/>
                      <a:pt x="993" y="256"/>
                      <a:pt x="994" y="260"/>
                    </a:cubicBezTo>
                    <a:cubicBezTo>
                      <a:pt x="995" y="263"/>
                      <a:pt x="994" y="267"/>
                      <a:pt x="993" y="270"/>
                    </a:cubicBezTo>
                    <a:cubicBezTo>
                      <a:pt x="992" y="271"/>
                      <a:pt x="991" y="272"/>
                      <a:pt x="991" y="272"/>
                    </a:cubicBezTo>
                    <a:cubicBezTo>
                      <a:pt x="988" y="276"/>
                      <a:pt x="987" y="279"/>
                      <a:pt x="988" y="283"/>
                    </a:cubicBezTo>
                    <a:cubicBezTo>
                      <a:pt x="989" y="287"/>
                      <a:pt x="987" y="291"/>
                      <a:pt x="989" y="294"/>
                    </a:cubicBezTo>
                    <a:cubicBezTo>
                      <a:pt x="991" y="297"/>
                      <a:pt x="995" y="300"/>
                      <a:pt x="997" y="302"/>
                    </a:cubicBezTo>
                    <a:cubicBezTo>
                      <a:pt x="999" y="304"/>
                      <a:pt x="1001" y="306"/>
                      <a:pt x="1004" y="308"/>
                    </a:cubicBezTo>
                    <a:cubicBezTo>
                      <a:pt x="1007" y="311"/>
                      <a:pt x="1008" y="314"/>
                      <a:pt x="1008" y="318"/>
                    </a:cubicBezTo>
                    <a:cubicBezTo>
                      <a:pt x="1008" y="322"/>
                      <a:pt x="1008" y="327"/>
                      <a:pt x="1009" y="331"/>
                    </a:cubicBezTo>
                    <a:cubicBezTo>
                      <a:pt x="1010" y="339"/>
                      <a:pt x="1016" y="346"/>
                      <a:pt x="1019" y="354"/>
                    </a:cubicBezTo>
                    <a:cubicBezTo>
                      <a:pt x="1020" y="356"/>
                      <a:pt x="1022" y="356"/>
                      <a:pt x="1024" y="356"/>
                    </a:cubicBezTo>
                    <a:cubicBezTo>
                      <a:pt x="1029" y="356"/>
                      <a:pt x="1033" y="355"/>
                      <a:pt x="1036" y="351"/>
                    </a:cubicBezTo>
                    <a:cubicBezTo>
                      <a:pt x="1040" y="347"/>
                      <a:pt x="1044" y="348"/>
                      <a:pt x="1048" y="350"/>
                    </a:cubicBezTo>
                    <a:cubicBezTo>
                      <a:pt x="1049" y="351"/>
                      <a:pt x="1049" y="351"/>
                      <a:pt x="1049" y="352"/>
                    </a:cubicBezTo>
                    <a:cubicBezTo>
                      <a:pt x="1049" y="352"/>
                      <a:pt x="1049" y="352"/>
                      <a:pt x="1048" y="353"/>
                    </a:cubicBezTo>
                    <a:cubicBezTo>
                      <a:pt x="1044" y="356"/>
                      <a:pt x="1039" y="359"/>
                      <a:pt x="1035" y="363"/>
                    </a:cubicBezTo>
                    <a:cubicBezTo>
                      <a:pt x="1031" y="366"/>
                      <a:pt x="1030" y="372"/>
                      <a:pt x="1034" y="376"/>
                    </a:cubicBezTo>
                    <a:cubicBezTo>
                      <a:pt x="1035" y="378"/>
                      <a:pt x="1037" y="380"/>
                      <a:pt x="1039" y="382"/>
                    </a:cubicBezTo>
                    <a:cubicBezTo>
                      <a:pt x="1041" y="386"/>
                      <a:pt x="1043" y="389"/>
                      <a:pt x="1041" y="393"/>
                    </a:cubicBezTo>
                    <a:cubicBezTo>
                      <a:pt x="1039" y="398"/>
                      <a:pt x="1038" y="404"/>
                      <a:pt x="1038" y="409"/>
                    </a:cubicBezTo>
                    <a:cubicBezTo>
                      <a:pt x="1038" y="412"/>
                      <a:pt x="1037" y="415"/>
                      <a:pt x="1036" y="417"/>
                    </a:cubicBezTo>
                    <a:cubicBezTo>
                      <a:pt x="1033" y="422"/>
                      <a:pt x="1029" y="427"/>
                      <a:pt x="1028" y="433"/>
                    </a:cubicBezTo>
                    <a:cubicBezTo>
                      <a:pt x="1028" y="434"/>
                      <a:pt x="1026" y="435"/>
                      <a:pt x="1025" y="434"/>
                    </a:cubicBezTo>
                    <a:cubicBezTo>
                      <a:pt x="1019" y="434"/>
                      <a:pt x="1012" y="433"/>
                      <a:pt x="1006" y="432"/>
                    </a:cubicBezTo>
                    <a:cubicBezTo>
                      <a:pt x="1005" y="432"/>
                      <a:pt x="1003" y="431"/>
                      <a:pt x="1003" y="431"/>
                    </a:cubicBezTo>
                    <a:cubicBezTo>
                      <a:pt x="1002" y="429"/>
                      <a:pt x="1003" y="428"/>
                      <a:pt x="1003" y="426"/>
                    </a:cubicBezTo>
                    <a:cubicBezTo>
                      <a:pt x="1003" y="426"/>
                      <a:pt x="1002" y="426"/>
                      <a:pt x="1002" y="426"/>
                    </a:cubicBezTo>
                    <a:cubicBezTo>
                      <a:pt x="1001" y="426"/>
                      <a:pt x="1001" y="426"/>
                      <a:pt x="1002" y="425"/>
                    </a:cubicBezTo>
                    <a:cubicBezTo>
                      <a:pt x="1002" y="425"/>
                      <a:pt x="1002" y="426"/>
                      <a:pt x="1003" y="426"/>
                    </a:cubicBezTo>
                    <a:cubicBezTo>
                      <a:pt x="1003" y="426"/>
                      <a:pt x="1003" y="426"/>
                      <a:pt x="1003" y="426"/>
                    </a:cubicBezTo>
                    <a:cubicBezTo>
                      <a:pt x="1004" y="427"/>
                      <a:pt x="1005" y="428"/>
                      <a:pt x="1007" y="428"/>
                    </a:cubicBezTo>
                    <a:cubicBezTo>
                      <a:pt x="1012" y="430"/>
                      <a:pt x="1017" y="429"/>
                      <a:pt x="1019" y="423"/>
                    </a:cubicBezTo>
                    <a:cubicBezTo>
                      <a:pt x="1023" y="414"/>
                      <a:pt x="1025" y="403"/>
                      <a:pt x="1027" y="393"/>
                    </a:cubicBezTo>
                    <a:cubicBezTo>
                      <a:pt x="1027" y="392"/>
                      <a:pt x="1027" y="390"/>
                      <a:pt x="1026" y="388"/>
                    </a:cubicBezTo>
                    <a:cubicBezTo>
                      <a:pt x="1023" y="384"/>
                      <a:pt x="1022" y="380"/>
                      <a:pt x="1023" y="376"/>
                    </a:cubicBezTo>
                    <a:cubicBezTo>
                      <a:pt x="1024" y="373"/>
                      <a:pt x="1022" y="370"/>
                      <a:pt x="1020" y="369"/>
                    </a:cubicBezTo>
                    <a:cubicBezTo>
                      <a:pt x="1018" y="367"/>
                      <a:pt x="1015" y="366"/>
                      <a:pt x="1013" y="364"/>
                    </a:cubicBezTo>
                    <a:cubicBezTo>
                      <a:pt x="1010" y="362"/>
                      <a:pt x="1008" y="359"/>
                      <a:pt x="1006" y="355"/>
                    </a:cubicBezTo>
                    <a:cubicBezTo>
                      <a:pt x="1002" y="342"/>
                      <a:pt x="997" y="330"/>
                      <a:pt x="994" y="317"/>
                    </a:cubicBezTo>
                    <a:cubicBezTo>
                      <a:pt x="991" y="310"/>
                      <a:pt x="988" y="303"/>
                      <a:pt x="981" y="299"/>
                    </a:cubicBezTo>
                    <a:cubicBezTo>
                      <a:pt x="978" y="296"/>
                      <a:pt x="976" y="293"/>
                      <a:pt x="976" y="289"/>
                    </a:cubicBezTo>
                    <a:cubicBezTo>
                      <a:pt x="976" y="278"/>
                      <a:pt x="974" y="267"/>
                      <a:pt x="971" y="256"/>
                    </a:cubicBezTo>
                    <a:cubicBezTo>
                      <a:pt x="971" y="254"/>
                      <a:pt x="969" y="252"/>
                      <a:pt x="967" y="251"/>
                    </a:cubicBezTo>
                    <a:cubicBezTo>
                      <a:pt x="959" y="248"/>
                      <a:pt x="950" y="246"/>
                      <a:pt x="941" y="249"/>
                    </a:cubicBezTo>
                    <a:cubicBezTo>
                      <a:pt x="940" y="250"/>
                      <a:pt x="937" y="249"/>
                      <a:pt x="935" y="249"/>
                    </a:cubicBezTo>
                    <a:cubicBezTo>
                      <a:pt x="934" y="250"/>
                      <a:pt x="932" y="251"/>
                      <a:pt x="932" y="253"/>
                    </a:cubicBezTo>
                    <a:cubicBezTo>
                      <a:pt x="931" y="255"/>
                      <a:pt x="931" y="258"/>
                      <a:pt x="931" y="261"/>
                    </a:cubicBezTo>
                    <a:cubicBezTo>
                      <a:pt x="932" y="270"/>
                      <a:pt x="932" y="278"/>
                      <a:pt x="933" y="287"/>
                    </a:cubicBezTo>
                    <a:cubicBezTo>
                      <a:pt x="933" y="292"/>
                      <a:pt x="932" y="296"/>
                      <a:pt x="929" y="299"/>
                    </a:cubicBezTo>
                    <a:cubicBezTo>
                      <a:pt x="925" y="303"/>
                      <a:pt x="924" y="308"/>
                      <a:pt x="925" y="313"/>
                    </a:cubicBezTo>
                    <a:cubicBezTo>
                      <a:pt x="925" y="317"/>
                      <a:pt x="925" y="320"/>
                      <a:pt x="928" y="322"/>
                    </a:cubicBezTo>
                    <a:cubicBezTo>
                      <a:pt x="931" y="324"/>
                      <a:pt x="934" y="326"/>
                      <a:pt x="934" y="329"/>
                    </a:cubicBezTo>
                    <a:cubicBezTo>
                      <a:pt x="935" y="334"/>
                      <a:pt x="939" y="338"/>
                      <a:pt x="936" y="344"/>
                    </a:cubicBezTo>
                    <a:cubicBezTo>
                      <a:pt x="936" y="345"/>
                      <a:pt x="936" y="346"/>
                      <a:pt x="936" y="347"/>
                    </a:cubicBezTo>
                    <a:cubicBezTo>
                      <a:pt x="939" y="351"/>
                      <a:pt x="941" y="355"/>
                      <a:pt x="944" y="360"/>
                    </a:cubicBezTo>
                    <a:cubicBezTo>
                      <a:pt x="944" y="360"/>
                      <a:pt x="946" y="360"/>
                      <a:pt x="947" y="359"/>
                    </a:cubicBezTo>
                    <a:cubicBezTo>
                      <a:pt x="949" y="358"/>
                      <a:pt x="952" y="357"/>
                      <a:pt x="954" y="360"/>
                    </a:cubicBezTo>
                    <a:cubicBezTo>
                      <a:pt x="958" y="365"/>
                      <a:pt x="963" y="370"/>
                      <a:pt x="969" y="372"/>
                    </a:cubicBezTo>
                    <a:cubicBezTo>
                      <a:pt x="970" y="372"/>
                      <a:pt x="971" y="374"/>
                      <a:pt x="971" y="374"/>
                    </a:cubicBezTo>
                    <a:cubicBezTo>
                      <a:pt x="971" y="377"/>
                      <a:pt x="971" y="380"/>
                      <a:pt x="971" y="383"/>
                    </a:cubicBezTo>
                    <a:cubicBezTo>
                      <a:pt x="970" y="384"/>
                      <a:pt x="968" y="385"/>
                      <a:pt x="967" y="384"/>
                    </a:cubicBezTo>
                    <a:cubicBezTo>
                      <a:pt x="964" y="382"/>
                      <a:pt x="960" y="380"/>
                      <a:pt x="957" y="378"/>
                    </a:cubicBezTo>
                    <a:cubicBezTo>
                      <a:pt x="955" y="376"/>
                      <a:pt x="953" y="375"/>
                      <a:pt x="950" y="374"/>
                    </a:cubicBezTo>
                    <a:cubicBezTo>
                      <a:pt x="946" y="372"/>
                      <a:pt x="942" y="371"/>
                      <a:pt x="938" y="369"/>
                    </a:cubicBezTo>
                    <a:cubicBezTo>
                      <a:pt x="934" y="368"/>
                      <a:pt x="931" y="366"/>
                      <a:pt x="927" y="364"/>
                    </a:cubicBezTo>
                    <a:cubicBezTo>
                      <a:pt x="922" y="365"/>
                      <a:pt x="920" y="360"/>
                      <a:pt x="916" y="359"/>
                    </a:cubicBezTo>
                    <a:cubicBezTo>
                      <a:pt x="908" y="355"/>
                      <a:pt x="900" y="353"/>
                      <a:pt x="892" y="355"/>
                    </a:cubicBezTo>
                    <a:cubicBezTo>
                      <a:pt x="891" y="355"/>
                      <a:pt x="890" y="355"/>
                      <a:pt x="889" y="355"/>
                    </a:cubicBezTo>
                    <a:cubicBezTo>
                      <a:pt x="879" y="355"/>
                      <a:pt x="870" y="354"/>
                      <a:pt x="862" y="347"/>
                    </a:cubicBezTo>
                    <a:cubicBezTo>
                      <a:pt x="859" y="344"/>
                      <a:pt x="854" y="342"/>
                      <a:pt x="850" y="339"/>
                    </a:cubicBezTo>
                    <a:cubicBezTo>
                      <a:pt x="849" y="338"/>
                      <a:pt x="847" y="339"/>
                      <a:pt x="846" y="341"/>
                    </a:cubicBezTo>
                    <a:cubicBezTo>
                      <a:pt x="846" y="341"/>
                      <a:pt x="845" y="341"/>
                      <a:pt x="845" y="342"/>
                    </a:cubicBezTo>
                    <a:cubicBezTo>
                      <a:pt x="844" y="347"/>
                      <a:pt x="845" y="351"/>
                      <a:pt x="849" y="354"/>
                    </a:cubicBezTo>
                    <a:cubicBezTo>
                      <a:pt x="853" y="357"/>
                      <a:pt x="860" y="357"/>
                      <a:pt x="863" y="362"/>
                    </a:cubicBezTo>
                    <a:cubicBezTo>
                      <a:pt x="863" y="363"/>
                      <a:pt x="865" y="363"/>
                      <a:pt x="866" y="363"/>
                    </a:cubicBezTo>
                    <a:cubicBezTo>
                      <a:pt x="868" y="364"/>
                      <a:pt x="870" y="365"/>
                      <a:pt x="872" y="367"/>
                    </a:cubicBezTo>
                    <a:cubicBezTo>
                      <a:pt x="875" y="370"/>
                      <a:pt x="878" y="374"/>
                      <a:pt x="881" y="378"/>
                    </a:cubicBezTo>
                    <a:cubicBezTo>
                      <a:pt x="882" y="380"/>
                      <a:pt x="882" y="383"/>
                      <a:pt x="880" y="384"/>
                    </a:cubicBezTo>
                    <a:cubicBezTo>
                      <a:pt x="877" y="387"/>
                      <a:pt x="873" y="389"/>
                      <a:pt x="872" y="394"/>
                    </a:cubicBezTo>
                    <a:cubicBezTo>
                      <a:pt x="872" y="394"/>
                      <a:pt x="871" y="394"/>
                      <a:pt x="870" y="394"/>
                    </a:cubicBezTo>
                    <a:cubicBezTo>
                      <a:pt x="870" y="394"/>
                      <a:pt x="868" y="393"/>
                      <a:pt x="868" y="392"/>
                    </a:cubicBezTo>
                    <a:cubicBezTo>
                      <a:pt x="867" y="390"/>
                      <a:pt x="867" y="388"/>
                      <a:pt x="866" y="386"/>
                    </a:cubicBezTo>
                    <a:cubicBezTo>
                      <a:pt x="865" y="384"/>
                      <a:pt x="862" y="382"/>
                      <a:pt x="860" y="383"/>
                    </a:cubicBezTo>
                    <a:cubicBezTo>
                      <a:pt x="856" y="385"/>
                      <a:pt x="852" y="388"/>
                      <a:pt x="848" y="387"/>
                    </a:cubicBezTo>
                    <a:cubicBezTo>
                      <a:pt x="847" y="387"/>
                      <a:pt x="846" y="388"/>
                      <a:pt x="846" y="388"/>
                    </a:cubicBezTo>
                    <a:cubicBezTo>
                      <a:pt x="845" y="392"/>
                      <a:pt x="841" y="393"/>
                      <a:pt x="837" y="393"/>
                    </a:cubicBezTo>
                    <a:cubicBezTo>
                      <a:pt x="833" y="393"/>
                      <a:pt x="829" y="394"/>
                      <a:pt x="826" y="397"/>
                    </a:cubicBezTo>
                    <a:cubicBezTo>
                      <a:pt x="824" y="401"/>
                      <a:pt x="819" y="402"/>
                      <a:pt x="816" y="404"/>
                    </a:cubicBezTo>
                    <a:cubicBezTo>
                      <a:pt x="814" y="405"/>
                      <a:pt x="812" y="404"/>
                      <a:pt x="811" y="404"/>
                    </a:cubicBezTo>
                    <a:cubicBezTo>
                      <a:pt x="811" y="403"/>
                      <a:pt x="811" y="402"/>
                      <a:pt x="811" y="401"/>
                    </a:cubicBezTo>
                    <a:cubicBezTo>
                      <a:pt x="812" y="397"/>
                      <a:pt x="810" y="393"/>
                      <a:pt x="807" y="390"/>
                    </a:cubicBezTo>
                    <a:cubicBezTo>
                      <a:pt x="803" y="389"/>
                      <a:pt x="801" y="390"/>
                      <a:pt x="799" y="394"/>
                    </a:cubicBezTo>
                    <a:cubicBezTo>
                      <a:pt x="799" y="395"/>
                      <a:pt x="798" y="396"/>
                      <a:pt x="797" y="396"/>
                    </a:cubicBezTo>
                    <a:cubicBezTo>
                      <a:pt x="794" y="396"/>
                      <a:pt x="793" y="399"/>
                      <a:pt x="791" y="400"/>
                    </a:cubicBezTo>
                    <a:cubicBezTo>
                      <a:pt x="788" y="402"/>
                      <a:pt x="786" y="402"/>
                      <a:pt x="783" y="403"/>
                    </a:cubicBezTo>
                    <a:cubicBezTo>
                      <a:pt x="779" y="404"/>
                      <a:pt x="776" y="406"/>
                      <a:pt x="774" y="409"/>
                    </a:cubicBezTo>
                    <a:cubicBezTo>
                      <a:pt x="768" y="416"/>
                      <a:pt x="761" y="423"/>
                      <a:pt x="753" y="428"/>
                    </a:cubicBezTo>
                    <a:cubicBezTo>
                      <a:pt x="751" y="430"/>
                      <a:pt x="750" y="431"/>
                      <a:pt x="750" y="434"/>
                    </a:cubicBezTo>
                    <a:cubicBezTo>
                      <a:pt x="750" y="436"/>
                      <a:pt x="749" y="439"/>
                      <a:pt x="749" y="442"/>
                    </a:cubicBezTo>
                    <a:cubicBezTo>
                      <a:pt x="749" y="443"/>
                      <a:pt x="748" y="444"/>
                      <a:pt x="747" y="444"/>
                    </a:cubicBezTo>
                    <a:cubicBezTo>
                      <a:pt x="743" y="449"/>
                      <a:pt x="734" y="449"/>
                      <a:pt x="731" y="446"/>
                    </a:cubicBezTo>
                    <a:cubicBezTo>
                      <a:pt x="728" y="443"/>
                      <a:pt x="726" y="441"/>
                      <a:pt x="724" y="439"/>
                    </a:cubicBezTo>
                    <a:cubicBezTo>
                      <a:pt x="722" y="436"/>
                      <a:pt x="722" y="433"/>
                      <a:pt x="724" y="431"/>
                    </a:cubicBezTo>
                    <a:cubicBezTo>
                      <a:pt x="726" y="429"/>
                      <a:pt x="729" y="428"/>
                      <a:pt x="732" y="426"/>
                    </a:cubicBezTo>
                    <a:cubicBezTo>
                      <a:pt x="734" y="425"/>
                      <a:pt x="734" y="422"/>
                      <a:pt x="733" y="420"/>
                    </a:cubicBezTo>
                    <a:cubicBezTo>
                      <a:pt x="730" y="417"/>
                      <a:pt x="728" y="415"/>
                      <a:pt x="726" y="413"/>
                    </a:cubicBezTo>
                    <a:cubicBezTo>
                      <a:pt x="723" y="407"/>
                      <a:pt x="718" y="405"/>
                      <a:pt x="712" y="407"/>
                    </a:cubicBezTo>
                    <a:cubicBezTo>
                      <a:pt x="707" y="407"/>
                      <a:pt x="703" y="407"/>
                      <a:pt x="699" y="406"/>
                    </a:cubicBezTo>
                    <a:cubicBezTo>
                      <a:pt x="698" y="406"/>
                      <a:pt x="698" y="407"/>
                      <a:pt x="698" y="407"/>
                    </a:cubicBezTo>
                    <a:cubicBezTo>
                      <a:pt x="697" y="408"/>
                      <a:pt x="697" y="409"/>
                      <a:pt x="698" y="410"/>
                    </a:cubicBezTo>
                    <a:cubicBezTo>
                      <a:pt x="706" y="416"/>
                      <a:pt x="708" y="424"/>
                      <a:pt x="707" y="433"/>
                    </a:cubicBezTo>
                    <a:cubicBezTo>
                      <a:pt x="706" y="435"/>
                      <a:pt x="706" y="438"/>
                      <a:pt x="706" y="440"/>
                    </a:cubicBezTo>
                    <a:cubicBezTo>
                      <a:pt x="706" y="442"/>
                      <a:pt x="707" y="444"/>
                      <a:pt x="709" y="445"/>
                    </a:cubicBezTo>
                    <a:cubicBezTo>
                      <a:pt x="713" y="447"/>
                      <a:pt x="714" y="451"/>
                      <a:pt x="714" y="455"/>
                    </a:cubicBezTo>
                    <a:cubicBezTo>
                      <a:pt x="714" y="457"/>
                      <a:pt x="714" y="459"/>
                      <a:pt x="714" y="461"/>
                    </a:cubicBezTo>
                    <a:cubicBezTo>
                      <a:pt x="714" y="463"/>
                      <a:pt x="711" y="465"/>
                      <a:pt x="709" y="465"/>
                    </a:cubicBezTo>
                    <a:cubicBezTo>
                      <a:pt x="706" y="464"/>
                      <a:pt x="703" y="464"/>
                      <a:pt x="700" y="463"/>
                    </a:cubicBezTo>
                    <a:cubicBezTo>
                      <a:pt x="695" y="462"/>
                      <a:pt x="691" y="462"/>
                      <a:pt x="688" y="467"/>
                    </a:cubicBezTo>
                    <a:cubicBezTo>
                      <a:pt x="687" y="469"/>
                      <a:pt x="685" y="471"/>
                      <a:pt x="682" y="472"/>
                    </a:cubicBezTo>
                    <a:cubicBezTo>
                      <a:pt x="679" y="475"/>
                      <a:pt x="677" y="478"/>
                      <a:pt x="675" y="481"/>
                    </a:cubicBezTo>
                    <a:cubicBezTo>
                      <a:pt x="670" y="488"/>
                      <a:pt x="667" y="490"/>
                      <a:pt x="675" y="499"/>
                    </a:cubicBezTo>
                    <a:cubicBezTo>
                      <a:pt x="676" y="500"/>
                      <a:pt x="677" y="501"/>
                      <a:pt x="677" y="502"/>
                    </a:cubicBezTo>
                    <a:cubicBezTo>
                      <a:pt x="678" y="504"/>
                      <a:pt x="677" y="506"/>
                      <a:pt x="676" y="508"/>
                    </a:cubicBezTo>
                    <a:cubicBezTo>
                      <a:pt x="675" y="510"/>
                      <a:pt x="672" y="511"/>
                      <a:pt x="670" y="510"/>
                    </a:cubicBezTo>
                    <a:cubicBezTo>
                      <a:pt x="663" y="506"/>
                      <a:pt x="654" y="505"/>
                      <a:pt x="647" y="499"/>
                    </a:cubicBezTo>
                    <a:cubicBezTo>
                      <a:pt x="645" y="498"/>
                      <a:pt x="644" y="498"/>
                      <a:pt x="642" y="498"/>
                    </a:cubicBezTo>
                    <a:cubicBezTo>
                      <a:pt x="641" y="497"/>
                      <a:pt x="639" y="498"/>
                      <a:pt x="638" y="499"/>
                    </a:cubicBezTo>
                    <a:cubicBezTo>
                      <a:pt x="637" y="501"/>
                      <a:pt x="636" y="504"/>
                      <a:pt x="636" y="506"/>
                    </a:cubicBezTo>
                    <a:cubicBezTo>
                      <a:pt x="635" y="508"/>
                      <a:pt x="635" y="510"/>
                      <a:pt x="637" y="512"/>
                    </a:cubicBezTo>
                    <a:cubicBezTo>
                      <a:pt x="640" y="516"/>
                      <a:pt x="644" y="519"/>
                      <a:pt x="649" y="519"/>
                    </a:cubicBezTo>
                    <a:cubicBezTo>
                      <a:pt x="650" y="519"/>
                      <a:pt x="651" y="520"/>
                      <a:pt x="652" y="520"/>
                    </a:cubicBezTo>
                    <a:cubicBezTo>
                      <a:pt x="654" y="521"/>
                      <a:pt x="654" y="523"/>
                      <a:pt x="654" y="524"/>
                    </a:cubicBezTo>
                    <a:cubicBezTo>
                      <a:pt x="654" y="527"/>
                      <a:pt x="651" y="530"/>
                      <a:pt x="649" y="529"/>
                    </a:cubicBezTo>
                    <a:cubicBezTo>
                      <a:pt x="643" y="528"/>
                      <a:pt x="638" y="528"/>
                      <a:pt x="634" y="523"/>
                    </a:cubicBezTo>
                    <a:cubicBezTo>
                      <a:pt x="632" y="520"/>
                      <a:pt x="629" y="519"/>
                      <a:pt x="625" y="518"/>
                    </a:cubicBezTo>
                    <a:cubicBezTo>
                      <a:pt x="623" y="518"/>
                      <a:pt x="621" y="516"/>
                      <a:pt x="621" y="514"/>
                    </a:cubicBezTo>
                    <a:cubicBezTo>
                      <a:pt x="620" y="509"/>
                      <a:pt x="618" y="505"/>
                      <a:pt x="615" y="500"/>
                    </a:cubicBezTo>
                    <a:cubicBezTo>
                      <a:pt x="613" y="498"/>
                      <a:pt x="614" y="494"/>
                      <a:pt x="614" y="491"/>
                    </a:cubicBezTo>
                    <a:cubicBezTo>
                      <a:pt x="615" y="483"/>
                      <a:pt x="612" y="479"/>
                      <a:pt x="605" y="476"/>
                    </a:cubicBezTo>
                    <a:cubicBezTo>
                      <a:pt x="602" y="474"/>
                      <a:pt x="599" y="473"/>
                      <a:pt x="597" y="471"/>
                    </a:cubicBezTo>
                    <a:cubicBezTo>
                      <a:pt x="594" y="468"/>
                      <a:pt x="591" y="466"/>
                      <a:pt x="589" y="463"/>
                    </a:cubicBezTo>
                    <a:cubicBezTo>
                      <a:pt x="589" y="463"/>
                      <a:pt x="589" y="463"/>
                      <a:pt x="589" y="463"/>
                    </a:cubicBezTo>
                    <a:cubicBezTo>
                      <a:pt x="589" y="462"/>
                      <a:pt x="588" y="462"/>
                      <a:pt x="588" y="462"/>
                    </a:cubicBezTo>
                    <a:cubicBezTo>
                      <a:pt x="587" y="461"/>
                      <a:pt x="587" y="461"/>
                      <a:pt x="586" y="460"/>
                    </a:cubicBezTo>
                    <a:cubicBezTo>
                      <a:pt x="586" y="460"/>
                      <a:pt x="586" y="460"/>
                      <a:pt x="585" y="459"/>
                    </a:cubicBezTo>
                    <a:cubicBezTo>
                      <a:pt x="585" y="459"/>
                      <a:pt x="585" y="459"/>
                      <a:pt x="585" y="459"/>
                    </a:cubicBezTo>
                    <a:cubicBezTo>
                      <a:pt x="586" y="459"/>
                      <a:pt x="586" y="459"/>
                      <a:pt x="586" y="459"/>
                    </a:cubicBezTo>
                    <a:cubicBezTo>
                      <a:pt x="586" y="459"/>
                      <a:pt x="586" y="460"/>
                      <a:pt x="586" y="460"/>
                    </a:cubicBezTo>
                    <a:cubicBezTo>
                      <a:pt x="587" y="460"/>
                      <a:pt x="588" y="461"/>
                      <a:pt x="588" y="462"/>
                    </a:cubicBezTo>
                    <a:cubicBezTo>
                      <a:pt x="589" y="462"/>
                      <a:pt x="589" y="462"/>
                      <a:pt x="589" y="462"/>
                    </a:cubicBezTo>
                    <a:cubicBezTo>
                      <a:pt x="589" y="462"/>
                      <a:pt x="589" y="463"/>
                      <a:pt x="589" y="463"/>
                    </a:cubicBezTo>
                    <a:cubicBezTo>
                      <a:pt x="594" y="463"/>
                      <a:pt x="598" y="464"/>
                      <a:pt x="603" y="466"/>
                    </a:cubicBezTo>
                    <a:cubicBezTo>
                      <a:pt x="615" y="471"/>
                      <a:pt x="627" y="474"/>
                      <a:pt x="639" y="476"/>
                    </a:cubicBezTo>
                    <a:cubicBezTo>
                      <a:pt x="649" y="478"/>
                      <a:pt x="658" y="476"/>
                      <a:pt x="667" y="473"/>
                    </a:cubicBezTo>
                    <a:cubicBezTo>
                      <a:pt x="668" y="472"/>
                      <a:pt x="670" y="471"/>
                      <a:pt x="671" y="470"/>
                    </a:cubicBezTo>
                    <a:cubicBezTo>
                      <a:pt x="676" y="464"/>
                      <a:pt x="680" y="458"/>
                      <a:pt x="681" y="450"/>
                    </a:cubicBezTo>
                    <a:cubicBezTo>
                      <a:pt x="681" y="448"/>
                      <a:pt x="681" y="445"/>
                      <a:pt x="680" y="443"/>
                    </a:cubicBezTo>
                    <a:cubicBezTo>
                      <a:pt x="676" y="439"/>
                      <a:pt x="674" y="433"/>
                      <a:pt x="668" y="430"/>
                    </a:cubicBezTo>
                    <a:cubicBezTo>
                      <a:pt x="665" y="429"/>
                      <a:pt x="663" y="427"/>
                      <a:pt x="661" y="425"/>
                    </a:cubicBezTo>
                    <a:cubicBezTo>
                      <a:pt x="659" y="423"/>
                      <a:pt x="657" y="421"/>
                      <a:pt x="653" y="421"/>
                    </a:cubicBezTo>
                    <a:cubicBezTo>
                      <a:pt x="648" y="420"/>
                      <a:pt x="643" y="417"/>
                      <a:pt x="638" y="414"/>
                    </a:cubicBezTo>
                    <a:cubicBezTo>
                      <a:pt x="634" y="410"/>
                      <a:pt x="629" y="407"/>
                      <a:pt x="625" y="405"/>
                    </a:cubicBezTo>
                    <a:cubicBezTo>
                      <a:pt x="611" y="397"/>
                      <a:pt x="607" y="396"/>
                      <a:pt x="592" y="396"/>
                    </a:cubicBezTo>
                    <a:cubicBezTo>
                      <a:pt x="590" y="396"/>
                      <a:pt x="588" y="397"/>
                      <a:pt x="585" y="396"/>
                    </a:cubicBezTo>
                    <a:cubicBezTo>
                      <a:pt x="583" y="396"/>
                      <a:pt x="580" y="396"/>
                      <a:pt x="577" y="396"/>
                    </a:cubicBezTo>
                    <a:cubicBezTo>
                      <a:pt x="575" y="395"/>
                      <a:pt x="576" y="393"/>
                      <a:pt x="576" y="392"/>
                    </a:cubicBezTo>
                    <a:cubicBezTo>
                      <a:pt x="577" y="390"/>
                      <a:pt x="577" y="388"/>
                      <a:pt x="575" y="387"/>
                    </a:cubicBezTo>
                    <a:cubicBezTo>
                      <a:pt x="574" y="386"/>
                      <a:pt x="572" y="385"/>
                      <a:pt x="570" y="384"/>
                    </a:cubicBezTo>
                    <a:cubicBezTo>
                      <a:pt x="568" y="383"/>
                      <a:pt x="565" y="383"/>
                      <a:pt x="564" y="385"/>
                    </a:cubicBezTo>
                    <a:cubicBezTo>
                      <a:pt x="561" y="388"/>
                      <a:pt x="559" y="389"/>
                      <a:pt x="555" y="388"/>
                    </a:cubicBezTo>
                    <a:cubicBezTo>
                      <a:pt x="552" y="386"/>
                      <a:pt x="549" y="387"/>
                      <a:pt x="545" y="387"/>
                    </a:cubicBezTo>
                    <a:cubicBezTo>
                      <a:pt x="544" y="388"/>
                      <a:pt x="542" y="387"/>
                      <a:pt x="541" y="386"/>
                    </a:cubicBezTo>
                    <a:cubicBezTo>
                      <a:pt x="540" y="385"/>
                      <a:pt x="540" y="384"/>
                      <a:pt x="540" y="383"/>
                    </a:cubicBezTo>
                    <a:cubicBezTo>
                      <a:pt x="539" y="382"/>
                      <a:pt x="540" y="381"/>
                      <a:pt x="542" y="381"/>
                    </a:cubicBezTo>
                    <a:cubicBezTo>
                      <a:pt x="544" y="381"/>
                      <a:pt x="547" y="380"/>
                      <a:pt x="549" y="378"/>
                    </a:cubicBezTo>
                    <a:cubicBezTo>
                      <a:pt x="551" y="377"/>
                      <a:pt x="553" y="375"/>
                      <a:pt x="555" y="373"/>
                    </a:cubicBezTo>
                    <a:cubicBezTo>
                      <a:pt x="557" y="372"/>
                      <a:pt x="556" y="370"/>
                      <a:pt x="555" y="369"/>
                    </a:cubicBezTo>
                    <a:cubicBezTo>
                      <a:pt x="548" y="365"/>
                      <a:pt x="540" y="362"/>
                      <a:pt x="532" y="360"/>
                    </a:cubicBezTo>
                    <a:cubicBezTo>
                      <a:pt x="531" y="360"/>
                      <a:pt x="529" y="361"/>
                      <a:pt x="528" y="362"/>
                    </a:cubicBezTo>
                    <a:cubicBezTo>
                      <a:pt x="527" y="362"/>
                      <a:pt x="526" y="363"/>
                      <a:pt x="526" y="364"/>
                    </a:cubicBezTo>
                    <a:cubicBezTo>
                      <a:pt x="525" y="366"/>
                      <a:pt x="524" y="366"/>
                      <a:pt x="523" y="365"/>
                    </a:cubicBezTo>
                    <a:cubicBezTo>
                      <a:pt x="523" y="365"/>
                      <a:pt x="523" y="364"/>
                      <a:pt x="523" y="364"/>
                    </a:cubicBezTo>
                    <a:cubicBezTo>
                      <a:pt x="523" y="362"/>
                      <a:pt x="523" y="361"/>
                      <a:pt x="523" y="359"/>
                    </a:cubicBezTo>
                    <a:cubicBezTo>
                      <a:pt x="523" y="356"/>
                      <a:pt x="521" y="354"/>
                      <a:pt x="518" y="353"/>
                    </a:cubicBezTo>
                    <a:cubicBezTo>
                      <a:pt x="516" y="352"/>
                      <a:pt x="514" y="353"/>
                      <a:pt x="512" y="355"/>
                    </a:cubicBezTo>
                    <a:cubicBezTo>
                      <a:pt x="511" y="356"/>
                      <a:pt x="509" y="358"/>
                      <a:pt x="509" y="360"/>
                    </a:cubicBezTo>
                    <a:cubicBezTo>
                      <a:pt x="509" y="362"/>
                      <a:pt x="509" y="363"/>
                      <a:pt x="508" y="365"/>
                    </a:cubicBezTo>
                    <a:cubicBezTo>
                      <a:pt x="507" y="366"/>
                      <a:pt x="506" y="366"/>
                      <a:pt x="505" y="366"/>
                    </a:cubicBezTo>
                    <a:cubicBezTo>
                      <a:pt x="505" y="367"/>
                      <a:pt x="504" y="366"/>
                      <a:pt x="504" y="365"/>
                    </a:cubicBezTo>
                    <a:cubicBezTo>
                      <a:pt x="503" y="363"/>
                      <a:pt x="503" y="360"/>
                      <a:pt x="499" y="360"/>
                    </a:cubicBezTo>
                    <a:cubicBezTo>
                      <a:pt x="497" y="361"/>
                      <a:pt x="497" y="358"/>
                      <a:pt x="497" y="357"/>
                    </a:cubicBezTo>
                    <a:cubicBezTo>
                      <a:pt x="496" y="353"/>
                      <a:pt x="492" y="352"/>
                      <a:pt x="491" y="354"/>
                    </a:cubicBezTo>
                    <a:cubicBezTo>
                      <a:pt x="488" y="359"/>
                      <a:pt x="482" y="359"/>
                      <a:pt x="479" y="363"/>
                    </a:cubicBezTo>
                    <a:cubicBezTo>
                      <a:pt x="475" y="364"/>
                      <a:pt x="472" y="367"/>
                      <a:pt x="468" y="369"/>
                    </a:cubicBezTo>
                    <a:cubicBezTo>
                      <a:pt x="468" y="369"/>
                      <a:pt x="467" y="369"/>
                      <a:pt x="467" y="369"/>
                    </a:cubicBezTo>
                    <a:cubicBezTo>
                      <a:pt x="467" y="369"/>
                      <a:pt x="467" y="369"/>
                      <a:pt x="467" y="369"/>
                    </a:cubicBezTo>
                    <a:cubicBezTo>
                      <a:pt x="466" y="370"/>
                      <a:pt x="466" y="370"/>
                      <a:pt x="466" y="370"/>
                    </a:cubicBezTo>
                    <a:cubicBezTo>
                      <a:pt x="466" y="369"/>
                      <a:pt x="466" y="369"/>
                      <a:pt x="466" y="369"/>
                    </a:cubicBezTo>
                    <a:cubicBezTo>
                      <a:pt x="466" y="369"/>
                      <a:pt x="467" y="369"/>
                      <a:pt x="467" y="369"/>
                    </a:cubicBezTo>
                    <a:cubicBezTo>
                      <a:pt x="467" y="368"/>
                      <a:pt x="467" y="367"/>
                      <a:pt x="466" y="367"/>
                    </a:cubicBezTo>
                    <a:cubicBezTo>
                      <a:pt x="466" y="366"/>
                      <a:pt x="465" y="366"/>
                      <a:pt x="465" y="366"/>
                    </a:cubicBezTo>
                    <a:cubicBezTo>
                      <a:pt x="458" y="366"/>
                      <a:pt x="457" y="367"/>
                      <a:pt x="459" y="373"/>
                    </a:cubicBezTo>
                    <a:cubicBezTo>
                      <a:pt x="459" y="374"/>
                      <a:pt x="459" y="375"/>
                      <a:pt x="459" y="376"/>
                    </a:cubicBezTo>
                    <a:cubicBezTo>
                      <a:pt x="459" y="376"/>
                      <a:pt x="460" y="376"/>
                      <a:pt x="460" y="376"/>
                    </a:cubicBezTo>
                    <a:cubicBezTo>
                      <a:pt x="460" y="377"/>
                      <a:pt x="460" y="377"/>
                      <a:pt x="460" y="377"/>
                    </a:cubicBezTo>
                    <a:cubicBezTo>
                      <a:pt x="459" y="376"/>
                      <a:pt x="459" y="376"/>
                      <a:pt x="459" y="376"/>
                    </a:cubicBezTo>
                    <a:cubicBezTo>
                      <a:pt x="459" y="376"/>
                      <a:pt x="459" y="376"/>
                      <a:pt x="459" y="376"/>
                    </a:cubicBezTo>
                    <a:cubicBezTo>
                      <a:pt x="453" y="376"/>
                      <a:pt x="447" y="379"/>
                      <a:pt x="441" y="382"/>
                    </a:cubicBezTo>
                    <a:cubicBezTo>
                      <a:pt x="441" y="382"/>
                      <a:pt x="441" y="384"/>
                      <a:pt x="441" y="385"/>
                    </a:cubicBezTo>
                    <a:cubicBezTo>
                      <a:pt x="441" y="386"/>
                      <a:pt x="442" y="388"/>
                      <a:pt x="442" y="389"/>
                    </a:cubicBezTo>
                    <a:cubicBezTo>
                      <a:pt x="441" y="391"/>
                      <a:pt x="439" y="390"/>
                      <a:pt x="438" y="391"/>
                    </a:cubicBezTo>
                    <a:cubicBezTo>
                      <a:pt x="435" y="391"/>
                      <a:pt x="432" y="392"/>
                      <a:pt x="430" y="393"/>
                    </a:cubicBezTo>
                    <a:cubicBezTo>
                      <a:pt x="430" y="393"/>
                      <a:pt x="430" y="393"/>
                      <a:pt x="430" y="393"/>
                    </a:cubicBezTo>
                    <a:cubicBezTo>
                      <a:pt x="430" y="393"/>
                      <a:pt x="430" y="393"/>
                      <a:pt x="430" y="393"/>
                    </a:cubicBezTo>
                    <a:cubicBezTo>
                      <a:pt x="430" y="393"/>
                      <a:pt x="430" y="393"/>
                      <a:pt x="430" y="393"/>
                    </a:cubicBezTo>
                    <a:cubicBezTo>
                      <a:pt x="429" y="393"/>
                      <a:pt x="429" y="393"/>
                      <a:pt x="428" y="393"/>
                    </a:cubicBezTo>
                    <a:cubicBezTo>
                      <a:pt x="429" y="393"/>
                      <a:pt x="429" y="393"/>
                      <a:pt x="430" y="393"/>
                    </a:cubicBezTo>
                    <a:cubicBezTo>
                      <a:pt x="430" y="391"/>
                      <a:pt x="430" y="390"/>
                      <a:pt x="430" y="388"/>
                    </a:cubicBezTo>
                    <a:cubicBezTo>
                      <a:pt x="430" y="386"/>
                      <a:pt x="428" y="386"/>
                      <a:pt x="427" y="385"/>
                    </a:cubicBezTo>
                    <a:cubicBezTo>
                      <a:pt x="426" y="385"/>
                      <a:pt x="424" y="387"/>
                      <a:pt x="424" y="387"/>
                    </a:cubicBezTo>
                    <a:cubicBezTo>
                      <a:pt x="425" y="389"/>
                      <a:pt x="426" y="391"/>
                      <a:pt x="427" y="393"/>
                    </a:cubicBezTo>
                    <a:cubicBezTo>
                      <a:pt x="427" y="393"/>
                      <a:pt x="427" y="393"/>
                      <a:pt x="426" y="393"/>
                    </a:cubicBezTo>
                    <a:cubicBezTo>
                      <a:pt x="427" y="393"/>
                      <a:pt x="427" y="393"/>
                      <a:pt x="427" y="393"/>
                    </a:cubicBezTo>
                    <a:cubicBezTo>
                      <a:pt x="422" y="393"/>
                      <a:pt x="419" y="395"/>
                      <a:pt x="417" y="399"/>
                    </a:cubicBezTo>
                    <a:cubicBezTo>
                      <a:pt x="417" y="399"/>
                      <a:pt x="417" y="399"/>
                      <a:pt x="417" y="399"/>
                    </a:cubicBezTo>
                    <a:cubicBezTo>
                      <a:pt x="417" y="398"/>
                      <a:pt x="418" y="401"/>
                      <a:pt x="417" y="399"/>
                    </a:cubicBezTo>
                    <a:cubicBezTo>
                      <a:pt x="417" y="399"/>
                      <a:pt x="417" y="399"/>
                      <a:pt x="417" y="399"/>
                    </a:cubicBezTo>
                    <a:cubicBezTo>
                      <a:pt x="415" y="399"/>
                      <a:pt x="414" y="399"/>
                      <a:pt x="412" y="399"/>
                    </a:cubicBezTo>
                    <a:cubicBezTo>
                      <a:pt x="409" y="399"/>
                      <a:pt x="407" y="401"/>
                      <a:pt x="406" y="403"/>
                    </a:cubicBezTo>
                    <a:cubicBezTo>
                      <a:pt x="405" y="407"/>
                      <a:pt x="405" y="410"/>
                      <a:pt x="408" y="412"/>
                    </a:cubicBezTo>
                    <a:cubicBezTo>
                      <a:pt x="409" y="413"/>
                      <a:pt x="410" y="414"/>
                      <a:pt x="411" y="414"/>
                    </a:cubicBezTo>
                    <a:cubicBezTo>
                      <a:pt x="412" y="415"/>
                      <a:pt x="411" y="417"/>
                      <a:pt x="410" y="418"/>
                    </a:cubicBezTo>
                    <a:cubicBezTo>
                      <a:pt x="408" y="420"/>
                      <a:pt x="406" y="421"/>
                      <a:pt x="404" y="420"/>
                    </a:cubicBezTo>
                    <a:cubicBezTo>
                      <a:pt x="401" y="419"/>
                      <a:pt x="398" y="420"/>
                      <a:pt x="396" y="420"/>
                    </a:cubicBezTo>
                    <a:cubicBezTo>
                      <a:pt x="394" y="420"/>
                      <a:pt x="392" y="418"/>
                      <a:pt x="393" y="417"/>
                    </a:cubicBezTo>
                    <a:cubicBezTo>
                      <a:pt x="394" y="414"/>
                      <a:pt x="395" y="412"/>
                      <a:pt x="396" y="409"/>
                    </a:cubicBezTo>
                    <a:cubicBezTo>
                      <a:pt x="396" y="409"/>
                      <a:pt x="395" y="408"/>
                      <a:pt x="395" y="408"/>
                    </a:cubicBezTo>
                    <a:cubicBezTo>
                      <a:pt x="395" y="408"/>
                      <a:pt x="394" y="408"/>
                      <a:pt x="394" y="408"/>
                    </a:cubicBezTo>
                    <a:cubicBezTo>
                      <a:pt x="390" y="412"/>
                      <a:pt x="386" y="416"/>
                      <a:pt x="382" y="420"/>
                    </a:cubicBezTo>
                    <a:cubicBezTo>
                      <a:pt x="381" y="421"/>
                      <a:pt x="382" y="423"/>
                      <a:pt x="383" y="424"/>
                    </a:cubicBezTo>
                    <a:cubicBezTo>
                      <a:pt x="385" y="426"/>
                      <a:pt x="384" y="428"/>
                      <a:pt x="382" y="430"/>
                    </a:cubicBezTo>
                    <a:cubicBezTo>
                      <a:pt x="382" y="430"/>
                      <a:pt x="381" y="431"/>
                      <a:pt x="381" y="432"/>
                    </a:cubicBezTo>
                    <a:cubicBezTo>
                      <a:pt x="383" y="432"/>
                      <a:pt x="385" y="432"/>
                      <a:pt x="387" y="432"/>
                    </a:cubicBezTo>
                    <a:cubicBezTo>
                      <a:pt x="391" y="431"/>
                      <a:pt x="394" y="430"/>
                      <a:pt x="398" y="429"/>
                    </a:cubicBezTo>
                    <a:cubicBezTo>
                      <a:pt x="400" y="429"/>
                      <a:pt x="402" y="430"/>
                      <a:pt x="405" y="430"/>
                    </a:cubicBezTo>
                    <a:cubicBezTo>
                      <a:pt x="405" y="430"/>
                      <a:pt x="405" y="430"/>
                      <a:pt x="406" y="431"/>
                    </a:cubicBezTo>
                    <a:cubicBezTo>
                      <a:pt x="405" y="431"/>
                      <a:pt x="405" y="432"/>
                      <a:pt x="405" y="432"/>
                    </a:cubicBezTo>
                    <a:cubicBezTo>
                      <a:pt x="403" y="433"/>
                      <a:pt x="401" y="434"/>
                      <a:pt x="399" y="435"/>
                    </a:cubicBezTo>
                    <a:cubicBezTo>
                      <a:pt x="398" y="435"/>
                      <a:pt x="397" y="435"/>
                      <a:pt x="395" y="436"/>
                    </a:cubicBezTo>
                    <a:cubicBezTo>
                      <a:pt x="393" y="436"/>
                      <a:pt x="392" y="438"/>
                      <a:pt x="393" y="440"/>
                    </a:cubicBezTo>
                    <a:cubicBezTo>
                      <a:pt x="392" y="442"/>
                      <a:pt x="389" y="442"/>
                      <a:pt x="389" y="444"/>
                    </a:cubicBezTo>
                    <a:cubicBezTo>
                      <a:pt x="388" y="446"/>
                      <a:pt x="389" y="448"/>
                      <a:pt x="388" y="450"/>
                    </a:cubicBezTo>
                    <a:cubicBezTo>
                      <a:pt x="388" y="451"/>
                      <a:pt x="387" y="452"/>
                      <a:pt x="387" y="453"/>
                    </a:cubicBezTo>
                    <a:cubicBezTo>
                      <a:pt x="386" y="455"/>
                      <a:pt x="384" y="456"/>
                      <a:pt x="384" y="457"/>
                    </a:cubicBezTo>
                    <a:cubicBezTo>
                      <a:pt x="385" y="461"/>
                      <a:pt x="383" y="463"/>
                      <a:pt x="381" y="464"/>
                    </a:cubicBezTo>
                    <a:cubicBezTo>
                      <a:pt x="378" y="465"/>
                      <a:pt x="375" y="467"/>
                      <a:pt x="375" y="471"/>
                    </a:cubicBezTo>
                    <a:cubicBezTo>
                      <a:pt x="374" y="474"/>
                      <a:pt x="371" y="477"/>
                      <a:pt x="371" y="480"/>
                    </a:cubicBezTo>
                    <a:cubicBezTo>
                      <a:pt x="371" y="483"/>
                      <a:pt x="371" y="485"/>
                      <a:pt x="367" y="486"/>
                    </a:cubicBezTo>
                    <a:cubicBezTo>
                      <a:pt x="366" y="487"/>
                      <a:pt x="365" y="488"/>
                      <a:pt x="366" y="490"/>
                    </a:cubicBezTo>
                    <a:cubicBezTo>
                      <a:pt x="366" y="493"/>
                      <a:pt x="367" y="497"/>
                      <a:pt x="366" y="500"/>
                    </a:cubicBezTo>
                    <a:cubicBezTo>
                      <a:pt x="364" y="503"/>
                      <a:pt x="364" y="506"/>
                      <a:pt x="363" y="509"/>
                    </a:cubicBezTo>
                    <a:cubicBezTo>
                      <a:pt x="363" y="512"/>
                      <a:pt x="361" y="513"/>
                      <a:pt x="359" y="514"/>
                    </a:cubicBezTo>
                    <a:cubicBezTo>
                      <a:pt x="358" y="515"/>
                      <a:pt x="356" y="515"/>
                      <a:pt x="355" y="516"/>
                    </a:cubicBezTo>
                    <a:cubicBezTo>
                      <a:pt x="354" y="516"/>
                      <a:pt x="353" y="517"/>
                      <a:pt x="353" y="518"/>
                    </a:cubicBezTo>
                    <a:cubicBezTo>
                      <a:pt x="353" y="521"/>
                      <a:pt x="353" y="523"/>
                      <a:pt x="350" y="525"/>
                    </a:cubicBezTo>
                    <a:cubicBezTo>
                      <a:pt x="344" y="529"/>
                      <a:pt x="340" y="534"/>
                      <a:pt x="338" y="541"/>
                    </a:cubicBezTo>
                    <a:cubicBezTo>
                      <a:pt x="337" y="542"/>
                      <a:pt x="337" y="544"/>
                      <a:pt x="336" y="545"/>
                    </a:cubicBezTo>
                    <a:cubicBezTo>
                      <a:pt x="335" y="547"/>
                      <a:pt x="333" y="548"/>
                      <a:pt x="331" y="548"/>
                    </a:cubicBezTo>
                    <a:cubicBezTo>
                      <a:pt x="328" y="548"/>
                      <a:pt x="326" y="547"/>
                      <a:pt x="324" y="547"/>
                    </a:cubicBezTo>
                    <a:cubicBezTo>
                      <a:pt x="324" y="547"/>
                      <a:pt x="323" y="548"/>
                      <a:pt x="323" y="548"/>
                    </a:cubicBezTo>
                    <a:cubicBezTo>
                      <a:pt x="322" y="549"/>
                      <a:pt x="322" y="550"/>
                      <a:pt x="323" y="551"/>
                    </a:cubicBezTo>
                    <a:cubicBezTo>
                      <a:pt x="323" y="551"/>
                      <a:pt x="324" y="552"/>
                      <a:pt x="324" y="552"/>
                    </a:cubicBezTo>
                    <a:cubicBezTo>
                      <a:pt x="325" y="554"/>
                      <a:pt x="324" y="556"/>
                      <a:pt x="323" y="556"/>
                    </a:cubicBezTo>
                    <a:cubicBezTo>
                      <a:pt x="318" y="557"/>
                      <a:pt x="315" y="562"/>
                      <a:pt x="310" y="562"/>
                    </a:cubicBezTo>
                    <a:cubicBezTo>
                      <a:pt x="306" y="564"/>
                      <a:pt x="303" y="567"/>
                      <a:pt x="300" y="569"/>
                    </a:cubicBezTo>
                    <a:cubicBezTo>
                      <a:pt x="299" y="570"/>
                      <a:pt x="299" y="571"/>
                      <a:pt x="299" y="571"/>
                    </a:cubicBezTo>
                    <a:cubicBezTo>
                      <a:pt x="300" y="575"/>
                      <a:pt x="298" y="576"/>
                      <a:pt x="295" y="576"/>
                    </a:cubicBezTo>
                    <a:cubicBezTo>
                      <a:pt x="293" y="577"/>
                      <a:pt x="291" y="577"/>
                      <a:pt x="289" y="578"/>
                    </a:cubicBezTo>
                    <a:cubicBezTo>
                      <a:pt x="287" y="579"/>
                      <a:pt x="286" y="580"/>
                      <a:pt x="286" y="582"/>
                    </a:cubicBezTo>
                    <a:cubicBezTo>
                      <a:pt x="285" y="584"/>
                      <a:pt x="286" y="586"/>
                      <a:pt x="285" y="588"/>
                    </a:cubicBezTo>
                    <a:cubicBezTo>
                      <a:pt x="284" y="594"/>
                      <a:pt x="286" y="600"/>
                      <a:pt x="284" y="606"/>
                    </a:cubicBezTo>
                    <a:cubicBezTo>
                      <a:pt x="284" y="606"/>
                      <a:pt x="284" y="607"/>
                      <a:pt x="284" y="608"/>
                    </a:cubicBezTo>
                    <a:cubicBezTo>
                      <a:pt x="285" y="612"/>
                      <a:pt x="288" y="615"/>
                      <a:pt x="290" y="619"/>
                    </a:cubicBezTo>
                    <a:cubicBezTo>
                      <a:pt x="291" y="621"/>
                      <a:pt x="293" y="624"/>
                      <a:pt x="293" y="626"/>
                    </a:cubicBezTo>
                    <a:cubicBezTo>
                      <a:pt x="294" y="628"/>
                      <a:pt x="293" y="630"/>
                      <a:pt x="292" y="631"/>
                    </a:cubicBezTo>
                    <a:cubicBezTo>
                      <a:pt x="291" y="633"/>
                      <a:pt x="290" y="634"/>
                      <a:pt x="288" y="636"/>
                    </a:cubicBezTo>
                    <a:cubicBezTo>
                      <a:pt x="288" y="637"/>
                      <a:pt x="288" y="640"/>
                      <a:pt x="289" y="640"/>
                    </a:cubicBezTo>
                    <a:cubicBezTo>
                      <a:pt x="291" y="641"/>
                      <a:pt x="292" y="641"/>
                      <a:pt x="294" y="642"/>
                    </a:cubicBezTo>
                    <a:cubicBezTo>
                      <a:pt x="296" y="643"/>
                      <a:pt x="296" y="645"/>
                      <a:pt x="295" y="646"/>
                    </a:cubicBezTo>
                    <a:cubicBezTo>
                      <a:pt x="294" y="648"/>
                      <a:pt x="292" y="649"/>
                      <a:pt x="291" y="651"/>
                    </a:cubicBezTo>
                    <a:cubicBezTo>
                      <a:pt x="290" y="652"/>
                      <a:pt x="291" y="656"/>
                      <a:pt x="292" y="657"/>
                    </a:cubicBezTo>
                    <a:cubicBezTo>
                      <a:pt x="298" y="662"/>
                      <a:pt x="304" y="667"/>
                      <a:pt x="311" y="669"/>
                    </a:cubicBezTo>
                    <a:cubicBezTo>
                      <a:pt x="312" y="669"/>
                      <a:pt x="314" y="670"/>
                      <a:pt x="315" y="670"/>
                    </a:cubicBezTo>
                    <a:cubicBezTo>
                      <a:pt x="321" y="667"/>
                      <a:pt x="329" y="666"/>
                      <a:pt x="333" y="659"/>
                    </a:cubicBezTo>
                    <a:cubicBezTo>
                      <a:pt x="335" y="657"/>
                      <a:pt x="337" y="654"/>
                      <a:pt x="339" y="652"/>
                    </a:cubicBezTo>
                    <a:cubicBezTo>
                      <a:pt x="343" y="649"/>
                      <a:pt x="349" y="648"/>
                      <a:pt x="352" y="642"/>
                    </a:cubicBezTo>
                    <a:cubicBezTo>
                      <a:pt x="352" y="642"/>
                      <a:pt x="353" y="642"/>
                      <a:pt x="353" y="642"/>
                    </a:cubicBezTo>
                    <a:cubicBezTo>
                      <a:pt x="355" y="644"/>
                      <a:pt x="357" y="645"/>
                      <a:pt x="358" y="647"/>
                    </a:cubicBezTo>
                    <a:cubicBezTo>
                      <a:pt x="359" y="650"/>
                      <a:pt x="359" y="653"/>
                      <a:pt x="359" y="656"/>
                    </a:cubicBezTo>
                    <a:cubicBezTo>
                      <a:pt x="360" y="660"/>
                      <a:pt x="363" y="663"/>
                      <a:pt x="363" y="667"/>
                    </a:cubicBezTo>
                    <a:cubicBezTo>
                      <a:pt x="364" y="673"/>
                      <a:pt x="367" y="678"/>
                      <a:pt x="370" y="684"/>
                    </a:cubicBezTo>
                    <a:cubicBezTo>
                      <a:pt x="372" y="688"/>
                      <a:pt x="375" y="693"/>
                      <a:pt x="378" y="698"/>
                    </a:cubicBezTo>
                    <a:cubicBezTo>
                      <a:pt x="380" y="699"/>
                      <a:pt x="379" y="701"/>
                      <a:pt x="378" y="702"/>
                    </a:cubicBezTo>
                    <a:cubicBezTo>
                      <a:pt x="378" y="704"/>
                      <a:pt x="377" y="705"/>
                      <a:pt x="377" y="706"/>
                    </a:cubicBezTo>
                    <a:cubicBezTo>
                      <a:pt x="377" y="706"/>
                      <a:pt x="377" y="706"/>
                      <a:pt x="377" y="706"/>
                    </a:cubicBezTo>
                    <a:cubicBezTo>
                      <a:pt x="377" y="707"/>
                      <a:pt x="377" y="707"/>
                      <a:pt x="377" y="707"/>
                    </a:cubicBezTo>
                    <a:cubicBezTo>
                      <a:pt x="378" y="709"/>
                      <a:pt x="379" y="710"/>
                      <a:pt x="380" y="711"/>
                    </a:cubicBezTo>
                    <a:cubicBezTo>
                      <a:pt x="384" y="722"/>
                      <a:pt x="386" y="719"/>
                      <a:pt x="395" y="718"/>
                    </a:cubicBezTo>
                    <a:cubicBezTo>
                      <a:pt x="397" y="717"/>
                      <a:pt x="399" y="716"/>
                      <a:pt x="399" y="713"/>
                    </a:cubicBezTo>
                    <a:cubicBezTo>
                      <a:pt x="400" y="709"/>
                      <a:pt x="402" y="708"/>
                      <a:pt x="406" y="707"/>
                    </a:cubicBezTo>
                    <a:cubicBezTo>
                      <a:pt x="407" y="707"/>
                      <a:pt x="409" y="706"/>
                      <a:pt x="411" y="707"/>
                    </a:cubicBezTo>
                    <a:cubicBezTo>
                      <a:pt x="415" y="707"/>
                      <a:pt x="419" y="706"/>
                      <a:pt x="422" y="701"/>
                    </a:cubicBezTo>
                    <a:cubicBezTo>
                      <a:pt x="429" y="702"/>
                      <a:pt x="429" y="696"/>
                      <a:pt x="430" y="692"/>
                    </a:cubicBezTo>
                    <a:cubicBezTo>
                      <a:pt x="430" y="691"/>
                      <a:pt x="430" y="690"/>
                      <a:pt x="430" y="689"/>
                    </a:cubicBezTo>
                    <a:cubicBezTo>
                      <a:pt x="430" y="687"/>
                      <a:pt x="429" y="686"/>
                      <a:pt x="427" y="686"/>
                    </a:cubicBezTo>
                    <a:cubicBezTo>
                      <a:pt x="426" y="686"/>
                      <a:pt x="425" y="687"/>
                      <a:pt x="425" y="686"/>
                    </a:cubicBezTo>
                    <a:cubicBezTo>
                      <a:pt x="425" y="686"/>
                      <a:pt x="424" y="685"/>
                      <a:pt x="424" y="685"/>
                    </a:cubicBezTo>
                    <a:cubicBezTo>
                      <a:pt x="424" y="680"/>
                      <a:pt x="424" y="674"/>
                      <a:pt x="426" y="669"/>
                    </a:cubicBezTo>
                    <a:cubicBezTo>
                      <a:pt x="427" y="666"/>
                      <a:pt x="427" y="663"/>
                      <a:pt x="427" y="661"/>
                    </a:cubicBezTo>
                    <a:cubicBezTo>
                      <a:pt x="427" y="656"/>
                      <a:pt x="430" y="652"/>
                      <a:pt x="433" y="650"/>
                    </a:cubicBezTo>
                    <a:cubicBezTo>
                      <a:pt x="436" y="648"/>
                      <a:pt x="439" y="647"/>
                      <a:pt x="441" y="644"/>
                    </a:cubicBezTo>
                    <a:cubicBezTo>
                      <a:pt x="444" y="642"/>
                      <a:pt x="447" y="639"/>
                      <a:pt x="446" y="634"/>
                    </a:cubicBezTo>
                    <a:cubicBezTo>
                      <a:pt x="446" y="632"/>
                      <a:pt x="447" y="630"/>
                      <a:pt x="447" y="628"/>
                    </a:cubicBezTo>
                    <a:cubicBezTo>
                      <a:pt x="447" y="626"/>
                      <a:pt x="446" y="625"/>
                      <a:pt x="445" y="623"/>
                    </a:cubicBezTo>
                    <a:cubicBezTo>
                      <a:pt x="442" y="618"/>
                      <a:pt x="438" y="613"/>
                      <a:pt x="431" y="610"/>
                    </a:cubicBezTo>
                    <a:cubicBezTo>
                      <a:pt x="428" y="608"/>
                      <a:pt x="427" y="605"/>
                      <a:pt x="427" y="602"/>
                    </a:cubicBezTo>
                    <a:cubicBezTo>
                      <a:pt x="427" y="593"/>
                      <a:pt x="427" y="584"/>
                      <a:pt x="427" y="575"/>
                    </a:cubicBezTo>
                    <a:cubicBezTo>
                      <a:pt x="427" y="574"/>
                      <a:pt x="428" y="572"/>
                      <a:pt x="429" y="571"/>
                    </a:cubicBezTo>
                    <a:cubicBezTo>
                      <a:pt x="434" y="563"/>
                      <a:pt x="439" y="556"/>
                      <a:pt x="446" y="551"/>
                    </a:cubicBezTo>
                    <a:cubicBezTo>
                      <a:pt x="450" y="549"/>
                      <a:pt x="453" y="546"/>
                      <a:pt x="456" y="543"/>
                    </a:cubicBezTo>
                    <a:cubicBezTo>
                      <a:pt x="462" y="537"/>
                      <a:pt x="462" y="537"/>
                      <a:pt x="466" y="528"/>
                    </a:cubicBezTo>
                    <a:cubicBezTo>
                      <a:pt x="467" y="525"/>
                      <a:pt x="467" y="523"/>
                      <a:pt x="467" y="520"/>
                    </a:cubicBezTo>
                    <a:cubicBezTo>
                      <a:pt x="465" y="514"/>
                      <a:pt x="466" y="506"/>
                      <a:pt x="469" y="501"/>
                    </a:cubicBezTo>
                    <a:cubicBezTo>
                      <a:pt x="472" y="496"/>
                      <a:pt x="475" y="492"/>
                      <a:pt x="482" y="493"/>
                    </a:cubicBezTo>
                    <a:cubicBezTo>
                      <a:pt x="490" y="492"/>
                      <a:pt x="497" y="494"/>
                      <a:pt x="504" y="497"/>
                    </a:cubicBezTo>
                    <a:cubicBezTo>
                      <a:pt x="506" y="498"/>
                      <a:pt x="508" y="503"/>
                      <a:pt x="506" y="504"/>
                    </a:cubicBezTo>
                    <a:cubicBezTo>
                      <a:pt x="503" y="506"/>
                      <a:pt x="501" y="507"/>
                      <a:pt x="501" y="510"/>
                    </a:cubicBezTo>
                    <a:cubicBezTo>
                      <a:pt x="501" y="512"/>
                      <a:pt x="500" y="515"/>
                      <a:pt x="499" y="516"/>
                    </a:cubicBezTo>
                    <a:cubicBezTo>
                      <a:pt x="494" y="524"/>
                      <a:pt x="489" y="532"/>
                      <a:pt x="483" y="539"/>
                    </a:cubicBezTo>
                    <a:cubicBezTo>
                      <a:pt x="481" y="541"/>
                      <a:pt x="479" y="543"/>
                      <a:pt x="479" y="546"/>
                    </a:cubicBezTo>
                    <a:cubicBezTo>
                      <a:pt x="477" y="550"/>
                      <a:pt x="475" y="551"/>
                      <a:pt x="471" y="551"/>
                    </a:cubicBezTo>
                    <a:cubicBezTo>
                      <a:pt x="469" y="550"/>
                      <a:pt x="468" y="552"/>
                      <a:pt x="468" y="554"/>
                    </a:cubicBezTo>
                    <a:cubicBezTo>
                      <a:pt x="468" y="556"/>
                      <a:pt x="468" y="559"/>
                      <a:pt x="467" y="562"/>
                    </a:cubicBezTo>
                    <a:cubicBezTo>
                      <a:pt x="467" y="564"/>
                      <a:pt x="467" y="566"/>
                      <a:pt x="467" y="568"/>
                    </a:cubicBezTo>
                    <a:cubicBezTo>
                      <a:pt x="468" y="570"/>
                      <a:pt x="469" y="572"/>
                      <a:pt x="469" y="574"/>
                    </a:cubicBezTo>
                    <a:cubicBezTo>
                      <a:pt x="471" y="583"/>
                      <a:pt x="474" y="591"/>
                      <a:pt x="472" y="600"/>
                    </a:cubicBezTo>
                    <a:cubicBezTo>
                      <a:pt x="472" y="602"/>
                      <a:pt x="473" y="604"/>
                      <a:pt x="473" y="605"/>
                    </a:cubicBezTo>
                    <a:cubicBezTo>
                      <a:pt x="473" y="608"/>
                      <a:pt x="475" y="610"/>
                      <a:pt x="477" y="611"/>
                    </a:cubicBezTo>
                    <a:cubicBezTo>
                      <a:pt x="479" y="612"/>
                      <a:pt x="481" y="614"/>
                      <a:pt x="483" y="615"/>
                    </a:cubicBezTo>
                    <a:cubicBezTo>
                      <a:pt x="483" y="615"/>
                      <a:pt x="483" y="615"/>
                      <a:pt x="483" y="615"/>
                    </a:cubicBezTo>
                    <a:cubicBezTo>
                      <a:pt x="483" y="615"/>
                      <a:pt x="483" y="614"/>
                      <a:pt x="483" y="614"/>
                    </a:cubicBezTo>
                    <a:cubicBezTo>
                      <a:pt x="484" y="614"/>
                      <a:pt x="484" y="614"/>
                      <a:pt x="484" y="614"/>
                    </a:cubicBezTo>
                    <a:cubicBezTo>
                      <a:pt x="483" y="615"/>
                      <a:pt x="483" y="615"/>
                      <a:pt x="483" y="615"/>
                    </a:cubicBezTo>
                    <a:cubicBezTo>
                      <a:pt x="484" y="615"/>
                      <a:pt x="486" y="617"/>
                      <a:pt x="487" y="617"/>
                    </a:cubicBezTo>
                    <a:cubicBezTo>
                      <a:pt x="491" y="616"/>
                      <a:pt x="493" y="618"/>
                      <a:pt x="495" y="621"/>
                    </a:cubicBezTo>
                    <a:cubicBezTo>
                      <a:pt x="497" y="624"/>
                      <a:pt x="500" y="624"/>
                      <a:pt x="503" y="623"/>
                    </a:cubicBezTo>
                    <a:cubicBezTo>
                      <a:pt x="507" y="622"/>
                      <a:pt x="510" y="621"/>
                      <a:pt x="513" y="620"/>
                    </a:cubicBezTo>
                    <a:cubicBezTo>
                      <a:pt x="522" y="615"/>
                      <a:pt x="533" y="612"/>
                      <a:pt x="544" y="612"/>
                    </a:cubicBezTo>
                    <a:cubicBezTo>
                      <a:pt x="548" y="612"/>
                      <a:pt x="552" y="611"/>
                      <a:pt x="555" y="611"/>
                    </a:cubicBezTo>
                    <a:cubicBezTo>
                      <a:pt x="556" y="611"/>
                      <a:pt x="558" y="611"/>
                      <a:pt x="558" y="611"/>
                    </a:cubicBezTo>
                    <a:cubicBezTo>
                      <a:pt x="560" y="616"/>
                      <a:pt x="566" y="615"/>
                      <a:pt x="569" y="618"/>
                    </a:cubicBezTo>
                    <a:cubicBezTo>
                      <a:pt x="570" y="618"/>
                      <a:pt x="570" y="618"/>
                      <a:pt x="571" y="618"/>
                    </a:cubicBezTo>
                    <a:cubicBezTo>
                      <a:pt x="571" y="619"/>
                      <a:pt x="571" y="620"/>
                      <a:pt x="571" y="620"/>
                    </a:cubicBezTo>
                    <a:cubicBezTo>
                      <a:pt x="569" y="621"/>
                      <a:pt x="567" y="622"/>
                      <a:pt x="565" y="623"/>
                    </a:cubicBezTo>
                    <a:cubicBezTo>
                      <a:pt x="562" y="624"/>
                      <a:pt x="559" y="625"/>
                      <a:pt x="557" y="628"/>
                    </a:cubicBezTo>
                    <a:cubicBezTo>
                      <a:pt x="553" y="634"/>
                      <a:pt x="549" y="634"/>
                      <a:pt x="543" y="632"/>
                    </a:cubicBezTo>
                    <a:cubicBezTo>
                      <a:pt x="540" y="631"/>
                      <a:pt x="536" y="630"/>
                      <a:pt x="532" y="629"/>
                    </a:cubicBezTo>
                    <a:cubicBezTo>
                      <a:pt x="530" y="629"/>
                      <a:pt x="529" y="629"/>
                      <a:pt x="527" y="629"/>
                    </a:cubicBezTo>
                    <a:cubicBezTo>
                      <a:pt x="522" y="631"/>
                      <a:pt x="517" y="633"/>
                      <a:pt x="512" y="634"/>
                    </a:cubicBezTo>
                    <a:cubicBezTo>
                      <a:pt x="506" y="637"/>
                      <a:pt x="502" y="640"/>
                      <a:pt x="502" y="646"/>
                    </a:cubicBezTo>
                    <a:cubicBezTo>
                      <a:pt x="502" y="650"/>
                      <a:pt x="500" y="651"/>
                      <a:pt x="497" y="652"/>
                    </a:cubicBezTo>
                    <a:cubicBezTo>
                      <a:pt x="495" y="653"/>
                      <a:pt x="493" y="653"/>
                      <a:pt x="491" y="654"/>
                    </a:cubicBezTo>
                    <a:cubicBezTo>
                      <a:pt x="486" y="655"/>
                      <a:pt x="486" y="658"/>
                      <a:pt x="489" y="663"/>
                    </a:cubicBezTo>
                    <a:cubicBezTo>
                      <a:pt x="489" y="663"/>
                      <a:pt x="489" y="663"/>
                      <a:pt x="489" y="664"/>
                    </a:cubicBezTo>
                    <a:cubicBezTo>
                      <a:pt x="494" y="664"/>
                      <a:pt x="497" y="660"/>
                      <a:pt x="501" y="658"/>
                    </a:cubicBezTo>
                    <a:cubicBezTo>
                      <a:pt x="503" y="656"/>
                      <a:pt x="504" y="656"/>
                      <a:pt x="507" y="658"/>
                    </a:cubicBezTo>
                    <a:cubicBezTo>
                      <a:pt x="508" y="659"/>
                      <a:pt x="510" y="661"/>
                      <a:pt x="512" y="662"/>
                    </a:cubicBezTo>
                    <a:cubicBezTo>
                      <a:pt x="513" y="662"/>
                      <a:pt x="515" y="664"/>
                      <a:pt x="515" y="665"/>
                    </a:cubicBezTo>
                    <a:cubicBezTo>
                      <a:pt x="515" y="670"/>
                      <a:pt x="515" y="674"/>
                      <a:pt x="515" y="678"/>
                    </a:cubicBezTo>
                    <a:cubicBezTo>
                      <a:pt x="515" y="681"/>
                      <a:pt x="513" y="682"/>
                      <a:pt x="511" y="683"/>
                    </a:cubicBezTo>
                    <a:cubicBezTo>
                      <a:pt x="510" y="683"/>
                      <a:pt x="507" y="683"/>
                      <a:pt x="506" y="682"/>
                    </a:cubicBezTo>
                    <a:cubicBezTo>
                      <a:pt x="504" y="680"/>
                      <a:pt x="502" y="677"/>
                      <a:pt x="500" y="674"/>
                    </a:cubicBezTo>
                    <a:cubicBezTo>
                      <a:pt x="497" y="672"/>
                      <a:pt x="496" y="671"/>
                      <a:pt x="493" y="672"/>
                    </a:cubicBezTo>
                    <a:cubicBezTo>
                      <a:pt x="488" y="674"/>
                      <a:pt x="485" y="676"/>
                      <a:pt x="483" y="681"/>
                    </a:cubicBezTo>
                    <a:cubicBezTo>
                      <a:pt x="482" y="684"/>
                      <a:pt x="481" y="687"/>
                      <a:pt x="480" y="690"/>
                    </a:cubicBezTo>
                    <a:cubicBezTo>
                      <a:pt x="478" y="694"/>
                      <a:pt x="478" y="698"/>
                      <a:pt x="479" y="703"/>
                    </a:cubicBezTo>
                    <a:cubicBezTo>
                      <a:pt x="480" y="708"/>
                      <a:pt x="481" y="714"/>
                      <a:pt x="481" y="719"/>
                    </a:cubicBezTo>
                    <a:cubicBezTo>
                      <a:pt x="482" y="720"/>
                      <a:pt x="481" y="721"/>
                      <a:pt x="480" y="722"/>
                    </a:cubicBezTo>
                    <a:cubicBezTo>
                      <a:pt x="477" y="723"/>
                      <a:pt x="475" y="724"/>
                      <a:pt x="472" y="725"/>
                    </a:cubicBezTo>
                    <a:cubicBezTo>
                      <a:pt x="469" y="726"/>
                      <a:pt x="468" y="728"/>
                      <a:pt x="468" y="731"/>
                    </a:cubicBezTo>
                    <a:cubicBezTo>
                      <a:pt x="467" y="736"/>
                      <a:pt x="457" y="737"/>
                      <a:pt x="454" y="733"/>
                    </a:cubicBezTo>
                    <a:cubicBezTo>
                      <a:pt x="453" y="732"/>
                      <a:pt x="453" y="731"/>
                      <a:pt x="452" y="730"/>
                    </a:cubicBezTo>
                    <a:cubicBezTo>
                      <a:pt x="451" y="727"/>
                      <a:pt x="448" y="726"/>
                      <a:pt x="446" y="727"/>
                    </a:cubicBezTo>
                    <a:cubicBezTo>
                      <a:pt x="440" y="727"/>
                      <a:pt x="435" y="729"/>
                      <a:pt x="430" y="732"/>
                    </a:cubicBezTo>
                    <a:cubicBezTo>
                      <a:pt x="423" y="736"/>
                      <a:pt x="417" y="740"/>
                      <a:pt x="410" y="743"/>
                    </a:cubicBezTo>
                    <a:cubicBezTo>
                      <a:pt x="408" y="744"/>
                      <a:pt x="406" y="747"/>
                      <a:pt x="404" y="748"/>
                    </a:cubicBezTo>
                    <a:cubicBezTo>
                      <a:pt x="403" y="749"/>
                      <a:pt x="400" y="749"/>
                      <a:pt x="399" y="749"/>
                    </a:cubicBezTo>
                    <a:cubicBezTo>
                      <a:pt x="397" y="746"/>
                      <a:pt x="394" y="744"/>
                      <a:pt x="392" y="741"/>
                    </a:cubicBezTo>
                    <a:cubicBezTo>
                      <a:pt x="391" y="739"/>
                      <a:pt x="392" y="737"/>
                      <a:pt x="391" y="736"/>
                    </a:cubicBezTo>
                    <a:cubicBezTo>
                      <a:pt x="391" y="734"/>
                      <a:pt x="389" y="733"/>
                      <a:pt x="388" y="734"/>
                    </a:cubicBezTo>
                    <a:cubicBezTo>
                      <a:pt x="385" y="736"/>
                      <a:pt x="383" y="738"/>
                      <a:pt x="379" y="738"/>
                    </a:cubicBezTo>
                    <a:cubicBezTo>
                      <a:pt x="374" y="739"/>
                      <a:pt x="370" y="742"/>
                      <a:pt x="366" y="745"/>
                    </a:cubicBezTo>
                    <a:cubicBezTo>
                      <a:pt x="365" y="745"/>
                      <a:pt x="363" y="745"/>
                      <a:pt x="363" y="744"/>
                    </a:cubicBezTo>
                    <a:cubicBezTo>
                      <a:pt x="361" y="742"/>
                      <a:pt x="359" y="740"/>
                      <a:pt x="356" y="739"/>
                    </a:cubicBezTo>
                    <a:cubicBezTo>
                      <a:pt x="354" y="738"/>
                      <a:pt x="351" y="738"/>
                      <a:pt x="349" y="737"/>
                    </a:cubicBezTo>
                    <a:cubicBezTo>
                      <a:pt x="347" y="735"/>
                      <a:pt x="346" y="732"/>
                      <a:pt x="345" y="729"/>
                    </a:cubicBezTo>
                    <a:cubicBezTo>
                      <a:pt x="345" y="728"/>
                      <a:pt x="346" y="727"/>
                      <a:pt x="346" y="726"/>
                    </a:cubicBezTo>
                    <a:cubicBezTo>
                      <a:pt x="346" y="726"/>
                      <a:pt x="347" y="726"/>
                      <a:pt x="347" y="726"/>
                    </a:cubicBezTo>
                    <a:cubicBezTo>
                      <a:pt x="352" y="728"/>
                      <a:pt x="357" y="729"/>
                      <a:pt x="361" y="732"/>
                    </a:cubicBezTo>
                    <a:cubicBezTo>
                      <a:pt x="365" y="736"/>
                      <a:pt x="370" y="734"/>
                      <a:pt x="373" y="729"/>
                    </a:cubicBezTo>
                    <a:cubicBezTo>
                      <a:pt x="377" y="722"/>
                      <a:pt x="378" y="715"/>
                      <a:pt x="377" y="707"/>
                    </a:cubicBezTo>
                    <a:cubicBezTo>
                      <a:pt x="377" y="707"/>
                      <a:pt x="377" y="707"/>
                      <a:pt x="377" y="707"/>
                    </a:cubicBezTo>
                    <a:cubicBezTo>
                      <a:pt x="377" y="707"/>
                      <a:pt x="377" y="707"/>
                      <a:pt x="377" y="706"/>
                    </a:cubicBezTo>
                    <a:cubicBezTo>
                      <a:pt x="371" y="706"/>
                      <a:pt x="367" y="709"/>
                      <a:pt x="363" y="713"/>
                    </a:cubicBezTo>
                    <a:cubicBezTo>
                      <a:pt x="361" y="714"/>
                      <a:pt x="361" y="717"/>
                      <a:pt x="362" y="719"/>
                    </a:cubicBezTo>
                    <a:cubicBezTo>
                      <a:pt x="363" y="721"/>
                      <a:pt x="365" y="722"/>
                      <a:pt x="366" y="724"/>
                    </a:cubicBezTo>
                    <a:cubicBezTo>
                      <a:pt x="366" y="725"/>
                      <a:pt x="366" y="727"/>
                      <a:pt x="365" y="727"/>
                    </a:cubicBezTo>
                    <a:cubicBezTo>
                      <a:pt x="365" y="727"/>
                      <a:pt x="363" y="727"/>
                      <a:pt x="362" y="727"/>
                    </a:cubicBezTo>
                    <a:cubicBezTo>
                      <a:pt x="362" y="727"/>
                      <a:pt x="361" y="726"/>
                      <a:pt x="361" y="726"/>
                    </a:cubicBezTo>
                    <a:cubicBezTo>
                      <a:pt x="357" y="723"/>
                      <a:pt x="356" y="717"/>
                      <a:pt x="351" y="715"/>
                    </a:cubicBezTo>
                    <a:cubicBezTo>
                      <a:pt x="351" y="715"/>
                      <a:pt x="351" y="713"/>
                      <a:pt x="351" y="712"/>
                    </a:cubicBezTo>
                    <a:cubicBezTo>
                      <a:pt x="351" y="708"/>
                      <a:pt x="353" y="705"/>
                      <a:pt x="357" y="704"/>
                    </a:cubicBezTo>
                    <a:cubicBezTo>
                      <a:pt x="358" y="703"/>
                      <a:pt x="358" y="702"/>
                      <a:pt x="358" y="701"/>
                    </a:cubicBezTo>
                    <a:cubicBezTo>
                      <a:pt x="357" y="700"/>
                      <a:pt x="357" y="700"/>
                      <a:pt x="356" y="700"/>
                    </a:cubicBezTo>
                    <a:cubicBezTo>
                      <a:pt x="351" y="697"/>
                      <a:pt x="350" y="693"/>
                      <a:pt x="352" y="687"/>
                    </a:cubicBezTo>
                    <a:cubicBezTo>
                      <a:pt x="353" y="685"/>
                      <a:pt x="354" y="682"/>
                      <a:pt x="353" y="679"/>
                    </a:cubicBezTo>
                    <a:cubicBezTo>
                      <a:pt x="353" y="678"/>
                      <a:pt x="351" y="676"/>
                      <a:pt x="350" y="676"/>
                    </a:cubicBezTo>
                    <a:cubicBezTo>
                      <a:pt x="349" y="677"/>
                      <a:pt x="348" y="677"/>
                      <a:pt x="347" y="677"/>
                    </a:cubicBezTo>
                    <a:cubicBezTo>
                      <a:pt x="341" y="681"/>
                      <a:pt x="336" y="687"/>
                      <a:pt x="329" y="689"/>
                    </a:cubicBezTo>
                    <a:cubicBezTo>
                      <a:pt x="328" y="689"/>
                      <a:pt x="328" y="691"/>
                      <a:pt x="328" y="692"/>
                    </a:cubicBezTo>
                    <a:cubicBezTo>
                      <a:pt x="328" y="698"/>
                      <a:pt x="323" y="704"/>
                      <a:pt x="326" y="711"/>
                    </a:cubicBezTo>
                    <a:cubicBezTo>
                      <a:pt x="326" y="711"/>
                      <a:pt x="325" y="713"/>
                      <a:pt x="325" y="714"/>
                    </a:cubicBezTo>
                    <a:cubicBezTo>
                      <a:pt x="324" y="716"/>
                      <a:pt x="325" y="718"/>
                      <a:pt x="326" y="720"/>
                    </a:cubicBezTo>
                    <a:cubicBezTo>
                      <a:pt x="327" y="721"/>
                      <a:pt x="329" y="722"/>
                      <a:pt x="329" y="724"/>
                    </a:cubicBezTo>
                    <a:cubicBezTo>
                      <a:pt x="331" y="731"/>
                      <a:pt x="333" y="737"/>
                      <a:pt x="334" y="744"/>
                    </a:cubicBezTo>
                    <a:cubicBezTo>
                      <a:pt x="334" y="748"/>
                      <a:pt x="329" y="754"/>
                      <a:pt x="325" y="753"/>
                    </a:cubicBezTo>
                    <a:cubicBezTo>
                      <a:pt x="321" y="752"/>
                      <a:pt x="317" y="752"/>
                      <a:pt x="313" y="754"/>
                    </a:cubicBezTo>
                    <a:cubicBezTo>
                      <a:pt x="309" y="756"/>
                      <a:pt x="306" y="758"/>
                      <a:pt x="302" y="758"/>
                    </a:cubicBezTo>
                    <a:cubicBezTo>
                      <a:pt x="297" y="759"/>
                      <a:pt x="293" y="762"/>
                      <a:pt x="288" y="764"/>
                    </a:cubicBezTo>
                    <a:cubicBezTo>
                      <a:pt x="284" y="766"/>
                      <a:pt x="282" y="769"/>
                      <a:pt x="280" y="774"/>
                    </a:cubicBezTo>
                    <a:cubicBezTo>
                      <a:pt x="276" y="789"/>
                      <a:pt x="276" y="789"/>
                      <a:pt x="264" y="798"/>
                    </a:cubicBezTo>
                    <a:cubicBezTo>
                      <a:pt x="262" y="800"/>
                      <a:pt x="259" y="801"/>
                      <a:pt x="256" y="803"/>
                    </a:cubicBezTo>
                    <a:cubicBezTo>
                      <a:pt x="255" y="804"/>
                      <a:pt x="253" y="805"/>
                      <a:pt x="253" y="806"/>
                    </a:cubicBezTo>
                    <a:cubicBezTo>
                      <a:pt x="252" y="808"/>
                      <a:pt x="252" y="811"/>
                      <a:pt x="251" y="813"/>
                    </a:cubicBezTo>
                    <a:cubicBezTo>
                      <a:pt x="250" y="816"/>
                      <a:pt x="248" y="818"/>
                      <a:pt x="244" y="819"/>
                    </a:cubicBezTo>
                    <a:cubicBezTo>
                      <a:pt x="243" y="820"/>
                      <a:pt x="241" y="820"/>
                      <a:pt x="240" y="821"/>
                    </a:cubicBezTo>
                    <a:cubicBezTo>
                      <a:pt x="237" y="822"/>
                      <a:pt x="235" y="823"/>
                      <a:pt x="234" y="826"/>
                    </a:cubicBezTo>
                    <a:cubicBezTo>
                      <a:pt x="232" y="829"/>
                      <a:pt x="228" y="830"/>
                      <a:pt x="225" y="829"/>
                    </a:cubicBezTo>
                    <a:cubicBezTo>
                      <a:pt x="222" y="829"/>
                      <a:pt x="220" y="828"/>
                      <a:pt x="218" y="826"/>
                    </a:cubicBezTo>
                    <a:cubicBezTo>
                      <a:pt x="217" y="825"/>
                      <a:pt x="215" y="825"/>
                      <a:pt x="213" y="825"/>
                    </a:cubicBezTo>
                    <a:cubicBezTo>
                      <a:pt x="212" y="825"/>
                      <a:pt x="210" y="827"/>
                      <a:pt x="210" y="828"/>
                    </a:cubicBezTo>
                    <a:cubicBezTo>
                      <a:pt x="211" y="831"/>
                      <a:pt x="211" y="834"/>
                      <a:pt x="212" y="837"/>
                    </a:cubicBezTo>
                    <a:cubicBezTo>
                      <a:pt x="213" y="840"/>
                      <a:pt x="211" y="842"/>
                      <a:pt x="208" y="842"/>
                    </a:cubicBezTo>
                    <a:cubicBezTo>
                      <a:pt x="204" y="842"/>
                      <a:pt x="201" y="842"/>
                      <a:pt x="197" y="840"/>
                    </a:cubicBezTo>
                    <a:cubicBezTo>
                      <a:pt x="195" y="839"/>
                      <a:pt x="193" y="839"/>
                      <a:pt x="191" y="839"/>
                    </a:cubicBezTo>
                    <a:cubicBezTo>
                      <a:pt x="186" y="840"/>
                      <a:pt x="182" y="842"/>
                      <a:pt x="178" y="843"/>
                    </a:cubicBezTo>
                    <a:cubicBezTo>
                      <a:pt x="177" y="843"/>
                      <a:pt x="175" y="846"/>
                      <a:pt x="176" y="847"/>
                    </a:cubicBezTo>
                    <a:cubicBezTo>
                      <a:pt x="177" y="852"/>
                      <a:pt x="177" y="858"/>
                      <a:pt x="185" y="858"/>
                    </a:cubicBezTo>
                    <a:cubicBezTo>
                      <a:pt x="188" y="858"/>
                      <a:pt x="191" y="861"/>
                      <a:pt x="194" y="862"/>
                    </a:cubicBezTo>
                    <a:cubicBezTo>
                      <a:pt x="199" y="863"/>
                      <a:pt x="203" y="866"/>
                      <a:pt x="205" y="871"/>
                    </a:cubicBezTo>
                    <a:cubicBezTo>
                      <a:pt x="206" y="876"/>
                      <a:pt x="209" y="880"/>
                      <a:pt x="214" y="882"/>
                    </a:cubicBezTo>
                    <a:cubicBezTo>
                      <a:pt x="217" y="884"/>
                      <a:pt x="218" y="887"/>
                      <a:pt x="218" y="891"/>
                    </a:cubicBezTo>
                    <a:cubicBezTo>
                      <a:pt x="217" y="900"/>
                      <a:pt x="217" y="908"/>
                      <a:pt x="216" y="917"/>
                    </a:cubicBezTo>
                    <a:cubicBezTo>
                      <a:pt x="216" y="920"/>
                      <a:pt x="215" y="923"/>
                      <a:pt x="214" y="927"/>
                    </a:cubicBezTo>
                    <a:cubicBezTo>
                      <a:pt x="213" y="929"/>
                      <a:pt x="209" y="932"/>
                      <a:pt x="206" y="931"/>
                    </a:cubicBezTo>
                    <a:cubicBezTo>
                      <a:pt x="200" y="929"/>
                      <a:pt x="194" y="932"/>
                      <a:pt x="188" y="929"/>
                    </a:cubicBezTo>
                    <a:cubicBezTo>
                      <a:pt x="187" y="928"/>
                      <a:pt x="185" y="928"/>
                      <a:pt x="183" y="929"/>
                    </a:cubicBezTo>
                    <a:cubicBezTo>
                      <a:pt x="178" y="931"/>
                      <a:pt x="172" y="930"/>
                      <a:pt x="167" y="928"/>
                    </a:cubicBezTo>
                    <a:cubicBezTo>
                      <a:pt x="161" y="927"/>
                      <a:pt x="155" y="925"/>
                      <a:pt x="149" y="927"/>
                    </a:cubicBezTo>
                    <a:cubicBezTo>
                      <a:pt x="148" y="927"/>
                      <a:pt x="146" y="927"/>
                      <a:pt x="144" y="927"/>
                    </a:cubicBezTo>
                    <a:cubicBezTo>
                      <a:pt x="138" y="924"/>
                      <a:pt x="132" y="924"/>
                      <a:pt x="127" y="930"/>
                    </a:cubicBezTo>
                    <a:cubicBezTo>
                      <a:pt x="126" y="932"/>
                      <a:pt x="124" y="932"/>
                      <a:pt x="122" y="932"/>
                    </a:cubicBezTo>
                    <a:cubicBezTo>
                      <a:pt x="121" y="933"/>
                      <a:pt x="120" y="933"/>
                      <a:pt x="119" y="933"/>
                    </a:cubicBezTo>
                    <a:cubicBezTo>
                      <a:pt x="117" y="934"/>
                      <a:pt x="116" y="937"/>
                      <a:pt x="117" y="939"/>
                    </a:cubicBezTo>
                    <a:cubicBezTo>
                      <a:pt x="120" y="944"/>
                      <a:pt x="121" y="950"/>
                      <a:pt x="120" y="956"/>
                    </a:cubicBezTo>
                    <a:cubicBezTo>
                      <a:pt x="120" y="957"/>
                      <a:pt x="120" y="957"/>
                      <a:pt x="120" y="958"/>
                    </a:cubicBezTo>
                    <a:cubicBezTo>
                      <a:pt x="123" y="970"/>
                      <a:pt x="121" y="982"/>
                      <a:pt x="115" y="993"/>
                    </a:cubicBezTo>
                    <a:cubicBezTo>
                      <a:pt x="114" y="996"/>
                      <a:pt x="113" y="999"/>
                      <a:pt x="112" y="1002"/>
                    </a:cubicBezTo>
                    <a:cubicBezTo>
                      <a:pt x="111" y="1004"/>
                      <a:pt x="111" y="1007"/>
                      <a:pt x="112" y="1009"/>
                    </a:cubicBezTo>
                    <a:cubicBezTo>
                      <a:pt x="117" y="1014"/>
                      <a:pt x="119" y="1021"/>
                      <a:pt x="119" y="1028"/>
                    </a:cubicBezTo>
                    <a:cubicBezTo>
                      <a:pt x="119" y="1029"/>
                      <a:pt x="119" y="1030"/>
                      <a:pt x="119" y="1031"/>
                    </a:cubicBezTo>
                    <a:cubicBezTo>
                      <a:pt x="119" y="1032"/>
                      <a:pt x="120" y="1034"/>
                      <a:pt x="121" y="1034"/>
                    </a:cubicBezTo>
                    <a:cubicBezTo>
                      <a:pt x="125" y="1035"/>
                      <a:pt x="129" y="1037"/>
                      <a:pt x="134" y="1036"/>
                    </a:cubicBezTo>
                    <a:cubicBezTo>
                      <a:pt x="136" y="1036"/>
                      <a:pt x="138" y="1035"/>
                      <a:pt x="140" y="1035"/>
                    </a:cubicBezTo>
                    <a:cubicBezTo>
                      <a:pt x="143" y="1035"/>
                      <a:pt x="146" y="1036"/>
                      <a:pt x="147" y="1039"/>
                    </a:cubicBezTo>
                    <a:cubicBezTo>
                      <a:pt x="150" y="1042"/>
                      <a:pt x="151" y="1045"/>
                      <a:pt x="154" y="1048"/>
                    </a:cubicBezTo>
                    <a:cubicBezTo>
                      <a:pt x="156" y="1052"/>
                      <a:pt x="161" y="1053"/>
                      <a:pt x="164" y="1051"/>
                    </a:cubicBezTo>
                    <a:cubicBezTo>
                      <a:pt x="166" y="1050"/>
                      <a:pt x="169" y="1048"/>
                      <a:pt x="171" y="1047"/>
                    </a:cubicBezTo>
                    <a:cubicBezTo>
                      <a:pt x="177" y="1043"/>
                      <a:pt x="183" y="1041"/>
                      <a:pt x="190" y="1042"/>
                    </a:cubicBezTo>
                    <a:cubicBezTo>
                      <a:pt x="194" y="1042"/>
                      <a:pt x="199" y="1041"/>
                      <a:pt x="204" y="1041"/>
                    </a:cubicBezTo>
                    <a:cubicBezTo>
                      <a:pt x="207" y="1041"/>
                      <a:pt x="210" y="1039"/>
                      <a:pt x="211" y="1037"/>
                    </a:cubicBezTo>
                    <a:cubicBezTo>
                      <a:pt x="213" y="1034"/>
                      <a:pt x="216" y="1032"/>
                      <a:pt x="219" y="1031"/>
                    </a:cubicBezTo>
                    <a:cubicBezTo>
                      <a:pt x="222" y="1030"/>
                      <a:pt x="225" y="1028"/>
                      <a:pt x="226" y="1025"/>
                    </a:cubicBezTo>
                    <a:cubicBezTo>
                      <a:pt x="227" y="1020"/>
                      <a:pt x="230" y="1016"/>
                      <a:pt x="233" y="1012"/>
                    </a:cubicBezTo>
                    <a:cubicBezTo>
                      <a:pt x="235" y="1010"/>
                      <a:pt x="236" y="1008"/>
                      <a:pt x="234" y="1006"/>
                    </a:cubicBezTo>
                    <a:cubicBezTo>
                      <a:pt x="228" y="998"/>
                      <a:pt x="231" y="992"/>
                      <a:pt x="237" y="986"/>
                    </a:cubicBezTo>
                    <a:cubicBezTo>
                      <a:pt x="239" y="984"/>
                      <a:pt x="240" y="982"/>
                      <a:pt x="241" y="981"/>
                    </a:cubicBezTo>
                    <a:cubicBezTo>
                      <a:pt x="246" y="976"/>
                      <a:pt x="249" y="970"/>
                      <a:pt x="257" y="970"/>
                    </a:cubicBezTo>
                    <a:cubicBezTo>
                      <a:pt x="264" y="966"/>
                      <a:pt x="270" y="962"/>
                      <a:pt x="270" y="953"/>
                    </a:cubicBezTo>
                    <a:cubicBezTo>
                      <a:pt x="270" y="949"/>
                      <a:pt x="271" y="946"/>
                      <a:pt x="271" y="943"/>
                    </a:cubicBezTo>
                    <a:cubicBezTo>
                      <a:pt x="271" y="941"/>
                      <a:pt x="272" y="940"/>
                      <a:pt x="272" y="938"/>
                    </a:cubicBezTo>
                    <a:cubicBezTo>
                      <a:pt x="273" y="934"/>
                      <a:pt x="278" y="931"/>
                      <a:pt x="282" y="931"/>
                    </a:cubicBezTo>
                    <a:cubicBezTo>
                      <a:pt x="290" y="933"/>
                      <a:pt x="298" y="933"/>
                      <a:pt x="304" y="937"/>
                    </a:cubicBezTo>
                    <a:cubicBezTo>
                      <a:pt x="307" y="940"/>
                      <a:pt x="311" y="939"/>
                      <a:pt x="313" y="936"/>
                    </a:cubicBezTo>
                    <a:cubicBezTo>
                      <a:pt x="317" y="931"/>
                      <a:pt x="322" y="927"/>
                      <a:pt x="329" y="925"/>
                    </a:cubicBezTo>
                    <a:cubicBezTo>
                      <a:pt x="331" y="924"/>
                      <a:pt x="333" y="922"/>
                      <a:pt x="334" y="921"/>
                    </a:cubicBezTo>
                    <a:cubicBezTo>
                      <a:pt x="338" y="916"/>
                      <a:pt x="342" y="916"/>
                      <a:pt x="347" y="918"/>
                    </a:cubicBezTo>
                    <a:cubicBezTo>
                      <a:pt x="352" y="920"/>
                      <a:pt x="356" y="922"/>
                      <a:pt x="358" y="927"/>
                    </a:cubicBezTo>
                    <a:cubicBezTo>
                      <a:pt x="360" y="931"/>
                      <a:pt x="362" y="935"/>
                      <a:pt x="364" y="939"/>
                    </a:cubicBezTo>
                    <a:cubicBezTo>
                      <a:pt x="371" y="945"/>
                      <a:pt x="378" y="951"/>
                      <a:pt x="384" y="958"/>
                    </a:cubicBezTo>
                    <a:cubicBezTo>
                      <a:pt x="388" y="963"/>
                      <a:pt x="394" y="967"/>
                      <a:pt x="400" y="969"/>
                    </a:cubicBezTo>
                    <a:cubicBezTo>
                      <a:pt x="408" y="970"/>
                      <a:pt x="413" y="976"/>
                      <a:pt x="420" y="980"/>
                    </a:cubicBezTo>
                    <a:cubicBezTo>
                      <a:pt x="422" y="984"/>
                      <a:pt x="426" y="987"/>
                      <a:pt x="429" y="989"/>
                    </a:cubicBezTo>
                    <a:cubicBezTo>
                      <a:pt x="431" y="990"/>
                      <a:pt x="432" y="991"/>
                      <a:pt x="433" y="992"/>
                    </a:cubicBezTo>
                    <a:cubicBezTo>
                      <a:pt x="435" y="996"/>
                      <a:pt x="436" y="1000"/>
                      <a:pt x="437" y="1005"/>
                    </a:cubicBezTo>
                    <a:cubicBezTo>
                      <a:pt x="438" y="1006"/>
                      <a:pt x="438" y="1007"/>
                      <a:pt x="437" y="1008"/>
                    </a:cubicBezTo>
                    <a:cubicBezTo>
                      <a:pt x="436" y="1012"/>
                      <a:pt x="434" y="1017"/>
                      <a:pt x="428" y="1018"/>
                    </a:cubicBezTo>
                    <a:cubicBezTo>
                      <a:pt x="418" y="1020"/>
                      <a:pt x="409" y="1022"/>
                      <a:pt x="399" y="1021"/>
                    </a:cubicBezTo>
                    <a:cubicBezTo>
                      <a:pt x="397" y="1020"/>
                      <a:pt x="395" y="1021"/>
                      <a:pt x="394" y="1022"/>
                    </a:cubicBezTo>
                    <a:cubicBezTo>
                      <a:pt x="393" y="1022"/>
                      <a:pt x="392" y="1023"/>
                      <a:pt x="392" y="1024"/>
                    </a:cubicBezTo>
                    <a:cubicBezTo>
                      <a:pt x="392" y="1025"/>
                      <a:pt x="392" y="1027"/>
                      <a:pt x="393" y="1027"/>
                    </a:cubicBezTo>
                    <a:cubicBezTo>
                      <a:pt x="396" y="1030"/>
                      <a:pt x="399" y="1031"/>
                      <a:pt x="403" y="1033"/>
                    </a:cubicBezTo>
                    <a:cubicBezTo>
                      <a:pt x="410" y="1037"/>
                      <a:pt x="416" y="1040"/>
                      <a:pt x="423" y="1044"/>
                    </a:cubicBezTo>
                    <a:cubicBezTo>
                      <a:pt x="424" y="1044"/>
                      <a:pt x="427" y="1043"/>
                      <a:pt x="427" y="1042"/>
                    </a:cubicBezTo>
                    <a:cubicBezTo>
                      <a:pt x="428" y="1040"/>
                      <a:pt x="429" y="1038"/>
                      <a:pt x="429" y="1037"/>
                    </a:cubicBezTo>
                    <a:cubicBezTo>
                      <a:pt x="429" y="1035"/>
                      <a:pt x="428" y="1033"/>
                      <a:pt x="428" y="1030"/>
                    </a:cubicBezTo>
                    <a:cubicBezTo>
                      <a:pt x="428" y="1027"/>
                      <a:pt x="431" y="1024"/>
                      <a:pt x="434" y="1025"/>
                    </a:cubicBezTo>
                    <a:cubicBezTo>
                      <a:pt x="438" y="1025"/>
                      <a:pt x="441" y="1024"/>
                      <a:pt x="443" y="1020"/>
                    </a:cubicBezTo>
                    <a:cubicBezTo>
                      <a:pt x="445" y="1016"/>
                      <a:pt x="448" y="1011"/>
                      <a:pt x="450" y="1006"/>
                    </a:cubicBezTo>
                    <a:cubicBezTo>
                      <a:pt x="452" y="1003"/>
                      <a:pt x="452" y="1000"/>
                      <a:pt x="450" y="997"/>
                    </a:cubicBezTo>
                    <a:cubicBezTo>
                      <a:pt x="449" y="995"/>
                      <a:pt x="448" y="994"/>
                      <a:pt x="447" y="992"/>
                    </a:cubicBezTo>
                    <a:cubicBezTo>
                      <a:pt x="447" y="990"/>
                      <a:pt x="447" y="988"/>
                      <a:pt x="448" y="986"/>
                    </a:cubicBezTo>
                    <a:cubicBezTo>
                      <a:pt x="449" y="983"/>
                      <a:pt x="453" y="981"/>
                      <a:pt x="456" y="983"/>
                    </a:cubicBezTo>
                    <a:cubicBezTo>
                      <a:pt x="458" y="985"/>
                      <a:pt x="461" y="987"/>
                      <a:pt x="463" y="989"/>
                    </a:cubicBezTo>
                    <a:cubicBezTo>
                      <a:pt x="464" y="990"/>
                      <a:pt x="466" y="989"/>
                      <a:pt x="466" y="988"/>
                    </a:cubicBezTo>
                    <a:cubicBezTo>
                      <a:pt x="468" y="985"/>
                      <a:pt x="468" y="981"/>
                      <a:pt x="466" y="979"/>
                    </a:cubicBezTo>
                    <a:cubicBezTo>
                      <a:pt x="457" y="975"/>
                      <a:pt x="450" y="967"/>
                      <a:pt x="440" y="965"/>
                    </a:cubicBezTo>
                    <a:cubicBezTo>
                      <a:pt x="437" y="964"/>
                      <a:pt x="436" y="961"/>
                      <a:pt x="436" y="959"/>
                    </a:cubicBezTo>
                    <a:cubicBezTo>
                      <a:pt x="436" y="958"/>
                      <a:pt x="435" y="956"/>
                      <a:pt x="434" y="956"/>
                    </a:cubicBezTo>
                    <a:cubicBezTo>
                      <a:pt x="432" y="955"/>
                      <a:pt x="430" y="955"/>
                      <a:pt x="428" y="955"/>
                    </a:cubicBezTo>
                    <a:cubicBezTo>
                      <a:pt x="422" y="955"/>
                      <a:pt x="418" y="952"/>
                      <a:pt x="415" y="948"/>
                    </a:cubicBezTo>
                    <a:cubicBezTo>
                      <a:pt x="412" y="945"/>
                      <a:pt x="410" y="942"/>
                      <a:pt x="408" y="939"/>
                    </a:cubicBezTo>
                    <a:cubicBezTo>
                      <a:pt x="406" y="932"/>
                      <a:pt x="401" y="928"/>
                      <a:pt x="396" y="924"/>
                    </a:cubicBezTo>
                    <a:cubicBezTo>
                      <a:pt x="394" y="922"/>
                      <a:pt x="391" y="921"/>
                      <a:pt x="389" y="919"/>
                    </a:cubicBezTo>
                    <a:cubicBezTo>
                      <a:pt x="387" y="917"/>
                      <a:pt x="385" y="914"/>
                      <a:pt x="385" y="910"/>
                    </a:cubicBezTo>
                    <a:cubicBezTo>
                      <a:pt x="385" y="907"/>
                      <a:pt x="386" y="905"/>
                      <a:pt x="386" y="902"/>
                    </a:cubicBezTo>
                    <a:cubicBezTo>
                      <a:pt x="386" y="900"/>
                      <a:pt x="387" y="899"/>
                      <a:pt x="389" y="898"/>
                    </a:cubicBezTo>
                    <a:cubicBezTo>
                      <a:pt x="391" y="897"/>
                      <a:pt x="394" y="896"/>
                      <a:pt x="396" y="895"/>
                    </a:cubicBezTo>
                    <a:cubicBezTo>
                      <a:pt x="397" y="895"/>
                      <a:pt x="399" y="896"/>
                      <a:pt x="399" y="896"/>
                    </a:cubicBezTo>
                    <a:cubicBezTo>
                      <a:pt x="400" y="899"/>
                      <a:pt x="400" y="902"/>
                      <a:pt x="401" y="904"/>
                    </a:cubicBezTo>
                    <a:cubicBezTo>
                      <a:pt x="401" y="906"/>
                      <a:pt x="403" y="909"/>
                      <a:pt x="405" y="908"/>
                    </a:cubicBezTo>
                    <a:cubicBezTo>
                      <a:pt x="409" y="907"/>
                      <a:pt x="411" y="911"/>
                      <a:pt x="415" y="910"/>
                    </a:cubicBezTo>
                    <a:cubicBezTo>
                      <a:pt x="417" y="910"/>
                      <a:pt x="419" y="912"/>
                      <a:pt x="420" y="914"/>
                    </a:cubicBezTo>
                    <a:cubicBezTo>
                      <a:pt x="422" y="921"/>
                      <a:pt x="427" y="926"/>
                      <a:pt x="433" y="929"/>
                    </a:cubicBezTo>
                    <a:cubicBezTo>
                      <a:pt x="438" y="933"/>
                      <a:pt x="443" y="937"/>
                      <a:pt x="449" y="937"/>
                    </a:cubicBezTo>
                    <a:cubicBezTo>
                      <a:pt x="452" y="939"/>
                      <a:pt x="454" y="942"/>
                      <a:pt x="458" y="942"/>
                    </a:cubicBezTo>
                    <a:cubicBezTo>
                      <a:pt x="462" y="943"/>
                      <a:pt x="464" y="945"/>
                      <a:pt x="467" y="948"/>
                    </a:cubicBezTo>
                    <a:cubicBezTo>
                      <a:pt x="470" y="951"/>
                      <a:pt x="473" y="955"/>
                      <a:pt x="476" y="958"/>
                    </a:cubicBezTo>
                    <a:cubicBezTo>
                      <a:pt x="478" y="960"/>
                      <a:pt x="478" y="961"/>
                      <a:pt x="478" y="964"/>
                    </a:cubicBezTo>
                    <a:cubicBezTo>
                      <a:pt x="478" y="967"/>
                      <a:pt x="478" y="970"/>
                      <a:pt x="478" y="974"/>
                    </a:cubicBezTo>
                    <a:cubicBezTo>
                      <a:pt x="478" y="979"/>
                      <a:pt x="479" y="985"/>
                      <a:pt x="484" y="988"/>
                    </a:cubicBezTo>
                    <a:cubicBezTo>
                      <a:pt x="484" y="988"/>
                      <a:pt x="485" y="989"/>
                      <a:pt x="485" y="990"/>
                    </a:cubicBezTo>
                    <a:cubicBezTo>
                      <a:pt x="483" y="994"/>
                      <a:pt x="486" y="996"/>
                      <a:pt x="490" y="999"/>
                    </a:cubicBezTo>
                    <a:cubicBezTo>
                      <a:pt x="492" y="1001"/>
                      <a:pt x="494" y="1003"/>
                      <a:pt x="497" y="1005"/>
                    </a:cubicBezTo>
                    <a:cubicBezTo>
                      <a:pt x="497" y="1010"/>
                      <a:pt x="503" y="1013"/>
                      <a:pt x="503" y="1018"/>
                    </a:cubicBezTo>
                    <a:cubicBezTo>
                      <a:pt x="505" y="1019"/>
                      <a:pt x="505" y="1020"/>
                      <a:pt x="503" y="1021"/>
                    </a:cubicBezTo>
                    <a:cubicBezTo>
                      <a:pt x="503" y="1022"/>
                      <a:pt x="503" y="1024"/>
                      <a:pt x="503" y="1025"/>
                    </a:cubicBezTo>
                    <a:cubicBezTo>
                      <a:pt x="508" y="1028"/>
                      <a:pt x="512" y="1031"/>
                      <a:pt x="513" y="1037"/>
                    </a:cubicBezTo>
                    <a:cubicBezTo>
                      <a:pt x="513" y="1038"/>
                      <a:pt x="515" y="1040"/>
                      <a:pt x="516" y="1040"/>
                    </a:cubicBezTo>
                    <a:cubicBezTo>
                      <a:pt x="520" y="1042"/>
                      <a:pt x="524" y="1043"/>
                      <a:pt x="529" y="1043"/>
                    </a:cubicBezTo>
                    <a:cubicBezTo>
                      <a:pt x="531" y="1043"/>
                      <a:pt x="532" y="1042"/>
                      <a:pt x="531" y="1040"/>
                    </a:cubicBezTo>
                    <a:cubicBezTo>
                      <a:pt x="529" y="1034"/>
                      <a:pt x="535" y="1031"/>
                      <a:pt x="534" y="1026"/>
                    </a:cubicBezTo>
                    <a:cubicBezTo>
                      <a:pt x="534" y="1026"/>
                      <a:pt x="535" y="1025"/>
                      <a:pt x="536" y="1026"/>
                    </a:cubicBezTo>
                    <a:cubicBezTo>
                      <a:pt x="540" y="1027"/>
                      <a:pt x="543" y="1023"/>
                      <a:pt x="546" y="1023"/>
                    </a:cubicBezTo>
                    <a:cubicBezTo>
                      <a:pt x="548" y="1022"/>
                      <a:pt x="548" y="1021"/>
                      <a:pt x="548" y="1020"/>
                    </a:cubicBezTo>
                    <a:cubicBezTo>
                      <a:pt x="546" y="1016"/>
                      <a:pt x="545" y="1012"/>
                      <a:pt x="541" y="1009"/>
                    </a:cubicBezTo>
                    <a:cubicBezTo>
                      <a:pt x="539" y="1008"/>
                      <a:pt x="536" y="1007"/>
                      <a:pt x="535" y="1005"/>
                    </a:cubicBezTo>
                    <a:cubicBezTo>
                      <a:pt x="531" y="1000"/>
                      <a:pt x="527" y="994"/>
                      <a:pt x="523" y="988"/>
                    </a:cubicBezTo>
                    <a:cubicBezTo>
                      <a:pt x="523" y="987"/>
                      <a:pt x="523" y="986"/>
                      <a:pt x="523" y="984"/>
                    </a:cubicBezTo>
                    <a:cubicBezTo>
                      <a:pt x="523" y="984"/>
                      <a:pt x="523" y="983"/>
                      <a:pt x="523" y="983"/>
                    </a:cubicBezTo>
                    <a:cubicBezTo>
                      <a:pt x="524" y="982"/>
                      <a:pt x="525" y="982"/>
                      <a:pt x="526" y="983"/>
                    </a:cubicBezTo>
                    <a:cubicBezTo>
                      <a:pt x="527" y="983"/>
                      <a:pt x="528" y="984"/>
                      <a:pt x="528" y="985"/>
                    </a:cubicBezTo>
                    <a:cubicBezTo>
                      <a:pt x="533" y="989"/>
                      <a:pt x="538" y="988"/>
                      <a:pt x="540" y="982"/>
                    </a:cubicBezTo>
                    <a:cubicBezTo>
                      <a:pt x="540" y="980"/>
                      <a:pt x="541" y="978"/>
                      <a:pt x="542" y="976"/>
                    </a:cubicBezTo>
                    <a:cubicBezTo>
                      <a:pt x="542" y="975"/>
                      <a:pt x="544" y="974"/>
                      <a:pt x="545" y="975"/>
                    </a:cubicBezTo>
                    <a:cubicBezTo>
                      <a:pt x="547" y="976"/>
                      <a:pt x="549" y="976"/>
                      <a:pt x="551" y="974"/>
                    </a:cubicBezTo>
                    <a:cubicBezTo>
                      <a:pt x="554" y="972"/>
                      <a:pt x="557" y="972"/>
                      <a:pt x="560" y="973"/>
                    </a:cubicBezTo>
                    <a:cubicBezTo>
                      <a:pt x="565" y="973"/>
                      <a:pt x="568" y="977"/>
                      <a:pt x="568" y="982"/>
                    </a:cubicBezTo>
                    <a:cubicBezTo>
                      <a:pt x="569" y="988"/>
                      <a:pt x="569" y="995"/>
                      <a:pt x="567" y="1001"/>
                    </a:cubicBezTo>
                    <a:cubicBezTo>
                      <a:pt x="566" y="1002"/>
                      <a:pt x="568" y="1004"/>
                      <a:pt x="570" y="1004"/>
                    </a:cubicBezTo>
                    <a:cubicBezTo>
                      <a:pt x="571" y="1004"/>
                      <a:pt x="573" y="1004"/>
                      <a:pt x="575" y="1004"/>
                    </a:cubicBezTo>
                    <a:cubicBezTo>
                      <a:pt x="575" y="1004"/>
                      <a:pt x="576" y="1004"/>
                      <a:pt x="576" y="1004"/>
                    </a:cubicBezTo>
                    <a:cubicBezTo>
                      <a:pt x="577" y="1004"/>
                      <a:pt x="577" y="1005"/>
                      <a:pt x="577" y="1005"/>
                    </a:cubicBezTo>
                    <a:cubicBezTo>
                      <a:pt x="578" y="1006"/>
                      <a:pt x="578" y="1008"/>
                      <a:pt x="577" y="1008"/>
                    </a:cubicBezTo>
                    <a:cubicBezTo>
                      <a:pt x="575" y="1012"/>
                      <a:pt x="571" y="1011"/>
                      <a:pt x="569" y="1013"/>
                    </a:cubicBezTo>
                    <a:cubicBezTo>
                      <a:pt x="568" y="1013"/>
                      <a:pt x="568" y="1013"/>
                      <a:pt x="568" y="1014"/>
                    </a:cubicBezTo>
                    <a:cubicBezTo>
                      <a:pt x="567" y="1015"/>
                      <a:pt x="567" y="1016"/>
                      <a:pt x="569" y="1017"/>
                    </a:cubicBezTo>
                    <a:cubicBezTo>
                      <a:pt x="570" y="1018"/>
                      <a:pt x="572" y="1019"/>
                      <a:pt x="574" y="1020"/>
                    </a:cubicBezTo>
                    <a:cubicBezTo>
                      <a:pt x="576" y="1020"/>
                      <a:pt x="577" y="1021"/>
                      <a:pt x="579" y="1022"/>
                    </a:cubicBezTo>
                    <a:cubicBezTo>
                      <a:pt x="581" y="1024"/>
                      <a:pt x="576" y="1026"/>
                      <a:pt x="578" y="1027"/>
                    </a:cubicBezTo>
                    <a:cubicBezTo>
                      <a:pt x="581" y="1029"/>
                      <a:pt x="584" y="1031"/>
                      <a:pt x="585" y="1034"/>
                    </a:cubicBezTo>
                    <a:cubicBezTo>
                      <a:pt x="587" y="1037"/>
                      <a:pt x="590" y="1039"/>
                      <a:pt x="592" y="1041"/>
                    </a:cubicBezTo>
                    <a:cubicBezTo>
                      <a:pt x="594" y="1043"/>
                      <a:pt x="596" y="1043"/>
                      <a:pt x="598" y="1042"/>
                    </a:cubicBezTo>
                    <a:cubicBezTo>
                      <a:pt x="603" y="1041"/>
                      <a:pt x="607" y="1043"/>
                      <a:pt x="610" y="1047"/>
                    </a:cubicBezTo>
                    <a:cubicBezTo>
                      <a:pt x="611" y="1048"/>
                      <a:pt x="612" y="1049"/>
                      <a:pt x="614" y="1049"/>
                    </a:cubicBezTo>
                    <a:cubicBezTo>
                      <a:pt x="615" y="1050"/>
                      <a:pt x="616" y="1051"/>
                      <a:pt x="617" y="1050"/>
                    </a:cubicBezTo>
                    <a:cubicBezTo>
                      <a:pt x="622" y="1050"/>
                      <a:pt x="628" y="1049"/>
                      <a:pt x="632" y="1044"/>
                    </a:cubicBezTo>
                    <a:cubicBezTo>
                      <a:pt x="634" y="1041"/>
                      <a:pt x="638" y="1041"/>
                      <a:pt x="642" y="1042"/>
                    </a:cubicBezTo>
                    <a:cubicBezTo>
                      <a:pt x="646" y="1043"/>
                      <a:pt x="649" y="1044"/>
                      <a:pt x="652" y="1047"/>
                    </a:cubicBezTo>
                    <a:cubicBezTo>
                      <a:pt x="656" y="1052"/>
                      <a:pt x="662" y="1052"/>
                      <a:pt x="667" y="1051"/>
                    </a:cubicBezTo>
                    <a:cubicBezTo>
                      <a:pt x="673" y="1050"/>
                      <a:pt x="678" y="1047"/>
                      <a:pt x="683" y="1042"/>
                    </a:cubicBezTo>
                    <a:cubicBezTo>
                      <a:pt x="684" y="1040"/>
                      <a:pt x="686" y="1039"/>
                      <a:pt x="689" y="1040"/>
                    </a:cubicBezTo>
                    <a:cubicBezTo>
                      <a:pt x="693" y="1042"/>
                      <a:pt x="697" y="1041"/>
                      <a:pt x="701" y="1042"/>
                    </a:cubicBezTo>
                    <a:cubicBezTo>
                      <a:pt x="701" y="1042"/>
                      <a:pt x="701" y="1042"/>
                      <a:pt x="701" y="1041"/>
                    </a:cubicBezTo>
                    <a:cubicBezTo>
                      <a:pt x="702" y="1041"/>
                      <a:pt x="702" y="1041"/>
                      <a:pt x="702" y="1041"/>
                    </a:cubicBezTo>
                    <a:cubicBezTo>
                      <a:pt x="702" y="1042"/>
                      <a:pt x="702" y="1042"/>
                      <a:pt x="702" y="1042"/>
                    </a:cubicBezTo>
                    <a:cubicBezTo>
                      <a:pt x="701" y="1042"/>
                      <a:pt x="701" y="1042"/>
                      <a:pt x="701" y="1042"/>
                    </a:cubicBezTo>
                    <a:cubicBezTo>
                      <a:pt x="699" y="1048"/>
                      <a:pt x="700" y="1053"/>
                      <a:pt x="701" y="1059"/>
                    </a:cubicBezTo>
                    <a:cubicBezTo>
                      <a:pt x="702" y="1065"/>
                      <a:pt x="701" y="1070"/>
                      <a:pt x="700" y="1076"/>
                    </a:cubicBezTo>
                    <a:cubicBezTo>
                      <a:pt x="699" y="1080"/>
                      <a:pt x="697" y="1084"/>
                      <a:pt x="696" y="1088"/>
                    </a:cubicBezTo>
                    <a:cubicBezTo>
                      <a:pt x="694" y="1094"/>
                      <a:pt x="691" y="1099"/>
                      <a:pt x="690" y="1105"/>
                    </a:cubicBezTo>
                    <a:cubicBezTo>
                      <a:pt x="689" y="1111"/>
                      <a:pt x="686" y="1115"/>
                      <a:pt x="683" y="1120"/>
                    </a:cubicBezTo>
                    <a:cubicBezTo>
                      <a:pt x="681" y="1122"/>
                      <a:pt x="679" y="1123"/>
                      <a:pt x="677" y="1123"/>
                    </a:cubicBezTo>
                    <a:cubicBezTo>
                      <a:pt x="669" y="1123"/>
                      <a:pt x="661" y="1125"/>
                      <a:pt x="653" y="1121"/>
                    </a:cubicBezTo>
                    <a:cubicBezTo>
                      <a:pt x="650" y="1120"/>
                      <a:pt x="646" y="1120"/>
                      <a:pt x="643" y="1120"/>
                    </a:cubicBezTo>
                    <a:cubicBezTo>
                      <a:pt x="636" y="1119"/>
                      <a:pt x="629" y="1121"/>
                      <a:pt x="623" y="1125"/>
                    </a:cubicBezTo>
                    <a:cubicBezTo>
                      <a:pt x="620" y="1127"/>
                      <a:pt x="617" y="1127"/>
                      <a:pt x="613" y="1126"/>
                    </a:cubicBezTo>
                    <a:cubicBezTo>
                      <a:pt x="601" y="1124"/>
                      <a:pt x="590" y="1120"/>
                      <a:pt x="578" y="1119"/>
                    </a:cubicBezTo>
                    <a:cubicBezTo>
                      <a:pt x="573" y="1118"/>
                      <a:pt x="569" y="1118"/>
                      <a:pt x="565" y="1116"/>
                    </a:cubicBezTo>
                    <a:cubicBezTo>
                      <a:pt x="560" y="1112"/>
                      <a:pt x="554" y="1111"/>
                      <a:pt x="548" y="1111"/>
                    </a:cubicBezTo>
                    <a:cubicBezTo>
                      <a:pt x="543" y="1110"/>
                      <a:pt x="538" y="1108"/>
                      <a:pt x="535" y="1104"/>
                    </a:cubicBezTo>
                    <a:cubicBezTo>
                      <a:pt x="533" y="1103"/>
                      <a:pt x="531" y="1102"/>
                      <a:pt x="529" y="1101"/>
                    </a:cubicBezTo>
                    <a:cubicBezTo>
                      <a:pt x="520" y="1099"/>
                      <a:pt x="510" y="1099"/>
                      <a:pt x="502" y="1103"/>
                    </a:cubicBezTo>
                    <a:cubicBezTo>
                      <a:pt x="496" y="1106"/>
                      <a:pt x="491" y="1114"/>
                      <a:pt x="493" y="1121"/>
                    </a:cubicBezTo>
                    <a:cubicBezTo>
                      <a:pt x="494" y="1124"/>
                      <a:pt x="494" y="1126"/>
                      <a:pt x="495" y="1128"/>
                    </a:cubicBezTo>
                    <a:cubicBezTo>
                      <a:pt x="495" y="1130"/>
                      <a:pt x="495" y="1132"/>
                      <a:pt x="493" y="1134"/>
                    </a:cubicBezTo>
                    <a:cubicBezTo>
                      <a:pt x="492" y="1135"/>
                      <a:pt x="491" y="1136"/>
                      <a:pt x="490" y="1138"/>
                    </a:cubicBezTo>
                    <a:cubicBezTo>
                      <a:pt x="487" y="1140"/>
                      <a:pt x="482" y="1141"/>
                      <a:pt x="479" y="1139"/>
                    </a:cubicBezTo>
                    <a:cubicBezTo>
                      <a:pt x="477" y="1138"/>
                      <a:pt x="476" y="1137"/>
                      <a:pt x="474" y="1135"/>
                    </a:cubicBezTo>
                    <a:cubicBezTo>
                      <a:pt x="471" y="1134"/>
                      <a:pt x="468" y="1132"/>
                      <a:pt x="466" y="1130"/>
                    </a:cubicBezTo>
                    <a:cubicBezTo>
                      <a:pt x="459" y="1126"/>
                      <a:pt x="452" y="1124"/>
                      <a:pt x="444" y="1124"/>
                    </a:cubicBezTo>
                    <a:cubicBezTo>
                      <a:pt x="440" y="1124"/>
                      <a:pt x="437" y="1122"/>
                      <a:pt x="436" y="1118"/>
                    </a:cubicBezTo>
                    <a:cubicBezTo>
                      <a:pt x="435" y="1116"/>
                      <a:pt x="434" y="1114"/>
                      <a:pt x="434" y="1112"/>
                    </a:cubicBezTo>
                    <a:cubicBezTo>
                      <a:pt x="432" y="1109"/>
                      <a:pt x="430" y="1107"/>
                      <a:pt x="427" y="1105"/>
                    </a:cubicBezTo>
                    <a:cubicBezTo>
                      <a:pt x="418" y="1102"/>
                      <a:pt x="408" y="1099"/>
                      <a:pt x="398" y="1100"/>
                    </a:cubicBezTo>
                    <a:cubicBezTo>
                      <a:pt x="392" y="1101"/>
                      <a:pt x="387" y="1098"/>
                      <a:pt x="382" y="1096"/>
                    </a:cubicBezTo>
                    <a:cubicBezTo>
                      <a:pt x="382" y="1096"/>
                      <a:pt x="381" y="1096"/>
                      <a:pt x="381" y="1096"/>
                    </a:cubicBezTo>
                    <a:cubicBezTo>
                      <a:pt x="377" y="1091"/>
                      <a:pt x="372" y="1089"/>
                      <a:pt x="367" y="1087"/>
                    </a:cubicBezTo>
                    <a:cubicBezTo>
                      <a:pt x="365" y="1087"/>
                      <a:pt x="364" y="1082"/>
                      <a:pt x="365" y="1080"/>
                    </a:cubicBezTo>
                    <a:cubicBezTo>
                      <a:pt x="367" y="1078"/>
                      <a:pt x="370" y="1076"/>
                      <a:pt x="372" y="1073"/>
                    </a:cubicBezTo>
                    <a:cubicBezTo>
                      <a:pt x="375" y="1070"/>
                      <a:pt x="375" y="1065"/>
                      <a:pt x="374" y="1061"/>
                    </a:cubicBezTo>
                    <a:cubicBezTo>
                      <a:pt x="373" y="1058"/>
                      <a:pt x="371" y="1056"/>
                      <a:pt x="369" y="1054"/>
                    </a:cubicBezTo>
                    <a:cubicBezTo>
                      <a:pt x="369" y="1053"/>
                      <a:pt x="368" y="1052"/>
                      <a:pt x="369" y="1051"/>
                    </a:cubicBezTo>
                    <a:cubicBezTo>
                      <a:pt x="370" y="1048"/>
                      <a:pt x="371" y="1045"/>
                      <a:pt x="373" y="1042"/>
                    </a:cubicBezTo>
                    <a:cubicBezTo>
                      <a:pt x="373" y="1040"/>
                      <a:pt x="372" y="1039"/>
                      <a:pt x="370" y="1039"/>
                    </a:cubicBezTo>
                    <a:cubicBezTo>
                      <a:pt x="367" y="1040"/>
                      <a:pt x="365" y="1040"/>
                      <a:pt x="362" y="1037"/>
                    </a:cubicBezTo>
                    <a:cubicBezTo>
                      <a:pt x="359" y="1033"/>
                      <a:pt x="355" y="1033"/>
                      <a:pt x="350" y="1035"/>
                    </a:cubicBezTo>
                    <a:cubicBezTo>
                      <a:pt x="346" y="1036"/>
                      <a:pt x="342" y="1038"/>
                      <a:pt x="338" y="1039"/>
                    </a:cubicBezTo>
                    <a:cubicBezTo>
                      <a:pt x="335" y="1039"/>
                      <a:pt x="333" y="1039"/>
                      <a:pt x="330" y="1039"/>
                    </a:cubicBezTo>
                    <a:cubicBezTo>
                      <a:pt x="326" y="1036"/>
                      <a:pt x="321" y="1041"/>
                      <a:pt x="317" y="1039"/>
                    </a:cubicBezTo>
                    <a:cubicBezTo>
                      <a:pt x="312" y="1036"/>
                      <a:pt x="309" y="1040"/>
                      <a:pt x="305" y="1040"/>
                    </a:cubicBezTo>
                    <a:cubicBezTo>
                      <a:pt x="301" y="1041"/>
                      <a:pt x="298" y="1041"/>
                      <a:pt x="295" y="1041"/>
                    </a:cubicBezTo>
                    <a:cubicBezTo>
                      <a:pt x="286" y="1039"/>
                      <a:pt x="278" y="1040"/>
                      <a:pt x="270" y="1042"/>
                    </a:cubicBezTo>
                    <a:cubicBezTo>
                      <a:pt x="266" y="1044"/>
                      <a:pt x="262" y="1044"/>
                      <a:pt x="257" y="1044"/>
                    </a:cubicBezTo>
                    <a:cubicBezTo>
                      <a:pt x="253" y="1044"/>
                      <a:pt x="250" y="1045"/>
                      <a:pt x="246" y="1047"/>
                    </a:cubicBezTo>
                    <a:cubicBezTo>
                      <a:pt x="240" y="1050"/>
                      <a:pt x="235" y="1053"/>
                      <a:pt x="228" y="1055"/>
                    </a:cubicBezTo>
                    <a:cubicBezTo>
                      <a:pt x="224" y="1057"/>
                      <a:pt x="220" y="1059"/>
                      <a:pt x="216" y="1063"/>
                    </a:cubicBezTo>
                    <a:cubicBezTo>
                      <a:pt x="211" y="1067"/>
                      <a:pt x="206" y="1068"/>
                      <a:pt x="200" y="1065"/>
                    </a:cubicBezTo>
                    <a:cubicBezTo>
                      <a:pt x="196" y="1064"/>
                      <a:pt x="192" y="1063"/>
                      <a:pt x="188" y="1064"/>
                    </a:cubicBezTo>
                    <a:cubicBezTo>
                      <a:pt x="183" y="1064"/>
                      <a:pt x="179" y="1064"/>
                      <a:pt x="174" y="1064"/>
                    </a:cubicBezTo>
                    <a:cubicBezTo>
                      <a:pt x="172" y="1064"/>
                      <a:pt x="170" y="1062"/>
                      <a:pt x="169" y="1061"/>
                    </a:cubicBezTo>
                    <a:cubicBezTo>
                      <a:pt x="168" y="1061"/>
                      <a:pt x="167" y="1060"/>
                      <a:pt x="166" y="1059"/>
                    </a:cubicBezTo>
                    <a:cubicBezTo>
                      <a:pt x="162" y="1054"/>
                      <a:pt x="158" y="1055"/>
                      <a:pt x="155" y="1061"/>
                    </a:cubicBezTo>
                    <a:cubicBezTo>
                      <a:pt x="154" y="1065"/>
                      <a:pt x="153" y="1068"/>
                      <a:pt x="152" y="1071"/>
                    </a:cubicBezTo>
                    <a:cubicBezTo>
                      <a:pt x="151" y="1079"/>
                      <a:pt x="146" y="1083"/>
                      <a:pt x="139" y="1087"/>
                    </a:cubicBezTo>
                    <a:cubicBezTo>
                      <a:pt x="134" y="1090"/>
                      <a:pt x="128" y="1093"/>
                      <a:pt x="122" y="1097"/>
                    </a:cubicBezTo>
                    <a:cubicBezTo>
                      <a:pt x="117" y="1100"/>
                      <a:pt x="112" y="1104"/>
                      <a:pt x="112" y="1111"/>
                    </a:cubicBezTo>
                    <a:cubicBezTo>
                      <a:pt x="112" y="1114"/>
                      <a:pt x="110" y="1116"/>
                      <a:pt x="109" y="1118"/>
                    </a:cubicBezTo>
                    <a:cubicBezTo>
                      <a:pt x="106" y="1122"/>
                      <a:pt x="105" y="1126"/>
                      <a:pt x="105" y="1131"/>
                    </a:cubicBezTo>
                    <a:cubicBezTo>
                      <a:pt x="106" y="1134"/>
                      <a:pt x="106" y="1137"/>
                      <a:pt x="106" y="1141"/>
                    </a:cubicBezTo>
                    <a:cubicBezTo>
                      <a:pt x="106" y="1144"/>
                      <a:pt x="105" y="1146"/>
                      <a:pt x="103" y="1148"/>
                    </a:cubicBezTo>
                    <a:cubicBezTo>
                      <a:pt x="101" y="1152"/>
                      <a:pt x="99" y="1155"/>
                      <a:pt x="97" y="1158"/>
                    </a:cubicBezTo>
                    <a:cubicBezTo>
                      <a:pt x="96" y="1160"/>
                      <a:pt x="94" y="1161"/>
                      <a:pt x="92" y="1162"/>
                    </a:cubicBezTo>
                    <a:cubicBezTo>
                      <a:pt x="89" y="1164"/>
                      <a:pt x="86" y="1166"/>
                      <a:pt x="84" y="1168"/>
                    </a:cubicBezTo>
                    <a:cubicBezTo>
                      <a:pt x="80" y="1171"/>
                      <a:pt x="76" y="1172"/>
                      <a:pt x="72" y="1173"/>
                    </a:cubicBezTo>
                    <a:cubicBezTo>
                      <a:pt x="68" y="1173"/>
                      <a:pt x="65" y="1176"/>
                      <a:pt x="63" y="1179"/>
                    </a:cubicBezTo>
                    <a:cubicBezTo>
                      <a:pt x="61" y="1181"/>
                      <a:pt x="60" y="1183"/>
                      <a:pt x="59" y="1185"/>
                    </a:cubicBezTo>
                    <a:cubicBezTo>
                      <a:pt x="57" y="1189"/>
                      <a:pt x="54" y="1192"/>
                      <a:pt x="50" y="1194"/>
                    </a:cubicBezTo>
                    <a:cubicBezTo>
                      <a:pt x="46" y="1197"/>
                      <a:pt x="43" y="1201"/>
                      <a:pt x="41" y="1205"/>
                    </a:cubicBezTo>
                    <a:cubicBezTo>
                      <a:pt x="37" y="1213"/>
                      <a:pt x="33" y="1221"/>
                      <a:pt x="27" y="1227"/>
                    </a:cubicBezTo>
                    <a:cubicBezTo>
                      <a:pt x="25" y="1229"/>
                      <a:pt x="24" y="1231"/>
                      <a:pt x="23" y="1233"/>
                    </a:cubicBezTo>
                    <a:cubicBezTo>
                      <a:pt x="19" y="1241"/>
                      <a:pt x="15" y="1250"/>
                      <a:pt x="10" y="1257"/>
                    </a:cubicBezTo>
                    <a:cubicBezTo>
                      <a:pt x="7" y="1261"/>
                      <a:pt x="7" y="1264"/>
                      <a:pt x="6" y="1268"/>
                    </a:cubicBezTo>
                    <a:cubicBezTo>
                      <a:pt x="6" y="1273"/>
                      <a:pt x="7" y="1277"/>
                      <a:pt x="11" y="1280"/>
                    </a:cubicBezTo>
                    <a:cubicBezTo>
                      <a:pt x="15" y="1282"/>
                      <a:pt x="16" y="1286"/>
                      <a:pt x="15" y="1290"/>
                    </a:cubicBezTo>
                    <a:cubicBezTo>
                      <a:pt x="14" y="1293"/>
                      <a:pt x="14" y="1297"/>
                      <a:pt x="15" y="1301"/>
                    </a:cubicBezTo>
                    <a:cubicBezTo>
                      <a:pt x="18" y="1310"/>
                      <a:pt x="18" y="1320"/>
                      <a:pt x="14" y="1330"/>
                    </a:cubicBezTo>
                    <a:cubicBezTo>
                      <a:pt x="13" y="1331"/>
                      <a:pt x="13" y="1332"/>
                      <a:pt x="13" y="1333"/>
                    </a:cubicBezTo>
                    <a:cubicBezTo>
                      <a:pt x="11" y="1343"/>
                      <a:pt x="8" y="1352"/>
                      <a:pt x="1" y="1360"/>
                    </a:cubicBezTo>
                    <a:cubicBezTo>
                      <a:pt x="0" y="1360"/>
                      <a:pt x="0" y="1362"/>
                      <a:pt x="1" y="1363"/>
                    </a:cubicBezTo>
                    <a:cubicBezTo>
                      <a:pt x="3" y="1365"/>
                      <a:pt x="4" y="1368"/>
                      <a:pt x="6" y="1371"/>
                    </a:cubicBezTo>
                    <a:cubicBezTo>
                      <a:pt x="8" y="1374"/>
                      <a:pt x="9" y="1377"/>
                      <a:pt x="8" y="1380"/>
                    </a:cubicBezTo>
                    <a:cubicBezTo>
                      <a:pt x="6" y="1385"/>
                      <a:pt x="7" y="1390"/>
                      <a:pt x="9" y="1394"/>
                    </a:cubicBezTo>
                    <a:cubicBezTo>
                      <a:pt x="11" y="1398"/>
                      <a:pt x="14" y="1401"/>
                      <a:pt x="17" y="1402"/>
                    </a:cubicBezTo>
                    <a:cubicBezTo>
                      <a:pt x="20" y="1404"/>
                      <a:pt x="24" y="1405"/>
                      <a:pt x="27" y="1406"/>
                    </a:cubicBezTo>
                    <a:cubicBezTo>
                      <a:pt x="27" y="1405"/>
                      <a:pt x="27" y="1405"/>
                      <a:pt x="27" y="1405"/>
                    </a:cubicBezTo>
                    <a:cubicBezTo>
                      <a:pt x="27" y="1405"/>
                      <a:pt x="27" y="1405"/>
                      <a:pt x="27" y="1405"/>
                    </a:cubicBezTo>
                    <a:cubicBezTo>
                      <a:pt x="27" y="1406"/>
                      <a:pt x="27" y="1406"/>
                      <a:pt x="27" y="1406"/>
                    </a:cubicBezTo>
                    <a:cubicBezTo>
                      <a:pt x="27" y="1406"/>
                      <a:pt x="27" y="1406"/>
                      <a:pt x="27" y="1406"/>
                    </a:cubicBezTo>
                    <a:cubicBezTo>
                      <a:pt x="27" y="1409"/>
                      <a:pt x="28" y="1412"/>
                      <a:pt x="31" y="1414"/>
                    </a:cubicBezTo>
                    <a:cubicBezTo>
                      <a:pt x="34" y="1415"/>
                      <a:pt x="36" y="1418"/>
                      <a:pt x="37" y="1421"/>
                    </a:cubicBezTo>
                    <a:cubicBezTo>
                      <a:pt x="37" y="1423"/>
                      <a:pt x="39" y="1425"/>
                      <a:pt x="41" y="1426"/>
                    </a:cubicBezTo>
                    <a:cubicBezTo>
                      <a:pt x="46" y="1428"/>
                      <a:pt x="49" y="1431"/>
                      <a:pt x="53" y="1435"/>
                    </a:cubicBezTo>
                    <a:cubicBezTo>
                      <a:pt x="54" y="1437"/>
                      <a:pt x="56" y="1439"/>
                      <a:pt x="56" y="1441"/>
                    </a:cubicBezTo>
                    <a:cubicBezTo>
                      <a:pt x="56" y="1448"/>
                      <a:pt x="60" y="1453"/>
                      <a:pt x="63" y="1459"/>
                    </a:cubicBezTo>
                    <a:cubicBezTo>
                      <a:pt x="66" y="1465"/>
                      <a:pt x="71" y="1470"/>
                      <a:pt x="77" y="1472"/>
                    </a:cubicBezTo>
                    <a:cubicBezTo>
                      <a:pt x="82" y="1474"/>
                      <a:pt x="86" y="1477"/>
                      <a:pt x="90" y="1480"/>
                    </a:cubicBezTo>
                    <a:cubicBezTo>
                      <a:pt x="99" y="1487"/>
                      <a:pt x="107" y="1495"/>
                      <a:pt x="117" y="1500"/>
                    </a:cubicBezTo>
                    <a:cubicBezTo>
                      <a:pt x="122" y="1503"/>
                      <a:pt x="127" y="1505"/>
                      <a:pt x="132" y="1507"/>
                    </a:cubicBezTo>
                    <a:cubicBezTo>
                      <a:pt x="134" y="1507"/>
                      <a:pt x="136" y="1507"/>
                      <a:pt x="137" y="1507"/>
                    </a:cubicBezTo>
                    <a:cubicBezTo>
                      <a:pt x="141" y="1505"/>
                      <a:pt x="144" y="1504"/>
                      <a:pt x="148" y="1502"/>
                    </a:cubicBezTo>
                    <a:cubicBezTo>
                      <a:pt x="154" y="1499"/>
                      <a:pt x="160" y="1497"/>
                      <a:pt x="167" y="1498"/>
                    </a:cubicBezTo>
                    <a:cubicBezTo>
                      <a:pt x="171" y="1498"/>
                      <a:pt x="176" y="1497"/>
                      <a:pt x="180" y="1497"/>
                    </a:cubicBezTo>
                    <a:cubicBezTo>
                      <a:pt x="187" y="1496"/>
                      <a:pt x="193" y="1496"/>
                      <a:pt x="199" y="1499"/>
                    </a:cubicBezTo>
                    <a:cubicBezTo>
                      <a:pt x="201" y="1500"/>
                      <a:pt x="202" y="1500"/>
                      <a:pt x="204" y="1501"/>
                    </a:cubicBezTo>
                    <a:cubicBezTo>
                      <a:pt x="207" y="1502"/>
                      <a:pt x="210" y="1501"/>
                      <a:pt x="213" y="1500"/>
                    </a:cubicBezTo>
                    <a:cubicBezTo>
                      <a:pt x="217" y="1499"/>
                      <a:pt x="221" y="1498"/>
                      <a:pt x="224" y="1497"/>
                    </a:cubicBezTo>
                    <a:cubicBezTo>
                      <a:pt x="227" y="1495"/>
                      <a:pt x="231" y="1494"/>
                      <a:pt x="233" y="1493"/>
                    </a:cubicBezTo>
                    <a:cubicBezTo>
                      <a:pt x="237" y="1490"/>
                      <a:pt x="242" y="1488"/>
                      <a:pt x="247" y="1486"/>
                    </a:cubicBezTo>
                    <a:cubicBezTo>
                      <a:pt x="252" y="1485"/>
                      <a:pt x="256" y="1483"/>
                      <a:pt x="261" y="1482"/>
                    </a:cubicBezTo>
                    <a:cubicBezTo>
                      <a:pt x="268" y="1481"/>
                      <a:pt x="275" y="1478"/>
                      <a:pt x="282" y="1479"/>
                    </a:cubicBezTo>
                    <a:cubicBezTo>
                      <a:pt x="284" y="1479"/>
                      <a:pt x="285" y="1479"/>
                      <a:pt x="287" y="1480"/>
                    </a:cubicBezTo>
                    <a:cubicBezTo>
                      <a:pt x="293" y="1483"/>
                      <a:pt x="298" y="1487"/>
                      <a:pt x="301" y="1493"/>
                    </a:cubicBezTo>
                    <a:cubicBezTo>
                      <a:pt x="302" y="1496"/>
                      <a:pt x="303" y="1499"/>
                      <a:pt x="305" y="1502"/>
                    </a:cubicBezTo>
                    <a:cubicBezTo>
                      <a:pt x="307" y="1508"/>
                      <a:pt x="312" y="1510"/>
                      <a:pt x="318" y="1510"/>
                    </a:cubicBezTo>
                    <a:cubicBezTo>
                      <a:pt x="320" y="1510"/>
                      <a:pt x="321" y="1510"/>
                      <a:pt x="323" y="1510"/>
                    </a:cubicBezTo>
                    <a:cubicBezTo>
                      <a:pt x="330" y="1509"/>
                      <a:pt x="337" y="1508"/>
                      <a:pt x="344" y="1506"/>
                    </a:cubicBezTo>
                    <a:cubicBezTo>
                      <a:pt x="348" y="1505"/>
                      <a:pt x="352" y="1505"/>
                      <a:pt x="354" y="1509"/>
                    </a:cubicBezTo>
                    <a:cubicBezTo>
                      <a:pt x="355" y="1511"/>
                      <a:pt x="357" y="1513"/>
                      <a:pt x="359" y="1514"/>
                    </a:cubicBezTo>
                    <a:cubicBezTo>
                      <a:pt x="365" y="1517"/>
                      <a:pt x="365" y="1524"/>
                      <a:pt x="365" y="1529"/>
                    </a:cubicBezTo>
                    <a:cubicBezTo>
                      <a:pt x="366" y="1533"/>
                      <a:pt x="364" y="1537"/>
                      <a:pt x="363" y="1541"/>
                    </a:cubicBezTo>
                    <a:cubicBezTo>
                      <a:pt x="362" y="1544"/>
                      <a:pt x="360" y="1547"/>
                      <a:pt x="359" y="1550"/>
                    </a:cubicBezTo>
                    <a:cubicBezTo>
                      <a:pt x="358" y="1553"/>
                      <a:pt x="360" y="1557"/>
                      <a:pt x="359" y="1561"/>
                    </a:cubicBezTo>
                    <a:cubicBezTo>
                      <a:pt x="357" y="1567"/>
                      <a:pt x="357" y="1573"/>
                      <a:pt x="352" y="1578"/>
                    </a:cubicBezTo>
                    <a:cubicBezTo>
                      <a:pt x="351" y="1578"/>
                      <a:pt x="351" y="1580"/>
                      <a:pt x="351" y="1581"/>
                    </a:cubicBezTo>
                    <a:cubicBezTo>
                      <a:pt x="351" y="1581"/>
                      <a:pt x="352" y="1582"/>
                      <a:pt x="352" y="1582"/>
                    </a:cubicBezTo>
                    <a:cubicBezTo>
                      <a:pt x="359" y="1600"/>
                      <a:pt x="361" y="1604"/>
                      <a:pt x="376" y="1617"/>
                    </a:cubicBezTo>
                    <a:cubicBezTo>
                      <a:pt x="378" y="1619"/>
                      <a:pt x="381" y="1622"/>
                      <a:pt x="383" y="1624"/>
                    </a:cubicBezTo>
                    <a:cubicBezTo>
                      <a:pt x="387" y="1627"/>
                      <a:pt x="390" y="1632"/>
                      <a:pt x="393" y="1637"/>
                    </a:cubicBezTo>
                    <a:cubicBezTo>
                      <a:pt x="394" y="1639"/>
                      <a:pt x="395" y="1642"/>
                      <a:pt x="395" y="1645"/>
                    </a:cubicBezTo>
                    <a:cubicBezTo>
                      <a:pt x="397" y="1651"/>
                      <a:pt x="400" y="1657"/>
                      <a:pt x="403" y="1663"/>
                    </a:cubicBezTo>
                    <a:cubicBezTo>
                      <a:pt x="407" y="1669"/>
                      <a:pt x="408" y="1677"/>
                      <a:pt x="409" y="1684"/>
                    </a:cubicBezTo>
                    <a:cubicBezTo>
                      <a:pt x="410" y="1686"/>
                      <a:pt x="408" y="1688"/>
                      <a:pt x="408" y="1689"/>
                    </a:cubicBezTo>
                    <a:cubicBezTo>
                      <a:pt x="408" y="1691"/>
                      <a:pt x="408" y="1694"/>
                      <a:pt x="408" y="1696"/>
                    </a:cubicBezTo>
                    <a:cubicBezTo>
                      <a:pt x="409" y="1701"/>
                      <a:pt x="410" y="1705"/>
                      <a:pt x="413" y="1710"/>
                    </a:cubicBezTo>
                    <a:cubicBezTo>
                      <a:pt x="414" y="1712"/>
                      <a:pt x="415" y="1714"/>
                      <a:pt x="415" y="1716"/>
                    </a:cubicBezTo>
                    <a:cubicBezTo>
                      <a:pt x="418" y="1725"/>
                      <a:pt x="418" y="1733"/>
                      <a:pt x="410" y="1740"/>
                    </a:cubicBezTo>
                    <a:cubicBezTo>
                      <a:pt x="406" y="1743"/>
                      <a:pt x="404" y="1747"/>
                      <a:pt x="401" y="1750"/>
                    </a:cubicBezTo>
                    <a:cubicBezTo>
                      <a:pt x="398" y="1753"/>
                      <a:pt x="396" y="1757"/>
                      <a:pt x="395" y="1761"/>
                    </a:cubicBezTo>
                    <a:cubicBezTo>
                      <a:pt x="394" y="1769"/>
                      <a:pt x="392" y="1775"/>
                      <a:pt x="389" y="1782"/>
                    </a:cubicBezTo>
                    <a:cubicBezTo>
                      <a:pt x="387" y="1785"/>
                      <a:pt x="387" y="1789"/>
                      <a:pt x="387" y="1793"/>
                    </a:cubicBezTo>
                    <a:cubicBezTo>
                      <a:pt x="386" y="1800"/>
                      <a:pt x="386" y="1806"/>
                      <a:pt x="386" y="1813"/>
                    </a:cubicBezTo>
                    <a:cubicBezTo>
                      <a:pt x="387" y="1816"/>
                      <a:pt x="387" y="1820"/>
                      <a:pt x="390" y="1822"/>
                    </a:cubicBezTo>
                    <a:cubicBezTo>
                      <a:pt x="396" y="1828"/>
                      <a:pt x="400" y="1836"/>
                      <a:pt x="403" y="1844"/>
                    </a:cubicBezTo>
                    <a:cubicBezTo>
                      <a:pt x="406" y="1853"/>
                      <a:pt x="411" y="1862"/>
                      <a:pt x="415" y="1870"/>
                    </a:cubicBezTo>
                    <a:cubicBezTo>
                      <a:pt x="418" y="1876"/>
                      <a:pt x="420" y="1882"/>
                      <a:pt x="420" y="1889"/>
                    </a:cubicBezTo>
                    <a:cubicBezTo>
                      <a:pt x="420" y="1896"/>
                      <a:pt x="422" y="1903"/>
                      <a:pt x="424" y="1910"/>
                    </a:cubicBezTo>
                    <a:cubicBezTo>
                      <a:pt x="425" y="1912"/>
                      <a:pt x="426" y="1915"/>
                      <a:pt x="425" y="1918"/>
                    </a:cubicBezTo>
                    <a:cubicBezTo>
                      <a:pt x="425" y="1926"/>
                      <a:pt x="428" y="1933"/>
                      <a:pt x="429" y="1940"/>
                    </a:cubicBezTo>
                    <a:cubicBezTo>
                      <a:pt x="431" y="1949"/>
                      <a:pt x="435" y="1956"/>
                      <a:pt x="440" y="1963"/>
                    </a:cubicBezTo>
                    <a:cubicBezTo>
                      <a:pt x="443" y="1966"/>
                      <a:pt x="445" y="1970"/>
                      <a:pt x="448" y="1973"/>
                    </a:cubicBezTo>
                    <a:cubicBezTo>
                      <a:pt x="451" y="1976"/>
                      <a:pt x="452" y="1980"/>
                      <a:pt x="453" y="1985"/>
                    </a:cubicBezTo>
                    <a:cubicBezTo>
                      <a:pt x="455" y="1993"/>
                      <a:pt x="458" y="2002"/>
                      <a:pt x="462" y="2010"/>
                    </a:cubicBezTo>
                    <a:cubicBezTo>
                      <a:pt x="463" y="2012"/>
                      <a:pt x="464" y="2014"/>
                      <a:pt x="465" y="2016"/>
                    </a:cubicBezTo>
                    <a:cubicBezTo>
                      <a:pt x="466" y="2021"/>
                      <a:pt x="467" y="2025"/>
                      <a:pt x="463" y="2030"/>
                    </a:cubicBezTo>
                    <a:cubicBezTo>
                      <a:pt x="462" y="2031"/>
                      <a:pt x="461" y="2034"/>
                      <a:pt x="463" y="2036"/>
                    </a:cubicBezTo>
                    <a:cubicBezTo>
                      <a:pt x="466" y="2040"/>
                      <a:pt x="466" y="2045"/>
                      <a:pt x="467" y="2050"/>
                    </a:cubicBezTo>
                    <a:cubicBezTo>
                      <a:pt x="467" y="2051"/>
                      <a:pt x="467" y="2052"/>
                      <a:pt x="468" y="2053"/>
                    </a:cubicBezTo>
                    <a:cubicBezTo>
                      <a:pt x="474" y="2056"/>
                      <a:pt x="480" y="2059"/>
                      <a:pt x="486" y="2062"/>
                    </a:cubicBezTo>
                    <a:cubicBezTo>
                      <a:pt x="487" y="2063"/>
                      <a:pt x="489" y="2063"/>
                      <a:pt x="490" y="2062"/>
                    </a:cubicBezTo>
                    <a:cubicBezTo>
                      <a:pt x="496" y="2059"/>
                      <a:pt x="501" y="2057"/>
                      <a:pt x="508" y="2057"/>
                    </a:cubicBezTo>
                    <a:cubicBezTo>
                      <a:pt x="510" y="2058"/>
                      <a:pt x="513" y="2057"/>
                      <a:pt x="515" y="2055"/>
                    </a:cubicBezTo>
                    <a:cubicBezTo>
                      <a:pt x="520" y="2054"/>
                      <a:pt x="525" y="2053"/>
                      <a:pt x="530" y="2053"/>
                    </a:cubicBezTo>
                    <a:cubicBezTo>
                      <a:pt x="535" y="2053"/>
                      <a:pt x="541" y="2051"/>
                      <a:pt x="546" y="2054"/>
                    </a:cubicBezTo>
                    <a:cubicBezTo>
                      <a:pt x="547" y="2054"/>
                      <a:pt x="550" y="2055"/>
                      <a:pt x="551" y="2054"/>
                    </a:cubicBezTo>
                    <a:cubicBezTo>
                      <a:pt x="556" y="2051"/>
                      <a:pt x="562" y="2054"/>
                      <a:pt x="566" y="2049"/>
                    </a:cubicBezTo>
                    <a:cubicBezTo>
                      <a:pt x="567" y="2048"/>
                      <a:pt x="569" y="2047"/>
                      <a:pt x="571" y="2047"/>
                    </a:cubicBezTo>
                    <a:cubicBezTo>
                      <a:pt x="579" y="2047"/>
                      <a:pt x="585" y="2044"/>
                      <a:pt x="592" y="2039"/>
                    </a:cubicBezTo>
                    <a:cubicBezTo>
                      <a:pt x="601" y="2033"/>
                      <a:pt x="609" y="2025"/>
                      <a:pt x="617" y="2018"/>
                    </a:cubicBezTo>
                    <a:cubicBezTo>
                      <a:pt x="622" y="2013"/>
                      <a:pt x="627" y="2008"/>
                      <a:pt x="631" y="2002"/>
                    </a:cubicBezTo>
                    <a:cubicBezTo>
                      <a:pt x="635" y="1995"/>
                      <a:pt x="639" y="1990"/>
                      <a:pt x="643" y="1984"/>
                    </a:cubicBezTo>
                    <a:cubicBezTo>
                      <a:pt x="645" y="1981"/>
                      <a:pt x="648" y="1978"/>
                      <a:pt x="651" y="1976"/>
                    </a:cubicBezTo>
                    <a:cubicBezTo>
                      <a:pt x="658" y="1971"/>
                      <a:pt x="662" y="1965"/>
                      <a:pt x="664" y="1957"/>
                    </a:cubicBezTo>
                    <a:cubicBezTo>
                      <a:pt x="666" y="1952"/>
                      <a:pt x="667" y="1947"/>
                      <a:pt x="668" y="1941"/>
                    </a:cubicBezTo>
                    <a:cubicBezTo>
                      <a:pt x="669" y="1939"/>
                      <a:pt x="669" y="1936"/>
                      <a:pt x="667" y="1933"/>
                    </a:cubicBezTo>
                    <a:cubicBezTo>
                      <a:pt x="665" y="1930"/>
                      <a:pt x="667" y="1927"/>
                      <a:pt x="670" y="1925"/>
                    </a:cubicBezTo>
                    <a:cubicBezTo>
                      <a:pt x="674" y="1921"/>
                      <a:pt x="678" y="1919"/>
                      <a:pt x="683" y="1917"/>
                    </a:cubicBezTo>
                    <a:cubicBezTo>
                      <a:pt x="688" y="1916"/>
                      <a:pt x="693" y="1915"/>
                      <a:pt x="698" y="1912"/>
                    </a:cubicBezTo>
                    <a:cubicBezTo>
                      <a:pt x="702" y="1909"/>
                      <a:pt x="705" y="1906"/>
                      <a:pt x="705" y="1901"/>
                    </a:cubicBezTo>
                    <a:cubicBezTo>
                      <a:pt x="705" y="1895"/>
                      <a:pt x="706" y="1890"/>
                      <a:pt x="707" y="1885"/>
                    </a:cubicBezTo>
                    <a:cubicBezTo>
                      <a:pt x="708" y="1882"/>
                      <a:pt x="708" y="1879"/>
                      <a:pt x="707" y="1876"/>
                    </a:cubicBezTo>
                    <a:cubicBezTo>
                      <a:pt x="704" y="1868"/>
                      <a:pt x="702" y="1860"/>
                      <a:pt x="700" y="1851"/>
                    </a:cubicBezTo>
                    <a:cubicBezTo>
                      <a:pt x="699" y="1848"/>
                      <a:pt x="699" y="1845"/>
                      <a:pt x="702" y="1843"/>
                    </a:cubicBezTo>
                    <a:cubicBezTo>
                      <a:pt x="714" y="1834"/>
                      <a:pt x="725" y="1824"/>
                      <a:pt x="737" y="1814"/>
                    </a:cubicBezTo>
                    <a:cubicBezTo>
                      <a:pt x="740" y="1811"/>
                      <a:pt x="744" y="1809"/>
                      <a:pt x="748" y="1808"/>
                    </a:cubicBezTo>
                    <a:cubicBezTo>
                      <a:pt x="753" y="1806"/>
                      <a:pt x="757" y="1803"/>
                      <a:pt x="762" y="1801"/>
                    </a:cubicBezTo>
                    <a:cubicBezTo>
                      <a:pt x="771" y="1795"/>
                      <a:pt x="777" y="1787"/>
                      <a:pt x="781" y="1777"/>
                    </a:cubicBezTo>
                    <a:cubicBezTo>
                      <a:pt x="783" y="1773"/>
                      <a:pt x="785" y="1768"/>
                      <a:pt x="784" y="1763"/>
                    </a:cubicBezTo>
                    <a:cubicBezTo>
                      <a:pt x="783" y="1758"/>
                      <a:pt x="784" y="1753"/>
                      <a:pt x="784" y="1748"/>
                    </a:cubicBezTo>
                    <a:cubicBezTo>
                      <a:pt x="784" y="1744"/>
                      <a:pt x="784" y="1740"/>
                      <a:pt x="784" y="1737"/>
                    </a:cubicBezTo>
                    <a:cubicBezTo>
                      <a:pt x="782" y="1730"/>
                      <a:pt x="783" y="1724"/>
                      <a:pt x="785" y="1717"/>
                    </a:cubicBezTo>
                    <a:cubicBezTo>
                      <a:pt x="785" y="1714"/>
                      <a:pt x="784" y="1710"/>
                      <a:pt x="781" y="1709"/>
                    </a:cubicBezTo>
                    <a:cubicBezTo>
                      <a:pt x="775" y="1705"/>
                      <a:pt x="773" y="1700"/>
                      <a:pt x="771" y="1694"/>
                    </a:cubicBezTo>
                    <a:cubicBezTo>
                      <a:pt x="769" y="1686"/>
                      <a:pt x="770" y="1679"/>
                      <a:pt x="769" y="1671"/>
                    </a:cubicBezTo>
                    <a:cubicBezTo>
                      <a:pt x="768" y="1670"/>
                      <a:pt x="769" y="1668"/>
                      <a:pt x="770" y="1666"/>
                    </a:cubicBezTo>
                    <a:cubicBezTo>
                      <a:pt x="771" y="1663"/>
                      <a:pt x="771" y="1660"/>
                      <a:pt x="768" y="1658"/>
                    </a:cubicBezTo>
                    <a:cubicBezTo>
                      <a:pt x="763" y="1653"/>
                      <a:pt x="762" y="1648"/>
                      <a:pt x="765" y="1642"/>
                    </a:cubicBezTo>
                    <a:cubicBezTo>
                      <a:pt x="767" y="1637"/>
                      <a:pt x="769" y="1631"/>
                      <a:pt x="773" y="1627"/>
                    </a:cubicBezTo>
                    <a:cubicBezTo>
                      <a:pt x="778" y="1623"/>
                      <a:pt x="779" y="1616"/>
                      <a:pt x="782" y="1610"/>
                    </a:cubicBezTo>
                    <a:cubicBezTo>
                      <a:pt x="784" y="1607"/>
                      <a:pt x="785" y="1604"/>
                      <a:pt x="788" y="1603"/>
                    </a:cubicBezTo>
                    <a:cubicBezTo>
                      <a:pt x="794" y="1600"/>
                      <a:pt x="798" y="1596"/>
                      <a:pt x="802" y="1591"/>
                    </a:cubicBezTo>
                    <a:cubicBezTo>
                      <a:pt x="811" y="1578"/>
                      <a:pt x="823" y="1567"/>
                      <a:pt x="834" y="1556"/>
                    </a:cubicBezTo>
                    <a:cubicBezTo>
                      <a:pt x="841" y="1549"/>
                      <a:pt x="848" y="1542"/>
                      <a:pt x="857" y="1539"/>
                    </a:cubicBezTo>
                    <a:cubicBezTo>
                      <a:pt x="858" y="1539"/>
                      <a:pt x="859" y="1538"/>
                      <a:pt x="859" y="1537"/>
                    </a:cubicBezTo>
                    <a:cubicBezTo>
                      <a:pt x="880" y="1521"/>
                      <a:pt x="897" y="1501"/>
                      <a:pt x="907" y="1477"/>
                    </a:cubicBezTo>
                    <a:cubicBezTo>
                      <a:pt x="911" y="1468"/>
                      <a:pt x="914" y="1459"/>
                      <a:pt x="921" y="1451"/>
                    </a:cubicBezTo>
                    <a:cubicBezTo>
                      <a:pt x="925" y="1446"/>
                      <a:pt x="927" y="1439"/>
                      <a:pt x="929" y="1433"/>
                    </a:cubicBezTo>
                    <a:cubicBezTo>
                      <a:pt x="932" y="1424"/>
                      <a:pt x="931" y="1415"/>
                      <a:pt x="931" y="1407"/>
                    </a:cubicBezTo>
                    <a:cubicBezTo>
                      <a:pt x="932" y="1405"/>
                      <a:pt x="927" y="1402"/>
                      <a:pt x="925" y="1403"/>
                    </a:cubicBezTo>
                    <a:cubicBezTo>
                      <a:pt x="925" y="1403"/>
                      <a:pt x="924" y="1403"/>
                      <a:pt x="924" y="1403"/>
                    </a:cubicBezTo>
                    <a:cubicBezTo>
                      <a:pt x="917" y="1409"/>
                      <a:pt x="910" y="1410"/>
                      <a:pt x="902" y="1411"/>
                    </a:cubicBezTo>
                    <a:cubicBezTo>
                      <a:pt x="891" y="1413"/>
                      <a:pt x="880" y="1413"/>
                      <a:pt x="870" y="1417"/>
                    </a:cubicBezTo>
                    <a:cubicBezTo>
                      <a:pt x="868" y="1418"/>
                      <a:pt x="867" y="1418"/>
                      <a:pt x="865" y="1418"/>
                    </a:cubicBezTo>
                    <a:cubicBezTo>
                      <a:pt x="859" y="1417"/>
                      <a:pt x="853" y="1419"/>
                      <a:pt x="848" y="1422"/>
                    </a:cubicBezTo>
                    <a:cubicBezTo>
                      <a:pt x="846" y="1423"/>
                      <a:pt x="845" y="1424"/>
                      <a:pt x="843" y="1424"/>
                    </a:cubicBezTo>
                    <a:cubicBezTo>
                      <a:pt x="841" y="1425"/>
                      <a:pt x="839" y="1424"/>
                      <a:pt x="837" y="1423"/>
                    </a:cubicBezTo>
                    <a:cubicBezTo>
                      <a:pt x="835" y="1422"/>
                      <a:pt x="834" y="1421"/>
                      <a:pt x="833" y="1420"/>
                    </a:cubicBezTo>
                    <a:cubicBezTo>
                      <a:pt x="829" y="1416"/>
                      <a:pt x="825" y="1412"/>
                      <a:pt x="821" y="1408"/>
                    </a:cubicBezTo>
                    <a:cubicBezTo>
                      <a:pt x="820" y="1407"/>
                      <a:pt x="820" y="1406"/>
                      <a:pt x="821" y="1404"/>
                    </a:cubicBezTo>
                    <a:cubicBezTo>
                      <a:pt x="824" y="1398"/>
                      <a:pt x="824" y="1396"/>
                      <a:pt x="820" y="1393"/>
                    </a:cubicBezTo>
                    <a:cubicBezTo>
                      <a:pt x="817" y="1390"/>
                      <a:pt x="814" y="1388"/>
                      <a:pt x="812" y="1384"/>
                    </a:cubicBezTo>
                    <a:cubicBezTo>
                      <a:pt x="807" y="1378"/>
                      <a:pt x="800" y="1372"/>
                      <a:pt x="795" y="1366"/>
                    </a:cubicBezTo>
                    <a:cubicBezTo>
                      <a:pt x="791" y="1363"/>
                      <a:pt x="787" y="1361"/>
                      <a:pt x="782" y="1358"/>
                    </a:cubicBezTo>
                    <a:cubicBezTo>
                      <a:pt x="774" y="1354"/>
                      <a:pt x="768" y="1349"/>
                      <a:pt x="766" y="1339"/>
                    </a:cubicBezTo>
                    <a:cubicBezTo>
                      <a:pt x="765" y="1335"/>
                      <a:pt x="763" y="1330"/>
                      <a:pt x="761" y="1325"/>
                    </a:cubicBezTo>
                    <a:cubicBezTo>
                      <a:pt x="760" y="1320"/>
                      <a:pt x="757" y="1316"/>
                      <a:pt x="753" y="1313"/>
                    </a:cubicBezTo>
                    <a:cubicBezTo>
                      <a:pt x="749" y="1311"/>
                      <a:pt x="746" y="1308"/>
                      <a:pt x="742" y="1305"/>
                    </a:cubicBezTo>
                    <a:cubicBezTo>
                      <a:pt x="740" y="1303"/>
                      <a:pt x="738" y="1300"/>
                      <a:pt x="738" y="1297"/>
                    </a:cubicBezTo>
                    <a:cubicBezTo>
                      <a:pt x="738" y="1287"/>
                      <a:pt x="735" y="1278"/>
                      <a:pt x="733" y="1269"/>
                    </a:cubicBezTo>
                    <a:cubicBezTo>
                      <a:pt x="731" y="1260"/>
                      <a:pt x="726" y="1254"/>
                      <a:pt x="719" y="1250"/>
                    </a:cubicBezTo>
                    <a:cubicBezTo>
                      <a:pt x="717" y="1249"/>
                      <a:pt x="716" y="1249"/>
                      <a:pt x="714" y="1248"/>
                    </a:cubicBezTo>
                    <a:cubicBezTo>
                      <a:pt x="713" y="1247"/>
                      <a:pt x="712" y="1245"/>
                      <a:pt x="712" y="1244"/>
                    </a:cubicBezTo>
                    <a:cubicBezTo>
                      <a:pt x="711" y="1242"/>
                      <a:pt x="711" y="1240"/>
                      <a:pt x="711" y="1239"/>
                    </a:cubicBezTo>
                    <a:cubicBezTo>
                      <a:pt x="711" y="1233"/>
                      <a:pt x="710" y="1228"/>
                      <a:pt x="706" y="1224"/>
                    </a:cubicBezTo>
                    <a:cubicBezTo>
                      <a:pt x="704" y="1222"/>
                      <a:pt x="703" y="1219"/>
                      <a:pt x="702" y="1217"/>
                    </a:cubicBezTo>
                    <a:cubicBezTo>
                      <a:pt x="695" y="1207"/>
                      <a:pt x="688" y="1197"/>
                      <a:pt x="685" y="1184"/>
                    </a:cubicBezTo>
                    <a:cubicBezTo>
                      <a:pt x="685" y="1182"/>
                      <a:pt x="684" y="1181"/>
                      <a:pt x="683" y="1179"/>
                    </a:cubicBezTo>
                    <a:cubicBezTo>
                      <a:pt x="682" y="1177"/>
                      <a:pt x="683" y="1175"/>
                      <a:pt x="685" y="1175"/>
                    </a:cubicBezTo>
                    <a:cubicBezTo>
                      <a:pt x="687" y="1175"/>
                      <a:pt x="689" y="1176"/>
                      <a:pt x="691" y="1174"/>
                    </a:cubicBezTo>
                    <a:cubicBezTo>
                      <a:pt x="693" y="1173"/>
                      <a:pt x="694" y="1171"/>
                      <a:pt x="697" y="1171"/>
                    </a:cubicBezTo>
                    <a:cubicBezTo>
                      <a:pt x="700" y="1171"/>
                      <a:pt x="702" y="1173"/>
                      <a:pt x="703" y="1175"/>
                    </a:cubicBezTo>
                    <a:cubicBezTo>
                      <a:pt x="705" y="1177"/>
                      <a:pt x="706" y="1179"/>
                      <a:pt x="707" y="1181"/>
                    </a:cubicBezTo>
                    <a:cubicBezTo>
                      <a:pt x="714" y="1188"/>
                      <a:pt x="718" y="1198"/>
                      <a:pt x="724" y="1205"/>
                    </a:cubicBezTo>
                    <a:cubicBezTo>
                      <a:pt x="727" y="1210"/>
                      <a:pt x="730" y="1214"/>
                      <a:pt x="731" y="1220"/>
                    </a:cubicBezTo>
                    <a:cubicBezTo>
                      <a:pt x="732" y="1223"/>
                      <a:pt x="734" y="1226"/>
                      <a:pt x="737" y="1227"/>
                    </a:cubicBezTo>
                    <a:cubicBezTo>
                      <a:pt x="744" y="1229"/>
                      <a:pt x="748" y="1234"/>
                      <a:pt x="751" y="1240"/>
                    </a:cubicBezTo>
                    <a:cubicBezTo>
                      <a:pt x="752" y="1242"/>
                      <a:pt x="753" y="1244"/>
                      <a:pt x="754" y="1246"/>
                    </a:cubicBezTo>
                    <a:cubicBezTo>
                      <a:pt x="756" y="1250"/>
                      <a:pt x="757" y="1253"/>
                      <a:pt x="756" y="1257"/>
                    </a:cubicBezTo>
                    <a:cubicBezTo>
                      <a:pt x="756" y="1259"/>
                      <a:pt x="757" y="1261"/>
                      <a:pt x="757" y="1262"/>
                    </a:cubicBezTo>
                    <a:cubicBezTo>
                      <a:pt x="757" y="1271"/>
                      <a:pt x="762" y="1278"/>
                      <a:pt x="769" y="1283"/>
                    </a:cubicBezTo>
                    <a:cubicBezTo>
                      <a:pt x="771" y="1285"/>
                      <a:pt x="774" y="1287"/>
                      <a:pt x="777" y="1289"/>
                    </a:cubicBezTo>
                    <a:cubicBezTo>
                      <a:pt x="781" y="1292"/>
                      <a:pt x="785" y="1296"/>
                      <a:pt x="786" y="1302"/>
                    </a:cubicBezTo>
                    <a:cubicBezTo>
                      <a:pt x="788" y="1308"/>
                      <a:pt x="792" y="1313"/>
                      <a:pt x="797" y="1318"/>
                    </a:cubicBezTo>
                    <a:cubicBezTo>
                      <a:pt x="800" y="1322"/>
                      <a:pt x="804" y="1327"/>
                      <a:pt x="807" y="1331"/>
                    </a:cubicBezTo>
                    <a:cubicBezTo>
                      <a:pt x="811" y="1337"/>
                      <a:pt x="813" y="1343"/>
                      <a:pt x="812" y="1350"/>
                    </a:cubicBezTo>
                    <a:cubicBezTo>
                      <a:pt x="811" y="1352"/>
                      <a:pt x="811" y="1354"/>
                      <a:pt x="812" y="1356"/>
                    </a:cubicBezTo>
                    <a:cubicBezTo>
                      <a:pt x="816" y="1364"/>
                      <a:pt x="817" y="1372"/>
                      <a:pt x="819" y="1380"/>
                    </a:cubicBezTo>
                    <a:cubicBezTo>
                      <a:pt x="821" y="1383"/>
                      <a:pt x="822" y="1386"/>
                      <a:pt x="823" y="1389"/>
                    </a:cubicBezTo>
                    <a:cubicBezTo>
                      <a:pt x="825" y="1391"/>
                      <a:pt x="827" y="1392"/>
                      <a:pt x="830" y="1393"/>
                    </a:cubicBezTo>
                    <a:cubicBezTo>
                      <a:pt x="833" y="1393"/>
                      <a:pt x="836" y="1392"/>
                      <a:pt x="838" y="1392"/>
                    </a:cubicBezTo>
                    <a:cubicBezTo>
                      <a:pt x="842" y="1392"/>
                      <a:pt x="846" y="1390"/>
                      <a:pt x="849" y="1387"/>
                    </a:cubicBezTo>
                    <a:cubicBezTo>
                      <a:pt x="852" y="1383"/>
                      <a:pt x="856" y="1382"/>
                      <a:pt x="862" y="1382"/>
                    </a:cubicBezTo>
                    <a:cubicBezTo>
                      <a:pt x="868" y="1383"/>
                      <a:pt x="874" y="1382"/>
                      <a:pt x="879" y="1378"/>
                    </a:cubicBezTo>
                    <a:cubicBezTo>
                      <a:pt x="882" y="1376"/>
                      <a:pt x="886" y="1375"/>
                      <a:pt x="890" y="1374"/>
                    </a:cubicBezTo>
                    <a:cubicBezTo>
                      <a:pt x="893" y="1374"/>
                      <a:pt x="896" y="1373"/>
                      <a:pt x="898" y="1370"/>
                    </a:cubicBezTo>
                    <a:cubicBezTo>
                      <a:pt x="901" y="1367"/>
                      <a:pt x="905" y="1365"/>
                      <a:pt x="908" y="1364"/>
                    </a:cubicBezTo>
                    <a:cubicBezTo>
                      <a:pt x="914" y="1362"/>
                      <a:pt x="920" y="1361"/>
                      <a:pt x="925" y="1359"/>
                    </a:cubicBezTo>
                    <a:cubicBezTo>
                      <a:pt x="930" y="1357"/>
                      <a:pt x="934" y="1354"/>
                      <a:pt x="939" y="1352"/>
                    </a:cubicBezTo>
                    <a:cubicBezTo>
                      <a:pt x="941" y="1351"/>
                      <a:pt x="943" y="1350"/>
                      <a:pt x="943" y="1348"/>
                    </a:cubicBezTo>
                    <a:cubicBezTo>
                      <a:pt x="944" y="1342"/>
                      <a:pt x="948" y="1339"/>
                      <a:pt x="953" y="1338"/>
                    </a:cubicBezTo>
                    <a:cubicBezTo>
                      <a:pt x="960" y="1336"/>
                      <a:pt x="967" y="1333"/>
                      <a:pt x="974" y="1332"/>
                    </a:cubicBezTo>
                    <a:cubicBezTo>
                      <a:pt x="978" y="1331"/>
                      <a:pt x="982" y="1330"/>
                      <a:pt x="983" y="1325"/>
                    </a:cubicBezTo>
                    <a:cubicBezTo>
                      <a:pt x="984" y="1322"/>
                      <a:pt x="985" y="1320"/>
                      <a:pt x="988" y="1319"/>
                    </a:cubicBezTo>
                    <a:cubicBezTo>
                      <a:pt x="994" y="1318"/>
                      <a:pt x="998" y="1315"/>
                      <a:pt x="1000" y="1309"/>
                    </a:cubicBezTo>
                    <a:cubicBezTo>
                      <a:pt x="1001" y="1307"/>
                      <a:pt x="1004" y="1305"/>
                      <a:pt x="1007" y="1304"/>
                    </a:cubicBezTo>
                    <a:cubicBezTo>
                      <a:pt x="1009" y="1304"/>
                      <a:pt x="1011" y="1303"/>
                      <a:pt x="1013" y="1302"/>
                    </a:cubicBezTo>
                    <a:cubicBezTo>
                      <a:pt x="1014" y="1302"/>
                      <a:pt x="1015" y="1300"/>
                      <a:pt x="1015" y="1299"/>
                    </a:cubicBezTo>
                    <a:cubicBezTo>
                      <a:pt x="1016" y="1295"/>
                      <a:pt x="1015" y="1292"/>
                      <a:pt x="1016" y="1289"/>
                    </a:cubicBezTo>
                    <a:cubicBezTo>
                      <a:pt x="1016" y="1286"/>
                      <a:pt x="1017" y="1283"/>
                      <a:pt x="1020" y="1282"/>
                    </a:cubicBezTo>
                    <a:cubicBezTo>
                      <a:pt x="1028" y="1276"/>
                      <a:pt x="1033" y="1268"/>
                      <a:pt x="1037" y="1260"/>
                    </a:cubicBezTo>
                    <a:cubicBezTo>
                      <a:pt x="1040" y="1255"/>
                      <a:pt x="1039" y="1252"/>
                      <a:pt x="1034" y="1247"/>
                    </a:cubicBezTo>
                    <a:cubicBezTo>
                      <a:pt x="1031" y="1244"/>
                      <a:pt x="1028" y="1241"/>
                      <a:pt x="1026" y="1237"/>
                    </a:cubicBezTo>
                    <a:cubicBezTo>
                      <a:pt x="1024" y="1234"/>
                      <a:pt x="1022" y="1232"/>
                      <a:pt x="1018" y="1232"/>
                    </a:cubicBezTo>
                    <a:cubicBezTo>
                      <a:pt x="1014" y="1231"/>
                      <a:pt x="1009" y="1231"/>
                      <a:pt x="1005" y="1230"/>
                    </a:cubicBezTo>
                    <a:cubicBezTo>
                      <a:pt x="1002" y="1229"/>
                      <a:pt x="1000" y="1228"/>
                      <a:pt x="998" y="1226"/>
                    </a:cubicBezTo>
                    <a:cubicBezTo>
                      <a:pt x="994" y="1222"/>
                      <a:pt x="991" y="1217"/>
                      <a:pt x="990" y="1212"/>
                    </a:cubicBezTo>
                    <a:cubicBezTo>
                      <a:pt x="990" y="1207"/>
                      <a:pt x="989" y="1202"/>
                      <a:pt x="988" y="1197"/>
                    </a:cubicBezTo>
                    <a:cubicBezTo>
                      <a:pt x="988" y="1196"/>
                      <a:pt x="988" y="1196"/>
                      <a:pt x="987" y="1196"/>
                    </a:cubicBezTo>
                    <a:cubicBezTo>
                      <a:pt x="986" y="1196"/>
                      <a:pt x="985" y="1196"/>
                      <a:pt x="984" y="1196"/>
                    </a:cubicBezTo>
                    <a:cubicBezTo>
                      <a:pt x="978" y="1203"/>
                      <a:pt x="971" y="1210"/>
                      <a:pt x="966" y="1217"/>
                    </a:cubicBezTo>
                    <a:cubicBezTo>
                      <a:pt x="962" y="1224"/>
                      <a:pt x="957" y="1227"/>
                      <a:pt x="950" y="1226"/>
                    </a:cubicBezTo>
                    <a:cubicBezTo>
                      <a:pt x="944" y="1226"/>
                      <a:pt x="939" y="1226"/>
                      <a:pt x="934" y="1228"/>
                    </a:cubicBezTo>
                    <a:cubicBezTo>
                      <a:pt x="932" y="1229"/>
                      <a:pt x="929" y="1228"/>
                      <a:pt x="928" y="1226"/>
                    </a:cubicBezTo>
                    <a:cubicBezTo>
                      <a:pt x="926" y="1224"/>
                      <a:pt x="924" y="1222"/>
                      <a:pt x="924" y="1219"/>
                    </a:cubicBezTo>
                    <a:cubicBezTo>
                      <a:pt x="924" y="1214"/>
                      <a:pt x="923" y="1208"/>
                      <a:pt x="922" y="1203"/>
                    </a:cubicBezTo>
                    <a:cubicBezTo>
                      <a:pt x="922" y="1202"/>
                      <a:pt x="922" y="1201"/>
                      <a:pt x="921" y="1200"/>
                    </a:cubicBezTo>
                    <a:cubicBezTo>
                      <a:pt x="920" y="1199"/>
                      <a:pt x="919" y="1198"/>
                      <a:pt x="919" y="1198"/>
                    </a:cubicBezTo>
                    <a:cubicBezTo>
                      <a:pt x="918" y="1198"/>
                      <a:pt x="916" y="1198"/>
                      <a:pt x="916" y="1199"/>
                    </a:cubicBezTo>
                    <a:cubicBezTo>
                      <a:pt x="915" y="1201"/>
                      <a:pt x="914" y="1203"/>
                      <a:pt x="913" y="1205"/>
                    </a:cubicBezTo>
                    <a:cubicBezTo>
                      <a:pt x="912" y="1207"/>
                      <a:pt x="910" y="1207"/>
                      <a:pt x="908" y="1205"/>
                    </a:cubicBezTo>
                    <a:cubicBezTo>
                      <a:pt x="906" y="1202"/>
                      <a:pt x="904" y="1200"/>
                      <a:pt x="904" y="1196"/>
                    </a:cubicBezTo>
                    <a:cubicBezTo>
                      <a:pt x="903" y="1190"/>
                      <a:pt x="900" y="1186"/>
                      <a:pt x="896" y="1182"/>
                    </a:cubicBezTo>
                    <a:cubicBezTo>
                      <a:pt x="893" y="1179"/>
                      <a:pt x="891" y="1176"/>
                      <a:pt x="888" y="1174"/>
                    </a:cubicBezTo>
                    <a:cubicBezTo>
                      <a:pt x="887" y="1172"/>
                      <a:pt x="885" y="1172"/>
                      <a:pt x="884" y="1170"/>
                    </a:cubicBezTo>
                    <a:cubicBezTo>
                      <a:pt x="881" y="1165"/>
                      <a:pt x="878" y="1159"/>
                      <a:pt x="875" y="1153"/>
                    </a:cubicBezTo>
                    <a:cubicBezTo>
                      <a:pt x="874" y="1152"/>
                      <a:pt x="874" y="1150"/>
                      <a:pt x="874" y="1148"/>
                    </a:cubicBezTo>
                    <a:cubicBezTo>
                      <a:pt x="875" y="1146"/>
                      <a:pt x="875" y="1144"/>
                      <a:pt x="876" y="1142"/>
                    </a:cubicBezTo>
                    <a:cubicBezTo>
                      <a:pt x="876" y="1141"/>
                      <a:pt x="877" y="1140"/>
                      <a:pt x="878" y="1140"/>
                    </a:cubicBezTo>
                    <a:cubicBezTo>
                      <a:pt x="881" y="1139"/>
                      <a:pt x="884" y="1139"/>
                      <a:pt x="888" y="1139"/>
                    </a:cubicBezTo>
                    <a:cubicBezTo>
                      <a:pt x="891" y="1139"/>
                      <a:pt x="894" y="1139"/>
                      <a:pt x="897" y="1140"/>
                    </a:cubicBezTo>
                    <a:cubicBezTo>
                      <a:pt x="899" y="1142"/>
                      <a:pt x="900" y="1145"/>
                      <a:pt x="902" y="1147"/>
                    </a:cubicBezTo>
                    <a:cubicBezTo>
                      <a:pt x="906" y="1153"/>
                      <a:pt x="910" y="1160"/>
                      <a:pt x="914" y="1167"/>
                    </a:cubicBezTo>
                    <a:cubicBezTo>
                      <a:pt x="916" y="1170"/>
                      <a:pt x="918" y="1171"/>
                      <a:pt x="922" y="1172"/>
                    </a:cubicBezTo>
                    <a:cubicBezTo>
                      <a:pt x="923" y="1173"/>
                      <a:pt x="925" y="1173"/>
                      <a:pt x="927" y="1174"/>
                    </a:cubicBezTo>
                    <a:cubicBezTo>
                      <a:pt x="930" y="1174"/>
                      <a:pt x="934" y="1176"/>
                      <a:pt x="936" y="1179"/>
                    </a:cubicBezTo>
                    <a:cubicBezTo>
                      <a:pt x="938" y="1181"/>
                      <a:pt x="941" y="1182"/>
                      <a:pt x="943" y="1184"/>
                    </a:cubicBezTo>
                    <a:cubicBezTo>
                      <a:pt x="949" y="1188"/>
                      <a:pt x="956" y="1189"/>
                      <a:pt x="963" y="1191"/>
                    </a:cubicBezTo>
                    <a:cubicBezTo>
                      <a:pt x="966" y="1192"/>
                      <a:pt x="968" y="1191"/>
                      <a:pt x="971" y="1190"/>
                    </a:cubicBezTo>
                    <a:cubicBezTo>
                      <a:pt x="975" y="1188"/>
                      <a:pt x="979" y="1186"/>
                      <a:pt x="983" y="1184"/>
                    </a:cubicBezTo>
                    <a:cubicBezTo>
                      <a:pt x="987" y="1182"/>
                      <a:pt x="992" y="1184"/>
                      <a:pt x="994" y="1188"/>
                    </a:cubicBezTo>
                    <a:cubicBezTo>
                      <a:pt x="995" y="1192"/>
                      <a:pt x="997" y="1195"/>
                      <a:pt x="998" y="1199"/>
                    </a:cubicBezTo>
                    <a:cubicBezTo>
                      <a:pt x="1000" y="1202"/>
                      <a:pt x="1002" y="1204"/>
                      <a:pt x="1006" y="1204"/>
                    </a:cubicBezTo>
                    <a:cubicBezTo>
                      <a:pt x="1021" y="1205"/>
                      <a:pt x="1036" y="1209"/>
                      <a:pt x="1052" y="1211"/>
                    </a:cubicBezTo>
                    <a:cubicBezTo>
                      <a:pt x="1057" y="1212"/>
                      <a:pt x="1062" y="1212"/>
                      <a:pt x="1068" y="1212"/>
                    </a:cubicBezTo>
                    <a:cubicBezTo>
                      <a:pt x="1077" y="1210"/>
                      <a:pt x="1086" y="1208"/>
                      <a:pt x="1096" y="1210"/>
                    </a:cubicBezTo>
                    <a:cubicBezTo>
                      <a:pt x="1098" y="1210"/>
                      <a:pt x="1100" y="1209"/>
                      <a:pt x="1102" y="1209"/>
                    </a:cubicBezTo>
                    <a:cubicBezTo>
                      <a:pt x="1109" y="1207"/>
                      <a:pt x="1115" y="1207"/>
                      <a:pt x="1122" y="1207"/>
                    </a:cubicBezTo>
                    <a:cubicBezTo>
                      <a:pt x="1124" y="1207"/>
                      <a:pt x="1126" y="1208"/>
                      <a:pt x="1127" y="1211"/>
                    </a:cubicBezTo>
                    <a:cubicBezTo>
                      <a:pt x="1128" y="1213"/>
                      <a:pt x="1129" y="1214"/>
                      <a:pt x="1131" y="1216"/>
                    </a:cubicBezTo>
                    <a:cubicBezTo>
                      <a:pt x="1134" y="1217"/>
                      <a:pt x="1136" y="1219"/>
                      <a:pt x="1136" y="1222"/>
                    </a:cubicBezTo>
                    <a:cubicBezTo>
                      <a:pt x="1138" y="1227"/>
                      <a:pt x="1141" y="1230"/>
                      <a:pt x="1146" y="1231"/>
                    </a:cubicBezTo>
                    <a:cubicBezTo>
                      <a:pt x="1150" y="1232"/>
                      <a:pt x="1153" y="1234"/>
                      <a:pt x="1156" y="1238"/>
                    </a:cubicBezTo>
                    <a:cubicBezTo>
                      <a:pt x="1160" y="1244"/>
                      <a:pt x="1166" y="1246"/>
                      <a:pt x="1173" y="1246"/>
                    </a:cubicBezTo>
                    <a:cubicBezTo>
                      <a:pt x="1174" y="1246"/>
                      <a:pt x="1176" y="1247"/>
                      <a:pt x="1177" y="1247"/>
                    </a:cubicBezTo>
                    <a:cubicBezTo>
                      <a:pt x="1177" y="1246"/>
                      <a:pt x="1177" y="1246"/>
                      <a:pt x="1177" y="1246"/>
                    </a:cubicBezTo>
                    <a:cubicBezTo>
                      <a:pt x="1178" y="1246"/>
                      <a:pt x="1178" y="1246"/>
                      <a:pt x="1178" y="1246"/>
                    </a:cubicBezTo>
                    <a:cubicBezTo>
                      <a:pt x="1178" y="1247"/>
                      <a:pt x="1178" y="1247"/>
                      <a:pt x="1178" y="1247"/>
                    </a:cubicBezTo>
                    <a:cubicBezTo>
                      <a:pt x="1177" y="1247"/>
                      <a:pt x="1177" y="1247"/>
                      <a:pt x="1177" y="1247"/>
                    </a:cubicBezTo>
                    <a:cubicBezTo>
                      <a:pt x="1174" y="1250"/>
                      <a:pt x="1171" y="1253"/>
                      <a:pt x="1166" y="1251"/>
                    </a:cubicBezTo>
                    <a:cubicBezTo>
                      <a:pt x="1166" y="1250"/>
                      <a:pt x="1164" y="1251"/>
                      <a:pt x="1164" y="1252"/>
                    </a:cubicBezTo>
                    <a:cubicBezTo>
                      <a:pt x="1163" y="1252"/>
                      <a:pt x="1163" y="1254"/>
                      <a:pt x="1164" y="1255"/>
                    </a:cubicBezTo>
                    <a:cubicBezTo>
                      <a:pt x="1169" y="1260"/>
                      <a:pt x="1174" y="1265"/>
                      <a:pt x="1179" y="1270"/>
                    </a:cubicBezTo>
                    <a:cubicBezTo>
                      <a:pt x="1188" y="1278"/>
                      <a:pt x="1192" y="1278"/>
                      <a:pt x="1203" y="1271"/>
                    </a:cubicBezTo>
                    <a:cubicBezTo>
                      <a:pt x="1207" y="1269"/>
                      <a:pt x="1210" y="1265"/>
                      <a:pt x="1211" y="1260"/>
                    </a:cubicBezTo>
                    <a:cubicBezTo>
                      <a:pt x="1211" y="1260"/>
                      <a:pt x="1210" y="1260"/>
                      <a:pt x="1210" y="1260"/>
                    </a:cubicBezTo>
                    <a:cubicBezTo>
                      <a:pt x="1210" y="1259"/>
                      <a:pt x="1210" y="1259"/>
                      <a:pt x="1210" y="1259"/>
                    </a:cubicBezTo>
                    <a:cubicBezTo>
                      <a:pt x="1211" y="1260"/>
                      <a:pt x="1211" y="1260"/>
                      <a:pt x="1211" y="1260"/>
                    </a:cubicBezTo>
                    <a:cubicBezTo>
                      <a:pt x="1211" y="1260"/>
                      <a:pt x="1211" y="1260"/>
                      <a:pt x="1211" y="1260"/>
                    </a:cubicBezTo>
                    <a:cubicBezTo>
                      <a:pt x="1211" y="1260"/>
                      <a:pt x="1212" y="1261"/>
                      <a:pt x="1212" y="1261"/>
                    </a:cubicBezTo>
                    <a:cubicBezTo>
                      <a:pt x="1214" y="1268"/>
                      <a:pt x="1217" y="1275"/>
                      <a:pt x="1217" y="1283"/>
                    </a:cubicBezTo>
                    <a:cubicBezTo>
                      <a:pt x="1216" y="1286"/>
                      <a:pt x="1216" y="1290"/>
                      <a:pt x="1217" y="1293"/>
                    </a:cubicBezTo>
                    <a:cubicBezTo>
                      <a:pt x="1220" y="1301"/>
                      <a:pt x="1221" y="1309"/>
                      <a:pt x="1223" y="1317"/>
                    </a:cubicBezTo>
                    <a:cubicBezTo>
                      <a:pt x="1225" y="1325"/>
                      <a:pt x="1230" y="1332"/>
                      <a:pt x="1230" y="1340"/>
                    </a:cubicBezTo>
                    <a:cubicBezTo>
                      <a:pt x="1230" y="1342"/>
                      <a:pt x="1232" y="1343"/>
                      <a:pt x="1232" y="1345"/>
                    </a:cubicBezTo>
                    <a:cubicBezTo>
                      <a:pt x="1235" y="1350"/>
                      <a:pt x="1237" y="1355"/>
                      <a:pt x="1241" y="1359"/>
                    </a:cubicBezTo>
                    <a:cubicBezTo>
                      <a:pt x="1244" y="1365"/>
                      <a:pt x="1247" y="1371"/>
                      <a:pt x="1249" y="1377"/>
                    </a:cubicBezTo>
                    <a:cubicBezTo>
                      <a:pt x="1250" y="1380"/>
                      <a:pt x="1251" y="1383"/>
                      <a:pt x="1252" y="1386"/>
                    </a:cubicBezTo>
                    <a:cubicBezTo>
                      <a:pt x="1254" y="1393"/>
                      <a:pt x="1257" y="1399"/>
                      <a:pt x="1261" y="1404"/>
                    </a:cubicBezTo>
                    <a:cubicBezTo>
                      <a:pt x="1264" y="1406"/>
                      <a:pt x="1267" y="1410"/>
                      <a:pt x="1268" y="1413"/>
                    </a:cubicBezTo>
                    <a:cubicBezTo>
                      <a:pt x="1271" y="1421"/>
                      <a:pt x="1275" y="1428"/>
                      <a:pt x="1276" y="1436"/>
                    </a:cubicBezTo>
                    <a:cubicBezTo>
                      <a:pt x="1277" y="1441"/>
                      <a:pt x="1279" y="1446"/>
                      <a:pt x="1282" y="1450"/>
                    </a:cubicBezTo>
                    <a:cubicBezTo>
                      <a:pt x="1284" y="1451"/>
                      <a:pt x="1285" y="1453"/>
                      <a:pt x="1287" y="1454"/>
                    </a:cubicBezTo>
                    <a:cubicBezTo>
                      <a:pt x="1291" y="1458"/>
                      <a:pt x="1297" y="1457"/>
                      <a:pt x="1300" y="1453"/>
                    </a:cubicBezTo>
                    <a:cubicBezTo>
                      <a:pt x="1301" y="1451"/>
                      <a:pt x="1302" y="1450"/>
                      <a:pt x="1303" y="1448"/>
                    </a:cubicBezTo>
                    <a:cubicBezTo>
                      <a:pt x="1304" y="1446"/>
                      <a:pt x="1306" y="1444"/>
                      <a:pt x="1308" y="1443"/>
                    </a:cubicBezTo>
                    <a:cubicBezTo>
                      <a:pt x="1312" y="1441"/>
                      <a:pt x="1313" y="1439"/>
                      <a:pt x="1314" y="1436"/>
                    </a:cubicBezTo>
                    <a:cubicBezTo>
                      <a:pt x="1316" y="1431"/>
                      <a:pt x="1318" y="1428"/>
                      <a:pt x="1323" y="1426"/>
                    </a:cubicBezTo>
                    <a:cubicBezTo>
                      <a:pt x="1325" y="1424"/>
                      <a:pt x="1326" y="1421"/>
                      <a:pt x="1326" y="1419"/>
                    </a:cubicBezTo>
                    <a:cubicBezTo>
                      <a:pt x="1325" y="1416"/>
                      <a:pt x="1325" y="1413"/>
                      <a:pt x="1324" y="1410"/>
                    </a:cubicBezTo>
                    <a:cubicBezTo>
                      <a:pt x="1324" y="1407"/>
                      <a:pt x="1324" y="1404"/>
                      <a:pt x="1325" y="1401"/>
                    </a:cubicBezTo>
                    <a:cubicBezTo>
                      <a:pt x="1326" y="1399"/>
                      <a:pt x="1327" y="1397"/>
                      <a:pt x="1328" y="1395"/>
                    </a:cubicBezTo>
                    <a:cubicBezTo>
                      <a:pt x="1330" y="1390"/>
                      <a:pt x="1330" y="1385"/>
                      <a:pt x="1328" y="1380"/>
                    </a:cubicBezTo>
                    <a:cubicBezTo>
                      <a:pt x="1327" y="1378"/>
                      <a:pt x="1327" y="1375"/>
                      <a:pt x="1327" y="1372"/>
                    </a:cubicBezTo>
                    <a:cubicBezTo>
                      <a:pt x="1326" y="1366"/>
                      <a:pt x="1326" y="1360"/>
                      <a:pt x="1327" y="1354"/>
                    </a:cubicBezTo>
                    <a:cubicBezTo>
                      <a:pt x="1327" y="1350"/>
                      <a:pt x="1329" y="1348"/>
                      <a:pt x="1333" y="1347"/>
                    </a:cubicBezTo>
                    <a:cubicBezTo>
                      <a:pt x="1334" y="1347"/>
                      <a:pt x="1336" y="1347"/>
                      <a:pt x="1337" y="1345"/>
                    </a:cubicBezTo>
                    <a:cubicBezTo>
                      <a:pt x="1340" y="1341"/>
                      <a:pt x="1344" y="1339"/>
                      <a:pt x="1349" y="1338"/>
                    </a:cubicBezTo>
                    <a:cubicBezTo>
                      <a:pt x="1351" y="1337"/>
                      <a:pt x="1352" y="1335"/>
                      <a:pt x="1353" y="1333"/>
                    </a:cubicBezTo>
                    <a:cubicBezTo>
                      <a:pt x="1354" y="1330"/>
                      <a:pt x="1354" y="1327"/>
                      <a:pt x="1357" y="1326"/>
                    </a:cubicBezTo>
                    <a:cubicBezTo>
                      <a:pt x="1364" y="1322"/>
                      <a:pt x="1368" y="1315"/>
                      <a:pt x="1374" y="1311"/>
                    </a:cubicBezTo>
                    <a:cubicBezTo>
                      <a:pt x="1377" y="1309"/>
                      <a:pt x="1379" y="1306"/>
                      <a:pt x="1381" y="1303"/>
                    </a:cubicBezTo>
                    <a:cubicBezTo>
                      <a:pt x="1383" y="1300"/>
                      <a:pt x="1385" y="1297"/>
                      <a:pt x="1388" y="1294"/>
                    </a:cubicBezTo>
                    <a:cubicBezTo>
                      <a:pt x="1389" y="1292"/>
                      <a:pt x="1392" y="1291"/>
                      <a:pt x="1394" y="1290"/>
                    </a:cubicBezTo>
                    <a:cubicBezTo>
                      <a:pt x="1403" y="1285"/>
                      <a:pt x="1410" y="1279"/>
                      <a:pt x="1410" y="1268"/>
                    </a:cubicBezTo>
                    <a:cubicBezTo>
                      <a:pt x="1410" y="1265"/>
                      <a:pt x="1412" y="1263"/>
                      <a:pt x="1415" y="1262"/>
                    </a:cubicBezTo>
                    <a:cubicBezTo>
                      <a:pt x="1419" y="1260"/>
                      <a:pt x="1423" y="1259"/>
                      <a:pt x="1427" y="1260"/>
                    </a:cubicBezTo>
                    <a:cubicBezTo>
                      <a:pt x="1438" y="1260"/>
                      <a:pt x="1447" y="1258"/>
                      <a:pt x="1456" y="1252"/>
                    </a:cubicBezTo>
                    <a:cubicBezTo>
                      <a:pt x="1459" y="1249"/>
                      <a:pt x="1464" y="1250"/>
                      <a:pt x="1467" y="1246"/>
                    </a:cubicBezTo>
                    <a:cubicBezTo>
                      <a:pt x="1467" y="1246"/>
                      <a:pt x="1470" y="1247"/>
                      <a:pt x="1470" y="1248"/>
                    </a:cubicBezTo>
                    <a:cubicBezTo>
                      <a:pt x="1471" y="1251"/>
                      <a:pt x="1472" y="1254"/>
                      <a:pt x="1473" y="1257"/>
                    </a:cubicBezTo>
                    <a:cubicBezTo>
                      <a:pt x="1476" y="1268"/>
                      <a:pt x="1482" y="1277"/>
                      <a:pt x="1493" y="1282"/>
                    </a:cubicBezTo>
                    <a:cubicBezTo>
                      <a:pt x="1494" y="1283"/>
                      <a:pt x="1496" y="1284"/>
                      <a:pt x="1497" y="1284"/>
                    </a:cubicBezTo>
                    <a:cubicBezTo>
                      <a:pt x="1500" y="1286"/>
                      <a:pt x="1500" y="1288"/>
                      <a:pt x="1499" y="1291"/>
                    </a:cubicBezTo>
                    <a:cubicBezTo>
                      <a:pt x="1498" y="1296"/>
                      <a:pt x="1499" y="1298"/>
                      <a:pt x="1504" y="1300"/>
                    </a:cubicBezTo>
                    <a:cubicBezTo>
                      <a:pt x="1507" y="1301"/>
                      <a:pt x="1510" y="1303"/>
                      <a:pt x="1511" y="1306"/>
                    </a:cubicBezTo>
                    <a:cubicBezTo>
                      <a:pt x="1511" y="1307"/>
                      <a:pt x="1512" y="1307"/>
                      <a:pt x="1512" y="1308"/>
                    </a:cubicBezTo>
                    <a:cubicBezTo>
                      <a:pt x="1515" y="1315"/>
                      <a:pt x="1517" y="1322"/>
                      <a:pt x="1515" y="1330"/>
                    </a:cubicBezTo>
                    <a:cubicBezTo>
                      <a:pt x="1514" y="1333"/>
                      <a:pt x="1514" y="1335"/>
                      <a:pt x="1514" y="1338"/>
                    </a:cubicBezTo>
                    <a:cubicBezTo>
                      <a:pt x="1514" y="1340"/>
                      <a:pt x="1518" y="1344"/>
                      <a:pt x="1520" y="1344"/>
                    </a:cubicBezTo>
                    <a:cubicBezTo>
                      <a:pt x="1526" y="1343"/>
                      <a:pt x="1532" y="1343"/>
                      <a:pt x="1537" y="1339"/>
                    </a:cubicBezTo>
                    <a:cubicBezTo>
                      <a:pt x="1541" y="1336"/>
                      <a:pt x="1545" y="1334"/>
                      <a:pt x="1550" y="1331"/>
                    </a:cubicBezTo>
                    <a:close/>
                    <a:moveTo>
                      <a:pt x="1835" y="1094"/>
                    </a:moveTo>
                    <a:cubicBezTo>
                      <a:pt x="1835" y="1094"/>
                      <a:pt x="1836" y="1094"/>
                      <a:pt x="1836" y="1095"/>
                    </a:cubicBezTo>
                    <a:cubicBezTo>
                      <a:pt x="1836" y="1095"/>
                      <a:pt x="1836" y="1096"/>
                      <a:pt x="1835" y="1097"/>
                    </a:cubicBezTo>
                    <a:cubicBezTo>
                      <a:pt x="1836" y="1097"/>
                      <a:pt x="1836" y="1097"/>
                      <a:pt x="1836" y="1097"/>
                    </a:cubicBezTo>
                    <a:cubicBezTo>
                      <a:pt x="1836" y="1098"/>
                      <a:pt x="1836" y="1098"/>
                      <a:pt x="1836" y="1098"/>
                    </a:cubicBezTo>
                    <a:cubicBezTo>
                      <a:pt x="1835" y="1097"/>
                      <a:pt x="1835" y="1097"/>
                      <a:pt x="1835" y="1097"/>
                    </a:cubicBezTo>
                    <a:cubicBezTo>
                      <a:pt x="1835" y="1097"/>
                      <a:pt x="1835" y="1097"/>
                      <a:pt x="1835" y="1097"/>
                    </a:cubicBezTo>
                    <a:cubicBezTo>
                      <a:pt x="1835" y="1097"/>
                      <a:pt x="1834" y="1096"/>
                      <a:pt x="1834" y="1096"/>
                    </a:cubicBezTo>
                    <a:cubicBezTo>
                      <a:pt x="1833" y="1095"/>
                      <a:pt x="1834" y="1094"/>
                      <a:pt x="1835" y="1094"/>
                    </a:cubicBezTo>
                    <a:close/>
                    <a:moveTo>
                      <a:pt x="1806" y="1058"/>
                    </a:moveTo>
                    <a:cubicBezTo>
                      <a:pt x="1807" y="1059"/>
                      <a:pt x="1807" y="1059"/>
                      <a:pt x="1807" y="1059"/>
                    </a:cubicBezTo>
                    <a:cubicBezTo>
                      <a:pt x="1807" y="1060"/>
                      <a:pt x="1807" y="1060"/>
                      <a:pt x="1806" y="1060"/>
                    </a:cubicBezTo>
                    <a:cubicBezTo>
                      <a:pt x="1806" y="1060"/>
                      <a:pt x="1805" y="1060"/>
                      <a:pt x="1805" y="1060"/>
                    </a:cubicBezTo>
                    <a:cubicBezTo>
                      <a:pt x="1805" y="1059"/>
                      <a:pt x="1805" y="1058"/>
                      <a:pt x="1806" y="1058"/>
                    </a:cubicBezTo>
                    <a:close/>
                    <a:moveTo>
                      <a:pt x="1790" y="1132"/>
                    </a:moveTo>
                    <a:cubicBezTo>
                      <a:pt x="1791" y="1132"/>
                      <a:pt x="1791" y="1133"/>
                      <a:pt x="1791" y="1133"/>
                    </a:cubicBezTo>
                    <a:cubicBezTo>
                      <a:pt x="1792" y="1134"/>
                      <a:pt x="1792" y="1135"/>
                      <a:pt x="1792" y="1136"/>
                    </a:cubicBezTo>
                    <a:cubicBezTo>
                      <a:pt x="1792" y="1136"/>
                      <a:pt x="1791" y="1136"/>
                      <a:pt x="1791" y="1137"/>
                    </a:cubicBezTo>
                    <a:cubicBezTo>
                      <a:pt x="1790" y="1135"/>
                      <a:pt x="1790" y="1134"/>
                      <a:pt x="1789" y="1133"/>
                    </a:cubicBezTo>
                    <a:cubicBezTo>
                      <a:pt x="1789" y="1133"/>
                      <a:pt x="1790" y="1132"/>
                      <a:pt x="1790" y="1132"/>
                    </a:cubicBezTo>
                    <a:close/>
                    <a:moveTo>
                      <a:pt x="1933" y="816"/>
                    </a:moveTo>
                    <a:cubicBezTo>
                      <a:pt x="1935" y="816"/>
                      <a:pt x="1937" y="817"/>
                      <a:pt x="1937" y="818"/>
                    </a:cubicBezTo>
                    <a:cubicBezTo>
                      <a:pt x="1937" y="820"/>
                      <a:pt x="1937" y="821"/>
                      <a:pt x="1938" y="823"/>
                    </a:cubicBezTo>
                    <a:cubicBezTo>
                      <a:pt x="1937" y="824"/>
                      <a:pt x="1937" y="826"/>
                      <a:pt x="1936" y="827"/>
                    </a:cubicBezTo>
                    <a:cubicBezTo>
                      <a:pt x="1936" y="828"/>
                      <a:pt x="1934" y="828"/>
                      <a:pt x="1933" y="827"/>
                    </a:cubicBezTo>
                    <a:cubicBezTo>
                      <a:pt x="1932" y="825"/>
                      <a:pt x="1931" y="823"/>
                      <a:pt x="1930" y="820"/>
                    </a:cubicBezTo>
                    <a:cubicBezTo>
                      <a:pt x="1929" y="819"/>
                      <a:pt x="1932" y="816"/>
                      <a:pt x="1933" y="816"/>
                    </a:cubicBezTo>
                    <a:close/>
                    <a:moveTo>
                      <a:pt x="2226" y="198"/>
                    </a:moveTo>
                    <a:cubicBezTo>
                      <a:pt x="2229" y="198"/>
                      <a:pt x="2231" y="197"/>
                      <a:pt x="2233" y="197"/>
                    </a:cubicBezTo>
                    <a:cubicBezTo>
                      <a:pt x="2233" y="197"/>
                      <a:pt x="2234" y="197"/>
                      <a:pt x="2234" y="198"/>
                    </a:cubicBezTo>
                    <a:cubicBezTo>
                      <a:pt x="2234" y="198"/>
                      <a:pt x="2234" y="199"/>
                      <a:pt x="2234" y="200"/>
                    </a:cubicBezTo>
                    <a:cubicBezTo>
                      <a:pt x="2232" y="201"/>
                      <a:pt x="2231" y="202"/>
                      <a:pt x="2229" y="203"/>
                    </a:cubicBezTo>
                    <a:cubicBezTo>
                      <a:pt x="2228" y="203"/>
                      <a:pt x="2226" y="202"/>
                      <a:pt x="2225" y="201"/>
                    </a:cubicBezTo>
                    <a:cubicBezTo>
                      <a:pt x="2225" y="199"/>
                      <a:pt x="2225" y="199"/>
                      <a:pt x="2226" y="198"/>
                    </a:cubicBezTo>
                    <a:close/>
                    <a:moveTo>
                      <a:pt x="1949" y="102"/>
                    </a:moveTo>
                    <a:cubicBezTo>
                      <a:pt x="1949" y="102"/>
                      <a:pt x="1949" y="102"/>
                      <a:pt x="1949" y="102"/>
                    </a:cubicBezTo>
                    <a:cubicBezTo>
                      <a:pt x="1950" y="102"/>
                      <a:pt x="1951" y="102"/>
                      <a:pt x="1952" y="103"/>
                    </a:cubicBezTo>
                    <a:cubicBezTo>
                      <a:pt x="1952" y="104"/>
                      <a:pt x="1951" y="104"/>
                      <a:pt x="1950" y="104"/>
                    </a:cubicBezTo>
                    <a:cubicBezTo>
                      <a:pt x="1950" y="103"/>
                      <a:pt x="1949" y="103"/>
                      <a:pt x="1949" y="102"/>
                    </a:cubicBezTo>
                    <a:cubicBezTo>
                      <a:pt x="1949" y="102"/>
                      <a:pt x="1948" y="102"/>
                      <a:pt x="1948" y="102"/>
                    </a:cubicBezTo>
                    <a:cubicBezTo>
                      <a:pt x="1948" y="102"/>
                      <a:pt x="1948" y="102"/>
                      <a:pt x="1947" y="101"/>
                    </a:cubicBezTo>
                    <a:cubicBezTo>
                      <a:pt x="1948" y="101"/>
                      <a:pt x="1948" y="101"/>
                      <a:pt x="1949" y="102"/>
                    </a:cubicBezTo>
                    <a:close/>
                    <a:moveTo>
                      <a:pt x="1799" y="621"/>
                    </a:moveTo>
                    <a:cubicBezTo>
                      <a:pt x="1800" y="620"/>
                      <a:pt x="1800" y="620"/>
                      <a:pt x="1800" y="620"/>
                    </a:cubicBezTo>
                    <a:cubicBezTo>
                      <a:pt x="1801" y="620"/>
                      <a:pt x="1801" y="620"/>
                      <a:pt x="1802" y="619"/>
                    </a:cubicBezTo>
                    <a:cubicBezTo>
                      <a:pt x="1802" y="620"/>
                      <a:pt x="1802" y="620"/>
                      <a:pt x="1802" y="620"/>
                    </a:cubicBezTo>
                    <a:cubicBezTo>
                      <a:pt x="1802" y="620"/>
                      <a:pt x="1801" y="620"/>
                      <a:pt x="1800" y="620"/>
                    </a:cubicBezTo>
                    <a:cubicBezTo>
                      <a:pt x="1800" y="621"/>
                      <a:pt x="1800" y="621"/>
                      <a:pt x="1800" y="621"/>
                    </a:cubicBezTo>
                    <a:cubicBezTo>
                      <a:pt x="1799" y="621"/>
                      <a:pt x="1799" y="621"/>
                      <a:pt x="1799" y="621"/>
                    </a:cubicBezTo>
                    <a:close/>
                    <a:moveTo>
                      <a:pt x="1733" y="1137"/>
                    </a:moveTo>
                    <a:cubicBezTo>
                      <a:pt x="1733" y="1137"/>
                      <a:pt x="1733" y="1137"/>
                      <a:pt x="1734" y="1138"/>
                    </a:cubicBezTo>
                    <a:cubicBezTo>
                      <a:pt x="1736" y="1137"/>
                      <a:pt x="1738" y="1137"/>
                      <a:pt x="1740" y="1135"/>
                    </a:cubicBezTo>
                    <a:cubicBezTo>
                      <a:pt x="1741" y="1134"/>
                      <a:pt x="1742" y="1135"/>
                      <a:pt x="1742" y="1136"/>
                    </a:cubicBezTo>
                    <a:cubicBezTo>
                      <a:pt x="1742" y="1137"/>
                      <a:pt x="1741" y="1138"/>
                      <a:pt x="1740" y="1139"/>
                    </a:cubicBezTo>
                    <a:cubicBezTo>
                      <a:pt x="1738" y="1140"/>
                      <a:pt x="1735" y="1140"/>
                      <a:pt x="1734" y="1138"/>
                    </a:cubicBezTo>
                    <a:cubicBezTo>
                      <a:pt x="1733" y="1138"/>
                      <a:pt x="1733" y="1138"/>
                      <a:pt x="1733" y="1138"/>
                    </a:cubicBezTo>
                    <a:cubicBezTo>
                      <a:pt x="1733" y="1137"/>
                      <a:pt x="1733" y="1137"/>
                      <a:pt x="1733" y="1137"/>
                    </a:cubicBezTo>
                    <a:cubicBezTo>
                      <a:pt x="1733" y="1137"/>
                      <a:pt x="1733" y="1137"/>
                      <a:pt x="1733" y="1137"/>
                    </a:cubicBezTo>
                    <a:close/>
                    <a:moveTo>
                      <a:pt x="1726" y="72"/>
                    </a:moveTo>
                    <a:cubicBezTo>
                      <a:pt x="1726" y="71"/>
                      <a:pt x="1726" y="71"/>
                      <a:pt x="1726" y="71"/>
                    </a:cubicBezTo>
                    <a:cubicBezTo>
                      <a:pt x="1727" y="72"/>
                      <a:pt x="1727" y="72"/>
                      <a:pt x="1727" y="72"/>
                    </a:cubicBezTo>
                    <a:cubicBezTo>
                      <a:pt x="1727" y="72"/>
                      <a:pt x="1727" y="72"/>
                      <a:pt x="1727" y="73"/>
                    </a:cubicBezTo>
                    <a:cubicBezTo>
                      <a:pt x="1730" y="73"/>
                      <a:pt x="1731" y="75"/>
                      <a:pt x="1730" y="78"/>
                    </a:cubicBezTo>
                    <a:cubicBezTo>
                      <a:pt x="1730" y="80"/>
                      <a:pt x="1729" y="82"/>
                      <a:pt x="1728" y="84"/>
                    </a:cubicBezTo>
                    <a:cubicBezTo>
                      <a:pt x="1728" y="84"/>
                      <a:pt x="1727" y="84"/>
                      <a:pt x="1726" y="84"/>
                    </a:cubicBezTo>
                    <a:cubicBezTo>
                      <a:pt x="1726" y="84"/>
                      <a:pt x="1725" y="83"/>
                      <a:pt x="1726" y="83"/>
                    </a:cubicBezTo>
                    <a:cubicBezTo>
                      <a:pt x="1726" y="79"/>
                      <a:pt x="1726" y="76"/>
                      <a:pt x="1727" y="73"/>
                    </a:cubicBezTo>
                    <a:cubicBezTo>
                      <a:pt x="1727" y="73"/>
                      <a:pt x="1727" y="72"/>
                      <a:pt x="1726" y="72"/>
                    </a:cubicBezTo>
                    <a:close/>
                    <a:moveTo>
                      <a:pt x="1712" y="759"/>
                    </a:moveTo>
                    <a:cubicBezTo>
                      <a:pt x="1712" y="759"/>
                      <a:pt x="1711" y="759"/>
                      <a:pt x="1711" y="759"/>
                    </a:cubicBezTo>
                    <a:cubicBezTo>
                      <a:pt x="1711" y="758"/>
                      <a:pt x="1711" y="757"/>
                      <a:pt x="1712" y="756"/>
                    </a:cubicBezTo>
                    <a:cubicBezTo>
                      <a:pt x="1712" y="756"/>
                      <a:pt x="1713" y="757"/>
                      <a:pt x="1713" y="757"/>
                    </a:cubicBezTo>
                    <a:cubicBezTo>
                      <a:pt x="1712" y="758"/>
                      <a:pt x="1712" y="759"/>
                      <a:pt x="1712" y="759"/>
                    </a:cubicBezTo>
                    <a:close/>
                    <a:moveTo>
                      <a:pt x="1713" y="63"/>
                    </a:moveTo>
                    <a:cubicBezTo>
                      <a:pt x="1714" y="63"/>
                      <a:pt x="1715" y="64"/>
                      <a:pt x="1716" y="64"/>
                    </a:cubicBezTo>
                    <a:cubicBezTo>
                      <a:pt x="1715" y="65"/>
                      <a:pt x="1715" y="65"/>
                      <a:pt x="1715" y="65"/>
                    </a:cubicBezTo>
                    <a:cubicBezTo>
                      <a:pt x="1714" y="67"/>
                      <a:pt x="1713" y="68"/>
                      <a:pt x="1711" y="69"/>
                    </a:cubicBezTo>
                    <a:cubicBezTo>
                      <a:pt x="1711" y="69"/>
                      <a:pt x="1710" y="69"/>
                      <a:pt x="1710" y="69"/>
                    </a:cubicBezTo>
                    <a:cubicBezTo>
                      <a:pt x="1709" y="69"/>
                      <a:pt x="1708" y="69"/>
                      <a:pt x="1708" y="68"/>
                    </a:cubicBezTo>
                    <a:cubicBezTo>
                      <a:pt x="1707" y="65"/>
                      <a:pt x="1709" y="63"/>
                      <a:pt x="1713" y="63"/>
                    </a:cubicBezTo>
                    <a:close/>
                    <a:moveTo>
                      <a:pt x="1658" y="122"/>
                    </a:moveTo>
                    <a:cubicBezTo>
                      <a:pt x="1660" y="122"/>
                      <a:pt x="1662" y="123"/>
                      <a:pt x="1664" y="123"/>
                    </a:cubicBezTo>
                    <a:cubicBezTo>
                      <a:pt x="1664" y="123"/>
                      <a:pt x="1664" y="124"/>
                      <a:pt x="1665" y="124"/>
                    </a:cubicBezTo>
                    <a:cubicBezTo>
                      <a:pt x="1664" y="125"/>
                      <a:pt x="1664" y="126"/>
                      <a:pt x="1663" y="127"/>
                    </a:cubicBezTo>
                    <a:cubicBezTo>
                      <a:pt x="1660" y="128"/>
                      <a:pt x="1658" y="127"/>
                      <a:pt x="1656" y="124"/>
                    </a:cubicBezTo>
                    <a:cubicBezTo>
                      <a:pt x="1656" y="123"/>
                      <a:pt x="1657" y="122"/>
                      <a:pt x="1658" y="122"/>
                    </a:cubicBezTo>
                    <a:close/>
                    <a:moveTo>
                      <a:pt x="1653" y="1385"/>
                    </a:moveTo>
                    <a:cubicBezTo>
                      <a:pt x="1653" y="1386"/>
                      <a:pt x="1654" y="1386"/>
                      <a:pt x="1654" y="1386"/>
                    </a:cubicBezTo>
                    <a:cubicBezTo>
                      <a:pt x="1653" y="1387"/>
                      <a:pt x="1652" y="1387"/>
                      <a:pt x="1652" y="1385"/>
                    </a:cubicBezTo>
                    <a:cubicBezTo>
                      <a:pt x="1652" y="1385"/>
                      <a:pt x="1653" y="1385"/>
                      <a:pt x="1653" y="1385"/>
                    </a:cubicBezTo>
                    <a:close/>
                    <a:moveTo>
                      <a:pt x="1313" y="52"/>
                    </a:moveTo>
                    <a:cubicBezTo>
                      <a:pt x="1313" y="52"/>
                      <a:pt x="1314" y="52"/>
                      <a:pt x="1314" y="53"/>
                    </a:cubicBezTo>
                    <a:cubicBezTo>
                      <a:pt x="1314" y="53"/>
                      <a:pt x="1313" y="52"/>
                      <a:pt x="1313" y="52"/>
                    </a:cubicBezTo>
                    <a:cubicBezTo>
                      <a:pt x="1312" y="51"/>
                      <a:pt x="1312" y="51"/>
                      <a:pt x="1312" y="51"/>
                    </a:cubicBezTo>
                    <a:lnTo>
                      <a:pt x="1313" y="52"/>
                    </a:lnTo>
                    <a:close/>
                    <a:moveTo>
                      <a:pt x="347" y="550"/>
                    </a:moveTo>
                    <a:cubicBezTo>
                      <a:pt x="347" y="550"/>
                      <a:pt x="347" y="550"/>
                      <a:pt x="347" y="550"/>
                    </a:cubicBezTo>
                    <a:cubicBezTo>
                      <a:pt x="348" y="550"/>
                      <a:pt x="348" y="550"/>
                      <a:pt x="348" y="550"/>
                    </a:cubicBezTo>
                    <a:lnTo>
                      <a:pt x="347" y="550"/>
                    </a:lnTo>
                    <a:close/>
                    <a:moveTo>
                      <a:pt x="390" y="651"/>
                    </a:moveTo>
                    <a:cubicBezTo>
                      <a:pt x="390" y="654"/>
                      <a:pt x="388" y="656"/>
                      <a:pt x="385" y="657"/>
                    </a:cubicBezTo>
                    <a:cubicBezTo>
                      <a:pt x="382" y="657"/>
                      <a:pt x="380" y="657"/>
                      <a:pt x="377" y="657"/>
                    </a:cubicBezTo>
                    <a:cubicBezTo>
                      <a:pt x="377" y="657"/>
                      <a:pt x="377" y="657"/>
                      <a:pt x="377" y="657"/>
                    </a:cubicBezTo>
                    <a:cubicBezTo>
                      <a:pt x="377" y="658"/>
                      <a:pt x="377" y="658"/>
                      <a:pt x="377" y="658"/>
                    </a:cubicBezTo>
                    <a:cubicBezTo>
                      <a:pt x="377" y="658"/>
                      <a:pt x="377" y="657"/>
                      <a:pt x="377" y="657"/>
                    </a:cubicBezTo>
                    <a:cubicBezTo>
                      <a:pt x="377" y="657"/>
                      <a:pt x="377" y="657"/>
                      <a:pt x="377" y="657"/>
                    </a:cubicBezTo>
                    <a:cubicBezTo>
                      <a:pt x="377" y="653"/>
                      <a:pt x="377" y="650"/>
                      <a:pt x="382" y="648"/>
                    </a:cubicBezTo>
                    <a:cubicBezTo>
                      <a:pt x="383" y="648"/>
                      <a:pt x="383" y="646"/>
                      <a:pt x="384" y="644"/>
                    </a:cubicBezTo>
                    <a:cubicBezTo>
                      <a:pt x="385" y="642"/>
                      <a:pt x="387" y="641"/>
                      <a:pt x="388" y="642"/>
                    </a:cubicBezTo>
                    <a:cubicBezTo>
                      <a:pt x="389" y="644"/>
                      <a:pt x="390" y="645"/>
                      <a:pt x="390" y="646"/>
                    </a:cubicBezTo>
                    <a:cubicBezTo>
                      <a:pt x="390" y="648"/>
                      <a:pt x="390" y="650"/>
                      <a:pt x="390" y="651"/>
                    </a:cubicBezTo>
                    <a:close/>
                    <a:moveTo>
                      <a:pt x="400" y="660"/>
                    </a:moveTo>
                    <a:cubicBezTo>
                      <a:pt x="400" y="660"/>
                      <a:pt x="400" y="660"/>
                      <a:pt x="400" y="661"/>
                    </a:cubicBezTo>
                    <a:cubicBezTo>
                      <a:pt x="400" y="661"/>
                      <a:pt x="400" y="661"/>
                      <a:pt x="400" y="662"/>
                    </a:cubicBezTo>
                    <a:cubicBezTo>
                      <a:pt x="400" y="662"/>
                      <a:pt x="399" y="662"/>
                      <a:pt x="399" y="663"/>
                    </a:cubicBezTo>
                    <a:cubicBezTo>
                      <a:pt x="400" y="662"/>
                      <a:pt x="400" y="661"/>
                      <a:pt x="400" y="660"/>
                    </a:cubicBezTo>
                    <a:cubicBezTo>
                      <a:pt x="400" y="660"/>
                      <a:pt x="400" y="660"/>
                      <a:pt x="400" y="660"/>
                    </a:cubicBezTo>
                    <a:cubicBezTo>
                      <a:pt x="400" y="659"/>
                      <a:pt x="400" y="658"/>
                      <a:pt x="402" y="657"/>
                    </a:cubicBezTo>
                    <a:cubicBezTo>
                      <a:pt x="402" y="657"/>
                      <a:pt x="402" y="658"/>
                      <a:pt x="402" y="658"/>
                    </a:cubicBezTo>
                    <a:cubicBezTo>
                      <a:pt x="402" y="659"/>
                      <a:pt x="401" y="659"/>
                      <a:pt x="400" y="660"/>
                    </a:cubicBezTo>
                    <a:close/>
                    <a:moveTo>
                      <a:pt x="427" y="635"/>
                    </a:moveTo>
                    <a:cubicBezTo>
                      <a:pt x="428" y="635"/>
                      <a:pt x="428" y="635"/>
                      <a:pt x="429" y="635"/>
                    </a:cubicBezTo>
                    <a:cubicBezTo>
                      <a:pt x="430" y="635"/>
                      <a:pt x="431" y="636"/>
                      <a:pt x="432" y="636"/>
                    </a:cubicBezTo>
                    <a:cubicBezTo>
                      <a:pt x="432" y="636"/>
                      <a:pt x="432" y="637"/>
                      <a:pt x="432" y="637"/>
                    </a:cubicBezTo>
                    <a:cubicBezTo>
                      <a:pt x="431" y="637"/>
                      <a:pt x="430" y="638"/>
                      <a:pt x="429" y="637"/>
                    </a:cubicBezTo>
                    <a:cubicBezTo>
                      <a:pt x="427" y="637"/>
                      <a:pt x="427" y="636"/>
                      <a:pt x="427" y="635"/>
                    </a:cubicBezTo>
                    <a:close/>
                    <a:moveTo>
                      <a:pt x="453" y="387"/>
                    </a:moveTo>
                    <a:cubicBezTo>
                      <a:pt x="453" y="388"/>
                      <a:pt x="451" y="388"/>
                      <a:pt x="450" y="388"/>
                    </a:cubicBezTo>
                    <a:cubicBezTo>
                      <a:pt x="450" y="388"/>
                      <a:pt x="449" y="388"/>
                      <a:pt x="449" y="388"/>
                    </a:cubicBezTo>
                    <a:cubicBezTo>
                      <a:pt x="448" y="387"/>
                      <a:pt x="448" y="386"/>
                      <a:pt x="448" y="386"/>
                    </a:cubicBezTo>
                    <a:cubicBezTo>
                      <a:pt x="448" y="385"/>
                      <a:pt x="449" y="384"/>
                      <a:pt x="450" y="384"/>
                    </a:cubicBezTo>
                    <a:cubicBezTo>
                      <a:pt x="452" y="385"/>
                      <a:pt x="454" y="387"/>
                      <a:pt x="453" y="387"/>
                    </a:cubicBezTo>
                    <a:close/>
                    <a:moveTo>
                      <a:pt x="470" y="377"/>
                    </a:moveTo>
                    <a:cubicBezTo>
                      <a:pt x="470" y="377"/>
                      <a:pt x="470" y="377"/>
                      <a:pt x="470" y="377"/>
                    </a:cubicBezTo>
                    <a:cubicBezTo>
                      <a:pt x="469" y="378"/>
                      <a:pt x="469" y="379"/>
                      <a:pt x="468" y="379"/>
                    </a:cubicBezTo>
                    <a:cubicBezTo>
                      <a:pt x="468" y="379"/>
                      <a:pt x="467" y="378"/>
                      <a:pt x="468" y="378"/>
                    </a:cubicBezTo>
                    <a:cubicBezTo>
                      <a:pt x="468" y="378"/>
                      <a:pt x="469" y="378"/>
                      <a:pt x="470" y="377"/>
                    </a:cubicBezTo>
                    <a:cubicBezTo>
                      <a:pt x="470" y="377"/>
                      <a:pt x="470" y="377"/>
                      <a:pt x="470" y="377"/>
                    </a:cubicBezTo>
                    <a:cubicBezTo>
                      <a:pt x="470" y="376"/>
                      <a:pt x="470" y="376"/>
                      <a:pt x="470" y="376"/>
                    </a:cubicBezTo>
                    <a:lnTo>
                      <a:pt x="470" y="377"/>
                    </a:lnTo>
                    <a:close/>
                    <a:moveTo>
                      <a:pt x="493" y="369"/>
                    </a:moveTo>
                    <a:cubicBezTo>
                      <a:pt x="493" y="369"/>
                      <a:pt x="493" y="370"/>
                      <a:pt x="493" y="370"/>
                    </a:cubicBezTo>
                    <a:cubicBezTo>
                      <a:pt x="493" y="370"/>
                      <a:pt x="493" y="371"/>
                      <a:pt x="492" y="371"/>
                    </a:cubicBezTo>
                    <a:cubicBezTo>
                      <a:pt x="492" y="373"/>
                      <a:pt x="492" y="375"/>
                      <a:pt x="492" y="377"/>
                    </a:cubicBezTo>
                    <a:cubicBezTo>
                      <a:pt x="492" y="378"/>
                      <a:pt x="492" y="378"/>
                      <a:pt x="492" y="378"/>
                    </a:cubicBezTo>
                    <a:cubicBezTo>
                      <a:pt x="491" y="378"/>
                      <a:pt x="491" y="378"/>
                      <a:pt x="491" y="377"/>
                    </a:cubicBezTo>
                    <a:cubicBezTo>
                      <a:pt x="491" y="375"/>
                      <a:pt x="491" y="373"/>
                      <a:pt x="492" y="371"/>
                    </a:cubicBezTo>
                    <a:cubicBezTo>
                      <a:pt x="492" y="370"/>
                      <a:pt x="492" y="370"/>
                      <a:pt x="492" y="369"/>
                    </a:cubicBezTo>
                    <a:cubicBezTo>
                      <a:pt x="493" y="369"/>
                      <a:pt x="493" y="369"/>
                      <a:pt x="493" y="369"/>
                    </a:cubicBezTo>
                    <a:cubicBezTo>
                      <a:pt x="493" y="369"/>
                      <a:pt x="493" y="369"/>
                      <a:pt x="494" y="369"/>
                    </a:cubicBezTo>
                    <a:cubicBezTo>
                      <a:pt x="494" y="369"/>
                      <a:pt x="494" y="369"/>
                      <a:pt x="493" y="369"/>
                    </a:cubicBezTo>
                    <a:close/>
                    <a:moveTo>
                      <a:pt x="521" y="585"/>
                    </a:moveTo>
                    <a:cubicBezTo>
                      <a:pt x="521" y="584"/>
                      <a:pt x="521" y="584"/>
                      <a:pt x="521" y="584"/>
                    </a:cubicBezTo>
                    <a:cubicBezTo>
                      <a:pt x="522" y="585"/>
                      <a:pt x="522" y="585"/>
                      <a:pt x="522" y="585"/>
                    </a:cubicBezTo>
                    <a:lnTo>
                      <a:pt x="521" y="585"/>
                    </a:lnTo>
                    <a:close/>
                    <a:moveTo>
                      <a:pt x="523" y="410"/>
                    </a:moveTo>
                    <a:cubicBezTo>
                      <a:pt x="524" y="409"/>
                      <a:pt x="525" y="408"/>
                      <a:pt x="526" y="407"/>
                    </a:cubicBezTo>
                    <a:cubicBezTo>
                      <a:pt x="526" y="406"/>
                      <a:pt x="526" y="406"/>
                      <a:pt x="526" y="406"/>
                    </a:cubicBezTo>
                    <a:cubicBezTo>
                      <a:pt x="527" y="405"/>
                      <a:pt x="527" y="405"/>
                      <a:pt x="527" y="405"/>
                    </a:cubicBezTo>
                    <a:cubicBezTo>
                      <a:pt x="526" y="406"/>
                      <a:pt x="526" y="406"/>
                      <a:pt x="526" y="406"/>
                    </a:cubicBezTo>
                    <a:cubicBezTo>
                      <a:pt x="526" y="407"/>
                      <a:pt x="526" y="407"/>
                      <a:pt x="526" y="407"/>
                    </a:cubicBezTo>
                    <a:cubicBezTo>
                      <a:pt x="526" y="408"/>
                      <a:pt x="527" y="409"/>
                      <a:pt x="527" y="411"/>
                    </a:cubicBezTo>
                    <a:cubicBezTo>
                      <a:pt x="527" y="411"/>
                      <a:pt x="526" y="412"/>
                      <a:pt x="525" y="413"/>
                    </a:cubicBezTo>
                    <a:cubicBezTo>
                      <a:pt x="525" y="413"/>
                      <a:pt x="524" y="413"/>
                      <a:pt x="524" y="413"/>
                    </a:cubicBezTo>
                    <a:cubicBezTo>
                      <a:pt x="524" y="412"/>
                      <a:pt x="523" y="411"/>
                      <a:pt x="523" y="410"/>
                    </a:cubicBezTo>
                    <a:close/>
                    <a:moveTo>
                      <a:pt x="529" y="561"/>
                    </a:moveTo>
                    <a:cubicBezTo>
                      <a:pt x="529" y="561"/>
                      <a:pt x="528" y="561"/>
                      <a:pt x="528" y="561"/>
                    </a:cubicBezTo>
                    <a:cubicBezTo>
                      <a:pt x="526" y="560"/>
                      <a:pt x="525" y="561"/>
                      <a:pt x="524" y="558"/>
                    </a:cubicBezTo>
                    <a:cubicBezTo>
                      <a:pt x="524" y="558"/>
                      <a:pt x="525" y="558"/>
                      <a:pt x="526" y="558"/>
                    </a:cubicBezTo>
                    <a:cubicBezTo>
                      <a:pt x="527" y="558"/>
                      <a:pt x="528" y="559"/>
                      <a:pt x="528" y="559"/>
                    </a:cubicBezTo>
                    <a:cubicBezTo>
                      <a:pt x="529" y="559"/>
                      <a:pt x="530" y="559"/>
                      <a:pt x="530" y="560"/>
                    </a:cubicBezTo>
                    <a:cubicBezTo>
                      <a:pt x="530" y="560"/>
                      <a:pt x="530" y="561"/>
                      <a:pt x="531" y="561"/>
                    </a:cubicBezTo>
                    <a:cubicBezTo>
                      <a:pt x="530" y="561"/>
                      <a:pt x="530" y="561"/>
                      <a:pt x="529" y="561"/>
                    </a:cubicBezTo>
                    <a:close/>
                    <a:moveTo>
                      <a:pt x="537" y="525"/>
                    </a:moveTo>
                    <a:cubicBezTo>
                      <a:pt x="537" y="526"/>
                      <a:pt x="535" y="527"/>
                      <a:pt x="535" y="527"/>
                    </a:cubicBezTo>
                    <a:cubicBezTo>
                      <a:pt x="534" y="526"/>
                      <a:pt x="532" y="525"/>
                      <a:pt x="532" y="523"/>
                    </a:cubicBezTo>
                    <a:cubicBezTo>
                      <a:pt x="531" y="523"/>
                      <a:pt x="532" y="522"/>
                      <a:pt x="533" y="521"/>
                    </a:cubicBezTo>
                    <a:cubicBezTo>
                      <a:pt x="535" y="521"/>
                      <a:pt x="537" y="522"/>
                      <a:pt x="538" y="524"/>
                    </a:cubicBezTo>
                    <a:cubicBezTo>
                      <a:pt x="538" y="524"/>
                      <a:pt x="538" y="525"/>
                      <a:pt x="537" y="525"/>
                    </a:cubicBezTo>
                    <a:close/>
                    <a:moveTo>
                      <a:pt x="554" y="573"/>
                    </a:moveTo>
                    <a:cubicBezTo>
                      <a:pt x="553" y="574"/>
                      <a:pt x="553" y="574"/>
                      <a:pt x="553" y="574"/>
                    </a:cubicBezTo>
                    <a:cubicBezTo>
                      <a:pt x="552" y="573"/>
                      <a:pt x="552" y="573"/>
                      <a:pt x="552" y="573"/>
                    </a:cubicBezTo>
                    <a:lnTo>
                      <a:pt x="554" y="573"/>
                    </a:lnTo>
                    <a:close/>
                    <a:moveTo>
                      <a:pt x="558" y="587"/>
                    </a:moveTo>
                    <a:cubicBezTo>
                      <a:pt x="557" y="588"/>
                      <a:pt x="556" y="589"/>
                      <a:pt x="557" y="591"/>
                    </a:cubicBezTo>
                    <a:cubicBezTo>
                      <a:pt x="558" y="592"/>
                      <a:pt x="559" y="594"/>
                      <a:pt x="556" y="595"/>
                    </a:cubicBezTo>
                    <a:cubicBezTo>
                      <a:pt x="555" y="595"/>
                      <a:pt x="553" y="594"/>
                      <a:pt x="552" y="594"/>
                    </a:cubicBezTo>
                    <a:cubicBezTo>
                      <a:pt x="550" y="593"/>
                      <a:pt x="550" y="590"/>
                      <a:pt x="551" y="588"/>
                    </a:cubicBezTo>
                    <a:cubicBezTo>
                      <a:pt x="553" y="586"/>
                      <a:pt x="555" y="584"/>
                      <a:pt x="557" y="583"/>
                    </a:cubicBezTo>
                    <a:cubicBezTo>
                      <a:pt x="558" y="582"/>
                      <a:pt x="558" y="583"/>
                      <a:pt x="559" y="583"/>
                    </a:cubicBezTo>
                    <a:cubicBezTo>
                      <a:pt x="559" y="583"/>
                      <a:pt x="559" y="583"/>
                      <a:pt x="560" y="584"/>
                    </a:cubicBezTo>
                    <a:cubicBezTo>
                      <a:pt x="559" y="585"/>
                      <a:pt x="559" y="586"/>
                      <a:pt x="558" y="587"/>
                    </a:cubicBezTo>
                    <a:close/>
                    <a:moveTo>
                      <a:pt x="563" y="547"/>
                    </a:moveTo>
                    <a:cubicBezTo>
                      <a:pt x="563" y="547"/>
                      <a:pt x="563" y="546"/>
                      <a:pt x="563" y="546"/>
                    </a:cubicBezTo>
                    <a:cubicBezTo>
                      <a:pt x="564" y="546"/>
                      <a:pt x="565" y="547"/>
                      <a:pt x="566" y="547"/>
                    </a:cubicBezTo>
                    <a:cubicBezTo>
                      <a:pt x="567" y="547"/>
                      <a:pt x="567" y="548"/>
                      <a:pt x="567" y="548"/>
                    </a:cubicBezTo>
                    <a:cubicBezTo>
                      <a:pt x="567" y="549"/>
                      <a:pt x="566" y="549"/>
                      <a:pt x="566" y="549"/>
                    </a:cubicBezTo>
                    <a:cubicBezTo>
                      <a:pt x="565" y="549"/>
                      <a:pt x="564" y="548"/>
                      <a:pt x="563" y="547"/>
                    </a:cubicBezTo>
                    <a:close/>
                    <a:moveTo>
                      <a:pt x="567" y="569"/>
                    </a:moveTo>
                    <a:cubicBezTo>
                      <a:pt x="567" y="569"/>
                      <a:pt x="566" y="568"/>
                      <a:pt x="566" y="568"/>
                    </a:cubicBezTo>
                    <a:cubicBezTo>
                      <a:pt x="567" y="567"/>
                      <a:pt x="567" y="567"/>
                      <a:pt x="567" y="567"/>
                    </a:cubicBezTo>
                    <a:cubicBezTo>
                      <a:pt x="567" y="567"/>
                      <a:pt x="568" y="567"/>
                      <a:pt x="568" y="568"/>
                    </a:cubicBezTo>
                    <a:cubicBezTo>
                      <a:pt x="568" y="568"/>
                      <a:pt x="567" y="569"/>
                      <a:pt x="567" y="569"/>
                    </a:cubicBezTo>
                    <a:close/>
                    <a:moveTo>
                      <a:pt x="554" y="652"/>
                    </a:moveTo>
                    <a:cubicBezTo>
                      <a:pt x="553" y="652"/>
                      <a:pt x="553" y="652"/>
                      <a:pt x="552" y="653"/>
                    </a:cubicBezTo>
                    <a:cubicBezTo>
                      <a:pt x="551" y="653"/>
                      <a:pt x="550" y="652"/>
                      <a:pt x="550" y="651"/>
                    </a:cubicBezTo>
                    <a:cubicBezTo>
                      <a:pt x="549" y="650"/>
                      <a:pt x="549" y="648"/>
                      <a:pt x="550" y="647"/>
                    </a:cubicBezTo>
                    <a:cubicBezTo>
                      <a:pt x="551" y="646"/>
                      <a:pt x="551" y="647"/>
                      <a:pt x="552" y="646"/>
                    </a:cubicBezTo>
                    <a:cubicBezTo>
                      <a:pt x="554" y="647"/>
                      <a:pt x="555" y="650"/>
                      <a:pt x="554" y="652"/>
                    </a:cubicBezTo>
                    <a:close/>
                    <a:moveTo>
                      <a:pt x="559" y="664"/>
                    </a:moveTo>
                    <a:cubicBezTo>
                      <a:pt x="558" y="663"/>
                      <a:pt x="558" y="663"/>
                      <a:pt x="558" y="663"/>
                    </a:cubicBezTo>
                    <a:cubicBezTo>
                      <a:pt x="559" y="664"/>
                      <a:pt x="559" y="664"/>
                      <a:pt x="559" y="664"/>
                    </a:cubicBezTo>
                    <a:cubicBezTo>
                      <a:pt x="560" y="665"/>
                      <a:pt x="560" y="665"/>
                      <a:pt x="560" y="665"/>
                    </a:cubicBezTo>
                    <a:lnTo>
                      <a:pt x="559" y="664"/>
                    </a:lnTo>
                    <a:close/>
                    <a:moveTo>
                      <a:pt x="225" y="1448"/>
                    </a:moveTo>
                    <a:cubicBezTo>
                      <a:pt x="225" y="1448"/>
                      <a:pt x="225" y="1448"/>
                      <a:pt x="225" y="1448"/>
                    </a:cubicBezTo>
                    <a:cubicBezTo>
                      <a:pt x="225" y="1448"/>
                      <a:pt x="226" y="1449"/>
                      <a:pt x="226" y="1449"/>
                    </a:cubicBezTo>
                    <a:cubicBezTo>
                      <a:pt x="226" y="1449"/>
                      <a:pt x="225" y="1448"/>
                      <a:pt x="225" y="1448"/>
                    </a:cubicBezTo>
                    <a:close/>
                    <a:moveTo>
                      <a:pt x="228" y="1451"/>
                    </a:moveTo>
                    <a:cubicBezTo>
                      <a:pt x="228" y="1451"/>
                      <a:pt x="227" y="1450"/>
                      <a:pt x="227" y="1450"/>
                    </a:cubicBezTo>
                    <a:cubicBezTo>
                      <a:pt x="227" y="1450"/>
                      <a:pt x="228" y="1450"/>
                      <a:pt x="229" y="1451"/>
                    </a:cubicBezTo>
                    <a:cubicBezTo>
                      <a:pt x="229" y="1452"/>
                      <a:pt x="229" y="1452"/>
                      <a:pt x="229" y="1452"/>
                    </a:cubicBezTo>
                    <a:lnTo>
                      <a:pt x="228" y="1451"/>
                    </a:lnTo>
                    <a:close/>
                    <a:moveTo>
                      <a:pt x="237" y="1463"/>
                    </a:moveTo>
                    <a:cubicBezTo>
                      <a:pt x="237" y="1463"/>
                      <a:pt x="237" y="1462"/>
                      <a:pt x="236" y="1461"/>
                    </a:cubicBezTo>
                    <a:cubicBezTo>
                      <a:pt x="237" y="1460"/>
                      <a:pt x="238" y="1460"/>
                      <a:pt x="239" y="1460"/>
                    </a:cubicBezTo>
                    <a:cubicBezTo>
                      <a:pt x="239" y="1461"/>
                      <a:pt x="239" y="1461"/>
                      <a:pt x="239" y="1462"/>
                    </a:cubicBezTo>
                    <a:cubicBezTo>
                      <a:pt x="239" y="1463"/>
                      <a:pt x="238" y="1463"/>
                      <a:pt x="237" y="1463"/>
                    </a:cubicBezTo>
                    <a:close/>
                    <a:moveTo>
                      <a:pt x="569" y="1999"/>
                    </a:moveTo>
                    <a:cubicBezTo>
                      <a:pt x="569" y="1998"/>
                      <a:pt x="569" y="1998"/>
                      <a:pt x="569" y="1998"/>
                    </a:cubicBezTo>
                    <a:cubicBezTo>
                      <a:pt x="570" y="1999"/>
                      <a:pt x="570" y="1999"/>
                      <a:pt x="570" y="1999"/>
                    </a:cubicBezTo>
                    <a:lnTo>
                      <a:pt x="569" y="1999"/>
                    </a:lnTo>
                    <a:close/>
                    <a:moveTo>
                      <a:pt x="615" y="1797"/>
                    </a:moveTo>
                    <a:cubicBezTo>
                      <a:pt x="614" y="1797"/>
                      <a:pt x="614" y="1796"/>
                      <a:pt x="615" y="1796"/>
                    </a:cubicBezTo>
                    <a:cubicBezTo>
                      <a:pt x="616" y="1797"/>
                      <a:pt x="616" y="1797"/>
                      <a:pt x="616" y="1797"/>
                    </a:cubicBezTo>
                    <a:cubicBezTo>
                      <a:pt x="615" y="1797"/>
                      <a:pt x="615" y="1798"/>
                      <a:pt x="615" y="1797"/>
                    </a:cubicBezTo>
                    <a:close/>
                    <a:moveTo>
                      <a:pt x="630" y="1594"/>
                    </a:moveTo>
                    <a:cubicBezTo>
                      <a:pt x="630" y="1595"/>
                      <a:pt x="630" y="1595"/>
                      <a:pt x="630" y="1595"/>
                    </a:cubicBezTo>
                    <a:cubicBezTo>
                      <a:pt x="630" y="1594"/>
                      <a:pt x="630" y="1594"/>
                      <a:pt x="630" y="1594"/>
                    </a:cubicBezTo>
                    <a:close/>
                    <a:moveTo>
                      <a:pt x="623" y="1692"/>
                    </a:moveTo>
                    <a:cubicBezTo>
                      <a:pt x="623" y="1693"/>
                      <a:pt x="622" y="1693"/>
                      <a:pt x="621" y="1693"/>
                    </a:cubicBezTo>
                    <a:cubicBezTo>
                      <a:pt x="621" y="1693"/>
                      <a:pt x="620" y="1693"/>
                      <a:pt x="620" y="1692"/>
                    </a:cubicBezTo>
                    <a:cubicBezTo>
                      <a:pt x="621" y="1690"/>
                      <a:pt x="622" y="1689"/>
                      <a:pt x="623" y="1690"/>
                    </a:cubicBezTo>
                    <a:cubicBezTo>
                      <a:pt x="624" y="1690"/>
                      <a:pt x="624" y="1690"/>
                      <a:pt x="624" y="1691"/>
                    </a:cubicBezTo>
                    <a:cubicBezTo>
                      <a:pt x="624" y="1691"/>
                      <a:pt x="624" y="1692"/>
                      <a:pt x="623" y="1692"/>
                    </a:cubicBezTo>
                    <a:close/>
                    <a:moveTo>
                      <a:pt x="635" y="1719"/>
                    </a:moveTo>
                    <a:cubicBezTo>
                      <a:pt x="635" y="1719"/>
                      <a:pt x="634" y="1720"/>
                      <a:pt x="634" y="1720"/>
                    </a:cubicBezTo>
                    <a:cubicBezTo>
                      <a:pt x="634" y="1720"/>
                      <a:pt x="634" y="1721"/>
                      <a:pt x="634" y="1722"/>
                    </a:cubicBezTo>
                    <a:cubicBezTo>
                      <a:pt x="634" y="1722"/>
                      <a:pt x="634" y="1722"/>
                      <a:pt x="634" y="1721"/>
                    </a:cubicBezTo>
                    <a:cubicBezTo>
                      <a:pt x="634" y="1721"/>
                      <a:pt x="634" y="1720"/>
                      <a:pt x="634" y="1720"/>
                    </a:cubicBezTo>
                    <a:cubicBezTo>
                      <a:pt x="634" y="1720"/>
                      <a:pt x="634" y="1719"/>
                      <a:pt x="634" y="1719"/>
                    </a:cubicBezTo>
                    <a:cubicBezTo>
                      <a:pt x="635" y="1719"/>
                      <a:pt x="635" y="1719"/>
                      <a:pt x="635" y="1719"/>
                    </a:cubicBezTo>
                    <a:close/>
                    <a:moveTo>
                      <a:pt x="651" y="1684"/>
                    </a:moveTo>
                    <a:cubicBezTo>
                      <a:pt x="651" y="1684"/>
                      <a:pt x="650" y="1684"/>
                      <a:pt x="650" y="1683"/>
                    </a:cubicBezTo>
                    <a:cubicBezTo>
                      <a:pt x="648" y="1681"/>
                      <a:pt x="648" y="1679"/>
                      <a:pt x="649" y="1676"/>
                    </a:cubicBezTo>
                    <a:cubicBezTo>
                      <a:pt x="648" y="1676"/>
                      <a:pt x="648" y="1676"/>
                      <a:pt x="648" y="1676"/>
                    </a:cubicBezTo>
                    <a:cubicBezTo>
                      <a:pt x="648" y="1676"/>
                      <a:pt x="648" y="1676"/>
                      <a:pt x="648" y="1675"/>
                    </a:cubicBezTo>
                    <a:cubicBezTo>
                      <a:pt x="645" y="1674"/>
                      <a:pt x="646" y="1670"/>
                      <a:pt x="643" y="1668"/>
                    </a:cubicBezTo>
                    <a:cubicBezTo>
                      <a:pt x="641" y="1666"/>
                      <a:pt x="638" y="1664"/>
                      <a:pt x="636" y="1661"/>
                    </a:cubicBezTo>
                    <a:cubicBezTo>
                      <a:pt x="635" y="1659"/>
                      <a:pt x="633" y="1656"/>
                      <a:pt x="633" y="1654"/>
                    </a:cubicBezTo>
                    <a:cubicBezTo>
                      <a:pt x="632" y="1644"/>
                      <a:pt x="628" y="1635"/>
                      <a:pt x="629" y="1625"/>
                    </a:cubicBezTo>
                    <a:cubicBezTo>
                      <a:pt x="629" y="1624"/>
                      <a:pt x="630" y="1623"/>
                      <a:pt x="631" y="1623"/>
                    </a:cubicBezTo>
                    <a:cubicBezTo>
                      <a:pt x="632" y="1623"/>
                      <a:pt x="633" y="1624"/>
                      <a:pt x="633" y="1625"/>
                    </a:cubicBezTo>
                    <a:cubicBezTo>
                      <a:pt x="635" y="1631"/>
                      <a:pt x="636" y="1638"/>
                      <a:pt x="637" y="1644"/>
                    </a:cubicBezTo>
                    <a:cubicBezTo>
                      <a:pt x="636" y="1650"/>
                      <a:pt x="637" y="1656"/>
                      <a:pt x="643" y="1659"/>
                    </a:cubicBezTo>
                    <a:cubicBezTo>
                      <a:pt x="646" y="1661"/>
                      <a:pt x="647" y="1665"/>
                      <a:pt x="647" y="1668"/>
                    </a:cubicBezTo>
                    <a:cubicBezTo>
                      <a:pt x="648" y="1671"/>
                      <a:pt x="648" y="1673"/>
                      <a:pt x="648" y="1675"/>
                    </a:cubicBezTo>
                    <a:cubicBezTo>
                      <a:pt x="648" y="1676"/>
                      <a:pt x="648" y="1676"/>
                      <a:pt x="649" y="1676"/>
                    </a:cubicBezTo>
                    <a:cubicBezTo>
                      <a:pt x="649" y="1676"/>
                      <a:pt x="649" y="1676"/>
                      <a:pt x="649" y="1676"/>
                    </a:cubicBezTo>
                    <a:cubicBezTo>
                      <a:pt x="651" y="1678"/>
                      <a:pt x="652" y="1680"/>
                      <a:pt x="652" y="1683"/>
                    </a:cubicBezTo>
                    <a:cubicBezTo>
                      <a:pt x="652" y="1683"/>
                      <a:pt x="652" y="1684"/>
                      <a:pt x="651" y="1684"/>
                    </a:cubicBezTo>
                    <a:close/>
                    <a:moveTo>
                      <a:pt x="655" y="1543"/>
                    </a:moveTo>
                    <a:cubicBezTo>
                      <a:pt x="654" y="1544"/>
                      <a:pt x="654" y="1544"/>
                      <a:pt x="654" y="1544"/>
                    </a:cubicBezTo>
                    <a:cubicBezTo>
                      <a:pt x="654" y="1543"/>
                      <a:pt x="654" y="1543"/>
                      <a:pt x="654" y="1543"/>
                    </a:cubicBezTo>
                    <a:cubicBezTo>
                      <a:pt x="656" y="1543"/>
                      <a:pt x="656" y="1543"/>
                      <a:pt x="656" y="1543"/>
                    </a:cubicBezTo>
                    <a:lnTo>
                      <a:pt x="655" y="1543"/>
                    </a:lnTo>
                    <a:close/>
                    <a:moveTo>
                      <a:pt x="741" y="1399"/>
                    </a:moveTo>
                    <a:cubicBezTo>
                      <a:pt x="741" y="1399"/>
                      <a:pt x="742" y="1400"/>
                      <a:pt x="743" y="1400"/>
                    </a:cubicBezTo>
                    <a:cubicBezTo>
                      <a:pt x="743" y="1401"/>
                      <a:pt x="743" y="1402"/>
                      <a:pt x="742" y="1402"/>
                    </a:cubicBezTo>
                    <a:cubicBezTo>
                      <a:pt x="741" y="1402"/>
                      <a:pt x="740" y="1401"/>
                      <a:pt x="740" y="1400"/>
                    </a:cubicBezTo>
                    <a:cubicBezTo>
                      <a:pt x="740" y="1400"/>
                      <a:pt x="740" y="1399"/>
                      <a:pt x="741" y="1399"/>
                    </a:cubicBezTo>
                    <a:close/>
                    <a:moveTo>
                      <a:pt x="675" y="1165"/>
                    </a:moveTo>
                    <a:cubicBezTo>
                      <a:pt x="675" y="1165"/>
                      <a:pt x="676" y="1165"/>
                      <a:pt x="676" y="1166"/>
                    </a:cubicBezTo>
                    <a:cubicBezTo>
                      <a:pt x="676" y="1166"/>
                      <a:pt x="676" y="1167"/>
                      <a:pt x="676" y="1167"/>
                    </a:cubicBezTo>
                    <a:cubicBezTo>
                      <a:pt x="675" y="1167"/>
                      <a:pt x="675" y="1166"/>
                      <a:pt x="675" y="1166"/>
                    </a:cubicBezTo>
                    <a:cubicBezTo>
                      <a:pt x="674" y="1166"/>
                      <a:pt x="675" y="1165"/>
                      <a:pt x="675" y="1165"/>
                    </a:cubicBezTo>
                    <a:close/>
                    <a:moveTo>
                      <a:pt x="668" y="1157"/>
                    </a:moveTo>
                    <a:cubicBezTo>
                      <a:pt x="668" y="1157"/>
                      <a:pt x="668" y="1157"/>
                      <a:pt x="668" y="1157"/>
                    </a:cubicBezTo>
                    <a:cubicBezTo>
                      <a:pt x="669" y="1157"/>
                      <a:pt x="669" y="1157"/>
                      <a:pt x="669" y="1158"/>
                    </a:cubicBezTo>
                    <a:cubicBezTo>
                      <a:pt x="669" y="1158"/>
                      <a:pt x="669" y="1158"/>
                      <a:pt x="668" y="1157"/>
                    </a:cubicBezTo>
                    <a:cubicBezTo>
                      <a:pt x="668" y="1157"/>
                      <a:pt x="668" y="1157"/>
                      <a:pt x="668" y="1157"/>
                    </a:cubicBezTo>
                    <a:close/>
                    <a:moveTo>
                      <a:pt x="700" y="1713"/>
                    </a:moveTo>
                    <a:cubicBezTo>
                      <a:pt x="701" y="1716"/>
                      <a:pt x="701" y="1719"/>
                      <a:pt x="703" y="1722"/>
                    </a:cubicBezTo>
                    <a:cubicBezTo>
                      <a:pt x="705" y="1727"/>
                      <a:pt x="705" y="1731"/>
                      <a:pt x="703" y="1735"/>
                    </a:cubicBezTo>
                    <a:cubicBezTo>
                      <a:pt x="701" y="1739"/>
                      <a:pt x="701" y="1743"/>
                      <a:pt x="702" y="1748"/>
                    </a:cubicBezTo>
                    <a:cubicBezTo>
                      <a:pt x="703" y="1751"/>
                      <a:pt x="704" y="1754"/>
                      <a:pt x="704" y="1757"/>
                    </a:cubicBezTo>
                    <a:cubicBezTo>
                      <a:pt x="705" y="1758"/>
                      <a:pt x="705" y="1760"/>
                      <a:pt x="704" y="1760"/>
                    </a:cubicBezTo>
                    <a:cubicBezTo>
                      <a:pt x="703" y="1761"/>
                      <a:pt x="702" y="1760"/>
                      <a:pt x="701" y="1759"/>
                    </a:cubicBezTo>
                    <a:cubicBezTo>
                      <a:pt x="698" y="1753"/>
                      <a:pt x="696" y="1747"/>
                      <a:pt x="695" y="1740"/>
                    </a:cubicBezTo>
                    <a:cubicBezTo>
                      <a:pt x="695" y="1738"/>
                      <a:pt x="695" y="1736"/>
                      <a:pt x="695" y="1734"/>
                    </a:cubicBezTo>
                    <a:cubicBezTo>
                      <a:pt x="698" y="1728"/>
                      <a:pt x="698" y="1722"/>
                      <a:pt x="696" y="1716"/>
                    </a:cubicBezTo>
                    <a:cubicBezTo>
                      <a:pt x="696" y="1713"/>
                      <a:pt x="696" y="1710"/>
                      <a:pt x="696" y="1707"/>
                    </a:cubicBezTo>
                    <a:cubicBezTo>
                      <a:pt x="696" y="1706"/>
                      <a:pt x="696" y="1706"/>
                      <a:pt x="696" y="1705"/>
                    </a:cubicBezTo>
                    <a:cubicBezTo>
                      <a:pt x="697" y="1706"/>
                      <a:pt x="699" y="1706"/>
                      <a:pt x="699" y="1707"/>
                    </a:cubicBezTo>
                    <a:cubicBezTo>
                      <a:pt x="700" y="1709"/>
                      <a:pt x="700" y="1711"/>
                      <a:pt x="700" y="1713"/>
                    </a:cubicBezTo>
                    <a:close/>
                    <a:moveTo>
                      <a:pt x="685" y="1548"/>
                    </a:moveTo>
                    <a:cubicBezTo>
                      <a:pt x="686" y="1549"/>
                      <a:pt x="686" y="1549"/>
                      <a:pt x="686" y="1549"/>
                    </a:cubicBezTo>
                    <a:cubicBezTo>
                      <a:pt x="684" y="1549"/>
                      <a:pt x="684" y="1549"/>
                      <a:pt x="684" y="1549"/>
                    </a:cubicBezTo>
                    <a:lnTo>
                      <a:pt x="685" y="1548"/>
                    </a:lnTo>
                    <a:close/>
                    <a:moveTo>
                      <a:pt x="688" y="1565"/>
                    </a:moveTo>
                    <a:cubicBezTo>
                      <a:pt x="693" y="1565"/>
                      <a:pt x="696" y="1567"/>
                      <a:pt x="698" y="1571"/>
                    </a:cubicBezTo>
                    <a:cubicBezTo>
                      <a:pt x="698" y="1571"/>
                      <a:pt x="699" y="1573"/>
                      <a:pt x="698" y="1574"/>
                    </a:cubicBezTo>
                    <a:cubicBezTo>
                      <a:pt x="696" y="1580"/>
                      <a:pt x="693" y="1585"/>
                      <a:pt x="688" y="1590"/>
                    </a:cubicBezTo>
                    <a:cubicBezTo>
                      <a:pt x="687" y="1592"/>
                      <a:pt x="686" y="1594"/>
                      <a:pt x="686" y="1596"/>
                    </a:cubicBezTo>
                    <a:cubicBezTo>
                      <a:pt x="686" y="1597"/>
                      <a:pt x="686" y="1598"/>
                      <a:pt x="685" y="1599"/>
                    </a:cubicBezTo>
                    <a:cubicBezTo>
                      <a:pt x="684" y="1600"/>
                      <a:pt x="683" y="1601"/>
                      <a:pt x="681" y="1601"/>
                    </a:cubicBezTo>
                    <a:cubicBezTo>
                      <a:pt x="680" y="1601"/>
                      <a:pt x="679" y="1601"/>
                      <a:pt x="678" y="1601"/>
                    </a:cubicBezTo>
                    <a:cubicBezTo>
                      <a:pt x="677" y="1601"/>
                      <a:pt x="676" y="1601"/>
                      <a:pt x="675" y="1601"/>
                    </a:cubicBezTo>
                    <a:cubicBezTo>
                      <a:pt x="672" y="1601"/>
                      <a:pt x="670" y="1601"/>
                      <a:pt x="668" y="1601"/>
                    </a:cubicBezTo>
                    <a:cubicBezTo>
                      <a:pt x="667" y="1601"/>
                      <a:pt x="667" y="1600"/>
                      <a:pt x="666" y="1599"/>
                    </a:cubicBezTo>
                    <a:cubicBezTo>
                      <a:pt x="666" y="1598"/>
                      <a:pt x="666" y="1596"/>
                      <a:pt x="666" y="1595"/>
                    </a:cubicBezTo>
                    <a:cubicBezTo>
                      <a:pt x="668" y="1589"/>
                      <a:pt x="668" y="1583"/>
                      <a:pt x="668" y="1576"/>
                    </a:cubicBezTo>
                    <a:cubicBezTo>
                      <a:pt x="668" y="1574"/>
                      <a:pt x="668" y="1573"/>
                      <a:pt x="669" y="1571"/>
                    </a:cubicBezTo>
                    <a:cubicBezTo>
                      <a:pt x="670" y="1570"/>
                      <a:pt x="671" y="1568"/>
                      <a:pt x="672" y="1568"/>
                    </a:cubicBezTo>
                    <a:cubicBezTo>
                      <a:pt x="678" y="1567"/>
                      <a:pt x="683" y="1566"/>
                      <a:pt x="688" y="1565"/>
                    </a:cubicBezTo>
                    <a:close/>
                    <a:moveTo>
                      <a:pt x="677" y="640"/>
                    </a:moveTo>
                    <a:cubicBezTo>
                      <a:pt x="677" y="640"/>
                      <a:pt x="677" y="640"/>
                      <a:pt x="678" y="640"/>
                    </a:cubicBezTo>
                    <a:cubicBezTo>
                      <a:pt x="678" y="640"/>
                      <a:pt x="679" y="640"/>
                      <a:pt x="679" y="640"/>
                    </a:cubicBezTo>
                    <a:cubicBezTo>
                      <a:pt x="679" y="641"/>
                      <a:pt x="679" y="641"/>
                      <a:pt x="679" y="641"/>
                    </a:cubicBezTo>
                    <a:cubicBezTo>
                      <a:pt x="681" y="644"/>
                      <a:pt x="684" y="646"/>
                      <a:pt x="686" y="649"/>
                    </a:cubicBezTo>
                    <a:cubicBezTo>
                      <a:pt x="688" y="650"/>
                      <a:pt x="687" y="652"/>
                      <a:pt x="686" y="653"/>
                    </a:cubicBezTo>
                    <a:cubicBezTo>
                      <a:pt x="683" y="654"/>
                      <a:pt x="680" y="653"/>
                      <a:pt x="678" y="651"/>
                    </a:cubicBezTo>
                    <a:cubicBezTo>
                      <a:pt x="677" y="650"/>
                      <a:pt x="677" y="648"/>
                      <a:pt x="678" y="647"/>
                    </a:cubicBezTo>
                    <a:cubicBezTo>
                      <a:pt x="678" y="646"/>
                      <a:pt x="678" y="646"/>
                      <a:pt x="678" y="645"/>
                    </a:cubicBezTo>
                    <a:cubicBezTo>
                      <a:pt x="678" y="644"/>
                      <a:pt x="679" y="642"/>
                      <a:pt x="679" y="641"/>
                    </a:cubicBezTo>
                    <a:cubicBezTo>
                      <a:pt x="679" y="641"/>
                      <a:pt x="679" y="641"/>
                      <a:pt x="679" y="641"/>
                    </a:cubicBezTo>
                    <a:cubicBezTo>
                      <a:pt x="678" y="641"/>
                      <a:pt x="678" y="640"/>
                      <a:pt x="678" y="640"/>
                    </a:cubicBezTo>
                    <a:cubicBezTo>
                      <a:pt x="677" y="640"/>
                      <a:pt x="676" y="640"/>
                      <a:pt x="676" y="640"/>
                    </a:cubicBezTo>
                    <a:cubicBezTo>
                      <a:pt x="675" y="639"/>
                      <a:pt x="676" y="639"/>
                      <a:pt x="677" y="640"/>
                    </a:cubicBezTo>
                    <a:close/>
                    <a:moveTo>
                      <a:pt x="667" y="611"/>
                    </a:moveTo>
                    <a:cubicBezTo>
                      <a:pt x="667" y="611"/>
                      <a:pt x="668" y="610"/>
                      <a:pt x="668" y="611"/>
                    </a:cubicBezTo>
                    <a:cubicBezTo>
                      <a:pt x="670" y="612"/>
                      <a:pt x="669" y="613"/>
                      <a:pt x="668" y="613"/>
                    </a:cubicBezTo>
                    <a:cubicBezTo>
                      <a:pt x="667" y="613"/>
                      <a:pt x="667" y="612"/>
                      <a:pt x="667" y="612"/>
                    </a:cubicBezTo>
                    <a:cubicBezTo>
                      <a:pt x="667" y="612"/>
                      <a:pt x="667" y="611"/>
                      <a:pt x="667" y="611"/>
                    </a:cubicBezTo>
                    <a:close/>
                    <a:moveTo>
                      <a:pt x="670" y="854"/>
                    </a:moveTo>
                    <a:cubicBezTo>
                      <a:pt x="669" y="854"/>
                      <a:pt x="669" y="855"/>
                      <a:pt x="669" y="855"/>
                    </a:cubicBezTo>
                    <a:cubicBezTo>
                      <a:pt x="669" y="855"/>
                      <a:pt x="668" y="855"/>
                      <a:pt x="668" y="855"/>
                    </a:cubicBezTo>
                    <a:cubicBezTo>
                      <a:pt x="668" y="854"/>
                      <a:pt x="668" y="854"/>
                      <a:pt x="668" y="854"/>
                    </a:cubicBezTo>
                    <a:cubicBezTo>
                      <a:pt x="669" y="854"/>
                      <a:pt x="669" y="854"/>
                      <a:pt x="670" y="854"/>
                    </a:cubicBezTo>
                    <a:close/>
                    <a:moveTo>
                      <a:pt x="629" y="571"/>
                    </a:moveTo>
                    <a:cubicBezTo>
                      <a:pt x="631" y="570"/>
                      <a:pt x="633" y="570"/>
                      <a:pt x="635" y="568"/>
                    </a:cubicBezTo>
                    <a:cubicBezTo>
                      <a:pt x="636" y="567"/>
                      <a:pt x="636" y="567"/>
                      <a:pt x="637" y="566"/>
                    </a:cubicBezTo>
                    <a:cubicBezTo>
                      <a:pt x="637" y="566"/>
                      <a:pt x="637" y="567"/>
                      <a:pt x="637" y="568"/>
                    </a:cubicBezTo>
                    <a:cubicBezTo>
                      <a:pt x="639" y="574"/>
                      <a:pt x="642" y="579"/>
                      <a:pt x="645" y="584"/>
                    </a:cubicBezTo>
                    <a:cubicBezTo>
                      <a:pt x="647" y="585"/>
                      <a:pt x="647" y="588"/>
                      <a:pt x="648" y="590"/>
                    </a:cubicBezTo>
                    <a:cubicBezTo>
                      <a:pt x="647" y="591"/>
                      <a:pt x="646" y="593"/>
                      <a:pt x="645" y="594"/>
                    </a:cubicBezTo>
                    <a:cubicBezTo>
                      <a:pt x="645" y="595"/>
                      <a:pt x="644" y="596"/>
                      <a:pt x="643" y="596"/>
                    </a:cubicBezTo>
                    <a:cubicBezTo>
                      <a:pt x="641" y="596"/>
                      <a:pt x="641" y="595"/>
                      <a:pt x="641" y="594"/>
                    </a:cubicBezTo>
                    <a:cubicBezTo>
                      <a:pt x="640" y="589"/>
                      <a:pt x="638" y="586"/>
                      <a:pt x="633" y="584"/>
                    </a:cubicBezTo>
                    <a:cubicBezTo>
                      <a:pt x="630" y="582"/>
                      <a:pt x="628" y="579"/>
                      <a:pt x="626" y="575"/>
                    </a:cubicBezTo>
                    <a:cubicBezTo>
                      <a:pt x="626" y="573"/>
                      <a:pt x="626" y="571"/>
                      <a:pt x="629" y="571"/>
                    </a:cubicBezTo>
                    <a:close/>
                    <a:moveTo>
                      <a:pt x="639" y="827"/>
                    </a:moveTo>
                    <a:cubicBezTo>
                      <a:pt x="638" y="827"/>
                      <a:pt x="638" y="828"/>
                      <a:pt x="637" y="828"/>
                    </a:cubicBezTo>
                    <a:cubicBezTo>
                      <a:pt x="637" y="827"/>
                      <a:pt x="637" y="827"/>
                      <a:pt x="637" y="826"/>
                    </a:cubicBezTo>
                    <a:cubicBezTo>
                      <a:pt x="637" y="826"/>
                      <a:pt x="638" y="826"/>
                      <a:pt x="638" y="826"/>
                    </a:cubicBezTo>
                    <a:cubicBezTo>
                      <a:pt x="638" y="826"/>
                      <a:pt x="639" y="827"/>
                      <a:pt x="639" y="827"/>
                    </a:cubicBezTo>
                    <a:close/>
                    <a:moveTo>
                      <a:pt x="620" y="534"/>
                    </a:moveTo>
                    <a:cubicBezTo>
                      <a:pt x="621" y="535"/>
                      <a:pt x="622" y="535"/>
                      <a:pt x="623" y="535"/>
                    </a:cubicBezTo>
                    <a:cubicBezTo>
                      <a:pt x="623" y="536"/>
                      <a:pt x="623" y="537"/>
                      <a:pt x="624" y="538"/>
                    </a:cubicBezTo>
                    <a:cubicBezTo>
                      <a:pt x="624" y="538"/>
                      <a:pt x="623" y="538"/>
                      <a:pt x="623" y="539"/>
                    </a:cubicBezTo>
                    <a:cubicBezTo>
                      <a:pt x="622" y="538"/>
                      <a:pt x="621" y="538"/>
                      <a:pt x="620" y="537"/>
                    </a:cubicBezTo>
                    <a:cubicBezTo>
                      <a:pt x="620" y="536"/>
                      <a:pt x="620" y="535"/>
                      <a:pt x="620" y="534"/>
                    </a:cubicBezTo>
                    <a:close/>
                    <a:moveTo>
                      <a:pt x="585" y="442"/>
                    </a:moveTo>
                    <a:cubicBezTo>
                      <a:pt x="586" y="441"/>
                      <a:pt x="586" y="441"/>
                      <a:pt x="587" y="440"/>
                    </a:cubicBezTo>
                    <a:cubicBezTo>
                      <a:pt x="586" y="441"/>
                      <a:pt x="586" y="441"/>
                      <a:pt x="585" y="442"/>
                    </a:cubicBezTo>
                    <a:cubicBezTo>
                      <a:pt x="586" y="443"/>
                      <a:pt x="585" y="443"/>
                      <a:pt x="585" y="442"/>
                    </a:cubicBezTo>
                    <a:cubicBezTo>
                      <a:pt x="585" y="442"/>
                      <a:pt x="585" y="442"/>
                      <a:pt x="585" y="442"/>
                    </a:cubicBezTo>
                    <a:close/>
                    <a:moveTo>
                      <a:pt x="583" y="489"/>
                    </a:moveTo>
                    <a:cubicBezTo>
                      <a:pt x="583" y="489"/>
                      <a:pt x="583" y="489"/>
                      <a:pt x="583" y="489"/>
                    </a:cubicBezTo>
                    <a:cubicBezTo>
                      <a:pt x="583" y="489"/>
                      <a:pt x="583" y="489"/>
                      <a:pt x="583" y="490"/>
                    </a:cubicBezTo>
                    <a:cubicBezTo>
                      <a:pt x="583" y="490"/>
                      <a:pt x="583" y="490"/>
                      <a:pt x="583" y="489"/>
                    </a:cubicBezTo>
                    <a:cubicBezTo>
                      <a:pt x="583" y="489"/>
                      <a:pt x="582" y="489"/>
                      <a:pt x="582" y="489"/>
                    </a:cubicBezTo>
                    <a:cubicBezTo>
                      <a:pt x="582" y="488"/>
                      <a:pt x="582" y="488"/>
                      <a:pt x="582" y="488"/>
                    </a:cubicBezTo>
                    <a:lnTo>
                      <a:pt x="583" y="489"/>
                    </a:lnTo>
                    <a:close/>
                    <a:moveTo>
                      <a:pt x="580" y="596"/>
                    </a:moveTo>
                    <a:cubicBezTo>
                      <a:pt x="579" y="595"/>
                      <a:pt x="579" y="594"/>
                      <a:pt x="579" y="593"/>
                    </a:cubicBezTo>
                    <a:cubicBezTo>
                      <a:pt x="580" y="589"/>
                      <a:pt x="582" y="585"/>
                      <a:pt x="586" y="583"/>
                    </a:cubicBezTo>
                    <a:cubicBezTo>
                      <a:pt x="586" y="583"/>
                      <a:pt x="587" y="583"/>
                      <a:pt x="587" y="583"/>
                    </a:cubicBezTo>
                    <a:cubicBezTo>
                      <a:pt x="588" y="583"/>
                      <a:pt x="589" y="584"/>
                      <a:pt x="590" y="584"/>
                    </a:cubicBezTo>
                    <a:cubicBezTo>
                      <a:pt x="594" y="587"/>
                      <a:pt x="597" y="590"/>
                      <a:pt x="600" y="592"/>
                    </a:cubicBezTo>
                    <a:cubicBezTo>
                      <a:pt x="601" y="593"/>
                      <a:pt x="602" y="594"/>
                      <a:pt x="603" y="595"/>
                    </a:cubicBezTo>
                    <a:cubicBezTo>
                      <a:pt x="610" y="602"/>
                      <a:pt x="609" y="609"/>
                      <a:pt x="600" y="614"/>
                    </a:cubicBezTo>
                    <a:cubicBezTo>
                      <a:pt x="600" y="614"/>
                      <a:pt x="599" y="615"/>
                      <a:pt x="599" y="615"/>
                    </a:cubicBezTo>
                    <a:cubicBezTo>
                      <a:pt x="596" y="616"/>
                      <a:pt x="594" y="616"/>
                      <a:pt x="593" y="615"/>
                    </a:cubicBezTo>
                    <a:cubicBezTo>
                      <a:pt x="588" y="609"/>
                      <a:pt x="584" y="602"/>
                      <a:pt x="580" y="596"/>
                    </a:cubicBezTo>
                    <a:close/>
                    <a:moveTo>
                      <a:pt x="601" y="978"/>
                    </a:moveTo>
                    <a:cubicBezTo>
                      <a:pt x="601" y="979"/>
                      <a:pt x="599" y="980"/>
                      <a:pt x="598" y="980"/>
                    </a:cubicBezTo>
                    <a:cubicBezTo>
                      <a:pt x="597" y="981"/>
                      <a:pt x="595" y="980"/>
                      <a:pt x="594" y="980"/>
                    </a:cubicBezTo>
                    <a:cubicBezTo>
                      <a:pt x="593" y="980"/>
                      <a:pt x="592" y="980"/>
                      <a:pt x="592" y="980"/>
                    </a:cubicBezTo>
                    <a:cubicBezTo>
                      <a:pt x="590" y="980"/>
                      <a:pt x="588" y="980"/>
                      <a:pt x="586" y="980"/>
                    </a:cubicBezTo>
                    <a:cubicBezTo>
                      <a:pt x="584" y="980"/>
                      <a:pt x="583" y="979"/>
                      <a:pt x="583" y="977"/>
                    </a:cubicBezTo>
                    <a:cubicBezTo>
                      <a:pt x="584" y="976"/>
                      <a:pt x="585" y="974"/>
                      <a:pt x="586" y="974"/>
                    </a:cubicBezTo>
                    <a:cubicBezTo>
                      <a:pt x="590" y="971"/>
                      <a:pt x="595" y="972"/>
                      <a:pt x="600" y="972"/>
                    </a:cubicBezTo>
                    <a:cubicBezTo>
                      <a:pt x="603" y="972"/>
                      <a:pt x="604" y="975"/>
                      <a:pt x="601" y="978"/>
                    </a:cubicBezTo>
                    <a:close/>
                    <a:moveTo>
                      <a:pt x="760" y="961"/>
                    </a:moveTo>
                    <a:cubicBezTo>
                      <a:pt x="758" y="962"/>
                      <a:pt x="756" y="963"/>
                      <a:pt x="754" y="964"/>
                    </a:cubicBezTo>
                    <a:cubicBezTo>
                      <a:pt x="751" y="966"/>
                      <a:pt x="747" y="968"/>
                      <a:pt x="743" y="966"/>
                    </a:cubicBezTo>
                    <a:cubicBezTo>
                      <a:pt x="738" y="964"/>
                      <a:pt x="734" y="965"/>
                      <a:pt x="729" y="967"/>
                    </a:cubicBezTo>
                    <a:cubicBezTo>
                      <a:pt x="726" y="968"/>
                      <a:pt x="722" y="968"/>
                      <a:pt x="719" y="967"/>
                    </a:cubicBezTo>
                    <a:cubicBezTo>
                      <a:pt x="713" y="965"/>
                      <a:pt x="707" y="963"/>
                      <a:pt x="700" y="960"/>
                    </a:cubicBezTo>
                    <a:cubicBezTo>
                      <a:pt x="699" y="960"/>
                      <a:pt x="698" y="959"/>
                      <a:pt x="696" y="958"/>
                    </a:cubicBezTo>
                    <a:cubicBezTo>
                      <a:pt x="695" y="957"/>
                      <a:pt x="695" y="956"/>
                      <a:pt x="694" y="956"/>
                    </a:cubicBezTo>
                    <a:cubicBezTo>
                      <a:pt x="688" y="955"/>
                      <a:pt x="682" y="952"/>
                      <a:pt x="677" y="951"/>
                    </a:cubicBezTo>
                    <a:cubicBezTo>
                      <a:pt x="666" y="950"/>
                      <a:pt x="655" y="952"/>
                      <a:pt x="644" y="956"/>
                    </a:cubicBezTo>
                    <a:cubicBezTo>
                      <a:pt x="640" y="957"/>
                      <a:pt x="637" y="960"/>
                      <a:pt x="634" y="964"/>
                    </a:cubicBezTo>
                    <a:cubicBezTo>
                      <a:pt x="632" y="966"/>
                      <a:pt x="629" y="967"/>
                      <a:pt x="627" y="966"/>
                    </a:cubicBezTo>
                    <a:cubicBezTo>
                      <a:pt x="621" y="964"/>
                      <a:pt x="615" y="965"/>
                      <a:pt x="609" y="965"/>
                    </a:cubicBezTo>
                    <a:cubicBezTo>
                      <a:pt x="600" y="965"/>
                      <a:pt x="594" y="962"/>
                      <a:pt x="590" y="954"/>
                    </a:cubicBezTo>
                    <a:cubicBezTo>
                      <a:pt x="589" y="951"/>
                      <a:pt x="588" y="949"/>
                      <a:pt x="587" y="946"/>
                    </a:cubicBezTo>
                    <a:cubicBezTo>
                      <a:pt x="586" y="945"/>
                      <a:pt x="586" y="943"/>
                      <a:pt x="587" y="941"/>
                    </a:cubicBezTo>
                    <a:cubicBezTo>
                      <a:pt x="588" y="938"/>
                      <a:pt x="588" y="934"/>
                      <a:pt x="591" y="931"/>
                    </a:cubicBezTo>
                    <a:cubicBezTo>
                      <a:pt x="594" y="928"/>
                      <a:pt x="596" y="925"/>
                      <a:pt x="596" y="921"/>
                    </a:cubicBezTo>
                    <a:cubicBezTo>
                      <a:pt x="596" y="918"/>
                      <a:pt x="596" y="914"/>
                      <a:pt x="596" y="911"/>
                    </a:cubicBezTo>
                    <a:cubicBezTo>
                      <a:pt x="597" y="909"/>
                      <a:pt x="598" y="907"/>
                      <a:pt x="600" y="906"/>
                    </a:cubicBezTo>
                    <a:cubicBezTo>
                      <a:pt x="604" y="905"/>
                      <a:pt x="606" y="902"/>
                      <a:pt x="607" y="898"/>
                    </a:cubicBezTo>
                    <a:cubicBezTo>
                      <a:pt x="607" y="895"/>
                      <a:pt x="608" y="893"/>
                      <a:pt x="609" y="891"/>
                    </a:cubicBezTo>
                    <a:cubicBezTo>
                      <a:pt x="612" y="887"/>
                      <a:pt x="616" y="882"/>
                      <a:pt x="620" y="877"/>
                    </a:cubicBezTo>
                    <a:cubicBezTo>
                      <a:pt x="621" y="875"/>
                      <a:pt x="625" y="874"/>
                      <a:pt x="627" y="875"/>
                    </a:cubicBezTo>
                    <a:cubicBezTo>
                      <a:pt x="628" y="876"/>
                      <a:pt x="628" y="876"/>
                      <a:pt x="629" y="876"/>
                    </a:cubicBezTo>
                    <a:cubicBezTo>
                      <a:pt x="634" y="881"/>
                      <a:pt x="640" y="883"/>
                      <a:pt x="648" y="883"/>
                    </a:cubicBezTo>
                    <a:cubicBezTo>
                      <a:pt x="650" y="883"/>
                      <a:pt x="651" y="886"/>
                      <a:pt x="649" y="887"/>
                    </a:cubicBezTo>
                    <a:cubicBezTo>
                      <a:pt x="648" y="889"/>
                      <a:pt x="646" y="890"/>
                      <a:pt x="645" y="892"/>
                    </a:cubicBezTo>
                    <a:cubicBezTo>
                      <a:pt x="644" y="893"/>
                      <a:pt x="644" y="895"/>
                      <a:pt x="646" y="896"/>
                    </a:cubicBezTo>
                    <a:cubicBezTo>
                      <a:pt x="647" y="896"/>
                      <a:pt x="648" y="897"/>
                      <a:pt x="649" y="897"/>
                    </a:cubicBezTo>
                    <a:cubicBezTo>
                      <a:pt x="652" y="899"/>
                      <a:pt x="654" y="901"/>
                      <a:pt x="654" y="905"/>
                    </a:cubicBezTo>
                    <a:cubicBezTo>
                      <a:pt x="655" y="909"/>
                      <a:pt x="659" y="911"/>
                      <a:pt x="663" y="909"/>
                    </a:cubicBezTo>
                    <a:cubicBezTo>
                      <a:pt x="664" y="909"/>
                      <a:pt x="666" y="908"/>
                      <a:pt x="667" y="907"/>
                    </a:cubicBezTo>
                    <a:cubicBezTo>
                      <a:pt x="670" y="906"/>
                      <a:pt x="673" y="904"/>
                      <a:pt x="676" y="903"/>
                    </a:cubicBezTo>
                    <a:cubicBezTo>
                      <a:pt x="680" y="900"/>
                      <a:pt x="684" y="899"/>
                      <a:pt x="689" y="899"/>
                    </a:cubicBezTo>
                    <a:cubicBezTo>
                      <a:pt x="690" y="899"/>
                      <a:pt x="691" y="898"/>
                      <a:pt x="692" y="898"/>
                    </a:cubicBezTo>
                    <a:cubicBezTo>
                      <a:pt x="693" y="897"/>
                      <a:pt x="694" y="895"/>
                      <a:pt x="693" y="894"/>
                    </a:cubicBezTo>
                    <a:cubicBezTo>
                      <a:pt x="693" y="892"/>
                      <a:pt x="691" y="891"/>
                      <a:pt x="690" y="891"/>
                    </a:cubicBezTo>
                    <a:cubicBezTo>
                      <a:pt x="689" y="891"/>
                      <a:pt x="689" y="891"/>
                      <a:pt x="688" y="891"/>
                    </a:cubicBezTo>
                    <a:cubicBezTo>
                      <a:pt x="676" y="892"/>
                      <a:pt x="676" y="892"/>
                      <a:pt x="669" y="883"/>
                    </a:cubicBezTo>
                    <a:cubicBezTo>
                      <a:pt x="668" y="883"/>
                      <a:pt x="668" y="883"/>
                      <a:pt x="668" y="883"/>
                    </a:cubicBezTo>
                    <a:cubicBezTo>
                      <a:pt x="668" y="882"/>
                      <a:pt x="668" y="882"/>
                      <a:pt x="668" y="882"/>
                    </a:cubicBezTo>
                    <a:cubicBezTo>
                      <a:pt x="668" y="882"/>
                      <a:pt x="668" y="882"/>
                      <a:pt x="669" y="883"/>
                    </a:cubicBezTo>
                    <a:cubicBezTo>
                      <a:pt x="669" y="883"/>
                      <a:pt x="669" y="883"/>
                      <a:pt x="669" y="883"/>
                    </a:cubicBezTo>
                    <a:cubicBezTo>
                      <a:pt x="673" y="878"/>
                      <a:pt x="678" y="874"/>
                      <a:pt x="685" y="873"/>
                    </a:cubicBezTo>
                    <a:cubicBezTo>
                      <a:pt x="689" y="872"/>
                      <a:pt x="692" y="871"/>
                      <a:pt x="695" y="868"/>
                    </a:cubicBezTo>
                    <a:cubicBezTo>
                      <a:pt x="701" y="863"/>
                      <a:pt x="707" y="862"/>
                      <a:pt x="715" y="863"/>
                    </a:cubicBezTo>
                    <a:cubicBezTo>
                      <a:pt x="715" y="863"/>
                      <a:pt x="716" y="863"/>
                      <a:pt x="717" y="863"/>
                    </a:cubicBezTo>
                    <a:cubicBezTo>
                      <a:pt x="717" y="863"/>
                      <a:pt x="717" y="863"/>
                      <a:pt x="717" y="863"/>
                    </a:cubicBezTo>
                    <a:cubicBezTo>
                      <a:pt x="718" y="862"/>
                      <a:pt x="718" y="862"/>
                      <a:pt x="718" y="862"/>
                    </a:cubicBezTo>
                    <a:cubicBezTo>
                      <a:pt x="718" y="863"/>
                      <a:pt x="718" y="863"/>
                      <a:pt x="718" y="863"/>
                    </a:cubicBezTo>
                    <a:cubicBezTo>
                      <a:pt x="718" y="863"/>
                      <a:pt x="717" y="863"/>
                      <a:pt x="717" y="863"/>
                    </a:cubicBezTo>
                    <a:cubicBezTo>
                      <a:pt x="715" y="865"/>
                      <a:pt x="712" y="868"/>
                      <a:pt x="709" y="871"/>
                    </a:cubicBezTo>
                    <a:cubicBezTo>
                      <a:pt x="707" y="872"/>
                      <a:pt x="708" y="874"/>
                      <a:pt x="709" y="877"/>
                    </a:cubicBezTo>
                    <a:cubicBezTo>
                      <a:pt x="709" y="878"/>
                      <a:pt x="710" y="880"/>
                      <a:pt x="709" y="881"/>
                    </a:cubicBezTo>
                    <a:cubicBezTo>
                      <a:pt x="706" y="886"/>
                      <a:pt x="704" y="891"/>
                      <a:pt x="699" y="894"/>
                    </a:cubicBezTo>
                    <a:cubicBezTo>
                      <a:pt x="699" y="894"/>
                      <a:pt x="698" y="896"/>
                      <a:pt x="699" y="897"/>
                    </a:cubicBezTo>
                    <a:cubicBezTo>
                      <a:pt x="702" y="902"/>
                      <a:pt x="705" y="905"/>
                      <a:pt x="711" y="907"/>
                    </a:cubicBezTo>
                    <a:cubicBezTo>
                      <a:pt x="718" y="909"/>
                      <a:pt x="724" y="913"/>
                      <a:pt x="729" y="918"/>
                    </a:cubicBezTo>
                    <a:cubicBezTo>
                      <a:pt x="736" y="924"/>
                      <a:pt x="743" y="928"/>
                      <a:pt x="751" y="932"/>
                    </a:cubicBezTo>
                    <a:cubicBezTo>
                      <a:pt x="759" y="936"/>
                      <a:pt x="763" y="943"/>
                      <a:pt x="764" y="952"/>
                    </a:cubicBezTo>
                    <a:cubicBezTo>
                      <a:pt x="764" y="956"/>
                      <a:pt x="763" y="959"/>
                      <a:pt x="760" y="961"/>
                    </a:cubicBezTo>
                    <a:close/>
                    <a:moveTo>
                      <a:pt x="826" y="704"/>
                    </a:moveTo>
                    <a:cubicBezTo>
                      <a:pt x="827" y="703"/>
                      <a:pt x="827" y="703"/>
                      <a:pt x="827" y="703"/>
                    </a:cubicBezTo>
                    <a:cubicBezTo>
                      <a:pt x="827" y="704"/>
                      <a:pt x="827" y="704"/>
                      <a:pt x="827" y="704"/>
                    </a:cubicBezTo>
                    <a:lnTo>
                      <a:pt x="826" y="704"/>
                    </a:lnTo>
                    <a:close/>
                    <a:moveTo>
                      <a:pt x="937" y="1032"/>
                    </a:moveTo>
                    <a:cubicBezTo>
                      <a:pt x="929" y="1033"/>
                      <a:pt x="922" y="1034"/>
                      <a:pt x="915" y="1034"/>
                    </a:cubicBezTo>
                    <a:cubicBezTo>
                      <a:pt x="914" y="1035"/>
                      <a:pt x="912" y="1035"/>
                      <a:pt x="910" y="1035"/>
                    </a:cubicBezTo>
                    <a:cubicBezTo>
                      <a:pt x="903" y="1034"/>
                      <a:pt x="895" y="1033"/>
                      <a:pt x="889" y="1027"/>
                    </a:cubicBezTo>
                    <a:cubicBezTo>
                      <a:pt x="887" y="1025"/>
                      <a:pt x="885" y="1024"/>
                      <a:pt x="882" y="1024"/>
                    </a:cubicBezTo>
                    <a:cubicBezTo>
                      <a:pt x="880" y="1023"/>
                      <a:pt x="878" y="1023"/>
                      <a:pt x="876" y="1022"/>
                    </a:cubicBezTo>
                    <a:cubicBezTo>
                      <a:pt x="874" y="1022"/>
                      <a:pt x="872" y="1021"/>
                      <a:pt x="872" y="1019"/>
                    </a:cubicBezTo>
                    <a:cubicBezTo>
                      <a:pt x="869" y="1012"/>
                      <a:pt x="866" y="1005"/>
                      <a:pt x="869" y="997"/>
                    </a:cubicBezTo>
                    <a:cubicBezTo>
                      <a:pt x="870" y="994"/>
                      <a:pt x="872" y="990"/>
                      <a:pt x="872" y="986"/>
                    </a:cubicBezTo>
                    <a:cubicBezTo>
                      <a:pt x="873" y="981"/>
                      <a:pt x="876" y="977"/>
                      <a:pt x="880" y="974"/>
                    </a:cubicBezTo>
                    <a:cubicBezTo>
                      <a:pt x="881" y="974"/>
                      <a:pt x="881" y="972"/>
                      <a:pt x="880" y="971"/>
                    </a:cubicBezTo>
                    <a:cubicBezTo>
                      <a:pt x="879" y="971"/>
                      <a:pt x="878" y="970"/>
                      <a:pt x="877" y="970"/>
                    </a:cubicBezTo>
                    <a:cubicBezTo>
                      <a:pt x="872" y="968"/>
                      <a:pt x="868" y="964"/>
                      <a:pt x="866" y="959"/>
                    </a:cubicBezTo>
                    <a:cubicBezTo>
                      <a:pt x="863" y="953"/>
                      <a:pt x="859" y="949"/>
                      <a:pt x="854" y="945"/>
                    </a:cubicBezTo>
                    <a:cubicBezTo>
                      <a:pt x="847" y="940"/>
                      <a:pt x="842" y="933"/>
                      <a:pt x="841" y="925"/>
                    </a:cubicBezTo>
                    <a:cubicBezTo>
                      <a:pt x="839" y="918"/>
                      <a:pt x="836" y="912"/>
                      <a:pt x="830" y="907"/>
                    </a:cubicBezTo>
                    <a:cubicBezTo>
                      <a:pt x="827" y="905"/>
                      <a:pt x="827" y="901"/>
                      <a:pt x="828" y="898"/>
                    </a:cubicBezTo>
                    <a:cubicBezTo>
                      <a:pt x="829" y="895"/>
                      <a:pt x="830" y="892"/>
                      <a:pt x="831" y="889"/>
                    </a:cubicBezTo>
                    <a:cubicBezTo>
                      <a:pt x="832" y="886"/>
                      <a:pt x="834" y="884"/>
                      <a:pt x="836" y="883"/>
                    </a:cubicBezTo>
                    <a:cubicBezTo>
                      <a:pt x="842" y="881"/>
                      <a:pt x="847" y="878"/>
                      <a:pt x="851" y="873"/>
                    </a:cubicBezTo>
                    <a:cubicBezTo>
                      <a:pt x="852" y="871"/>
                      <a:pt x="853" y="870"/>
                      <a:pt x="854" y="869"/>
                    </a:cubicBezTo>
                    <a:cubicBezTo>
                      <a:pt x="860" y="866"/>
                      <a:pt x="867" y="862"/>
                      <a:pt x="873" y="859"/>
                    </a:cubicBezTo>
                    <a:cubicBezTo>
                      <a:pt x="874" y="858"/>
                      <a:pt x="876" y="857"/>
                      <a:pt x="877" y="858"/>
                    </a:cubicBezTo>
                    <a:cubicBezTo>
                      <a:pt x="883" y="860"/>
                      <a:pt x="888" y="860"/>
                      <a:pt x="893" y="859"/>
                    </a:cubicBezTo>
                    <a:cubicBezTo>
                      <a:pt x="896" y="859"/>
                      <a:pt x="898" y="861"/>
                      <a:pt x="900" y="864"/>
                    </a:cubicBezTo>
                    <a:cubicBezTo>
                      <a:pt x="901" y="866"/>
                      <a:pt x="902" y="869"/>
                      <a:pt x="902" y="872"/>
                    </a:cubicBezTo>
                    <a:cubicBezTo>
                      <a:pt x="901" y="875"/>
                      <a:pt x="900" y="878"/>
                      <a:pt x="900" y="881"/>
                    </a:cubicBezTo>
                    <a:cubicBezTo>
                      <a:pt x="900" y="883"/>
                      <a:pt x="899" y="884"/>
                      <a:pt x="897" y="885"/>
                    </a:cubicBezTo>
                    <a:cubicBezTo>
                      <a:pt x="894" y="885"/>
                      <a:pt x="892" y="885"/>
                      <a:pt x="889" y="885"/>
                    </a:cubicBezTo>
                    <a:cubicBezTo>
                      <a:pt x="882" y="886"/>
                      <a:pt x="880" y="888"/>
                      <a:pt x="881" y="896"/>
                    </a:cubicBezTo>
                    <a:cubicBezTo>
                      <a:pt x="881" y="900"/>
                      <a:pt x="881" y="900"/>
                      <a:pt x="878" y="901"/>
                    </a:cubicBezTo>
                    <a:cubicBezTo>
                      <a:pt x="878" y="901"/>
                      <a:pt x="877" y="901"/>
                      <a:pt x="876" y="901"/>
                    </a:cubicBezTo>
                    <a:cubicBezTo>
                      <a:pt x="872" y="903"/>
                      <a:pt x="871" y="904"/>
                      <a:pt x="874" y="906"/>
                    </a:cubicBezTo>
                    <a:cubicBezTo>
                      <a:pt x="877" y="910"/>
                      <a:pt x="881" y="913"/>
                      <a:pt x="883" y="918"/>
                    </a:cubicBezTo>
                    <a:cubicBezTo>
                      <a:pt x="887" y="925"/>
                      <a:pt x="893" y="930"/>
                      <a:pt x="902" y="933"/>
                    </a:cubicBezTo>
                    <a:cubicBezTo>
                      <a:pt x="904" y="933"/>
                      <a:pt x="905" y="935"/>
                      <a:pt x="905" y="937"/>
                    </a:cubicBezTo>
                    <a:cubicBezTo>
                      <a:pt x="905" y="938"/>
                      <a:pt x="905" y="940"/>
                      <a:pt x="905" y="941"/>
                    </a:cubicBezTo>
                    <a:cubicBezTo>
                      <a:pt x="904" y="946"/>
                      <a:pt x="905" y="951"/>
                      <a:pt x="908" y="955"/>
                    </a:cubicBezTo>
                    <a:cubicBezTo>
                      <a:pt x="912" y="959"/>
                      <a:pt x="913" y="964"/>
                      <a:pt x="912" y="970"/>
                    </a:cubicBezTo>
                    <a:cubicBezTo>
                      <a:pt x="912" y="972"/>
                      <a:pt x="912" y="975"/>
                      <a:pt x="913" y="977"/>
                    </a:cubicBezTo>
                    <a:cubicBezTo>
                      <a:pt x="914" y="980"/>
                      <a:pt x="916" y="983"/>
                      <a:pt x="920" y="983"/>
                    </a:cubicBezTo>
                    <a:cubicBezTo>
                      <a:pt x="921" y="983"/>
                      <a:pt x="923" y="983"/>
                      <a:pt x="924" y="984"/>
                    </a:cubicBezTo>
                    <a:cubicBezTo>
                      <a:pt x="925" y="986"/>
                      <a:pt x="924" y="987"/>
                      <a:pt x="924" y="989"/>
                    </a:cubicBezTo>
                    <a:cubicBezTo>
                      <a:pt x="924" y="989"/>
                      <a:pt x="923" y="990"/>
                      <a:pt x="924" y="990"/>
                    </a:cubicBezTo>
                    <a:cubicBezTo>
                      <a:pt x="925" y="992"/>
                      <a:pt x="926" y="993"/>
                      <a:pt x="927" y="994"/>
                    </a:cubicBezTo>
                    <a:cubicBezTo>
                      <a:pt x="931" y="997"/>
                      <a:pt x="933" y="1001"/>
                      <a:pt x="932" y="1005"/>
                    </a:cubicBezTo>
                    <a:cubicBezTo>
                      <a:pt x="932" y="1014"/>
                      <a:pt x="935" y="1021"/>
                      <a:pt x="938" y="1029"/>
                    </a:cubicBezTo>
                    <a:cubicBezTo>
                      <a:pt x="938" y="1031"/>
                      <a:pt x="938" y="1032"/>
                      <a:pt x="937" y="1032"/>
                    </a:cubicBezTo>
                    <a:close/>
                    <a:moveTo>
                      <a:pt x="973" y="332"/>
                    </a:moveTo>
                    <a:cubicBezTo>
                      <a:pt x="972" y="332"/>
                      <a:pt x="972" y="332"/>
                      <a:pt x="972" y="332"/>
                    </a:cubicBezTo>
                    <a:cubicBezTo>
                      <a:pt x="973" y="331"/>
                      <a:pt x="973" y="331"/>
                      <a:pt x="973" y="331"/>
                    </a:cubicBezTo>
                    <a:lnTo>
                      <a:pt x="973" y="332"/>
                    </a:lnTo>
                    <a:close/>
                    <a:moveTo>
                      <a:pt x="1001" y="897"/>
                    </a:moveTo>
                    <a:cubicBezTo>
                      <a:pt x="1000" y="900"/>
                      <a:pt x="994" y="902"/>
                      <a:pt x="991" y="901"/>
                    </a:cubicBezTo>
                    <a:cubicBezTo>
                      <a:pt x="988" y="900"/>
                      <a:pt x="984" y="899"/>
                      <a:pt x="980" y="898"/>
                    </a:cubicBezTo>
                    <a:cubicBezTo>
                      <a:pt x="978" y="897"/>
                      <a:pt x="978" y="895"/>
                      <a:pt x="977" y="893"/>
                    </a:cubicBezTo>
                    <a:cubicBezTo>
                      <a:pt x="976" y="882"/>
                      <a:pt x="987" y="872"/>
                      <a:pt x="997" y="873"/>
                    </a:cubicBezTo>
                    <a:cubicBezTo>
                      <a:pt x="999" y="874"/>
                      <a:pt x="1001" y="874"/>
                      <a:pt x="1002" y="877"/>
                    </a:cubicBezTo>
                    <a:cubicBezTo>
                      <a:pt x="1003" y="879"/>
                      <a:pt x="1004" y="882"/>
                      <a:pt x="1005" y="884"/>
                    </a:cubicBezTo>
                    <a:cubicBezTo>
                      <a:pt x="1003" y="888"/>
                      <a:pt x="1002" y="893"/>
                      <a:pt x="1001" y="897"/>
                    </a:cubicBezTo>
                    <a:close/>
                    <a:moveTo>
                      <a:pt x="1070" y="375"/>
                    </a:moveTo>
                    <a:cubicBezTo>
                      <a:pt x="1070" y="375"/>
                      <a:pt x="1070" y="375"/>
                      <a:pt x="1069" y="375"/>
                    </a:cubicBezTo>
                    <a:cubicBezTo>
                      <a:pt x="1066" y="369"/>
                      <a:pt x="1061" y="364"/>
                      <a:pt x="1057" y="358"/>
                    </a:cubicBezTo>
                    <a:cubicBezTo>
                      <a:pt x="1056" y="358"/>
                      <a:pt x="1056" y="357"/>
                      <a:pt x="1057" y="357"/>
                    </a:cubicBezTo>
                    <a:cubicBezTo>
                      <a:pt x="1057" y="356"/>
                      <a:pt x="1059" y="355"/>
                      <a:pt x="1059" y="356"/>
                    </a:cubicBezTo>
                    <a:cubicBezTo>
                      <a:pt x="1061" y="356"/>
                      <a:pt x="1063" y="357"/>
                      <a:pt x="1065" y="358"/>
                    </a:cubicBezTo>
                    <a:cubicBezTo>
                      <a:pt x="1067" y="360"/>
                      <a:pt x="1069" y="363"/>
                      <a:pt x="1071" y="366"/>
                    </a:cubicBezTo>
                    <a:cubicBezTo>
                      <a:pt x="1073" y="367"/>
                      <a:pt x="1072" y="372"/>
                      <a:pt x="1070" y="375"/>
                    </a:cubicBezTo>
                    <a:close/>
                    <a:moveTo>
                      <a:pt x="1075" y="388"/>
                    </a:moveTo>
                    <a:cubicBezTo>
                      <a:pt x="1075" y="388"/>
                      <a:pt x="1074" y="388"/>
                      <a:pt x="1074" y="387"/>
                    </a:cubicBezTo>
                    <a:cubicBezTo>
                      <a:pt x="1074" y="386"/>
                      <a:pt x="1074" y="386"/>
                      <a:pt x="1076" y="387"/>
                    </a:cubicBezTo>
                    <a:cubicBezTo>
                      <a:pt x="1075" y="387"/>
                      <a:pt x="1075" y="388"/>
                      <a:pt x="1075" y="388"/>
                    </a:cubicBezTo>
                    <a:close/>
                    <a:moveTo>
                      <a:pt x="1100" y="956"/>
                    </a:moveTo>
                    <a:cubicBezTo>
                      <a:pt x="1099" y="955"/>
                      <a:pt x="1099" y="955"/>
                      <a:pt x="1099" y="955"/>
                    </a:cubicBezTo>
                    <a:cubicBezTo>
                      <a:pt x="1100" y="955"/>
                      <a:pt x="1100" y="955"/>
                      <a:pt x="1100" y="955"/>
                    </a:cubicBezTo>
                    <a:lnTo>
                      <a:pt x="1100" y="956"/>
                    </a:lnTo>
                    <a:close/>
                    <a:moveTo>
                      <a:pt x="1108" y="307"/>
                    </a:moveTo>
                    <a:cubicBezTo>
                      <a:pt x="1107" y="309"/>
                      <a:pt x="1105" y="309"/>
                      <a:pt x="1104" y="308"/>
                    </a:cubicBezTo>
                    <a:cubicBezTo>
                      <a:pt x="1104" y="308"/>
                      <a:pt x="1104" y="307"/>
                      <a:pt x="1104" y="307"/>
                    </a:cubicBezTo>
                    <a:cubicBezTo>
                      <a:pt x="1105" y="305"/>
                      <a:pt x="1106" y="304"/>
                      <a:pt x="1108" y="304"/>
                    </a:cubicBezTo>
                    <a:cubicBezTo>
                      <a:pt x="1108" y="305"/>
                      <a:pt x="1108" y="305"/>
                      <a:pt x="1108" y="306"/>
                    </a:cubicBezTo>
                    <a:cubicBezTo>
                      <a:pt x="1108" y="306"/>
                      <a:pt x="1108" y="307"/>
                      <a:pt x="1108" y="307"/>
                    </a:cubicBezTo>
                    <a:close/>
                    <a:moveTo>
                      <a:pt x="1177" y="78"/>
                    </a:moveTo>
                    <a:cubicBezTo>
                      <a:pt x="1179" y="79"/>
                      <a:pt x="1180" y="80"/>
                      <a:pt x="1181" y="81"/>
                    </a:cubicBezTo>
                    <a:cubicBezTo>
                      <a:pt x="1181" y="82"/>
                      <a:pt x="1181" y="82"/>
                      <a:pt x="1181" y="82"/>
                    </a:cubicBezTo>
                    <a:cubicBezTo>
                      <a:pt x="1181" y="82"/>
                      <a:pt x="1181" y="82"/>
                      <a:pt x="1181" y="82"/>
                    </a:cubicBezTo>
                    <a:cubicBezTo>
                      <a:pt x="1179" y="81"/>
                      <a:pt x="1178" y="80"/>
                      <a:pt x="1177" y="79"/>
                    </a:cubicBezTo>
                    <a:cubicBezTo>
                      <a:pt x="1177" y="78"/>
                      <a:pt x="1177" y="78"/>
                      <a:pt x="1176" y="78"/>
                    </a:cubicBezTo>
                    <a:cubicBezTo>
                      <a:pt x="1177" y="78"/>
                      <a:pt x="1177" y="78"/>
                      <a:pt x="1177" y="78"/>
                    </a:cubicBezTo>
                    <a:close/>
                    <a:moveTo>
                      <a:pt x="1176" y="688"/>
                    </a:moveTo>
                    <a:cubicBezTo>
                      <a:pt x="1177" y="688"/>
                      <a:pt x="1177" y="688"/>
                      <a:pt x="1177" y="689"/>
                    </a:cubicBezTo>
                    <a:cubicBezTo>
                      <a:pt x="1177" y="689"/>
                      <a:pt x="1176" y="690"/>
                      <a:pt x="1176" y="690"/>
                    </a:cubicBezTo>
                    <a:cubicBezTo>
                      <a:pt x="1175" y="690"/>
                      <a:pt x="1174" y="690"/>
                      <a:pt x="1173" y="690"/>
                    </a:cubicBezTo>
                    <a:cubicBezTo>
                      <a:pt x="1173" y="689"/>
                      <a:pt x="1172" y="689"/>
                      <a:pt x="1172" y="689"/>
                    </a:cubicBezTo>
                    <a:cubicBezTo>
                      <a:pt x="1173" y="688"/>
                      <a:pt x="1175" y="688"/>
                      <a:pt x="1176" y="688"/>
                    </a:cubicBezTo>
                    <a:close/>
                    <a:moveTo>
                      <a:pt x="1180" y="856"/>
                    </a:moveTo>
                    <a:cubicBezTo>
                      <a:pt x="1177" y="860"/>
                      <a:pt x="1175" y="864"/>
                      <a:pt x="1174" y="869"/>
                    </a:cubicBezTo>
                    <a:cubicBezTo>
                      <a:pt x="1173" y="869"/>
                      <a:pt x="1172" y="870"/>
                      <a:pt x="1171" y="870"/>
                    </a:cubicBezTo>
                    <a:cubicBezTo>
                      <a:pt x="1170" y="871"/>
                      <a:pt x="1168" y="869"/>
                      <a:pt x="1168" y="867"/>
                    </a:cubicBezTo>
                    <a:cubicBezTo>
                      <a:pt x="1168" y="867"/>
                      <a:pt x="1168" y="866"/>
                      <a:pt x="1168" y="866"/>
                    </a:cubicBezTo>
                    <a:cubicBezTo>
                      <a:pt x="1168" y="861"/>
                      <a:pt x="1169" y="857"/>
                      <a:pt x="1172" y="854"/>
                    </a:cubicBezTo>
                    <a:cubicBezTo>
                      <a:pt x="1174" y="852"/>
                      <a:pt x="1176" y="850"/>
                      <a:pt x="1178" y="848"/>
                    </a:cubicBezTo>
                    <a:cubicBezTo>
                      <a:pt x="1179" y="847"/>
                      <a:pt x="1181" y="847"/>
                      <a:pt x="1182" y="847"/>
                    </a:cubicBezTo>
                    <a:cubicBezTo>
                      <a:pt x="1183" y="847"/>
                      <a:pt x="1184" y="849"/>
                      <a:pt x="1184" y="849"/>
                    </a:cubicBezTo>
                    <a:cubicBezTo>
                      <a:pt x="1183" y="851"/>
                      <a:pt x="1182" y="854"/>
                      <a:pt x="1180" y="856"/>
                    </a:cubicBezTo>
                    <a:close/>
                    <a:moveTo>
                      <a:pt x="1201" y="24"/>
                    </a:moveTo>
                    <a:cubicBezTo>
                      <a:pt x="1201" y="24"/>
                      <a:pt x="1201" y="24"/>
                      <a:pt x="1201" y="24"/>
                    </a:cubicBezTo>
                    <a:cubicBezTo>
                      <a:pt x="1202" y="24"/>
                      <a:pt x="1202" y="24"/>
                      <a:pt x="1202" y="24"/>
                    </a:cubicBezTo>
                    <a:lnTo>
                      <a:pt x="1201" y="24"/>
                    </a:lnTo>
                    <a:close/>
                    <a:moveTo>
                      <a:pt x="1237" y="119"/>
                    </a:moveTo>
                    <a:cubicBezTo>
                      <a:pt x="1237" y="119"/>
                      <a:pt x="1237" y="119"/>
                      <a:pt x="1237" y="119"/>
                    </a:cubicBezTo>
                    <a:cubicBezTo>
                      <a:pt x="1236" y="122"/>
                      <a:pt x="1235" y="125"/>
                      <a:pt x="1235" y="129"/>
                    </a:cubicBezTo>
                    <a:cubicBezTo>
                      <a:pt x="1234" y="131"/>
                      <a:pt x="1233" y="131"/>
                      <a:pt x="1231" y="131"/>
                    </a:cubicBezTo>
                    <a:cubicBezTo>
                      <a:pt x="1227" y="132"/>
                      <a:pt x="1227" y="135"/>
                      <a:pt x="1227" y="138"/>
                    </a:cubicBezTo>
                    <a:cubicBezTo>
                      <a:pt x="1227" y="138"/>
                      <a:pt x="1227" y="138"/>
                      <a:pt x="1227" y="138"/>
                    </a:cubicBezTo>
                    <a:cubicBezTo>
                      <a:pt x="1228" y="139"/>
                      <a:pt x="1229" y="140"/>
                      <a:pt x="1230" y="141"/>
                    </a:cubicBezTo>
                    <a:cubicBezTo>
                      <a:pt x="1232" y="142"/>
                      <a:pt x="1233" y="143"/>
                      <a:pt x="1234" y="144"/>
                    </a:cubicBezTo>
                    <a:cubicBezTo>
                      <a:pt x="1234" y="145"/>
                      <a:pt x="1234" y="145"/>
                      <a:pt x="1234" y="145"/>
                    </a:cubicBezTo>
                    <a:cubicBezTo>
                      <a:pt x="1234" y="145"/>
                      <a:pt x="1234" y="145"/>
                      <a:pt x="1234" y="145"/>
                    </a:cubicBezTo>
                    <a:cubicBezTo>
                      <a:pt x="1232" y="144"/>
                      <a:pt x="1231" y="143"/>
                      <a:pt x="1230" y="142"/>
                    </a:cubicBezTo>
                    <a:cubicBezTo>
                      <a:pt x="1229" y="140"/>
                      <a:pt x="1228" y="139"/>
                      <a:pt x="1227" y="138"/>
                    </a:cubicBezTo>
                    <a:cubicBezTo>
                      <a:pt x="1227" y="138"/>
                      <a:pt x="1227" y="138"/>
                      <a:pt x="1227" y="138"/>
                    </a:cubicBezTo>
                    <a:cubicBezTo>
                      <a:pt x="1224" y="135"/>
                      <a:pt x="1220" y="135"/>
                      <a:pt x="1218" y="132"/>
                    </a:cubicBezTo>
                    <a:cubicBezTo>
                      <a:pt x="1217" y="129"/>
                      <a:pt x="1216" y="126"/>
                      <a:pt x="1215" y="123"/>
                    </a:cubicBezTo>
                    <a:cubicBezTo>
                      <a:pt x="1215" y="121"/>
                      <a:pt x="1215" y="120"/>
                      <a:pt x="1215" y="119"/>
                    </a:cubicBezTo>
                    <a:cubicBezTo>
                      <a:pt x="1215" y="118"/>
                      <a:pt x="1214" y="118"/>
                      <a:pt x="1214" y="118"/>
                    </a:cubicBezTo>
                    <a:cubicBezTo>
                      <a:pt x="1213" y="118"/>
                      <a:pt x="1213" y="118"/>
                      <a:pt x="1213" y="118"/>
                    </a:cubicBezTo>
                    <a:cubicBezTo>
                      <a:pt x="1215" y="118"/>
                      <a:pt x="1215" y="118"/>
                      <a:pt x="1215" y="118"/>
                    </a:cubicBezTo>
                    <a:cubicBezTo>
                      <a:pt x="1215" y="118"/>
                      <a:pt x="1215" y="118"/>
                      <a:pt x="1215" y="119"/>
                    </a:cubicBezTo>
                    <a:cubicBezTo>
                      <a:pt x="1216" y="120"/>
                      <a:pt x="1218" y="121"/>
                      <a:pt x="1220" y="122"/>
                    </a:cubicBezTo>
                    <a:cubicBezTo>
                      <a:pt x="1223" y="123"/>
                      <a:pt x="1227" y="124"/>
                      <a:pt x="1230" y="121"/>
                    </a:cubicBezTo>
                    <a:cubicBezTo>
                      <a:pt x="1232" y="120"/>
                      <a:pt x="1234" y="119"/>
                      <a:pt x="1237" y="119"/>
                    </a:cubicBezTo>
                    <a:cubicBezTo>
                      <a:pt x="1237" y="118"/>
                      <a:pt x="1237" y="118"/>
                      <a:pt x="1237" y="118"/>
                    </a:cubicBezTo>
                    <a:cubicBezTo>
                      <a:pt x="1237" y="118"/>
                      <a:pt x="1237" y="118"/>
                      <a:pt x="1238" y="118"/>
                    </a:cubicBezTo>
                    <a:cubicBezTo>
                      <a:pt x="1237" y="118"/>
                      <a:pt x="1237" y="118"/>
                      <a:pt x="1237" y="119"/>
                    </a:cubicBezTo>
                    <a:close/>
                    <a:moveTo>
                      <a:pt x="1257" y="106"/>
                    </a:moveTo>
                    <a:cubicBezTo>
                      <a:pt x="1253" y="108"/>
                      <a:pt x="1248" y="111"/>
                      <a:pt x="1245" y="114"/>
                    </a:cubicBezTo>
                    <a:cubicBezTo>
                      <a:pt x="1244" y="115"/>
                      <a:pt x="1242" y="114"/>
                      <a:pt x="1241" y="115"/>
                    </a:cubicBezTo>
                    <a:cubicBezTo>
                      <a:pt x="1241" y="115"/>
                      <a:pt x="1241" y="115"/>
                      <a:pt x="1241" y="115"/>
                    </a:cubicBezTo>
                    <a:cubicBezTo>
                      <a:pt x="1240" y="115"/>
                      <a:pt x="1240" y="115"/>
                      <a:pt x="1240" y="116"/>
                    </a:cubicBezTo>
                    <a:cubicBezTo>
                      <a:pt x="1240" y="115"/>
                      <a:pt x="1240" y="115"/>
                      <a:pt x="1240" y="115"/>
                    </a:cubicBezTo>
                    <a:cubicBezTo>
                      <a:pt x="1240" y="115"/>
                      <a:pt x="1241" y="115"/>
                      <a:pt x="1241" y="115"/>
                    </a:cubicBezTo>
                    <a:cubicBezTo>
                      <a:pt x="1242" y="113"/>
                      <a:pt x="1243" y="111"/>
                      <a:pt x="1244" y="110"/>
                    </a:cubicBezTo>
                    <a:cubicBezTo>
                      <a:pt x="1246" y="107"/>
                      <a:pt x="1248" y="104"/>
                      <a:pt x="1251" y="102"/>
                    </a:cubicBezTo>
                    <a:cubicBezTo>
                      <a:pt x="1251" y="102"/>
                      <a:pt x="1251" y="102"/>
                      <a:pt x="1251" y="102"/>
                    </a:cubicBezTo>
                    <a:cubicBezTo>
                      <a:pt x="1250" y="102"/>
                      <a:pt x="1250" y="101"/>
                      <a:pt x="1250" y="101"/>
                    </a:cubicBezTo>
                    <a:cubicBezTo>
                      <a:pt x="1247" y="101"/>
                      <a:pt x="1244" y="101"/>
                      <a:pt x="1242" y="96"/>
                    </a:cubicBezTo>
                    <a:cubicBezTo>
                      <a:pt x="1242" y="96"/>
                      <a:pt x="1243" y="95"/>
                      <a:pt x="1244" y="94"/>
                    </a:cubicBezTo>
                    <a:cubicBezTo>
                      <a:pt x="1244" y="94"/>
                      <a:pt x="1245" y="94"/>
                      <a:pt x="1245" y="94"/>
                    </a:cubicBezTo>
                    <a:cubicBezTo>
                      <a:pt x="1246" y="95"/>
                      <a:pt x="1247" y="96"/>
                      <a:pt x="1247" y="96"/>
                    </a:cubicBezTo>
                    <a:cubicBezTo>
                      <a:pt x="1248" y="98"/>
                      <a:pt x="1249" y="100"/>
                      <a:pt x="1250" y="101"/>
                    </a:cubicBezTo>
                    <a:cubicBezTo>
                      <a:pt x="1251" y="101"/>
                      <a:pt x="1251" y="101"/>
                      <a:pt x="1251" y="101"/>
                    </a:cubicBezTo>
                    <a:cubicBezTo>
                      <a:pt x="1251" y="101"/>
                      <a:pt x="1251" y="102"/>
                      <a:pt x="1251" y="102"/>
                    </a:cubicBezTo>
                    <a:cubicBezTo>
                      <a:pt x="1252" y="102"/>
                      <a:pt x="1254" y="102"/>
                      <a:pt x="1255" y="103"/>
                    </a:cubicBezTo>
                    <a:cubicBezTo>
                      <a:pt x="1256" y="103"/>
                      <a:pt x="1257" y="104"/>
                      <a:pt x="1257" y="105"/>
                    </a:cubicBezTo>
                    <a:cubicBezTo>
                      <a:pt x="1258" y="105"/>
                      <a:pt x="1257" y="106"/>
                      <a:pt x="1257" y="106"/>
                    </a:cubicBezTo>
                    <a:close/>
                    <a:moveTo>
                      <a:pt x="1280" y="104"/>
                    </a:moveTo>
                    <a:cubicBezTo>
                      <a:pt x="1279" y="103"/>
                      <a:pt x="1279" y="103"/>
                      <a:pt x="1279" y="103"/>
                    </a:cubicBezTo>
                    <a:cubicBezTo>
                      <a:pt x="1280" y="103"/>
                      <a:pt x="1280" y="103"/>
                      <a:pt x="1280" y="103"/>
                    </a:cubicBezTo>
                    <a:lnTo>
                      <a:pt x="1280" y="104"/>
                    </a:lnTo>
                    <a:close/>
                    <a:moveTo>
                      <a:pt x="1304" y="820"/>
                    </a:moveTo>
                    <a:cubicBezTo>
                      <a:pt x="1303" y="821"/>
                      <a:pt x="1301" y="822"/>
                      <a:pt x="1299" y="822"/>
                    </a:cubicBezTo>
                    <a:cubicBezTo>
                      <a:pt x="1294" y="820"/>
                      <a:pt x="1289" y="817"/>
                      <a:pt x="1284" y="815"/>
                    </a:cubicBezTo>
                    <a:cubicBezTo>
                      <a:pt x="1282" y="814"/>
                      <a:pt x="1282" y="813"/>
                      <a:pt x="1282" y="810"/>
                    </a:cubicBezTo>
                    <a:cubicBezTo>
                      <a:pt x="1283" y="808"/>
                      <a:pt x="1283" y="806"/>
                      <a:pt x="1284" y="805"/>
                    </a:cubicBezTo>
                    <a:cubicBezTo>
                      <a:pt x="1285" y="804"/>
                      <a:pt x="1286" y="806"/>
                      <a:pt x="1287" y="807"/>
                    </a:cubicBezTo>
                    <a:cubicBezTo>
                      <a:pt x="1289" y="811"/>
                      <a:pt x="1292" y="813"/>
                      <a:pt x="1296" y="814"/>
                    </a:cubicBezTo>
                    <a:cubicBezTo>
                      <a:pt x="1299" y="814"/>
                      <a:pt x="1301" y="816"/>
                      <a:pt x="1303" y="817"/>
                    </a:cubicBezTo>
                    <a:cubicBezTo>
                      <a:pt x="1304" y="817"/>
                      <a:pt x="1304" y="818"/>
                      <a:pt x="1304" y="818"/>
                    </a:cubicBezTo>
                    <a:cubicBezTo>
                      <a:pt x="1304" y="819"/>
                      <a:pt x="1304" y="819"/>
                      <a:pt x="1304" y="820"/>
                    </a:cubicBezTo>
                    <a:close/>
                    <a:moveTo>
                      <a:pt x="1304" y="168"/>
                    </a:moveTo>
                    <a:cubicBezTo>
                      <a:pt x="1303" y="168"/>
                      <a:pt x="1303" y="168"/>
                      <a:pt x="1303" y="168"/>
                    </a:cubicBezTo>
                    <a:cubicBezTo>
                      <a:pt x="1303" y="167"/>
                      <a:pt x="1303" y="167"/>
                      <a:pt x="1303" y="167"/>
                    </a:cubicBezTo>
                    <a:cubicBezTo>
                      <a:pt x="1303" y="167"/>
                      <a:pt x="1303" y="167"/>
                      <a:pt x="1303" y="167"/>
                    </a:cubicBezTo>
                    <a:cubicBezTo>
                      <a:pt x="1304" y="168"/>
                      <a:pt x="1304" y="168"/>
                      <a:pt x="1304" y="168"/>
                    </a:cubicBezTo>
                    <a:cubicBezTo>
                      <a:pt x="1304" y="168"/>
                      <a:pt x="1304" y="168"/>
                      <a:pt x="1304" y="169"/>
                    </a:cubicBezTo>
                    <a:cubicBezTo>
                      <a:pt x="1304" y="169"/>
                      <a:pt x="1304" y="169"/>
                      <a:pt x="1304" y="168"/>
                    </a:cubicBezTo>
                    <a:close/>
                    <a:moveTo>
                      <a:pt x="1392" y="767"/>
                    </a:moveTo>
                    <a:cubicBezTo>
                      <a:pt x="1391" y="769"/>
                      <a:pt x="1388" y="768"/>
                      <a:pt x="1388" y="767"/>
                    </a:cubicBezTo>
                    <a:cubicBezTo>
                      <a:pt x="1387" y="765"/>
                      <a:pt x="1387" y="764"/>
                      <a:pt x="1387" y="762"/>
                    </a:cubicBezTo>
                    <a:cubicBezTo>
                      <a:pt x="1387" y="761"/>
                      <a:pt x="1388" y="761"/>
                      <a:pt x="1389" y="760"/>
                    </a:cubicBezTo>
                    <a:cubicBezTo>
                      <a:pt x="1390" y="759"/>
                      <a:pt x="1392" y="760"/>
                      <a:pt x="1393" y="762"/>
                    </a:cubicBezTo>
                    <a:cubicBezTo>
                      <a:pt x="1393" y="762"/>
                      <a:pt x="1393" y="764"/>
                      <a:pt x="1394" y="765"/>
                    </a:cubicBezTo>
                    <a:cubicBezTo>
                      <a:pt x="1393" y="766"/>
                      <a:pt x="1393" y="767"/>
                      <a:pt x="1392" y="767"/>
                    </a:cubicBezTo>
                    <a:close/>
                    <a:moveTo>
                      <a:pt x="1399" y="808"/>
                    </a:moveTo>
                    <a:cubicBezTo>
                      <a:pt x="1399" y="808"/>
                      <a:pt x="1399" y="809"/>
                      <a:pt x="1398" y="809"/>
                    </a:cubicBezTo>
                    <a:cubicBezTo>
                      <a:pt x="1398" y="811"/>
                      <a:pt x="1397" y="811"/>
                      <a:pt x="1396" y="810"/>
                    </a:cubicBezTo>
                    <a:cubicBezTo>
                      <a:pt x="1395" y="809"/>
                      <a:pt x="1395" y="809"/>
                      <a:pt x="1395" y="808"/>
                    </a:cubicBezTo>
                    <a:cubicBezTo>
                      <a:pt x="1395" y="808"/>
                      <a:pt x="1395" y="807"/>
                      <a:pt x="1395" y="807"/>
                    </a:cubicBezTo>
                    <a:cubicBezTo>
                      <a:pt x="1396" y="805"/>
                      <a:pt x="1398" y="803"/>
                      <a:pt x="1399" y="805"/>
                    </a:cubicBezTo>
                    <a:cubicBezTo>
                      <a:pt x="1399" y="806"/>
                      <a:pt x="1399" y="807"/>
                      <a:pt x="1399" y="808"/>
                    </a:cubicBezTo>
                    <a:close/>
                    <a:moveTo>
                      <a:pt x="1405" y="787"/>
                    </a:moveTo>
                    <a:cubicBezTo>
                      <a:pt x="1405" y="786"/>
                      <a:pt x="1405" y="786"/>
                      <a:pt x="1405" y="786"/>
                    </a:cubicBezTo>
                    <a:cubicBezTo>
                      <a:pt x="1405" y="787"/>
                      <a:pt x="1405" y="787"/>
                      <a:pt x="1405" y="787"/>
                    </a:cubicBezTo>
                    <a:cubicBezTo>
                      <a:pt x="1406" y="787"/>
                      <a:pt x="1406" y="787"/>
                      <a:pt x="1406" y="787"/>
                    </a:cubicBezTo>
                    <a:lnTo>
                      <a:pt x="1405" y="787"/>
                    </a:lnTo>
                    <a:close/>
                    <a:moveTo>
                      <a:pt x="1471" y="639"/>
                    </a:moveTo>
                    <a:cubicBezTo>
                      <a:pt x="1471" y="639"/>
                      <a:pt x="1470" y="639"/>
                      <a:pt x="1470" y="639"/>
                    </a:cubicBezTo>
                    <a:cubicBezTo>
                      <a:pt x="1467" y="637"/>
                      <a:pt x="1464" y="634"/>
                      <a:pt x="1463" y="630"/>
                    </a:cubicBezTo>
                    <a:cubicBezTo>
                      <a:pt x="1463" y="630"/>
                      <a:pt x="1463" y="629"/>
                      <a:pt x="1463" y="629"/>
                    </a:cubicBezTo>
                    <a:cubicBezTo>
                      <a:pt x="1464" y="627"/>
                      <a:pt x="1464" y="627"/>
                      <a:pt x="1465" y="628"/>
                    </a:cubicBezTo>
                    <a:cubicBezTo>
                      <a:pt x="1466" y="630"/>
                      <a:pt x="1467" y="631"/>
                      <a:pt x="1468" y="633"/>
                    </a:cubicBezTo>
                    <a:cubicBezTo>
                      <a:pt x="1469" y="634"/>
                      <a:pt x="1470" y="636"/>
                      <a:pt x="1472" y="638"/>
                    </a:cubicBezTo>
                    <a:cubicBezTo>
                      <a:pt x="1472" y="638"/>
                      <a:pt x="1472" y="639"/>
                      <a:pt x="1471" y="639"/>
                    </a:cubicBezTo>
                    <a:close/>
                    <a:moveTo>
                      <a:pt x="1471" y="623"/>
                    </a:moveTo>
                    <a:cubicBezTo>
                      <a:pt x="1470" y="623"/>
                      <a:pt x="1471" y="622"/>
                      <a:pt x="1472" y="622"/>
                    </a:cubicBezTo>
                    <a:cubicBezTo>
                      <a:pt x="1472" y="622"/>
                      <a:pt x="1473" y="623"/>
                      <a:pt x="1473" y="623"/>
                    </a:cubicBezTo>
                    <a:cubicBezTo>
                      <a:pt x="1472" y="623"/>
                      <a:pt x="1472" y="623"/>
                      <a:pt x="1471" y="623"/>
                    </a:cubicBezTo>
                    <a:close/>
                    <a:moveTo>
                      <a:pt x="1484" y="740"/>
                    </a:moveTo>
                    <a:cubicBezTo>
                      <a:pt x="1484" y="741"/>
                      <a:pt x="1484" y="742"/>
                      <a:pt x="1483" y="742"/>
                    </a:cubicBezTo>
                    <a:cubicBezTo>
                      <a:pt x="1483" y="741"/>
                      <a:pt x="1483" y="740"/>
                      <a:pt x="1482" y="740"/>
                    </a:cubicBezTo>
                    <a:cubicBezTo>
                      <a:pt x="1482" y="739"/>
                      <a:pt x="1482" y="738"/>
                      <a:pt x="1482" y="737"/>
                    </a:cubicBezTo>
                    <a:cubicBezTo>
                      <a:pt x="1482" y="736"/>
                      <a:pt x="1482" y="735"/>
                      <a:pt x="1482" y="735"/>
                    </a:cubicBezTo>
                    <a:cubicBezTo>
                      <a:pt x="1484" y="735"/>
                      <a:pt x="1484" y="736"/>
                      <a:pt x="1484" y="737"/>
                    </a:cubicBezTo>
                    <a:cubicBezTo>
                      <a:pt x="1484" y="738"/>
                      <a:pt x="1484" y="739"/>
                      <a:pt x="1484" y="740"/>
                    </a:cubicBezTo>
                    <a:close/>
                    <a:moveTo>
                      <a:pt x="1528" y="722"/>
                    </a:moveTo>
                    <a:cubicBezTo>
                      <a:pt x="1528" y="722"/>
                      <a:pt x="1528" y="721"/>
                      <a:pt x="1528" y="721"/>
                    </a:cubicBezTo>
                    <a:cubicBezTo>
                      <a:pt x="1530" y="718"/>
                      <a:pt x="1531" y="716"/>
                      <a:pt x="1532" y="714"/>
                    </a:cubicBezTo>
                    <a:cubicBezTo>
                      <a:pt x="1532" y="714"/>
                      <a:pt x="1532" y="713"/>
                      <a:pt x="1532" y="713"/>
                    </a:cubicBezTo>
                    <a:cubicBezTo>
                      <a:pt x="1531" y="714"/>
                      <a:pt x="1530" y="714"/>
                      <a:pt x="1531" y="713"/>
                    </a:cubicBezTo>
                    <a:cubicBezTo>
                      <a:pt x="1532" y="713"/>
                      <a:pt x="1532" y="713"/>
                      <a:pt x="1532" y="714"/>
                    </a:cubicBezTo>
                    <a:cubicBezTo>
                      <a:pt x="1532" y="714"/>
                      <a:pt x="1532" y="714"/>
                      <a:pt x="1532" y="714"/>
                    </a:cubicBezTo>
                    <a:cubicBezTo>
                      <a:pt x="1534" y="715"/>
                      <a:pt x="1536" y="716"/>
                      <a:pt x="1538" y="715"/>
                    </a:cubicBezTo>
                    <a:cubicBezTo>
                      <a:pt x="1539" y="714"/>
                      <a:pt x="1541" y="713"/>
                      <a:pt x="1541" y="712"/>
                    </a:cubicBezTo>
                    <a:cubicBezTo>
                      <a:pt x="1543" y="706"/>
                      <a:pt x="1545" y="701"/>
                      <a:pt x="1548" y="697"/>
                    </a:cubicBezTo>
                    <a:cubicBezTo>
                      <a:pt x="1549" y="695"/>
                      <a:pt x="1550" y="693"/>
                      <a:pt x="1551" y="691"/>
                    </a:cubicBezTo>
                    <a:cubicBezTo>
                      <a:pt x="1552" y="687"/>
                      <a:pt x="1553" y="684"/>
                      <a:pt x="1555" y="680"/>
                    </a:cubicBezTo>
                    <a:cubicBezTo>
                      <a:pt x="1562" y="665"/>
                      <a:pt x="1564" y="649"/>
                      <a:pt x="1561" y="632"/>
                    </a:cubicBezTo>
                    <a:cubicBezTo>
                      <a:pt x="1561" y="631"/>
                      <a:pt x="1562" y="630"/>
                      <a:pt x="1562" y="629"/>
                    </a:cubicBezTo>
                    <a:cubicBezTo>
                      <a:pt x="1562" y="628"/>
                      <a:pt x="1563" y="628"/>
                      <a:pt x="1563" y="628"/>
                    </a:cubicBezTo>
                    <a:cubicBezTo>
                      <a:pt x="1564" y="628"/>
                      <a:pt x="1565" y="628"/>
                      <a:pt x="1566" y="629"/>
                    </a:cubicBezTo>
                    <a:cubicBezTo>
                      <a:pt x="1568" y="635"/>
                      <a:pt x="1569" y="641"/>
                      <a:pt x="1570" y="648"/>
                    </a:cubicBezTo>
                    <a:cubicBezTo>
                      <a:pt x="1571" y="652"/>
                      <a:pt x="1571" y="655"/>
                      <a:pt x="1573" y="659"/>
                    </a:cubicBezTo>
                    <a:cubicBezTo>
                      <a:pt x="1575" y="663"/>
                      <a:pt x="1574" y="666"/>
                      <a:pt x="1571" y="669"/>
                    </a:cubicBezTo>
                    <a:cubicBezTo>
                      <a:pt x="1569" y="671"/>
                      <a:pt x="1569" y="673"/>
                      <a:pt x="1570" y="675"/>
                    </a:cubicBezTo>
                    <a:cubicBezTo>
                      <a:pt x="1571" y="677"/>
                      <a:pt x="1572" y="679"/>
                      <a:pt x="1570" y="681"/>
                    </a:cubicBezTo>
                    <a:cubicBezTo>
                      <a:pt x="1566" y="690"/>
                      <a:pt x="1560" y="697"/>
                      <a:pt x="1553" y="703"/>
                    </a:cubicBezTo>
                    <a:cubicBezTo>
                      <a:pt x="1550" y="705"/>
                      <a:pt x="1548" y="708"/>
                      <a:pt x="1547" y="712"/>
                    </a:cubicBezTo>
                    <a:cubicBezTo>
                      <a:pt x="1547" y="716"/>
                      <a:pt x="1545" y="718"/>
                      <a:pt x="1542" y="720"/>
                    </a:cubicBezTo>
                    <a:cubicBezTo>
                      <a:pt x="1538" y="722"/>
                      <a:pt x="1535" y="723"/>
                      <a:pt x="1531" y="723"/>
                    </a:cubicBezTo>
                    <a:cubicBezTo>
                      <a:pt x="1530" y="723"/>
                      <a:pt x="1529" y="723"/>
                      <a:pt x="1528" y="7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15" name="Freeform 213">
                <a:extLst>
                  <a:ext uri="{FF2B5EF4-FFF2-40B4-BE49-F238E27FC236}">
                    <a16:creationId xmlns:a16="http://schemas.microsoft.com/office/drawing/2014/main" id="{35F8FA10-CD8E-450A-BA54-7D84E3AE511C}"/>
                  </a:ext>
                </a:extLst>
              </p:cNvPr>
              <p:cNvSpPr>
                <a:spLocks/>
              </p:cNvSpPr>
              <p:nvPr/>
            </p:nvSpPr>
            <p:spPr bwMode="auto">
              <a:xfrm>
                <a:off x="4003" y="3475"/>
                <a:ext cx="0"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0" y="0"/>
                      <a:pt x="0"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6" name="Oval 214">
                <a:extLst>
                  <a:ext uri="{FF2B5EF4-FFF2-40B4-BE49-F238E27FC236}">
                    <a16:creationId xmlns:a16="http://schemas.microsoft.com/office/drawing/2014/main" id="{611C85C7-70A6-44A8-A2CF-23DEFEB1BD88}"/>
                  </a:ext>
                </a:extLst>
              </p:cNvPr>
              <p:cNvSpPr>
                <a:spLocks noChangeArrowheads="1"/>
              </p:cNvSpPr>
              <p:nvPr/>
            </p:nvSpPr>
            <p:spPr bwMode="auto">
              <a:xfrm>
                <a:off x="3445" y="32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7" name="Freeform 215">
                <a:extLst>
                  <a:ext uri="{FF2B5EF4-FFF2-40B4-BE49-F238E27FC236}">
                    <a16:creationId xmlns:a16="http://schemas.microsoft.com/office/drawing/2014/main" id="{623315D4-B139-4F2F-A468-FF1198FB49B0}"/>
                  </a:ext>
                </a:extLst>
              </p:cNvPr>
              <p:cNvSpPr>
                <a:spLocks/>
              </p:cNvSpPr>
              <p:nvPr/>
            </p:nvSpPr>
            <p:spPr bwMode="auto">
              <a:xfrm>
                <a:off x="2967" y="3541"/>
                <a:ext cx="0" cy="0"/>
              </a:xfrm>
              <a:custGeom>
                <a:avLst/>
                <a:gdLst>
                  <a:gd name="T0" fmla="*/ 1 w 1"/>
                  <a:gd name="T1" fmla="*/ 1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8" name="Freeform 216">
                <a:extLst>
                  <a:ext uri="{FF2B5EF4-FFF2-40B4-BE49-F238E27FC236}">
                    <a16:creationId xmlns:a16="http://schemas.microsoft.com/office/drawing/2014/main" id="{6C6A556C-A891-4933-A83B-19B58C4B6CBB}"/>
                  </a:ext>
                </a:extLst>
              </p:cNvPr>
              <p:cNvSpPr>
                <a:spLocks/>
              </p:cNvSpPr>
              <p:nvPr/>
            </p:nvSpPr>
            <p:spPr bwMode="auto">
              <a:xfrm>
                <a:off x="2785" y="2894"/>
                <a:ext cx="0"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9" name="Freeform 217">
                <a:extLst>
                  <a:ext uri="{FF2B5EF4-FFF2-40B4-BE49-F238E27FC236}">
                    <a16:creationId xmlns:a16="http://schemas.microsoft.com/office/drawing/2014/main" id="{1D11B1A8-C810-44B5-9740-821A23BB50A6}"/>
                  </a:ext>
                </a:extLst>
              </p:cNvPr>
              <p:cNvSpPr>
                <a:spLocks/>
              </p:cNvSpPr>
              <p:nvPr/>
            </p:nvSpPr>
            <p:spPr bwMode="auto">
              <a:xfrm>
                <a:off x="2802" y="2956"/>
                <a:ext cx="38" cy="37"/>
              </a:xfrm>
              <a:custGeom>
                <a:avLst/>
                <a:gdLst>
                  <a:gd name="T0" fmla="*/ 24 w 75"/>
                  <a:gd name="T1" fmla="*/ 4 h 73"/>
                  <a:gd name="T2" fmla="*/ 23 w 75"/>
                  <a:gd name="T3" fmla="*/ 5 h 73"/>
                  <a:gd name="T4" fmla="*/ 24 w 75"/>
                  <a:gd name="T5" fmla="*/ 4 h 73"/>
                  <a:gd name="T6" fmla="*/ 21 w 75"/>
                  <a:gd name="T7" fmla="*/ 14 h 73"/>
                  <a:gd name="T8" fmla="*/ 9 w 75"/>
                  <a:gd name="T9" fmla="*/ 43 h 73"/>
                  <a:gd name="T10" fmla="*/ 5 w 75"/>
                  <a:gd name="T11" fmla="*/ 47 h 73"/>
                  <a:gd name="T12" fmla="*/ 1 w 75"/>
                  <a:gd name="T13" fmla="*/ 51 h 73"/>
                  <a:gd name="T14" fmla="*/ 3 w 75"/>
                  <a:gd name="T15" fmla="*/ 58 h 73"/>
                  <a:gd name="T16" fmla="*/ 6 w 75"/>
                  <a:gd name="T17" fmla="*/ 59 h 73"/>
                  <a:gd name="T18" fmla="*/ 9 w 75"/>
                  <a:gd name="T19" fmla="*/ 64 h 73"/>
                  <a:gd name="T20" fmla="*/ 9 w 75"/>
                  <a:gd name="T21" fmla="*/ 67 h 73"/>
                  <a:gd name="T22" fmla="*/ 15 w 75"/>
                  <a:gd name="T23" fmla="*/ 72 h 73"/>
                  <a:gd name="T24" fmla="*/ 22 w 75"/>
                  <a:gd name="T25" fmla="*/ 70 h 73"/>
                  <a:gd name="T26" fmla="*/ 39 w 75"/>
                  <a:gd name="T27" fmla="*/ 53 h 73"/>
                  <a:gd name="T28" fmla="*/ 42 w 75"/>
                  <a:gd name="T29" fmla="*/ 53 h 73"/>
                  <a:gd name="T30" fmla="*/ 49 w 75"/>
                  <a:gd name="T31" fmla="*/ 61 h 73"/>
                  <a:gd name="T32" fmla="*/ 52 w 75"/>
                  <a:gd name="T33" fmla="*/ 65 h 73"/>
                  <a:gd name="T34" fmla="*/ 64 w 75"/>
                  <a:gd name="T35" fmla="*/ 69 h 73"/>
                  <a:gd name="T36" fmla="*/ 67 w 75"/>
                  <a:gd name="T37" fmla="*/ 69 h 73"/>
                  <a:gd name="T38" fmla="*/ 73 w 75"/>
                  <a:gd name="T39" fmla="*/ 63 h 73"/>
                  <a:gd name="T40" fmla="*/ 71 w 75"/>
                  <a:gd name="T41" fmla="*/ 56 h 73"/>
                  <a:gd name="T42" fmla="*/ 69 w 75"/>
                  <a:gd name="T43" fmla="*/ 56 h 73"/>
                  <a:gd name="T44" fmla="*/ 64 w 75"/>
                  <a:gd name="T45" fmla="*/ 49 h 73"/>
                  <a:gd name="T46" fmla="*/ 59 w 75"/>
                  <a:gd name="T47" fmla="*/ 37 h 73"/>
                  <a:gd name="T48" fmla="*/ 54 w 75"/>
                  <a:gd name="T49" fmla="*/ 30 h 73"/>
                  <a:gd name="T50" fmla="*/ 41 w 75"/>
                  <a:gd name="T51" fmla="*/ 15 h 73"/>
                  <a:gd name="T52" fmla="*/ 38 w 75"/>
                  <a:gd name="T53" fmla="*/ 14 h 73"/>
                  <a:gd name="T54" fmla="*/ 37 w 75"/>
                  <a:gd name="T55" fmla="*/ 11 h 73"/>
                  <a:gd name="T56" fmla="*/ 42 w 75"/>
                  <a:gd name="T57" fmla="*/ 5 h 73"/>
                  <a:gd name="T58" fmla="*/ 42 w 75"/>
                  <a:gd name="T59" fmla="*/ 1 h 73"/>
                  <a:gd name="T60" fmla="*/ 40 w 75"/>
                  <a:gd name="T61" fmla="*/ 1 h 73"/>
                  <a:gd name="T62" fmla="*/ 33 w 75"/>
                  <a:gd name="T63" fmla="*/ 2 h 73"/>
                  <a:gd name="T64" fmla="*/ 27 w 75"/>
                  <a:gd name="T65" fmla="*/ 1 h 73"/>
                  <a:gd name="T66" fmla="*/ 24 w 75"/>
                  <a:gd name="T67" fmla="*/ 4 h 73"/>
                  <a:gd name="T68" fmla="*/ 24 w 75"/>
                  <a:gd name="T69" fmla="*/ 4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5" h="73">
                    <a:moveTo>
                      <a:pt x="24" y="4"/>
                    </a:moveTo>
                    <a:cubicBezTo>
                      <a:pt x="24" y="5"/>
                      <a:pt x="24" y="5"/>
                      <a:pt x="23" y="5"/>
                    </a:cubicBezTo>
                    <a:cubicBezTo>
                      <a:pt x="24" y="4"/>
                      <a:pt x="24" y="4"/>
                      <a:pt x="24" y="4"/>
                    </a:cubicBezTo>
                    <a:cubicBezTo>
                      <a:pt x="23" y="8"/>
                      <a:pt x="22" y="11"/>
                      <a:pt x="21" y="14"/>
                    </a:cubicBezTo>
                    <a:cubicBezTo>
                      <a:pt x="18" y="24"/>
                      <a:pt x="12" y="33"/>
                      <a:pt x="9" y="43"/>
                    </a:cubicBezTo>
                    <a:cubicBezTo>
                      <a:pt x="9" y="45"/>
                      <a:pt x="7" y="46"/>
                      <a:pt x="5" y="47"/>
                    </a:cubicBezTo>
                    <a:cubicBezTo>
                      <a:pt x="4" y="48"/>
                      <a:pt x="2" y="49"/>
                      <a:pt x="1" y="51"/>
                    </a:cubicBezTo>
                    <a:cubicBezTo>
                      <a:pt x="0" y="52"/>
                      <a:pt x="1" y="57"/>
                      <a:pt x="3" y="58"/>
                    </a:cubicBezTo>
                    <a:cubicBezTo>
                      <a:pt x="4" y="58"/>
                      <a:pt x="5" y="58"/>
                      <a:pt x="6" y="59"/>
                    </a:cubicBezTo>
                    <a:cubicBezTo>
                      <a:pt x="8" y="60"/>
                      <a:pt x="10" y="61"/>
                      <a:pt x="9" y="64"/>
                    </a:cubicBezTo>
                    <a:cubicBezTo>
                      <a:pt x="9" y="65"/>
                      <a:pt x="9" y="66"/>
                      <a:pt x="9" y="67"/>
                    </a:cubicBezTo>
                    <a:cubicBezTo>
                      <a:pt x="9" y="71"/>
                      <a:pt x="12" y="73"/>
                      <a:pt x="15" y="72"/>
                    </a:cubicBezTo>
                    <a:cubicBezTo>
                      <a:pt x="18" y="71"/>
                      <a:pt x="20" y="71"/>
                      <a:pt x="22" y="70"/>
                    </a:cubicBezTo>
                    <a:cubicBezTo>
                      <a:pt x="27" y="64"/>
                      <a:pt x="36" y="61"/>
                      <a:pt x="39" y="53"/>
                    </a:cubicBezTo>
                    <a:cubicBezTo>
                      <a:pt x="40" y="53"/>
                      <a:pt x="41" y="52"/>
                      <a:pt x="42" y="53"/>
                    </a:cubicBezTo>
                    <a:cubicBezTo>
                      <a:pt x="46" y="54"/>
                      <a:pt x="49" y="56"/>
                      <a:pt x="49" y="61"/>
                    </a:cubicBezTo>
                    <a:cubicBezTo>
                      <a:pt x="49" y="63"/>
                      <a:pt x="50" y="64"/>
                      <a:pt x="52" y="65"/>
                    </a:cubicBezTo>
                    <a:cubicBezTo>
                      <a:pt x="56" y="67"/>
                      <a:pt x="60" y="68"/>
                      <a:pt x="64" y="69"/>
                    </a:cubicBezTo>
                    <a:cubicBezTo>
                      <a:pt x="65" y="70"/>
                      <a:pt x="66" y="69"/>
                      <a:pt x="67" y="69"/>
                    </a:cubicBezTo>
                    <a:cubicBezTo>
                      <a:pt x="69" y="67"/>
                      <a:pt x="71" y="65"/>
                      <a:pt x="73" y="63"/>
                    </a:cubicBezTo>
                    <a:cubicBezTo>
                      <a:pt x="75" y="61"/>
                      <a:pt x="73" y="58"/>
                      <a:pt x="71" y="56"/>
                    </a:cubicBezTo>
                    <a:cubicBezTo>
                      <a:pt x="70" y="56"/>
                      <a:pt x="70" y="56"/>
                      <a:pt x="69" y="56"/>
                    </a:cubicBezTo>
                    <a:cubicBezTo>
                      <a:pt x="66" y="55"/>
                      <a:pt x="64" y="52"/>
                      <a:pt x="64" y="49"/>
                    </a:cubicBezTo>
                    <a:cubicBezTo>
                      <a:pt x="64" y="44"/>
                      <a:pt x="62" y="40"/>
                      <a:pt x="59" y="37"/>
                    </a:cubicBezTo>
                    <a:cubicBezTo>
                      <a:pt x="57" y="35"/>
                      <a:pt x="55" y="33"/>
                      <a:pt x="54" y="30"/>
                    </a:cubicBezTo>
                    <a:cubicBezTo>
                      <a:pt x="51" y="24"/>
                      <a:pt x="44" y="22"/>
                      <a:pt x="41" y="15"/>
                    </a:cubicBezTo>
                    <a:cubicBezTo>
                      <a:pt x="41" y="15"/>
                      <a:pt x="39" y="15"/>
                      <a:pt x="38" y="14"/>
                    </a:cubicBezTo>
                    <a:cubicBezTo>
                      <a:pt x="35" y="13"/>
                      <a:pt x="35" y="13"/>
                      <a:pt x="37" y="11"/>
                    </a:cubicBezTo>
                    <a:cubicBezTo>
                      <a:pt x="39" y="9"/>
                      <a:pt x="41" y="7"/>
                      <a:pt x="42" y="5"/>
                    </a:cubicBezTo>
                    <a:cubicBezTo>
                      <a:pt x="43" y="4"/>
                      <a:pt x="43" y="2"/>
                      <a:pt x="42" y="1"/>
                    </a:cubicBezTo>
                    <a:cubicBezTo>
                      <a:pt x="42" y="0"/>
                      <a:pt x="41" y="0"/>
                      <a:pt x="40" y="1"/>
                    </a:cubicBezTo>
                    <a:cubicBezTo>
                      <a:pt x="38" y="2"/>
                      <a:pt x="36" y="3"/>
                      <a:pt x="33" y="2"/>
                    </a:cubicBezTo>
                    <a:cubicBezTo>
                      <a:pt x="31" y="1"/>
                      <a:pt x="29" y="2"/>
                      <a:pt x="27" y="1"/>
                    </a:cubicBezTo>
                    <a:cubicBezTo>
                      <a:pt x="26" y="2"/>
                      <a:pt x="25" y="3"/>
                      <a:pt x="24" y="4"/>
                    </a:cubicBezTo>
                    <a:cubicBezTo>
                      <a:pt x="24" y="4"/>
                      <a:pt x="24" y="4"/>
                      <a:pt x="2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0" name="Oval 218">
                <a:extLst>
                  <a:ext uri="{FF2B5EF4-FFF2-40B4-BE49-F238E27FC236}">
                    <a16:creationId xmlns:a16="http://schemas.microsoft.com/office/drawing/2014/main" id="{A1D1B904-1DB5-47B6-880C-A7E6A19573EC}"/>
                  </a:ext>
                </a:extLst>
              </p:cNvPr>
              <p:cNvSpPr>
                <a:spLocks noChangeArrowheads="1"/>
              </p:cNvSpPr>
              <p:nvPr/>
            </p:nvSpPr>
            <p:spPr bwMode="auto">
              <a:xfrm>
                <a:off x="2859" y="398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1" name="Freeform 219">
                <a:extLst>
                  <a:ext uri="{FF2B5EF4-FFF2-40B4-BE49-F238E27FC236}">
                    <a16:creationId xmlns:a16="http://schemas.microsoft.com/office/drawing/2014/main" id="{CDB2ABD4-4E03-4912-89DE-70331AD1D574}"/>
                  </a:ext>
                </a:extLst>
              </p:cNvPr>
              <p:cNvSpPr>
                <a:spLocks/>
              </p:cNvSpPr>
              <p:nvPr/>
            </p:nvSpPr>
            <p:spPr bwMode="auto">
              <a:xfrm>
                <a:off x="2851" y="2902"/>
                <a:ext cx="0" cy="1"/>
              </a:xfrm>
              <a:custGeom>
                <a:avLst/>
                <a:gdLst>
                  <a:gd name="T0" fmla="*/ 0 w 1"/>
                  <a:gd name="T1" fmla="*/ 1 h 1"/>
                  <a:gd name="T2" fmla="*/ 1 w 1"/>
                  <a:gd name="T3" fmla="*/ 1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1"/>
                      <a:pt x="1" y="1"/>
                      <a:pt x="1" y="1"/>
                    </a:cubicBezTo>
                    <a:cubicBezTo>
                      <a:pt x="1" y="0"/>
                      <a:pt x="1"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2" name="Freeform 220">
                <a:extLst>
                  <a:ext uri="{FF2B5EF4-FFF2-40B4-BE49-F238E27FC236}">
                    <a16:creationId xmlns:a16="http://schemas.microsoft.com/office/drawing/2014/main" id="{A613E5CF-C701-453B-A0E5-8AE833E848C0}"/>
                  </a:ext>
                </a:extLst>
              </p:cNvPr>
              <p:cNvSpPr>
                <a:spLocks/>
              </p:cNvSpPr>
              <p:nvPr/>
            </p:nvSpPr>
            <p:spPr bwMode="auto">
              <a:xfrm>
                <a:off x="2905" y="3187"/>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1" y="0"/>
                      <a:pt x="1" y="0"/>
                    </a:cubicBezTo>
                    <a:cubicBezTo>
                      <a:pt x="1"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3" name="Freeform 221">
                <a:extLst>
                  <a:ext uri="{FF2B5EF4-FFF2-40B4-BE49-F238E27FC236}">
                    <a16:creationId xmlns:a16="http://schemas.microsoft.com/office/drawing/2014/main" id="{B2363BAC-5F48-414B-AE0F-1CE23FC6B905}"/>
                  </a:ext>
                </a:extLst>
              </p:cNvPr>
              <p:cNvSpPr>
                <a:spLocks/>
              </p:cNvSpPr>
              <p:nvPr/>
            </p:nvSpPr>
            <p:spPr bwMode="auto">
              <a:xfrm>
                <a:off x="2872" y="399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4" name="Freeform 222">
                <a:extLst>
                  <a:ext uri="{FF2B5EF4-FFF2-40B4-BE49-F238E27FC236}">
                    <a16:creationId xmlns:a16="http://schemas.microsoft.com/office/drawing/2014/main" id="{0F474FA4-4891-4804-BBAA-76B83E25DFB9}"/>
                  </a:ext>
                </a:extLst>
              </p:cNvPr>
              <p:cNvSpPr>
                <a:spLocks/>
              </p:cNvSpPr>
              <p:nvPr/>
            </p:nvSpPr>
            <p:spPr bwMode="auto">
              <a:xfrm>
                <a:off x="2416" y="2961"/>
                <a:ext cx="0" cy="1"/>
              </a:xfrm>
              <a:custGeom>
                <a:avLst/>
                <a:gdLst>
                  <a:gd name="T0" fmla="*/ 0 h 1"/>
                  <a:gd name="T1" fmla="*/ 0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5" name="Freeform 223">
                <a:extLst>
                  <a:ext uri="{FF2B5EF4-FFF2-40B4-BE49-F238E27FC236}">
                    <a16:creationId xmlns:a16="http://schemas.microsoft.com/office/drawing/2014/main" id="{BB40B65D-6FAA-409D-AA5C-272CD06DEA3D}"/>
                  </a:ext>
                </a:extLst>
              </p:cNvPr>
              <p:cNvSpPr>
                <a:spLocks noEditPoints="1"/>
              </p:cNvSpPr>
              <p:nvPr/>
            </p:nvSpPr>
            <p:spPr bwMode="auto">
              <a:xfrm>
                <a:off x="2272" y="2770"/>
                <a:ext cx="799" cy="1224"/>
              </a:xfrm>
              <a:custGeom>
                <a:avLst/>
                <a:gdLst>
                  <a:gd name="T0" fmla="*/ 1303 w 1567"/>
                  <a:gd name="T1" fmla="*/ 1434 h 2403"/>
                  <a:gd name="T2" fmla="*/ 1064 w 1567"/>
                  <a:gd name="T3" fmla="*/ 1356 h 2403"/>
                  <a:gd name="T4" fmla="*/ 890 w 1567"/>
                  <a:gd name="T5" fmla="*/ 1293 h 2403"/>
                  <a:gd name="T6" fmla="*/ 784 w 1567"/>
                  <a:gd name="T7" fmla="*/ 1085 h 2403"/>
                  <a:gd name="T8" fmla="*/ 1033 w 1567"/>
                  <a:gd name="T9" fmla="*/ 998 h 2403"/>
                  <a:gd name="T10" fmla="*/ 1183 w 1567"/>
                  <a:gd name="T11" fmla="*/ 834 h 2403"/>
                  <a:gd name="T12" fmla="*/ 1219 w 1567"/>
                  <a:gd name="T13" fmla="*/ 761 h 2403"/>
                  <a:gd name="T14" fmla="*/ 1334 w 1567"/>
                  <a:gd name="T15" fmla="*/ 677 h 2403"/>
                  <a:gd name="T16" fmla="*/ 1212 w 1567"/>
                  <a:gd name="T17" fmla="*/ 557 h 2403"/>
                  <a:gd name="T18" fmla="*/ 1056 w 1567"/>
                  <a:gd name="T19" fmla="*/ 673 h 2403"/>
                  <a:gd name="T20" fmla="*/ 934 w 1567"/>
                  <a:gd name="T21" fmla="*/ 470 h 2403"/>
                  <a:gd name="T22" fmla="*/ 1134 w 1567"/>
                  <a:gd name="T23" fmla="*/ 303 h 2403"/>
                  <a:gd name="T24" fmla="*/ 1063 w 1567"/>
                  <a:gd name="T25" fmla="*/ 267 h 2403"/>
                  <a:gd name="T26" fmla="*/ 1049 w 1567"/>
                  <a:gd name="T27" fmla="*/ 146 h 2403"/>
                  <a:gd name="T28" fmla="*/ 976 w 1567"/>
                  <a:gd name="T29" fmla="*/ 311 h 2403"/>
                  <a:gd name="T30" fmla="*/ 934 w 1567"/>
                  <a:gd name="T31" fmla="*/ 286 h 2403"/>
                  <a:gd name="T32" fmla="*/ 787 w 1567"/>
                  <a:gd name="T33" fmla="*/ 228 h 2403"/>
                  <a:gd name="T34" fmla="*/ 648 w 1567"/>
                  <a:gd name="T35" fmla="*/ 133 h 2403"/>
                  <a:gd name="T36" fmla="*/ 414 w 1567"/>
                  <a:gd name="T37" fmla="*/ 25 h 2403"/>
                  <a:gd name="T38" fmla="*/ 220 w 1567"/>
                  <a:gd name="T39" fmla="*/ 84 h 2403"/>
                  <a:gd name="T40" fmla="*/ 144 w 1567"/>
                  <a:gd name="T41" fmla="*/ 166 h 2403"/>
                  <a:gd name="T42" fmla="*/ 106 w 1567"/>
                  <a:gd name="T43" fmla="*/ 340 h 2403"/>
                  <a:gd name="T44" fmla="*/ 3 w 1567"/>
                  <a:gd name="T45" fmla="*/ 489 h 2403"/>
                  <a:gd name="T46" fmla="*/ 266 w 1567"/>
                  <a:gd name="T47" fmla="*/ 345 h 2403"/>
                  <a:gd name="T48" fmla="*/ 350 w 1567"/>
                  <a:gd name="T49" fmla="*/ 403 h 2403"/>
                  <a:gd name="T50" fmla="*/ 400 w 1567"/>
                  <a:gd name="T51" fmla="*/ 498 h 2403"/>
                  <a:gd name="T52" fmla="*/ 404 w 1567"/>
                  <a:gd name="T53" fmla="*/ 519 h 2403"/>
                  <a:gd name="T54" fmla="*/ 422 w 1567"/>
                  <a:gd name="T55" fmla="*/ 574 h 2403"/>
                  <a:gd name="T56" fmla="*/ 466 w 1567"/>
                  <a:gd name="T57" fmla="*/ 687 h 2403"/>
                  <a:gd name="T58" fmla="*/ 413 w 1567"/>
                  <a:gd name="T59" fmla="*/ 878 h 2403"/>
                  <a:gd name="T60" fmla="*/ 535 w 1567"/>
                  <a:gd name="T61" fmla="*/ 1117 h 2403"/>
                  <a:gd name="T62" fmla="*/ 845 w 1567"/>
                  <a:gd name="T63" fmla="*/ 1334 h 2403"/>
                  <a:gd name="T64" fmla="*/ 948 w 1567"/>
                  <a:gd name="T65" fmla="*/ 1557 h 2403"/>
                  <a:gd name="T66" fmla="*/ 1087 w 1567"/>
                  <a:gd name="T67" fmla="*/ 2023 h 2403"/>
                  <a:gd name="T68" fmla="*/ 1095 w 1567"/>
                  <a:gd name="T69" fmla="*/ 2255 h 2403"/>
                  <a:gd name="T70" fmla="*/ 1109 w 1567"/>
                  <a:gd name="T71" fmla="*/ 2329 h 2403"/>
                  <a:gd name="T72" fmla="*/ 1188 w 1567"/>
                  <a:gd name="T73" fmla="*/ 2400 h 2403"/>
                  <a:gd name="T74" fmla="*/ 1187 w 1567"/>
                  <a:gd name="T75" fmla="*/ 2336 h 2403"/>
                  <a:gd name="T76" fmla="*/ 1199 w 1567"/>
                  <a:gd name="T77" fmla="*/ 2140 h 2403"/>
                  <a:gd name="T78" fmla="*/ 1349 w 1567"/>
                  <a:gd name="T79" fmla="*/ 1974 h 2403"/>
                  <a:gd name="T80" fmla="*/ 1554 w 1567"/>
                  <a:gd name="T81" fmla="*/ 1650 h 2403"/>
                  <a:gd name="T82" fmla="*/ 1180 w 1567"/>
                  <a:gd name="T83" fmla="*/ 659 h 2403"/>
                  <a:gd name="T84" fmla="*/ 952 w 1567"/>
                  <a:gd name="T85" fmla="*/ 395 h 2403"/>
                  <a:gd name="T86" fmla="*/ 984 w 1567"/>
                  <a:gd name="T87" fmla="*/ 869 h 2403"/>
                  <a:gd name="T88" fmla="*/ 907 w 1567"/>
                  <a:gd name="T89" fmla="*/ 847 h 2403"/>
                  <a:gd name="T90" fmla="*/ 899 w 1567"/>
                  <a:gd name="T91" fmla="*/ 432 h 2403"/>
                  <a:gd name="T92" fmla="*/ 916 w 1567"/>
                  <a:gd name="T93" fmla="*/ 780 h 2403"/>
                  <a:gd name="T94" fmla="*/ 853 w 1567"/>
                  <a:gd name="T95" fmla="*/ 489 h 2403"/>
                  <a:gd name="T96" fmla="*/ 828 w 1567"/>
                  <a:gd name="T97" fmla="*/ 688 h 2403"/>
                  <a:gd name="T98" fmla="*/ 792 w 1567"/>
                  <a:gd name="T99" fmla="*/ 627 h 2403"/>
                  <a:gd name="T100" fmla="*/ 799 w 1567"/>
                  <a:gd name="T101" fmla="*/ 522 h 2403"/>
                  <a:gd name="T102" fmla="*/ 782 w 1567"/>
                  <a:gd name="T103" fmla="*/ 317 h 2403"/>
                  <a:gd name="T104" fmla="*/ 414 w 1567"/>
                  <a:gd name="T105" fmla="*/ 516 h 2403"/>
                  <a:gd name="T106" fmla="*/ 604 w 1567"/>
                  <a:gd name="T107" fmla="*/ 155 h 2403"/>
                  <a:gd name="T108" fmla="*/ 634 w 1567"/>
                  <a:gd name="T109" fmla="*/ 238 h 2403"/>
                  <a:gd name="T110" fmla="*/ 705 w 1567"/>
                  <a:gd name="T111" fmla="*/ 292 h 2403"/>
                  <a:gd name="T112" fmla="*/ 669 w 1567"/>
                  <a:gd name="T113" fmla="*/ 360 h 2403"/>
                  <a:gd name="T114" fmla="*/ 758 w 1567"/>
                  <a:gd name="T115" fmla="*/ 399 h 2403"/>
                  <a:gd name="T116" fmla="*/ 1062 w 1567"/>
                  <a:gd name="T117" fmla="*/ 1384 h 2403"/>
                  <a:gd name="T118" fmla="*/ 1148 w 1567"/>
                  <a:gd name="T119" fmla="*/ 2366 h 2403"/>
                  <a:gd name="T120" fmla="*/ 1168 w 1567"/>
                  <a:gd name="T121" fmla="*/ 2374 h 2403"/>
                  <a:gd name="T122" fmla="*/ 1367 w 1567"/>
                  <a:gd name="T123" fmla="*/ 1579 h 2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67" h="2403">
                    <a:moveTo>
                      <a:pt x="1558" y="1591"/>
                    </a:moveTo>
                    <a:cubicBezTo>
                      <a:pt x="1557" y="1589"/>
                      <a:pt x="1556" y="1588"/>
                      <a:pt x="1554" y="1587"/>
                    </a:cubicBezTo>
                    <a:cubicBezTo>
                      <a:pt x="1552" y="1586"/>
                      <a:pt x="1549" y="1585"/>
                      <a:pt x="1546" y="1585"/>
                    </a:cubicBezTo>
                    <a:cubicBezTo>
                      <a:pt x="1542" y="1586"/>
                      <a:pt x="1538" y="1584"/>
                      <a:pt x="1534" y="1581"/>
                    </a:cubicBezTo>
                    <a:cubicBezTo>
                      <a:pt x="1530" y="1577"/>
                      <a:pt x="1524" y="1576"/>
                      <a:pt x="1521" y="1571"/>
                    </a:cubicBezTo>
                    <a:cubicBezTo>
                      <a:pt x="1516" y="1564"/>
                      <a:pt x="1508" y="1560"/>
                      <a:pt x="1500" y="1556"/>
                    </a:cubicBezTo>
                    <a:cubicBezTo>
                      <a:pt x="1497" y="1554"/>
                      <a:pt x="1493" y="1553"/>
                      <a:pt x="1489" y="1553"/>
                    </a:cubicBezTo>
                    <a:cubicBezTo>
                      <a:pt x="1476" y="1554"/>
                      <a:pt x="1463" y="1551"/>
                      <a:pt x="1450" y="1548"/>
                    </a:cubicBezTo>
                    <a:cubicBezTo>
                      <a:pt x="1449" y="1547"/>
                      <a:pt x="1447" y="1548"/>
                      <a:pt x="1445" y="1548"/>
                    </a:cubicBezTo>
                    <a:cubicBezTo>
                      <a:pt x="1443" y="1549"/>
                      <a:pt x="1441" y="1550"/>
                      <a:pt x="1439" y="1551"/>
                    </a:cubicBezTo>
                    <a:cubicBezTo>
                      <a:pt x="1438" y="1552"/>
                      <a:pt x="1436" y="1551"/>
                      <a:pt x="1436" y="1549"/>
                    </a:cubicBezTo>
                    <a:cubicBezTo>
                      <a:pt x="1435" y="1547"/>
                      <a:pt x="1434" y="1544"/>
                      <a:pt x="1433" y="1542"/>
                    </a:cubicBezTo>
                    <a:cubicBezTo>
                      <a:pt x="1432" y="1540"/>
                      <a:pt x="1430" y="1538"/>
                      <a:pt x="1428" y="1537"/>
                    </a:cubicBezTo>
                    <a:cubicBezTo>
                      <a:pt x="1420" y="1537"/>
                      <a:pt x="1415" y="1532"/>
                      <a:pt x="1408" y="1530"/>
                    </a:cubicBezTo>
                    <a:cubicBezTo>
                      <a:pt x="1403" y="1528"/>
                      <a:pt x="1398" y="1526"/>
                      <a:pt x="1392" y="1526"/>
                    </a:cubicBezTo>
                    <a:cubicBezTo>
                      <a:pt x="1387" y="1525"/>
                      <a:pt x="1384" y="1526"/>
                      <a:pt x="1381" y="1531"/>
                    </a:cubicBezTo>
                    <a:cubicBezTo>
                      <a:pt x="1381" y="1531"/>
                      <a:pt x="1380" y="1532"/>
                      <a:pt x="1380" y="1532"/>
                    </a:cubicBezTo>
                    <a:cubicBezTo>
                      <a:pt x="1379" y="1532"/>
                      <a:pt x="1378" y="1531"/>
                      <a:pt x="1379" y="1529"/>
                    </a:cubicBezTo>
                    <a:cubicBezTo>
                      <a:pt x="1379" y="1528"/>
                      <a:pt x="1379" y="1527"/>
                      <a:pt x="1379" y="1526"/>
                    </a:cubicBezTo>
                    <a:cubicBezTo>
                      <a:pt x="1381" y="1522"/>
                      <a:pt x="1378" y="1519"/>
                      <a:pt x="1375" y="1518"/>
                    </a:cubicBezTo>
                    <a:cubicBezTo>
                      <a:pt x="1371" y="1517"/>
                      <a:pt x="1367" y="1516"/>
                      <a:pt x="1363" y="1514"/>
                    </a:cubicBezTo>
                    <a:cubicBezTo>
                      <a:pt x="1363" y="1515"/>
                      <a:pt x="1362" y="1516"/>
                      <a:pt x="1362" y="1517"/>
                    </a:cubicBezTo>
                    <a:cubicBezTo>
                      <a:pt x="1362" y="1517"/>
                      <a:pt x="1362" y="1517"/>
                      <a:pt x="1363" y="1517"/>
                    </a:cubicBezTo>
                    <a:cubicBezTo>
                      <a:pt x="1363" y="1518"/>
                      <a:pt x="1363" y="1518"/>
                      <a:pt x="1363" y="1518"/>
                    </a:cubicBezTo>
                    <a:cubicBezTo>
                      <a:pt x="1362" y="1517"/>
                      <a:pt x="1362" y="1517"/>
                      <a:pt x="1362" y="1517"/>
                    </a:cubicBezTo>
                    <a:cubicBezTo>
                      <a:pt x="1362" y="1517"/>
                      <a:pt x="1362" y="1517"/>
                      <a:pt x="1362" y="1517"/>
                    </a:cubicBezTo>
                    <a:cubicBezTo>
                      <a:pt x="1358" y="1516"/>
                      <a:pt x="1353" y="1517"/>
                      <a:pt x="1350" y="1520"/>
                    </a:cubicBezTo>
                    <a:cubicBezTo>
                      <a:pt x="1348" y="1518"/>
                      <a:pt x="1346" y="1517"/>
                      <a:pt x="1343" y="1517"/>
                    </a:cubicBezTo>
                    <a:cubicBezTo>
                      <a:pt x="1347" y="1514"/>
                      <a:pt x="1351" y="1512"/>
                      <a:pt x="1356" y="1511"/>
                    </a:cubicBezTo>
                    <a:cubicBezTo>
                      <a:pt x="1357" y="1506"/>
                      <a:pt x="1358" y="1502"/>
                      <a:pt x="1359" y="1498"/>
                    </a:cubicBezTo>
                    <a:cubicBezTo>
                      <a:pt x="1360" y="1495"/>
                      <a:pt x="1360" y="1493"/>
                      <a:pt x="1358" y="1490"/>
                    </a:cubicBezTo>
                    <a:cubicBezTo>
                      <a:pt x="1356" y="1488"/>
                      <a:pt x="1354" y="1485"/>
                      <a:pt x="1352" y="1482"/>
                    </a:cubicBezTo>
                    <a:cubicBezTo>
                      <a:pt x="1348" y="1477"/>
                      <a:pt x="1344" y="1472"/>
                      <a:pt x="1343" y="1465"/>
                    </a:cubicBezTo>
                    <a:cubicBezTo>
                      <a:pt x="1343" y="1462"/>
                      <a:pt x="1341" y="1459"/>
                      <a:pt x="1339" y="1456"/>
                    </a:cubicBezTo>
                    <a:cubicBezTo>
                      <a:pt x="1330" y="1447"/>
                      <a:pt x="1321" y="1438"/>
                      <a:pt x="1308" y="1435"/>
                    </a:cubicBezTo>
                    <a:cubicBezTo>
                      <a:pt x="1306" y="1435"/>
                      <a:pt x="1305" y="1434"/>
                      <a:pt x="1303" y="1434"/>
                    </a:cubicBezTo>
                    <a:cubicBezTo>
                      <a:pt x="1298" y="1431"/>
                      <a:pt x="1292" y="1430"/>
                      <a:pt x="1286" y="1430"/>
                    </a:cubicBezTo>
                    <a:cubicBezTo>
                      <a:pt x="1280" y="1431"/>
                      <a:pt x="1273" y="1430"/>
                      <a:pt x="1267" y="1430"/>
                    </a:cubicBezTo>
                    <a:cubicBezTo>
                      <a:pt x="1266" y="1430"/>
                      <a:pt x="1264" y="1430"/>
                      <a:pt x="1263" y="1429"/>
                    </a:cubicBezTo>
                    <a:cubicBezTo>
                      <a:pt x="1257" y="1426"/>
                      <a:pt x="1253" y="1420"/>
                      <a:pt x="1246" y="1419"/>
                    </a:cubicBezTo>
                    <a:cubicBezTo>
                      <a:pt x="1245" y="1419"/>
                      <a:pt x="1244" y="1417"/>
                      <a:pt x="1244" y="1417"/>
                    </a:cubicBezTo>
                    <a:cubicBezTo>
                      <a:pt x="1243" y="1414"/>
                      <a:pt x="1242" y="1411"/>
                      <a:pt x="1240" y="1409"/>
                    </a:cubicBezTo>
                    <a:cubicBezTo>
                      <a:pt x="1237" y="1406"/>
                      <a:pt x="1233" y="1402"/>
                      <a:pt x="1229" y="1399"/>
                    </a:cubicBezTo>
                    <a:cubicBezTo>
                      <a:pt x="1227" y="1397"/>
                      <a:pt x="1224" y="1396"/>
                      <a:pt x="1221" y="1395"/>
                    </a:cubicBezTo>
                    <a:cubicBezTo>
                      <a:pt x="1218" y="1394"/>
                      <a:pt x="1215" y="1394"/>
                      <a:pt x="1213" y="1394"/>
                    </a:cubicBezTo>
                    <a:cubicBezTo>
                      <a:pt x="1211" y="1393"/>
                      <a:pt x="1209" y="1392"/>
                      <a:pt x="1210" y="1391"/>
                    </a:cubicBezTo>
                    <a:cubicBezTo>
                      <a:pt x="1210" y="1385"/>
                      <a:pt x="1207" y="1382"/>
                      <a:pt x="1203" y="1380"/>
                    </a:cubicBezTo>
                    <a:cubicBezTo>
                      <a:pt x="1199" y="1379"/>
                      <a:pt x="1195" y="1377"/>
                      <a:pt x="1191" y="1375"/>
                    </a:cubicBezTo>
                    <a:cubicBezTo>
                      <a:pt x="1189" y="1374"/>
                      <a:pt x="1188" y="1373"/>
                      <a:pt x="1187" y="1372"/>
                    </a:cubicBezTo>
                    <a:cubicBezTo>
                      <a:pt x="1187" y="1370"/>
                      <a:pt x="1189" y="1370"/>
                      <a:pt x="1190" y="1369"/>
                    </a:cubicBezTo>
                    <a:cubicBezTo>
                      <a:pt x="1191" y="1369"/>
                      <a:pt x="1192" y="1369"/>
                      <a:pt x="1192" y="1368"/>
                    </a:cubicBezTo>
                    <a:cubicBezTo>
                      <a:pt x="1193" y="1368"/>
                      <a:pt x="1194" y="1367"/>
                      <a:pt x="1193" y="1366"/>
                    </a:cubicBezTo>
                    <a:cubicBezTo>
                      <a:pt x="1193" y="1366"/>
                      <a:pt x="1192" y="1365"/>
                      <a:pt x="1192" y="1365"/>
                    </a:cubicBezTo>
                    <a:cubicBezTo>
                      <a:pt x="1187" y="1363"/>
                      <a:pt x="1182" y="1364"/>
                      <a:pt x="1177" y="1365"/>
                    </a:cubicBezTo>
                    <a:cubicBezTo>
                      <a:pt x="1174" y="1365"/>
                      <a:pt x="1172" y="1364"/>
                      <a:pt x="1170" y="1361"/>
                    </a:cubicBezTo>
                    <a:cubicBezTo>
                      <a:pt x="1169" y="1361"/>
                      <a:pt x="1168" y="1361"/>
                      <a:pt x="1167" y="1362"/>
                    </a:cubicBezTo>
                    <a:cubicBezTo>
                      <a:pt x="1166" y="1364"/>
                      <a:pt x="1166" y="1366"/>
                      <a:pt x="1165" y="1367"/>
                    </a:cubicBezTo>
                    <a:cubicBezTo>
                      <a:pt x="1160" y="1371"/>
                      <a:pt x="1152" y="1375"/>
                      <a:pt x="1146" y="1370"/>
                    </a:cubicBezTo>
                    <a:cubicBezTo>
                      <a:pt x="1142" y="1367"/>
                      <a:pt x="1138" y="1367"/>
                      <a:pt x="1133" y="1367"/>
                    </a:cubicBezTo>
                    <a:cubicBezTo>
                      <a:pt x="1128" y="1368"/>
                      <a:pt x="1123" y="1368"/>
                      <a:pt x="1118" y="1368"/>
                    </a:cubicBezTo>
                    <a:cubicBezTo>
                      <a:pt x="1116" y="1368"/>
                      <a:pt x="1114" y="1367"/>
                      <a:pt x="1113" y="1365"/>
                    </a:cubicBezTo>
                    <a:cubicBezTo>
                      <a:pt x="1113" y="1364"/>
                      <a:pt x="1113" y="1364"/>
                      <a:pt x="1113" y="1363"/>
                    </a:cubicBezTo>
                    <a:cubicBezTo>
                      <a:pt x="1112" y="1360"/>
                      <a:pt x="1110" y="1357"/>
                      <a:pt x="1107" y="1357"/>
                    </a:cubicBezTo>
                    <a:cubicBezTo>
                      <a:pt x="1104" y="1356"/>
                      <a:pt x="1102" y="1356"/>
                      <a:pt x="1100" y="1355"/>
                    </a:cubicBezTo>
                    <a:cubicBezTo>
                      <a:pt x="1096" y="1355"/>
                      <a:pt x="1093" y="1353"/>
                      <a:pt x="1092" y="1348"/>
                    </a:cubicBezTo>
                    <a:cubicBezTo>
                      <a:pt x="1091" y="1347"/>
                      <a:pt x="1090" y="1346"/>
                      <a:pt x="1088" y="1346"/>
                    </a:cubicBezTo>
                    <a:cubicBezTo>
                      <a:pt x="1087" y="1345"/>
                      <a:pt x="1084" y="1347"/>
                      <a:pt x="1083" y="1349"/>
                    </a:cubicBezTo>
                    <a:cubicBezTo>
                      <a:pt x="1083" y="1350"/>
                      <a:pt x="1082" y="1351"/>
                      <a:pt x="1082" y="1352"/>
                    </a:cubicBezTo>
                    <a:cubicBezTo>
                      <a:pt x="1082" y="1356"/>
                      <a:pt x="1080" y="1358"/>
                      <a:pt x="1076" y="1359"/>
                    </a:cubicBezTo>
                    <a:cubicBezTo>
                      <a:pt x="1074" y="1360"/>
                      <a:pt x="1071" y="1361"/>
                      <a:pt x="1069" y="1362"/>
                    </a:cubicBezTo>
                    <a:cubicBezTo>
                      <a:pt x="1067" y="1363"/>
                      <a:pt x="1066" y="1362"/>
                      <a:pt x="1065" y="1360"/>
                    </a:cubicBezTo>
                    <a:cubicBezTo>
                      <a:pt x="1064" y="1359"/>
                      <a:pt x="1063" y="1357"/>
                      <a:pt x="1064" y="1356"/>
                    </a:cubicBezTo>
                    <a:cubicBezTo>
                      <a:pt x="1067" y="1353"/>
                      <a:pt x="1069" y="1351"/>
                      <a:pt x="1071" y="1349"/>
                    </a:cubicBezTo>
                    <a:cubicBezTo>
                      <a:pt x="1073" y="1347"/>
                      <a:pt x="1072" y="1344"/>
                      <a:pt x="1070" y="1343"/>
                    </a:cubicBezTo>
                    <a:cubicBezTo>
                      <a:pt x="1068" y="1342"/>
                      <a:pt x="1067" y="1342"/>
                      <a:pt x="1065" y="1342"/>
                    </a:cubicBezTo>
                    <a:cubicBezTo>
                      <a:pt x="1061" y="1343"/>
                      <a:pt x="1058" y="1344"/>
                      <a:pt x="1055" y="1347"/>
                    </a:cubicBezTo>
                    <a:cubicBezTo>
                      <a:pt x="1051" y="1351"/>
                      <a:pt x="1047" y="1353"/>
                      <a:pt x="1042" y="1355"/>
                    </a:cubicBezTo>
                    <a:cubicBezTo>
                      <a:pt x="1037" y="1356"/>
                      <a:pt x="1031" y="1356"/>
                      <a:pt x="1027" y="1360"/>
                    </a:cubicBezTo>
                    <a:cubicBezTo>
                      <a:pt x="1026" y="1360"/>
                      <a:pt x="1025" y="1360"/>
                      <a:pt x="1024" y="1360"/>
                    </a:cubicBezTo>
                    <a:cubicBezTo>
                      <a:pt x="1020" y="1360"/>
                      <a:pt x="1017" y="1361"/>
                      <a:pt x="1015" y="1364"/>
                    </a:cubicBezTo>
                    <a:cubicBezTo>
                      <a:pt x="1012" y="1367"/>
                      <a:pt x="1009" y="1371"/>
                      <a:pt x="1009" y="1375"/>
                    </a:cubicBezTo>
                    <a:cubicBezTo>
                      <a:pt x="1008" y="1379"/>
                      <a:pt x="1007" y="1382"/>
                      <a:pt x="1003" y="1384"/>
                    </a:cubicBezTo>
                    <a:cubicBezTo>
                      <a:pt x="1000" y="1387"/>
                      <a:pt x="997" y="1389"/>
                      <a:pt x="994" y="1392"/>
                    </a:cubicBezTo>
                    <a:cubicBezTo>
                      <a:pt x="993" y="1393"/>
                      <a:pt x="993" y="1396"/>
                      <a:pt x="992" y="1398"/>
                    </a:cubicBezTo>
                    <a:cubicBezTo>
                      <a:pt x="992" y="1398"/>
                      <a:pt x="993" y="1398"/>
                      <a:pt x="993" y="1398"/>
                    </a:cubicBezTo>
                    <a:cubicBezTo>
                      <a:pt x="993" y="1399"/>
                      <a:pt x="993" y="1399"/>
                      <a:pt x="993" y="1399"/>
                    </a:cubicBezTo>
                    <a:cubicBezTo>
                      <a:pt x="992" y="1398"/>
                      <a:pt x="992" y="1398"/>
                      <a:pt x="992" y="1398"/>
                    </a:cubicBezTo>
                    <a:cubicBezTo>
                      <a:pt x="992" y="1398"/>
                      <a:pt x="992" y="1398"/>
                      <a:pt x="992" y="1398"/>
                    </a:cubicBezTo>
                    <a:cubicBezTo>
                      <a:pt x="991" y="1397"/>
                      <a:pt x="990" y="1397"/>
                      <a:pt x="990" y="1397"/>
                    </a:cubicBezTo>
                    <a:cubicBezTo>
                      <a:pt x="987" y="1394"/>
                      <a:pt x="984" y="1392"/>
                      <a:pt x="981" y="1389"/>
                    </a:cubicBezTo>
                    <a:cubicBezTo>
                      <a:pt x="978" y="1385"/>
                      <a:pt x="973" y="1383"/>
                      <a:pt x="968" y="1382"/>
                    </a:cubicBezTo>
                    <a:cubicBezTo>
                      <a:pt x="962" y="1381"/>
                      <a:pt x="955" y="1381"/>
                      <a:pt x="949" y="1384"/>
                    </a:cubicBezTo>
                    <a:cubicBezTo>
                      <a:pt x="947" y="1385"/>
                      <a:pt x="945" y="1386"/>
                      <a:pt x="943" y="1387"/>
                    </a:cubicBezTo>
                    <a:cubicBezTo>
                      <a:pt x="939" y="1390"/>
                      <a:pt x="934" y="1392"/>
                      <a:pt x="929" y="1388"/>
                    </a:cubicBezTo>
                    <a:cubicBezTo>
                      <a:pt x="920" y="1388"/>
                      <a:pt x="915" y="1382"/>
                      <a:pt x="910" y="1375"/>
                    </a:cubicBezTo>
                    <a:cubicBezTo>
                      <a:pt x="907" y="1371"/>
                      <a:pt x="904" y="1367"/>
                      <a:pt x="902" y="1362"/>
                    </a:cubicBezTo>
                    <a:cubicBezTo>
                      <a:pt x="901" y="1361"/>
                      <a:pt x="901" y="1359"/>
                      <a:pt x="901" y="1358"/>
                    </a:cubicBezTo>
                    <a:cubicBezTo>
                      <a:pt x="901" y="1352"/>
                      <a:pt x="901" y="1347"/>
                      <a:pt x="904" y="1342"/>
                    </a:cubicBezTo>
                    <a:cubicBezTo>
                      <a:pt x="905" y="1340"/>
                      <a:pt x="906" y="1338"/>
                      <a:pt x="906" y="1336"/>
                    </a:cubicBezTo>
                    <a:cubicBezTo>
                      <a:pt x="906" y="1330"/>
                      <a:pt x="908" y="1325"/>
                      <a:pt x="909" y="1320"/>
                    </a:cubicBezTo>
                    <a:cubicBezTo>
                      <a:pt x="911" y="1315"/>
                      <a:pt x="910" y="1309"/>
                      <a:pt x="911" y="1304"/>
                    </a:cubicBezTo>
                    <a:cubicBezTo>
                      <a:pt x="911" y="1303"/>
                      <a:pt x="910" y="1302"/>
                      <a:pt x="909" y="1301"/>
                    </a:cubicBezTo>
                    <a:cubicBezTo>
                      <a:pt x="907" y="1300"/>
                      <a:pt x="905" y="1300"/>
                      <a:pt x="903" y="1299"/>
                    </a:cubicBezTo>
                    <a:cubicBezTo>
                      <a:pt x="903" y="1299"/>
                      <a:pt x="903" y="1299"/>
                      <a:pt x="903" y="1299"/>
                    </a:cubicBezTo>
                    <a:cubicBezTo>
                      <a:pt x="903" y="1299"/>
                      <a:pt x="903" y="1299"/>
                      <a:pt x="903" y="1299"/>
                    </a:cubicBezTo>
                    <a:cubicBezTo>
                      <a:pt x="902" y="1300"/>
                      <a:pt x="902" y="1300"/>
                      <a:pt x="902" y="1300"/>
                    </a:cubicBezTo>
                    <a:cubicBezTo>
                      <a:pt x="903" y="1299"/>
                      <a:pt x="903" y="1299"/>
                      <a:pt x="903" y="1299"/>
                    </a:cubicBezTo>
                    <a:cubicBezTo>
                      <a:pt x="899" y="1296"/>
                      <a:pt x="895" y="1293"/>
                      <a:pt x="890" y="1293"/>
                    </a:cubicBezTo>
                    <a:cubicBezTo>
                      <a:pt x="885" y="1293"/>
                      <a:pt x="880" y="1292"/>
                      <a:pt x="876" y="1291"/>
                    </a:cubicBezTo>
                    <a:cubicBezTo>
                      <a:pt x="870" y="1290"/>
                      <a:pt x="865" y="1293"/>
                      <a:pt x="859" y="1293"/>
                    </a:cubicBezTo>
                    <a:cubicBezTo>
                      <a:pt x="855" y="1292"/>
                      <a:pt x="851" y="1293"/>
                      <a:pt x="846" y="1293"/>
                    </a:cubicBezTo>
                    <a:cubicBezTo>
                      <a:pt x="844" y="1293"/>
                      <a:pt x="841" y="1293"/>
                      <a:pt x="838" y="1292"/>
                    </a:cubicBezTo>
                    <a:cubicBezTo>
                      <a:pt x="837" y="1292"/>
                      <a:pt x="836" y="1290"/>
                      <a:pt x="837" y="1290"/>
                    </a:cubicBezTo>
                    <a:cubicBezTo>
                      <a:pt x="842" y="1285"/>
                      <a:pt x="844" y="1279"/>
                      <a:pt x="844" y="1272"/>
                    </a:cubicBezTo>
                    <a:cubicBezTo>
                      <a:pt x="844" y="1269"/>
                      <a:pt x="844" y="1265"/>
                      <a:pt x="845" y="1262"/>
                    </a:cubicBezTo>
                    <a:cubicBezTo>
                      <a:pt x="845" y="1260"/>
                      <a:pt x="846" y="1259"/>
                      <a:pt x="848" y="1259"/>
                    </a:cubicBezTo>
                    <a:cubicBezTo>
                      <a:pt x="852" y="1259"/>
                      <a:pt x="854" y="1256"/>
                      <a:pt x="854" y="1253"/>
                    </a:cubicBezTo>
                    <a:cubicBezTo>
                      <a:pt x="855" y="1249"/>
                      <a:pt x="856" y="1245"/>
                      <a:pt x="856" y="1241"/>
                    </a:cubicBezTo>
                    <a:cubicBezTo>
                      <a:pt x="856" y="1236"/>
                      <a:pt x="857" y="1232"/>
                      <a:pt x="861" y="1228"/>
                    </a:cubicBezTo>
                    <a:cubicBezTo>
                      <a:pt x="863" y="1226"/>
                      <a:pt x="865" y="1223"/>
                      <a:pt x="867" y="1220"/>
                    </a:cubicBezTo>
                    <a:cubicBezTo>
                      <a:pt x="868" y="1219"/>
                      <a:pt x="868" y="1217"/>
                      <a:pt x="869" y="1216"/>
                    </a:cubicBezTo>
                    <a:cubicBezTo>
                      <a:pt x="869" y="1213"/>
                      <a:pt x="867" y="1208"/>
                      <a:pt x="864" y="1208"/>
                    </a:cubicBezTo>
                    <a:cubicBezTo>
                      <a:pt x="857" y="1208"/>
                      <a:pt x="850" y="1207"/>
                      <a:pt x="844" y="1210"/>
                    </a:cubicBezTo>
                    <a:cubicBezTo>
                      <a:pt x="839" y="1212"/>
                      <a:pt x="833" y="1213"/>
                      <a:pt x="828" y="1213"/>
                    </a:cubicBezTo>
                    <a:cubicBezTo>
                      <a:pt x="823" y="1213"/>
                      <a:pt x="820" y="1216"/>
                      <a:pt x="818" y="1220"/>
                    </a:cubicBezTo>
                    <a:cubicBezTo>
                      <a:pt x="817" y="1222"/>
                      <a:pt x="816" y="1225"/>
                      <a:pt x="815" y="1228"/>
                    </a:cubicBezTo>
                    <a:cubicBezTo>
                      <a:pt x="813" y="1236"/>
                      <a:pt x="810" y="1243"/>
                      <a:pt x="803" y="1249"/>
                    </a:cubicBezTo>
                    <a:cubicBezTo>
                      <a:pt x="801" y="1255"/>
                      <a:pt x="797" y="1255"/>
                      <a:pt x="792" y="1253"/>
                    </a:cubicBezTo>
                    <a:cubicBezTo>
                      <a:pt x="789" y="1252"/>
                      <a:pt x="786" y="1253"/>
                      <a:pt x="784" y="1253"/>
                    </a:cubicBezTo>
                    <a:cubicBezTo>
                      <a:pt x="778" y="1255"/>
                      <a:pt x="773" y="1257"/>
                      <a:pt x="768" y="1258"/>
                    </a:cubicBezTo>
                    <a:cubicBezTo>
                      <a:pt x="764" y="1259"/>
                      <a:pt x="759" y="1259"/>
                      <a:pt x="756" y="1255"/>
                    </a:cubicBezTo>
                    <a:cubicBezTo>
                      <a:pt x="753" y="1252"/>
                      <a:pt x="750" y="1251"/>
                      <a:pt x="746" y="1249"/>
                    </a:cubicBezTo>
                    <a:cubicBezTo>
                      <a:pt x="742" y="1248"/>
                      <a:pt x="739" y="1245"/>
                      <a:pt x="737" y="1240"/>
                    </a:cubicBezTo>
                    <a:cubicBezTo>
                      <a:pt x="735" y="1235"/>
                      <a:pt x="732" y="1230"/>
                      <a:pt x="728" y="1225"/>
                    </a:cubicBezTo>
                    <a:cubicBezTo>
                      <a:pt x="726" y="1223"/>
                      <a:pt x="725" y="1220"/>
                      <a:pt x="724" y="1218"/>
                    </a:cubicBezTo>
                    <a:cubicBezTo>
                      <a:pt x="724" y="1213"/>
                      <a:pt x="723" y="1208"/>
                      <a:pt x="722" y="1203"/>
                    </a:cubicBezTo>
                    <a:cubicBezTo>
                      <a:pt x="721" y="1200"/>
                      <a:pt x="721" y="1196"/>
                      <a:pt x="721" y="1193"/>
                    </a:cubicBezTo>
                    <a:cubicBezTo>
                      <a:pt x="722" y="1182"/>
                      <a:pt x="723" y="1170"/>
                      <a:pt x="726" y="1159"/>
                    </a:cubicBezTo>
                    <a:cubicBezTo>
                      <a:pt x="726" y="1157"/>
                      <a:pt x="727" y="1154"/>
                      <a:pt x="728" y="1153"/>
                    </a:cubicBezTo>
                    <a:cubicBezTo>
                      <a:pt x="732" y="1148"/>
                      <a:pt x="733" y="1143"/>
                      <a:pt x="732" y="1138"/>
                    </a:cubicBezTo>
                    <a:cubicBezTo>
                      <a:pt x="731" y="1130"/>
                      <a:pt x="733" y="1122"/>
                      <a:pt x="736" y="1115"/>
                    </a:cubicBezTo>
                    <a:cubicBezTo>
                      <a:pt x="738" y="1108"/>
                      <a:pt x="742" y="1103"/>
                      <a:pt x="749" y="1101"/>
                    </a:cubicBezTo>
                    <a:cubicBezTo>
                      <a:pt x="757" y="1100"/>
                      <a:pt x="764" y="1097"/>
                      <a:pt x="769" y="1092"/>
                    </a:cubicBezTo>
                    <a:cubicBezTo>
                      <a:pt x="774" y="1088"/>
                      <a:pt x="779" y="1087"/>
                      <a:pt x="784" y="1085"/>
                    </a:cubicBezTo>
                    <a:cubicBezTo>
                      <a:pt x="788" y="1084"/>
                      <a:pt x="793" y="1085"/>
                      <a:pt x="797" y="1086"/>
                    </a:cubicBezTo>
                    <a:cubicBezTo>
                      <a:pt x="800" y="1087"/>
                      <a:pt x="803" y="1088"/>
                      <a:pt x="807" y="1087"/>
                    </a:cubicBezTo>
                    <a:cubicBezTo>
                      <a:pt x="810" y="1085"/>
                      <a:pt x="813" y="1086"/>
                      <a:pt x="815" y="1089"/>
                    </a:cubicBezTo>
                    <a:cubicBezTo>
                      <a:pt x="819" y="1095"/>
                      <a:pt x="825" y="1095"/>
                      <a:pt x="831" y="1094"/>
                    </a:cubicBezTo>
                    <a:cubicBezTo>
                      <a:pt x="834" y="1093"/>
                      <a:pt x="837" y="1092"/>
                      <a:pt x="840" y="1091"/>
                    </a:cubicBezTo>
                    <a:cubicBezTo>
                      <a:pt x="841" y="1087"/>
                      <a:pt x="842" y="1084"/>
                      <a:pt x="842" y="1081"/>
                    </a:cubicBezTo>
                    <a:cubicBezTo>
                      <a:pt x="843" y="1078"/>
                      <a:pt x="845" y="1077"/>
                      <a:pt x="847" y="1076"/>
                    </a:cubicBezTo>
                    <a:cubicBezTo>
                      <a:pt x="849" y="1075"/>
                      <a:pt x="852" y="1075"/>
                      <a:pt x="854" y="1075"/>
                    </a:cubicBezTo>
                    <a:cubicBezTo>
                      <a:pt x="862" y="1073"/>
                      <a:pt x="869" y="1075"/>
                      <a:pt x="877" y="1075"/>
                    </a:cubicBezTo>
                    <a:cubicBezTo>
                      <a:pt x="886" y="1074"/>
                      <a:pt x="893" y="1076"/>
                      <a:pt x="899" y="1083"/>
                    </a:cubicBezTo>
                    <a:cubicBezTo>
                      <a:pt x="901" y="1085"/>
                      <a:pt x="904" y="1085"/>
                      <a:pt x="907" y="1084"/>
                    </a:cubicBezTo>
                    <a:cubicBezTo>
                      <a:pt x="909" y="1083"/>
                      <a:pt x="911" y="1082"/>
                      <a:pt x="913" y="1081"/>
                    </a:cubicBezTo>
                    <a:cubicBezTo>
                      <a:pt x="915" y="1081"/>
                      <a:pt x="918" y="1081"/>
                      <a:pt x="919" y="1083"/>
                    </a:cubicBezTo>
                    <a:cubicBezTo>
                      <a:pt x="923" y="1087"/>
                      <a:pt x="926" y="1092"/>
                      <a:pt x="929" y="1096"/>
                    </a:cubicBezTo>
                    <a:cubicBezTo>
                      <a:pt x="931" y="1098"/>
                      <a:pt x="931" y="1101"/>
                      <a:pt x="930" y="1104"/>
                    </a:cubicBezTo>
                    <a:cubicBezTo>
                      <a:pt x="930" y="1105"/>
                      <a:pt x="929" y="1107"/>
                      <a:pt x="929" y="1108"/>
                    </a:cubicBezTo>
                    <a:cubicBezTo>
                      <a:pt x="927" y="1112"/>
                      <a:pt x="927" y="1115"/>
                      <a:pt x="930" y="1118"/>
                    </a:cubicBezTo>
                    <a:cubicBezTo>
                      <a:pt x="932" y="1127"/>
                      <a:pt x="937" y="1135"/>
                      <a:pt x="941" y="1143"/>
                    </a:cubicBezTo>
                    <a:cubicBezTo>
                      <a:pt x="942" y="1147"/>
                      <a:pt x="945" y="1150"/>
                      <a:pt x="948" y="1154"/>
                    </a:cubicBezTo>
                    <a:cubicBezTo>
                      <a:pt x="951" y="1157"/>
                      <a:pt x="956" y="1156"/>
                      <a:pt x="958" y="1153"/>
                    </a:cubicBezTo>
                    <a:cubicBezTo>
                      <a:pt x="962" y="1146"/>
                      <a:pt x="965" y="1139"/>
                      <a:pt x="966" y="1131"/>
                    </a:cubicBezTo>
                    <a:cubicBezTo>
                      <a:pt x="966" y="1130"/>
                      <a:pt x="966" y="1129"/>
                      <a:pt x="965" y="1128"/>
                    </a:cubicBezTo>
                    <a:cubicBezTo>
                      <a:pt x="964" y="1124"/>
                      <a:pt x="962" y="1119"/>
                      <a:pt x="961" y="1115"/>
                    </a:cubicBezTo>
                    <a:cubicBezTo>
                      <a:pt x="960" y="1111"/>
                      <a:pt x="960" y="1107"/>
                      <a:pt x="960" y="1102"/>
                    </a:cubicBezTo>
                    <a:cubicBezTo>
                      <a:pt x="960" y="1102"/>
                      <a:pt x="960" y="1101"/>
                      <a:pt x="959" y="1101"/>
                    </a:cubicBezTo>
                    <a:cubicBezTo>
                      <a:pt x="954" y="1088"/>
                      <a:pt x="955" y="1075"/>
                      <a:pt x="956" y="1062"/>
                    </a:cubicBezTo>
                    <a:cubicBezTo>
                      <a:pt x="956" y="1059"/>
                      <a:pt x="957" y="1057"/>
                      <a:pt x="958" y="1055"/>
                    </a:cubicBezTo>
                    <a:cubicBezTo>
                      <a:pt x="964" y="1049"/>
                      <a:pt x="970" y="1042"/>
                      <a:pt x="979" y="1039"/>
                    </a:cubicBezTo>
                    <a:cubicBezTo>
                      <a:pt x="980" y="1039"/>
                      <a:pt x="981" y="1039"/>
                      <a:pt x="982" y="1038"/>
                    </a:cubicBezTo>
                    <a:cubicBezTo>
                      <a:pt x="985" y="1037"/>
                      <a:pt x="988" y="1035"/>
                      <a:pt x="990" y="1033"/>
                    </a:cubicBezTo>
                    <a:cubicBezTo>
                      <a:pt x="992" y="1030"/>
                      <a:pt x="993" y="1028"/>
                      <a:pt x="995" y="1026"/>
                    </a:cubicBezTo>
                    <a:cubicBezTo>
                      <a:pt x="996" y="1024"/>
                      <a:pt x="998" y="1023"/>
                      <a:pt x="1000" y="1022"/>
                    </a:cubicBezTo>
                    <a:cubicBezTo>
                      <a:pt x="1004" y="1021"/>
                      <a:pt x="1007" y="1019"/>
                      <a:pt x="1010" y="1016"/>
                    </a:cubicBezTo>
                    <a:cubicBezTo>
                      <a:pt x="1014" y="1012"/>
                      <a:pt x="1019" y="1009"/>
                      <a:pt x="1025" y="1007"/>
                    </a:cubicBezTo>
                    <a:cubicBezTo>
                      <a:pt x="1028" y="1007"/>
                      <a:pt x="1030" y="1005"/>
                      <a:pt x="1030" y="1001"/>
                    </a:cubicBezTo>
                    <a:cubicBezTo>
                      <a:pt x="1030" y="999"/>
                      <a:pt x="1032" y="999"/>
                      <a:pt x="1033" y="998"/>
                    </a:cubicBezTo>
                    <a:cubicBezTo>
                      <a:pt x="1035" y="997"/>
                      <a:pt x="1037" y="996"/>
                      <a:pt x="1038" y="994"/>
                    </a:cubicBezTo>
                    <a:cubicBezTo>
                      <a:pt x="1039" y="993"/>
                      <a:pt x="1040" y="991"/>
                      <a:pt x="1039" y="990"/>
                    </a:cubicBezTo>
                    <a:cubicBezTo>
                      <a:pt x="1038" y="987"/>
                      <a:pt x="1037" y="985"/>
                      <a:pt x="1038" y="982"/>
                    </a:cubicBezTo>
                    <a:cubicBezTo>
                      <a:pt x="1040" y="978"/>
                      <a:pt x="1041" y="974"/>
                      <a:pt x="1038" y="970"/>
                    </a:cubicBezTo>
                    <a:cubicBezTo>
                      <a:pt x="1037" y="968"/>
                      <a:pt x="1037" y="966"/>
                      <a:pt x="1037" y="965"/>
                    </a:cubicBezTo>
                    <a:cubicBezTo>
                      <a:pt x="1037" y="960"/>
                      <a:pt x="1038" y="955"/>
                      <a:pt x="1038" y="950"/>
                    </a:cubicBezTo>
                    <a:cubicBezTo>
                      <a:pt x="1038" y="950"/>
                      <a:pt x="1039" y="950"/>
                      <a:pt x="1039" y="950"/>
                    </a:cubicBezTo>
                    <a:cubicBezTo>
                      <a:pt x="1040" y="950"/>
                      <a:pt x="1040" y="950"/>
                      <a:pt x="1041" y="950"/>
                    </a:cubicBezTo>
                    <a:cubicBezTo>
                      <a:pt x="1043" y="952"/>
                      <a:pt x="1043" y="955"/>
                      <a:pt x="1043" y="958"/>
                    </a:cubicBezTo>
                    <a:cubicBezTo>
                      <a:pt x="1043" y="959"/>
                      <a:pt x="1044" y="959"/>
                      <a:pt x="1045" y="960"/>
                    </a:cubicBezTo>
                    <a:cubicBezTo>
                      <a:pt x="1045" y="960"/>
                      <a:pt x="1046" y="960"/>
                      <a:pt x="1046" y="959"/>
                    </a:cubicBezTo>
                    <a:cubicBezTo>
                      <a:pt x="1049" y="955"/>
                      <a:pt x="1052" y="951"/>
                      <a:pt x="1054" y="947"/>
                    </a:cubicBezTo>
                    <a:cubicBezTo>
                      <a:pt x="1055" y="945"/>
                      <a:pt x="1056" y="943"/>
                      <a:pt x="1056" y="941"/>
                    </a:cubicBezTo>
                    <a:cubicBezTo>
                      <a:pt x="1056" y="939"/>
                      <a:pt x="1056" y="938"/>
                      <a:pt x="1056" y="936"/>
                    </a:cubicBezTo>
                    <a:cubicBezTo>
                      <a:pt x="1056" y="935"/>
                      <a:pt x="1057" y="934"/>
                      <a:pt x="1058" y="934"/>
                    </a:cubicBezTo>
                    <a:cubicBezTo>
                      <a:pt x="1061" y="934"/>
                      <a:pt x="1063" y="932"/>
                      <a:pt x="1065" y="930"/>
                    </a:cubicBezTo>
                    <a:cubicBezTo>
                      <a:pt x="1070" y="926"/>
                      <a:pt x="1074" y="920"/>
                      <a:pt x="1075" y="913"/>
                    </a:cubicBezTo>
                    <a:cubicBezTo>
                      <a:pt x="1076" y="908"/>
                      <a:pt x="1079" y="906"/>
                      <a:pt x="1084" y="906"/>
                    </a:cubicBezTo>
                    <a:cubicBezTo>
                      <a:pt x="1087" y="906"/>
                      <a:pt x="1090" y="905"/>
                      <a:pt x="1094" y="904"/>
                    </a:cubicBezTo>
                    <a:cubicBezTo>
                      <a:pt x="1095" y="904"/>
                      <a:pt x="1097" y="903"/>
                      <a:pt x="1098" y="902"/>
                    </a:cubicBezTo>
                    <a:cubicBezTo>
                      <a:pt x="1098" y="902"/>
                      <a:pt x="1099" y="901"/>
                      <a:pt x="1099" y="901"/>
                    </a:cubicBezTo>
                    <a:cubicBezTo>
                      <a:pt x="1099" y="900"/>
                      <a:pt x="1098" y="900"/>
                      <a:pt x="1098" y="899"/>
                    </a:cubicBezTo>
                    <a:cubicBezTo>
                      <a:pt x="1097" y="899"/>
                      <a:pt x="1096" y="899"/>
                      <a:pt x="1095" y="899"/>
                    </a:cubicBezTo>
                    <a:cubicBezTo>
                      <a:pt x="1093" y="898"/>
                      <a:pt x="1093" y="898"/>
                      <a:pt x="1093" y="897"/>
                    </a:cubicBezTo>
                    <a:cubicBezTo>
                      <a:pt x="1093" y="897"/>
                      <a:pt x="1094" y="897"/>
                      <a:pt x="1095" y="896"/>
                    </a:cubicBezTo>
                    <a:cubicBezTo>
                      <a:pt x="1095" y="896"/>
                      <a:pt x="1096" y="896"/>
                      <a:pt x="1096" y="896"/>
                    </a:cubicBezTo>
                    <a:cubicBezTo>
                      <a:pt x="1106" y="898"/>
                      <a:pt x="1114" y="893"/>
                      <a:pt x="1124" y="893"/>
                    </a:cubicBezTo>
                    <a:cubicBezTo>
                      <a:pt x="1125" y="893"/>
                      <a:pt x="1127" y="892"/>
                      <a:pt x="1128" y="891"/>
                    </a:cubicBezTo>
                    <a:cubicBezTo>
                      <a:pt x="1131" y="888"/>
                      <a:pt x="1131" y="887"/>
                      <a:pt x="1127" y="884"/>
                    </a:cubicBezTo>
                    <a:cubicBezTo>
                      <a:pt x="1124" y="882"/>
                      <a:pt x="1122" y="879"/>
                      <a:pt x="1123" y="876"/>
                    </a:cubicBezTo>
                    <a:cubicBezTo>
                      <a:pt x="1124" y="872"/>
                      <a:pt x="1125" y="869"/>
                      <a:pt x="1127" y="865"/>
                    </a:cubicBezTo>
                    <a:cubicBezTo>
                      <a:pt x="1130" y="859"/>
                      <a:pt x="1134" y="854"/>
                      <a:pt x="1141" y="851"/>
                    </a:cubicBezTo>
                    <a:cubicBezTo>
                      <a:pt x="1144" y="850"/>
                      <a:pt x="1148" y="849"/>
                      <a:pt x="1151" y="846"/>
                    </a:cubicBezTo>
                    <a:cubicBezTo>
                      <a:pt x="1153" y="844"/>
                      <a:pt x="1155" y="843"/>
                      <a:pt x="1158" y="843"/>
                    </a:cubicBezTo>
                    <a:cubicBezTo>
                      <a:pt x="1166" y="844"/>
                      <a:pt x="1172" y="840"/>
                      <a:pt x="1179" y="839"/>
                    </a:cubicBezTo>
                    <a:cubicBezTo>
                      <a:pt x="1182" y="839"/>
                      <a:pt x="1182" y="836"/>
                      <a:pt x="1183" y="834"/>
                    </a:cubicBezTo>
                    <a:cubicBezTo>
                      <a:pt x="1183" y="833"/>
                      <a:pt x="1185" y="832"/>
                      <a:pt x="1186" y="831"/>
                    </a:cubicBezTo>
                    <a:cubicBezTo>
                      <a:pt x="1192" y="830"/>
                      <a:pt x="1197" y="829"/>
                      <a:pt x="1202" y="828"/>
                    </a:cubicBezTo>
                    <a:cubicBezTo>
                      <a:pt x="1203" y="828"/>
                      <a:pt x="1204" y="828"/>
                      <a:pt x="1204" y="828"/>
                    </a:cubicBezTo>
                    <a:cubicBezTo>
                      <a:pt x="1203" y="829"/>
                      <a:pt x="1203" y="830"/>
                      <a:pt x="1203" y="831"/>
                    </a:cubicBezTo>
                    <a:cubicBezTo>
                      <a:pt x="1201" y="832"/>
                      <a:pt x="1199" y="832"/>
                      <a:pt x="1197" y="833"/>
                    </a:cubicBezTo>
                    <a:cubicBezTo>
                      <a:pt x="1192" y="836"/>
                      <a:pt x="1188" y="839"/>
                      <a:pt x="1187" y="844"/>
                    </a:cubicBezTo>
                    <a:cubicBezTo>
                      <a:pt x="1186" y="846"/>
                      <a:pt x="1185" y="848"/>
                      <a:pt x="1186" y="850"/>
                    </a:cubicBezTo>
                    <a:cubicBezTo>
                      <a:pt x="1186" y="854"/>
                      <a:pt x="1188" y="856"/>
                      <a:pt x="1191" y="858"/>
                    </a:cubicBezTo>
                    <a:cubicBezTo>
                      <a:pt x="1192" y="858"/>
                      <a:pt x="1194" y="859"/>
                      <a:pt x="1195" y="858"/>
                    </a:cubicBezTo>
                    <a:cubicBezTo>
                      <a:pt x="1201" y="856"/>
                      <a:pt x="1207" y="852"/>
                      <a:pt x="1212" y="846"/>
                    </a:cubicBezTo>
                    <a:cubicBezTo>
                      <a:pt x="1214" y="842"/>
                      <a:pt x="1217" y="841"/>
                      <a:pt x="1221" y="842"/>
                    </a:cubicBezTo>
                    <a:cubicBezTo>
                      <a:pt x="1230" y="839"/>
                      <a:pt x="1238" y="836"/>
                      <a:pt x="1246" y="834"/>
                    </a:cubicBezTo>
                    <a:cubicBezTo>
                      <a:pt x="1249" y="833"/>
                      <a:pt x="1252" y="832"/>
                      <a:pt x="1254" y="831"/>
                    </a:cubicBezTo>
                    <a:cubicBezTo>
                      <a:pt x="1255" y="825"/>
                      <a:pt x="1261" y="827"/>
                      <a:pt x="1265" y="825"/>
                    </a:cubicBezTo>
                    <a:cubicBezTo>
                      <a:pt x="1266" y="824"/>
                      <a:pt x="1268" y="823"/>
                      <a:pt x="1269" y="823"/>
                    </a:cubicBezTo>
                    <a:cubicBezTo>
                      <a:pt x="1270" y="822"/>
                      <a:pt x="1271" y="821"/>
                      <a:pt x="1272" y="821"/>
                    </a:cubicBezTo>
                    <a:cubicBezTo>
                      <a:pt x="1273" y="820"/>
                      <a:pt x="1274" y="817"/>
                      <a:pt x="1273" y="816"/>
                    </a:cubicBezTo>
                    <a:cubicBezTo>
                      <a:pt x="1269" y="813"/>
                      <a:pt x="1267" y="810"/>
                      <a:pt x="1269" y="805"/>
                    </a:cubicBezTo>
                    <a:cubicBezTo>
                      <a:pt x="1269" y="805"/>
                      <a:pt x="1268" y="804"/>
                      <a:pt x="1268" y="804"/>
                    </a:cubicBezTo>
                    <a:cubicBezTo>
                      <a:pt x="1268" y="802"/>
                      <a:pt x="1265" y="801"/>
                      <a:pt x="1264" y="802"/>
                    </a:cubicBezTo>
                    <a:cubicBezTo>
                      <a:pt x="1259" y="807"/>
                      <a:pt x="1254" y="813"/>
                      <a:pt x="1250" y="818"/>
                    </a:cubicBezTo>
                    <a:cubicBezTo>
                      <a:pt x="1249" y="821"/>
                      <a:pt x="1247" y="821"/>
                      <a:pt x="1245" y="821"/>
                    </a:cubicBezTo>
                    <a:cubicBezTo>
                      <a:pt x="1244" y="820"/>
                      <a:pt x="1242" y="820"/>
                      <a:pt x="1240" y="820"/>
                    </a:cubicBezTo>
                    <a:cubicBezTo>
                      <a:pt x="1240" y="821"/>
                      <a:pt x="1239" y="822"/>
                      <a:pt x="1237" y="821"/>
                    </a:cubicBezTo>
                    <a:cubicBezTo>
                      <a:pt x="1236" y="821"/>
                      <a:pt x="1235" y="820"/>
                      <a:pt x="1234" y="820"/>
                    </a:cubicBezTo>
                    <a:cubicBezTo>
                      <a:pt x="1232" y="819"/>
                      <a:pt x="1231" y="819"/>
                      <a:pt x="1229" y="819"/>
                    </a:cubicBezTo>
                    <a:cubicBezTo>
                      <a:pt x="1225" y="819"/>
                      <a:pt x="1224" y="816"/>
                      <a:pt x="1224" y="813"/>
                    </a:cubicBezTo>
                    <a:cubicBezTo>
                      <a:pt x="1218" y="812"/>
                      <a:pt x="1215" y="809"/>
                      <a:pt x="1214" y="803"/>
                    </a:cubicBezTo>
                    <a:cubicBezTo>
                      <a:pt x="1213" y="797"/>
                      <a:pt x="1213" y="792"/>
                      <a:pt x="1215" y="787"/>
                    </a:cubicBezTo>
                    <a:cubicBezTo>
                      <a:pt x="1216" y="785"/>
                      <a:pt x="1215" y="783"/>
                      <a:pt x="1212" y="782"/>
                    </a:cubicBezTo>
                    <a:cubicBezTo>
                      <a:pt x="1211" y="782"/>
                      <a:pt x="1210" y="782"/>
                      <a:pt x="1209" y="782"/>
                    </a:cubicBezTo>
                    <a:cubicBezTo>
                      <a:pt x="1209" y="782"/>
                      <a:pt x="1208" y="782"/>
                      <a:pt x="1208" y="781"/>
                    </a:cubicBezTo>
                    <a:cubicBezTo>
                      <a:pt x="1209" y="781"/>
                      <a:pt x="1210" y="781"/>
                      <a:pt x="1211" y="780"/>
                    </a:cubicBezTo>
                    <a:cubicBezTo>
                      <a:pt x="1215" y="779"/>
                      <a:pt x="1218" y="777"/>
                      <a:pt x="1222" y="774"/>
                    </a:cubicBezTo>
                    <a:cubicBezTo>
                      <a:pt x="1224" y="772"/>
                      <a:pt x="1224" y="769"/>
                      <a:pt x="1223" y="766"/>
                    </a:cubicBezTo>
                    <a:cubicBezTo>
                      <a:pt x="1222" y="765"/>
                      <a:pt x="1221" y="762"/>
                      <a:pt x="1219" y="761"/>
                    </a:cubicBezTo>
                    <a:cubicBezTo>
                      <a:pt x="1215" y="758"/>
                      <a:pt x="1210" y="756"/>
                      <a:pt x="1204" y="757"/>
                    </a:cubicBezTo>
                    <a:cubicBezTo>
                      <a:pt x="1189" y="761"/>
                      <a:pt x="1174" y="764"/>
                      <a:pt x="1162" y="773"/>
                    </a:cubicBezTo>
                    <a:cubicBezTo>
                      <a:pt x="1162" y="773"/>
                      <a:pt x="1162" y="773"/>
                      <a:pt x="1162" y="774"/>
                    </a:cubicBezTo>
                    <a:cubicBezTo>
                      <a:pt x="1161" y="774"/>
                      <a:pt x="1161" y="774"/>
                      <a:pt x="1161" y="774"/>
                    </a:cubicBezTo>
                    <a:cubicBezTo>
                      <a:pt x="1159" y="776"/>
                      <a:pt x="1157" y="777"/>
                      <a:pt x="1155" y="779"/>
                    </a:cubicBezTo>
                    <a:cubicBezTo>
                      <a:pt x="1155" y="780"/>
                      <a:pt x="1155" y="780"/>
                      <a:pt x="1155" y="780"/>
                    </a:cubicBezTo>
                    <a:cubicBezTo>
                      <a:pt x="1153" y="781"/>
                      <a:pt x="1150" y="782"/>
                      <a:pt x="1148" y="783"/>
                    </a:cubicBezTo>
                    <a:cubicBezTo>
                      <a:pt x="1147" y="784"/>
                      <a:pt x="1145" y="785"/>
                      <a:pt x="1144" y="786"/>
                    </a:cubicBezTo>
                    <a:cubicBezTo>
                      <a:pt x="1144" y="787"/>
                      <a:pt x="1144" y="787"/>
                      <a:pt x="1144" y="787"/>
                    </a:cubicBezTo>
                    <a:cubicBezTo>
                      <a:pt x="1144" y="786"/>
                      <a:pt x="1144" y="786"/>
                      <a:pt x="1144" y="786"/>
                    </a:cubicBezTo>
                    <a:cubicBezTo>
                      <a:pt x="1145" y="785"/>
                      <a:pt x="1147" y="784"/>
                      <a:pt x="1148" y="783"/>
                    </a:cubicBezTo>
                    <a:cubicBezTo>
                      <a:pt x="1150" y="782"/>
                      <a:pt x="1152" y="781"/>
                      <a:pt x="1155" y="780"/>
                    </a:cubicBezTo>
                    <a:cubicBezTo>
                      <a:pt x="1155" y="780"/>
                      <a:pt x="1155" y="780"/>
                      <a:pt x="1155" y="779"/>
                    </a:cubicBezTo>
                    <a:cubicBezTo>
                      <a:pt x="1156" y="775"/>
                      <a:pt x="1156" y="774"/>
                      <a:pt x="1161" y="774"/>
                    </a:cubicBezTo>
                    <a:cubicBezTo>
                      <a:pt x="1161" y="774"/>
                      <a:pt x="1161" y="773"/>
                      <a:pt x="1161" y="773"/>
                    </a:cubicBezTo>
                    <a:cubicBezTo>
                      <a:pt x="1161" y="773"/>
                      <a:pt x="1162" y="773"/>
                      <a:pt x="1162" y="773"/>
                    </a:cubicBezTo>
                    <a:cubicBezTo>
                      <a:pt x="1161" y="770"/>
                      <a:pt x="1163" y="768"/>
                      <a:pt x="1165" y="766"/>
                    </a:cubicBezTo>
                    <a:cubicBezTo>
                      <a:pt x="1170" y="762"/>
                      <a:pt x="1176" y="758"/>
                      <a:pt x="1183" y="756"/>
                    </a:cubicBezTo>
                    <a:cubicBezTo>
                      <a:pt x="1187" y="755"/>
                      <a:pt x="1191" y="753"/>
                      <a:pt x="1193" y="748"/>
                    </a:cubicBezTo>
                    <a:cubicBezTo>
                      <a:pt x="1194" y="747"/>
                      <a:pt x="1194" y="746"/>
                      <a:pt x="1195" y="746"/>
                    </a:cubicBezTo>
                    <a:cubicBezTo>
                      <a:pt x="1198" y="743"/>
                      <a:pt x="1201" y="740"/>
                      <a:pt x="1205" y="737"/>
                    </a:cubicBezTo>
                    <a:cubicBezTo>
                      <a:pt x="1209" y="735"/>
                      <a:pt x="1213" y="737"/>
                      <a:pt x="1216" y="737"/>
                    </a:cubicBezTo>
                    <a:cubicBezTo>
                      <a:pt x="1232" y="738"/>
                      <a:pt x="1247" y="740"/>
                      <a:pt x="1262" y="742"/>
                    </a:cubicBezTo>
                    <a:cubicBezTo>
                      <a:pt x="1269" y="743"/>
                      <a:pt x="1275" y="740"/>
                      <a:pt x="1282" y="741"/>
                    </a:cubicBezTo>
                    <a:cubicBezTo>
                      <a:pt x="1283" y="741"/>
                      <a:pt x="1285" y="741"/>
                      <a:pt x="1286" y="740"/>
                    </a:cubicBezTo>
                    <a:cubicBezTo>
                      <a:pt x="1288" y="740"/>
                      <a:pt x="1290" y="739"/>
                      <a:pt x="1291" y="738"/>
                    </a:cubicBezTo>
                    <a:cubicBezTo>
                      <a:pt x="1295" y="736"/>
                      <a:pt x="1299" y="733"/>
                      <a:pt x="1302" y="729"/>
                    </a:cubicBezTo>
                    <a:cubicBezTo>
                      <a:pt x="1304" y="725"/>
                      <a:pt x="1308" y="724"/>
                      <a:pt x="1312" y="723"/>
                    </a:cubicBezTo>
                    <a:cubicBezTo>
                      <a:pt x="1314" y="723"/>
                      <a:pt x="1317" y="722"/>
                      <a:pt x="1320" y="722"/>
                    </a:cubicBezTo>
                    <a:cubicBezTo>
                      <a:pt x="1328" y="721"/>
                      <a:pt x="1334" y="717"/>
                      <a:pt x="1341" y="713"/>
                    </a:cubicBezTo>
                    <a:cubicBezTo>
                      <a:pt x="1344" y="710"/>
                      <a:pt x="1346" y="707"/>
                      <a:pt x="1344" y="703"/>
                    </a:cubicBezTo>
                    <a:cubicBezTo>
                      <a:pt x="1343" y="700"/>
                      <a:pt x="1342" y="698"/>
                      <a:pt x="1344" y="695"/>
                    </a:cubicBezTo>
                    <a:cubicBezTo>
                      <a:pt x="1345" y="693"/>
                      <a:pt x="1346" y="691"/>
                      <a:pt x="1346" y="689"/>
                    </a:cubicBezTo>
                    <a:cubicBezTo>
                      <a:pt x="1346" y="687"/>
                      <a:pt x="1346" y="685"/>
                      <a:pt x="1345" y="684"/>
                    </a:cubicBezTo>
                    <a:cubicBezTo>
                      <a:pt x="1343" y="680"/>
                      <a:pt x="1339" y="676"/>
                      <a:pt x="1334" y="677"/>
                    </a:cubicBezTo>
                    <a:cubicBezTo>
                      <a:pt x="1334" y="677"/>
                      <a:pt x="1334" y="677"/>
                      <a:pt x="1334" y="677"/>
                    </a:cubicBezTo>
                    <a:cubicBezTo>
                      <a:pt x="1332" y="678"/>
                      <a:pt x="1332" y="678"/>
                      <a:pt x="1332" y="678"/>
                    </a:cubicBezTo>
                    <a:cubicBezTo>
                      <a:pt x="1333" y="677"/>
                      <a:pt x="1333" y="677"/>
                      <a:pt x="1333" y="677"/>
                    </a:cubicBezTo>
                    <a:cubicBezTo>
                      <a:pt x="1333" y="677"/>
                      <a:pt x="1333" y="677"/>
                      <a:pt x="1334" y="677"/>
                    </a:cubicBezTo>
                    <a:cubicBezTo>
                      <a:pt x="1333" y="676"/>
                      <a:pt x="1333" y="674"/>
                      <a:pt x="1333" y="672"/>
                    </a:cubicBezTo>
                    <a:cubicBezTo>
                      <a:pt x="1332" y="670"/>
                      <a:pt x="1330" y="668"/>
                      <a:pt x="1327" y="667"/>
                    </a:cubicBezTo>
                    <a:cubicBezTo>
                      <a:pt x="1326" y="667"/>
                      <a:pt x="1324" y="667"/>
                      <a:pt x="1322" y="667"/>
                    </a:cubicBezTo>
                    <a:cubicBezTo>
                      <a:pt x="1322" y="667"/>
                      <a:pt x="1321" y="666"/>
                      <a:pt x="1321" y="666"/>
                    </a:cubicBezTo>
                    <a:cubicBezTo>
                      <a:pt x="1321" y="666"/>
                      <a:pt x="1322" y="665"/>
                      <a:pt x="1323" y="665"/>
                    </a:cubicBezTo>
                    <a:cubicBezTo>
                      <a:pt x="1324" y="664"/>
                      <a:pt x="1326" y="664"/>
                      <a:pt x="1327" y="663"/>
                    </a:cubicBezTo>
                    <a:cubicBezTo>
                      <a:pt x="1329" y="662"/>
                      <a:pt x="1330" y="659"/>
                      <a:pt x="1328" y="657"/>
                    </a:cubicBezTo>
                    <a:cubicBezTo>
                      <a:pt x="1327" y="655"/>
                      <a:pt x="1325" y="653"/>
                      <a:pt x="1322" y="653"/>
                    </a:cubicBezTo>
                    <a:cubicBezTo>
                      <a:pt x="1321" y="653"/>
                      <a:pt x="1319" y="653"/>
                      <a:pt x="1318" y="653"/>
                    </a:cubicBezTo>
                    <a:cubicBezTo>
                      <a:pt x="1314" y="648"/>
                      <a:pt x="1309" y="646"/>
                      <a:pt x="1303" y="644"/>
                    </a:cubicBezTo>
                    <a:cubicBezTo>
                      <a:pt x="1302" y="643"/>
                      <a:pt x="1301" y="642"/>
                      <a:pt x="1301" y="641"/>
                    </a:cubicBezTo>
                    <a:cubicBezTo>
                      <a:pt x="1300" y="635"/>
                      <a:pt x="1295" y="632"/>
                      <a:pt x="1291" y="628"/>
                    </a:cubicBezTo>
                    <a:cubicBezTo>
                      <a:pt x="1289" y="626"/>
                      <a:pt x="1288" y="624"/>
                      <a:pt x="1286" y="622"/>
                    </a:cubicBezTo>
                    <a:cubicBezTo>
                      <a:pt x="1284" y="620"/>
                      <a:pt x="1284" y="618"/>
                      <a:pt x="1286" y="616"/>
                    </a:cubicBezTo>
                    <a:cubicBezTo>
                      <a:pt x="1288" y="614"/>
                      <a:pt x="1290" y="612"/>
                      <a:pt x="1292" y="610"/>
                    </a:cubicBezTo>
                    <a:cubicBezTo>
                      <a:pt x="1293" y="608"/>
                      <a:pt x="1294" y="606"/>
                      <a:pt x="1292" y="604"/>
                    </a:cubicBezTo>
                    <a:cubicBezTo>
                      <a:pt x="1290" y="600"/>
                      <a:pt x="1288" y="597"/>
                      <a:pt x="1289" y="592"/>
                    </a:cubicBezTo>
                    <a:cubicBezTo>
                      <a:pt x="1289" y="591"/>
                      <a:pt x="1288" y="589"/>
                      <a:pt x="1287" y="588"/>
                    </a:cubicBezTo>
                    <a:cubicBezTo>
                      <a:pt x="1285" y="586"/>
                      <a:pt x="1286" y="582"/>
                      <a:pt x="1284" y="581"/>
                    </a:cubicBezTo>
                    <a:cubicBezTo>
                      <a:pt x="1281" y="579"/>
                      <a:pt x="1283" y="577"/>
                      <a:pt x="1283" y="574"/>
                    </a:cubicBezTo>
                    <a:cubicBezTo>
                      <a:pt x="1282" y="572"/>
                      <a:pt x="1282" y="569"/>
                      <a:pt x="1282" y="566"/>
                    </a:cubicBezTo>
                    <a:cubicBezTo>
                      <a:pt x="1281" y="563"/>
                      <a:pt x="1281" y="560"/>
                      <a:pt x="1279" y="557"/>
                    </a:cubicBezTo>
                    <a:cubicBezTo>
                      <a:pt x="1277" y="550"/>
                      <a:pt x="1275" y="542"/>
                      <a:pt x="1274" y="535"/>
                    </a:cubicBezTo>
                    <a:cubicBezTo>
                      <a:pt x="1274" y="532"/>
                      <a:pt x="1274" y="530"/>
                      <a:pt x="1273" y="528"/>
                    </a:cubicBezTo>
                    <a:cubicBezTo>
                      <a:pt x="1273" y="527"/>
                      <a:pt x="1272" y="527"/>
                      <a:pt x="1271" y="526"/>
                    </a:cubicBezTo>
                    <a:cubicBezTo>
                      <a:pt x="1270" y="526"/>
                      <a:pt x="1269" y="527"/>
                      <a:pt x="1269" y="527"/>
                    </a:cubicBezTo>
                    <a:cubicBezTo>
                      <a:pt x="1265" y="533"/>
                      <a:pt x="1260" y="539"/>
                      <a:pt x="1257" y="546"/>
                    </a:cubicBezTo>
                    <a:cubicBezTo>
                      <a:pt x="1253" y="553"/>
                      <a:pt x="1249" y="559"/>
                      <a:pt x="1242" y="563"/>
                    </a:cubicBezTo>
                    <a:cubicBezTo>
                      <a:pt x="1240" y="563"/>
                      <a:pt x="1238" y="565"/>
                      <a:pt x="1236" y="567"/>
                    </a:cubicBezTo>
                    <a:cubicBezTo>
                      <a:pt x="1234" y="568"/>
                      <a:pt x="1232" y="569"/>
                      <a:pt x="1229" y="570"/>
                    </a:cubicBezTo>
                    <a:cubicBezTo>
                      <a:pt x="1226" y="571"/>
                      <a:pt x="1224" y="570"/>
                      <a:pt x="1221" y="568"/>
                    </a:cubicBezTo>
                    <a:cubicBezTo>
                      <a:pt x="1220" y="567"/>
                      <a:pt x="1218" y="565"/>
                      <a:pt x="1218" y="563"/>
                    </a:cubicBezTo>
                    <a:cubicBezTo>
                      <a:pt x="1217" y="560"/>
                      <a:pt x="1215" y="559"/>
                      <a:pt x="1212" y="557"/>
                    </a:cubicBezTo>
                    <a:cubicBezTo>
                      <a:pt x="1209" y="555"/>
                      <a:pt x="1208" y="552"/>
                      <a:pt x="1208" y="549"/>
                    </a:cubicBezTo>
                    <a:cubicBezTo>
                      <a:pt x="1209" y="543"/>
                      <a:pt x="1212" y="538"/>
                      <a:pt x="1210" y="533"/>
                    </a:cubicBezTo>
                    <a:cubicBezTo>
                      <a:pt x="1209" y="532"/>
                      <a:pt x="1211" y="530"/>
                      <a:pt x="1211" y="528"/>
                    </a:cubicBezTo>
                    <a:cubicBezTo>
                      <a:pt x="1213" y="523"/>
                      <a:pt x="1215" y="518"/>
                      <a:pt x="1218" y="513"/>
                    </a:cubicBezTo>
                    <a:cubicBezTo>
                      <a:pt x="1219" y="512"/>
                      <a:pt x="1218" y="509"/>
                      <a:pt x="1216" y="509"/>
                    </a:cubicBezTo>
                    <a:cubicBezTo>
                      <a:pt x="1212" y="509"/>
                      <a:pt x="1208" y="504"/>
                      <a:pt x="1203" y="504"/>
                    </a:cubicBezTo>
                    <a:cubicBezTo>
                      <a:pt x="1201" y="504"/>
                      <a:pt x="1199" y="502"/>
                      <a:pt x="1197" y="501"/>
                    </a:cubicBezTo>
                    <a:cubicBezTo>
                      <a:pt x="1196" y="500"/>
                      <a:pt x="1195" y="499"/>
                      <a:pt x="1195" y="497"/>
                    </a:cubicBezTo>
                    <a:cubicBezTo>
                      <a:pt x="1195" y="495"/>
                      <a:pt x="1196" y="494"/>
                      <a:pt x="1194" y="492"/>
                    </a:cubicBezTo>
                    <a:cubicBezTo>
                      <a:pt x="1192" y="489"/>
                      <a:pt x="1189" y="485"/>
                      <a:pt x="1188" y="481"/>
                    </a:cubicBezTo>
                    <a:cubicBezTo>
                      <a:pt x="1187" y="478"/>
                      <a:pt x="1185" y="476"/>
                      <a:pt x="1183" y="474"/>
                    </a:cubicBezTo>
                    <a:cubicBezTo>
                      <a:pt x="1181" y="470"/>
                      <a:pt x="1177" y="468"/>
                      <a:pt x="1172" y="470"/>
                    </a:cubicBezTo>
                    <a:cubicBezTo>
                      <a:pt x="1170" y="471"/>
                      <a:pt x="1168" y="471"/>
                      <a:pt x="1166" y="471"/>
                    </a:cubicBezTo>
                    <a:cubicBezTo>
                      <a:pt x="1159" y="469"/>
                      <a:pt x="1153" y="469"/>
                      <a:pt x="1147" y="465"/>
                    </a:cubicBezTo>
                    <a:cubicBezTo>
                      <a:pt x="1145" y="464"/>
                      <a:pt x="1142" y="463"/>
                      <a:pt x="1139" y="462"/>
                    </a:cubicBezTo>
                    <a:cubicBezTo>
                      <a:pt x="1133" y="460"/>
                      <a:pt x="1126" y="464"/>
                      <a:pt x="1124" y="471"/>
                    </a:cubicBezTo>
                    <a:cubicBezTo>
                      <a:pt x="1122" y="475"/>
                      <a:pt x="1122" y="478"/>
                      <a:pt x="1124" y="482"/>
                    </a:cubicBezTo>
                    <a:cubicBezTo>
                      <a:pt x="1125" y="484"/>
                      <a:pt x="1126" y="487"/>
                      <a:pt x="1124" y="489"/>
                    </a:cubicBezTo>
                    <a:cubicBezTo>
                      <a:pt x="1121" y="493"/>
                      <a:pt x="1118" y="496"/>
                      <a:pt x="1116" y="500"/>
                    </a:cubicBezTo>
                    <a:cubicBezTo>
                      <a:pt x="1114" y="505"/>
                      <a:pt x="1119" y="509"/>
                      <a:pt x="1118" y="515"/>
                    </a:cubicBezTo>
                    <a:cubicBezTo>
                      <a:pt x="1117" y="517"/>
                      <a:pt x="1118" y="519"/>
                      <a:pt x="1118" y="521"/>
                    </a:cubicBezTo>
                    <a:cubicBezTo>
                      <a:pt x="1120" y="525"/>
                      <a:pt x="1118" y="527"/>
                      <a:pt x="1114" y="529"/>
                    </a:cubicBezTo>
                    <a:cubicBezTo>
                      <a:pt x="1113" y="530"/>
                      <a:pt x="1111" y="531"/>
                      <a:pt x="1110" y="532"/>
                    </a:cubicBezTo>
                    <a:cubicBezTo>
                      <a:pt x="1107" y="539"/>
                      <a:pt x="1101" y="543"/>
                      <a:pt x="1097" y="548"/>
                    </a:cubicBezTo>
                    <a:cubicBezTo>
                      <a:pt x="1094" y="551"/>
                      <a:pt x="1094" y="554"/>
                      <a:pt x="1097" y="557"/>
                    </a:cubicBezTo>
                    <a:cubicBezTo>
                      <a:pt x="1098" y="559"/>
                      <a:pt x="1100" y="561"/>
                      <a:pt x="1102" y="564"/>
                    </a:cubicBezTo>
                    <a:cubicBezTo>
                      <a:pt x="1103" y="565"/>
                      <a:pt x="1104" y="567"/>
                      <a:pt x="1104" y="569"/>
                    </a:cubicBezTo>
                    <a:cubicBezTo>
                      <a:pt x="1105" y="575"/>
                      <a:pt x="1106" y="581"/>
                      <a:pt x="1107" y="587"/>
                    </a:cubicBezTo>
                    <a:cubicBezTo>
                      <a:pt x="1108" y="594"/>
                      <a:pt x="1104" y="600"/>
                      <a:pt x="1106" y="607"/>
                    </a:cubicBezTo>
                    <a:cubicBezTo>
                      <a:pt x="1106" y="607"/>
                      <a:pt x="1105" y="609"/>
                      <a:pt x="1104" y="609"/>
                    </a:cubicBezTo>
                    <a:cubicBezTo>
                      <a:pt x="1102" y="611"/>
                      <a:pt x="1100" y="612"/>
                      <a:pt x="1098" y="614"/>
                    </a:cubicBezTo>
                    <a:cubicBezTo>
                      <a:pt x="1091" y="621"/>
                      <a:pt x="1083" y="625"/>
                      <a:pt x="1074" y="629"/>
                    </a:cubicBezTo>
                    <a:cubicBezTo>
                      <a:pt x="1070" y="631"/>
                      <a:pt x="1066" y="632"/>
                      <a:pt x="1062" y="634"/>
                    </a:cubicBezTo>
                    <a:cubicBezTo>
                      <a:pt x="1059" y="635"/>
                      <a:pt x="1058" y="637"/>
                      <a:pt x="1058" y="640"/>
                    </a:cubicBezTo>
                    <a:cubicBezTo>
                      <a:pt x="1058" y="647"/>
                      <a:pt x="1059" y="653"/>
                      <a:pt x="1058" y="660"/>
                    </a:cubicBezTo>
                    <a:cubicBezTo>
                      <a:pt x="1057" y="664"/>
                      <a:pt x="1056" y="669"/>
                      <a:pt x="1056" y="673"/>
                    </a:cubicBezTo>
                    <a:cubicBezTo>
                      <a:pt x="1056" y="677"/>
                      <a:pt x="1057" y="682"/>
                      <a:pt x="1057" y="686"/>
                    </a:cubicBezTo>
                    <a:cubicBezTo>
                      <a:pt x="1057" y="688"/>
                      <a:pt x="1057" y="689"/>
                      <a:pt x="1056" y="691"/>
                    </a:cubicBezTo>
                    <a:cubicBezTo>
                      <a:pt x="1055" y="694"/>
                      <a:pt x="1053" y="697"/>
                      <a:pt x="1051" y="699"/>
                    </a:cubicBezTo>
                    <a:cubicBezTo>
                      <a:pt x="1051" y="700"/>
                      <a:pt x="1049" y="701"/>
                      <a:pt x="1049" y="701"/>
                    </a:cubicBezTo>
                    <a:cubicBezTo>
                      <a:pt x="1045" y="700"/>
                      <a:pt x="1043" y="703"/>
                      <a:pt x="1040" y="705"/>
                    </a:cubicBezTo>
                    <a:cubicBezTo>
                      <a:pt x="1039" y="706"/>
                      <a:pt x="1035" y="705"/>
                      <a:pt x="1034" y="704"/>
                    </a:cubicBezTo>
                    <a:cubicBezTo>
                      <a:pt x="1034" y="702"/>
                      <a:pt x="1033" y="701"/>
                      <a:pt x="1033" y="699"/>
                    </a:cubicBezTo>
                    <a:cubicBezTo>
                      <a:pt x="1031" y="697"/>
                      <a:pt x="1031" y="694"/>
                      <a:pt x="1029" y="692"/>
                    </a:cubicBezTo>
                    <a:cubicBezTo>
                      <a:pt x="1023" y="687"/>
                      <a:pt x="1022" y="680"/>
                      <a:pt x="1018" y="674"/>
                    </a:cubicBezTo>
                    <a:cubicBezTo>
                      <a:pt x="1017" y="672"/>
                      <a:pt x="1017" y="670"/>
                      <a:pt x="1018" y="668"/>
                    </a:cubicBezTo>
                    <a:cubicBezTo>
                      <a:pt x="1022" y="660"/>
                      <a:pt x="1025" y="653"/>
                      <a:pt x="1025" y="644"/>
                    </a:cubicBezTo>
                    <a:cubicBezTo>
                      <a:pt x="1025" y="641"/>
                      <a:pt x="1027" y="639"/>
                      <a:pt x="1027" y="636"/>
                    </a:cubicBezTo>
                    <a:cubicBezTo>
                      <a:pt x="1028" y="634"/>
                      <a:pt x="1029" y="631"/>
                      <a:pt x="1030" y="628"/>
                    </a:cubicBezTo>
                    <a:cubicBezTo>
                      <a:pt x="1030" y="627"/>
                      <a:pt x="1029" y="624"/>
                      <a:pt x="1028" y="624"/>
                    </a:cubicBezTo>
                    <a:cubicBezTo>
                      <a:pt x="1019" y="623"/>
                      <a:pt x="1010" y="620"/>
                      <a:pt x="1002" y="620"/>
                    </a:cubicBezTo>
                    <a:cubicBezTo>
                      <a:pt x="999" y="620"/>
                      <a:pt x="997" y="619"/>
                      <a:pt x="996" y="617"/>
                    </a:cubicBezTo>
                    <a:cubicBezTo>
                      <a:pt x="992" y="612"/>
                      <a:pt x="987" y="608"/>
                      <a:pt x="981" y="605"/>
                    </a:cubicBezTo>
                    <a:cubicBezTo>
                      <a:pt x="975" y="602"/>
                      <a:pt x="971" y="598"/>
                      <a:pt x="968" y="592"/>
                    </a:cubicBezTo>
                    <a:cubicBezTo>
                      <a:pt x="965" y="586"/>
                      <a:pt x="960" y="582"/>
                      <a:pt x="954" y="578"/>
                    </a:cubicBezTo>
                    <a:cubicBezTo>
                      <a:pt x="949" y="575"/>
                      <a:pt x="944" y="572"/>
                      <a:pt x="938" y="569"/>
                    </a:cubicBezTo>
                    <a:cubicBezTo>
                      <a:pt x="936" y="568"/>
                      <a:pt x="933" y="568"/>
                      <a:pt x="930" y="568"/>
                    </a:cubicBezTo>
                    <a:cubicBezTo>
                      <a:pt x="926" y="570"/>
                      <a:pt x="921" y="572"/>
                      <a:pt x="917" y="571"/>
                    </a:cubicBezTo>
                    <a:cubicBezTo>
                      <a:pt x="917" y="571"/>
                      <a:pt x="916" y="571"/>
                      <a:pt x="916" y="571"/>
                    </a:cubicBezTo>
                    <a:cubicBezTo>
                      <a:pt x="916" y="572"/>
                      <a:pt x="916" y="572"/>
                      <a:pt x="916" y="572"/>
                    </a:cubicBezTo>
                    <a:cubicBezTo>
                      <a:pt x="916" y="571"/>
                      <a:pt x="916" y="571"/>
                      <a:pt x="916" y="571"/>
                    </a:cubicBezTo>
                    <a:cubicBezTo>
                      <a:pt x="916" y="571"/>
                      <a:pt x="916" y="571"/>
                      <a:pt x="917" y="571"/>
                    </a:cubicBezTo>
                    <a:cubicBezTo>
                      <a:pt x="919" y="567"/>
                      <a:pt x="921" y="563"/>
                      <a:pt x="921" y="557"/>
                    </a:cubicBezTo>
                    <a:cubicBezTo>
                      <a:pt x="920" y="552"/>
                      <a:pt x="920" y="545"/>
                      <a:pt x="920" y="539"/>
                    </a:cubicBezTo>
                    <a:cubicBezTo>
                      <a:pt x="920" y="537"/>
                      <a:pt x="920" y="535"/>
                      <a:pt x="919" y="533"/>
                    </a:cubicBezTo>
                    <a:cubicBezTo>
                      <a:pt x="919" y="532"/>
                      <a:pt x="918" y="531"/>
                      <a:pt x="917" y="531"/>
                    </a:cubicBezTo>
                    <a:cubicBezTo>
                      <a:pt x="915" y="531"/>
                      <a:pt x="912" y="530"/>
                      <a:pt x="910" y="530"/>
                    </a:cubicBezTo>
                    <a:cubicBezTo>
                      <a:pt x="908" y="530"/>
                      <a:pt x="906" y="529"/>
                      <a:pt x="906" y="527"/>
                    </a:cubicBezTo>
                    <a:cubicBezTo>
                      <a:pt x="905" y="525"/>
                      <a:pt x="905" y="523"/>
                      <a:pt x="905" y="522"/>
                    </a:cubicBezTo>
                    <a:cubicBezTo>
                      <a:pt x="906" y="519"/>
                      <a:pt x="908" y="516"/>
                      <a:pt x="908" y="513"/>
                    </a:cubicBezTo>
                    <a:cubicBezTo>
                      <a:pt x="911" y="499"/>
                      <a:pt x="917" y="487"/>
                      <a:pt x="928" y="478"/>
                    </a:cubicBezTo>
                    <a:cubicBezTo>
                      <a:pt x="930" y="476"/>
                      <a:pt x="932" y="473"/>
                      <a:pt x="934" y="470"/>
                    </a:cubicBezTo>
                    <a:cubicBezTo>
                      <a:pt x="940" y="462"/>
                      <a:pt x="945" y="454"/>
                      <a:pt x="955" y="451"/>
                    </a:cubicBezTo>
                    <a:cubicBezTo>
                      <a:pt x="960" y="447"/>
                      <a:pt x="965" y="444"/>
                      <a:pt x="967" y="437"/>
                    </a:cubicBezTo>
                    <a:cubicBezTo>
                      <a:pt x="967" y="436"/>
                      <a:pt x="968" y="434"/>
                      <a:pt x="970" y="435"/>
                    </a:cubicBezTo>
                    <a:cubicBezTo>
                      <a:pt x="973" y="435"/>
                      <a:pt x="975" y="436"/>
                      <a:pt x="977" y="436"/>
                    </a:cubicBezTo>
                    <a:cubicBezTo>
                      <a:pt x="982" y="436"/>
                      <a:pt x="987" y="432"/>
                      <a:pt x="987" y="427"/>
                    </a:cubicBezTo>
                    <a:cubicBezTo>
                      <a:pt x="987" y="425"/>
                      <a:pt x="986" y="422"/>
                      <a:pt x="986" y="419"/>
                    </a:cubicBezTo>
                    <a:cubicBezTo>
                      <a:pt x="986" y="419"/>
                      <a:pt x="986" y="419"/>
                      <a:pt x="986" y="419"/>
                    </a:cubicBezTo>
                    <a:cubicBezTo>
                      <a:pt x="985" y="419"/>
                      <a:pt x="985" y="419"/>
                      <a:pt x="985" y="419"/>
                    </a:cubicBezTo>
                    <a:cubicBezTo>
                      <a:pt x="985" y="419"/>
                      <a:pt x="986" y="419"/>
                      <a:pt x="986" y="419"/>
                    </a:cubicBezTo>
                    <a:cubicBezTo>
                      <a:pt x="986" y="419"/>
                      <a:pt x="986" y="419"/>
                      <a:pt x="986" y="419"/>
                    </a:cubicBezTo>
                    <a:cubicBezTo>
                      <a:pt x="994" y="420"/>
                      <a:pt x="1000" y="418"/>
                      <a:pt x="1003" y="410"/>
                    </a:cubicBezTo>
                    <a:cubicBezTo>
                      <a:pt x="1003" y="409"/>
                      <a:pt x="1005" y="408"/>
                      <a:pt x="1007" y="409"/>
                    </a:cubicBezTo>
                    <a:cubicBezTo>
                      <a:pt x="1010" y="410"/>
                      <a:pt x="1012" y="411"/>
                      <a:pt x="1015" y="412"/>
                    </a:cubicBezTo>
                    <a:cubicBezTo>
                      <a:pt x="1017" y="413"/>
                      <a:pt x="1020" y="413"/>
                      <a:pt x="1022" y="411"/>
                    </a:cubicBezTo>
                    <a:cubicBezTo>
                      <a:pt x="1031" y="403"/>
                      <a:pt x="1039" y="395"/>
                      <a:pt x="1047" y="387"/>
                    </a:cubicBezTo>
                    <a:cubicBezTo>
                      <a:pt x="1048" y="387"/>
                      <a:pt x="1048" y="385"/>
                      <a:pt x="1048" y="384"/>
                    </a:cubicBezTo>
                    <a:cubicBezTo>
                      <a:pt x="1048" y="382"/>
                      <a:pt x="1049" y="380"/>
                      <a:pt x="1051" y="379"/>
                    </a:cubicBezTo>
                    <a:cubicBezTo>
                      <a:pt x="1054" y="376"/>
                      <a:pt x="1058" y="373"/>
                      <a:pt x="1062" y="369"/>
                    </a:cubicBezTo>
                    <a:cubicBezTo>
                      <a:pt x="1063" y="368"/>
                      <a:pt x="1064" y="367"/>
                      <a:pt x="1065" y="366"/>
                    </a:cubicBezTo>
                    <a:cubicBezTo>
                      <a:pt x="1065" y="366"/>
                      <a:pt x="1065" y="366"/>
                      <a:pt x="1065" y="366"/>
                    </a:cubicBezTo>
                    <a:cubicBezTo>
                      <a:pt x="1066" y="366"/>
                      <a:pt x="1067" y="365"/>
                      <a:pt x="1067" y="364"/>
                    </a:cubicBezTo>
                    <a:cubicBezTo>
                      <a:pt x="1071" y="360"/>
                      <a:pt x="1071" y="360"/>
                      <a:pt x="1069" y="355"/>
                    </a:cubicBezTo>
                    <a:cubicBezTo>
                      <a:pt x="1068" y="354"/>
                      <a:pt x="1068" y="354"/>
                      <a:pt x="1068" y="353"/>
                    </a:cubicBezTo>
                    <a:cubicBezTo>
                      <a:pt x="1067" y="352"/>
                      <a:pt x="1068" y="351"/>
                      <a:pt x="1069" y="350"/>
                    </a:cubicBezTo>
                    <a:cubicBezTo>
                      <a:pt x="1074" y="350"/>
                      <a:pt x="1079" y="349"/>
                      <a:pt x="1081" y="356"/>
                    </a:cubicBezTo>
                    <a:cubicBezTo>
                      <a:pt x="1081" y="356"/>
                      <a:pt x="1082" y="357"/>
                      <a:pt x="1082" y="357"/>
                    </a:cubicBezTo>
                    <a:cubicBezTo>
                      <a:pt x="1090" y="360"/>
                      <a:pt x="1098" y="361"/>
                      <a:pt x="1106" y="357"/>
                    </a:cubicBezTo>
                    <a:cubicBezTo>
                      <a:pt x="1111" y="355"/>
                      <a:pt x="1117" y="352"/>
                      <a:pt x="1121" y="347"/>
                    </a:cubicBezTo>
                    <a:cubicBezTo>
                      <a:pt x="1123" y="346"/>
                      <a:pt x="1125" y="344"/>
                      <a:pt x="1127" y="344"/>
                    </a:cubicBezTo>
                    <a:cubicBezTo>
                      <a:pt x="1131" y="343"/>
                      <a:pt x="1133" y="340"/>
                      <a:pt x="1135" y="336"/>
                    </a:cubicBezTo>
                    <a:cubicBezTo>
                      <a:pt x="1136" y="334"/>
                      <a:pt x="1137" y="331"/>
                      <a:pt x="1136" y="329"/>
                    </a:cubicBezTo>
                    <a:cubicBezTo>
                      <a:pt x="1135" y="326"/>
                      <a:pt x="1135" y="324"/>
                      <a:pt x="1134" y="322"/>
                    </a:cubicBezTo>
                    <a:cubicBezTo>
                      <a:pt x="1132" y="319"/>
                      <a:pt x="1132" y="316"/>
                      <a:pt x="1133" y="313"/>
                    </a:cubicBezTo>
                    <a:cubicBezTo>
                      <a:pt x="1134" y="310"/>
                      <a:pt x="1135" y="306"/>
                      <a:pt x="1135" y="303"/>
                    </a:cubicBezTo>
                    <a:cubicBezTo>
                      <a:pt x="1135" y="303"/>
                      <a:pt x="1135" y="303"/>
                      <a:pt x="1135" y="303"/>
                    </a:cubicBezTo>
                    <a:cubicBezTo>
                      <a:pt x="1134" y="303"/>
                      <a:pt x="1134" y="303"/>
                      <a:pt x="1134" y="303"/>
                    </a:cubicBezTo>
                    <a:cubicBezTo>
                      <a:pt x="1135" y="303"/>
                      <a:pt x="1135" y="303"/>
                      <a:pt x="1135" y="303"/>
                    </a:cubicBezTo>
                    <a:cubicBezTo>
                      <a:pt x="1135" y="303"/>
                      <a:pt x="1135" y="303"/>
                      <a:pt x="1135" y="303"/>
                    </a:cubicBezTo>
                    <a:cubicBezTo>
                      <a:pt x="1137" y="304"/>
                      <a:pt x="1139" y="304"/>
                      <a:pt x="1141" y="304"/>
                    </a:cubicBezTo>
                    <a:cubicBezTo>
                      <a:pt x="1147" y="304"/>
                      <a:pt x="1150" y="301"/>
                      <a:pt x="1150" y="295"/>
                    </a:cubicBezTo>
                    <a:cubicBezTo>
                      <a:pt x="1150" y="293"/>
                      <a:pt x="1150" y="291"/>
                      <a:pt x="1152" y="289"/>
                    </a:cubicBezTo>
                    <a:cubicBezTo>
                      <a:pt x="1154" y="286"/>
                      <a:pt x="1153" y="283"/>
                      <a:pt x="1151" y="281"/>
                    </a:cubicBezTo>
                    <a:cubicBezTo>
                      <a:pt x="1147" y="279"/>
                      <a:pt x="1144" y="276"/>
                      <a:pt x="1145" y="271"/>
                    </a:cubicBezTo>
                    <a:cubicBezTo>
                      <a:pt x="1145" y="267"/>
                      <a:pt x="1143" y="265"/>
                      <a:pt x="1139" y="266"/>
                    </a:cubicBezTo>
                    <a:cubicBezTo>
                      <a:pt x="1136" y="266"/>
                      <a:pt x="1135" y="263"/>
                      <a:pt x="1134" y="261"/>
                    </a:cubicBezTo>
                    <a:cubicBezTo>
                      <a:pt x="1131" y="261"/>
                      <a:pt x="1127" y="260"/>
                      <a:pt x="1125" y="257"/>
                    </a:cubicBezTo>
                    <a:cubicBezTo>
                      <a:pt x="1125" y="257"/>
                      <a:pt x="1125" y="257"/>
                      <a:pt x="1125" y="257"/>
                    </a:cubicBezTo>
                    <a:cubicBezTo>
                      <a:pt x="1124" y="257"/>
                      <a:pt x="1124" y="257"/>
                      <a:pt x="1124" y="257"/>
                    </a:cubicBezTo>
                    <a:cubicBezTo>
                      <a:pt x="1125" y="257"/>
                      <a:pt x="1125" y="257"/>
                      <a:pt x="1125" y="257"/>
                    </a:cubicBezTo>
                    <a:cubicBezTo>
                      <a:pt x="1124" y="258"/>
                      <a:pt x="1123" y="258"/>
                      <a:pt x="1122" y="258"/>
                    </a:cubicBezTo>
                    <a:cubicBezTo>
                      <a:pt x="1116" y="258"/>
                      <a:pt x="1113" y="261"/>
                      <a:pt x="1112" y="265"/>
                    </a:cubicBezTo>
                    <a:cubicBezTo>
                      <a:pt x="1111" y="270"/>
                      <a:pt x="1108" y="274"/>
                      <a:pt x="1110" y="280"/>
                    </a:cubicBezTo>
                    <a:cubicBezTo>
                      <a:pt x="1110" y="281"/>
                      <a:pt x="1110" y="282"/>
                      <a:pt x="1109" y="283"/>
                    </a:cubicBezTo>
                    <a:cubicBezTo>
                      <a:pt x="1107" y="284"/>
                      <a:pt x="1105" y="286"/>
                      <a:pt x="1103" y="288"/>
                    </a:cubicBezTo>
                    <a:cubicBezTo>
                      <a:pt x="1098" y="289"/>
                      <a:pt x="1096" y="292"/>
                      <a:pt x="1094" y="297"/>
                    </a:cubicBezTo>
                    <a:cubicBezTo>
                      <a:pt x="1093" y="299"/>
                      <a:pt x="1092" y="301"/>
                      <a:pt x="1090" y="304"/>
                    </a:cubicBezTo>
                    <a:cubicBezTo>
                      <a:pt x="1089" y="305"/>
                      <a:pt x="1087" y="306"/>
                      <a:pt x="1085" y="306"/>
                    </a:cubicBezTo>
                    <a:cubicBezTo>
                      <a:pt x="1085" y="307"/>
                      <a:pt x="1085" y="307"/>
                      <a:pt x="1085" y="307"/>
                    </a:cubicBezTo>
                    <a:cubicBezTo>
                      <a:pt x="1085" y="307"/>
                      <a:pt x="1085" y="307"/>
                      <a:pt x="1084" y="308"/>
                    </a:cubicBezTo>
                    <a:cubicBezTo>
                      <a:pt x="1085" y="307"/>
                      <a:pt x="1085" y="307"/>
                      <a:pt x="1085" y="306"/>
                    </a:cubicBezTo>
                    <a:cubicBezTo>
                      <a:pt x="1085" y="306"/>
                      <a:pt x="1085" y="306"/>
                      <a:pt x="1085" y="306"/>
                    </a:cubicBezTo>
                    <a:cubicBezTo>
                      <a:pt x="1084" y="305"/>
                      <a:pt x="1084" y="303"/>
                      <a:pt x="1081" y="302"/>
                    </a:cubicBezTo>
                    <a:cubicBezTo>
                      <a:pt x="1079" y="301"/>
                      <a:pt x="1078" y="304"/>
                      <a:pt x="1077" y="308"/>
                    </a:cubicBezTo>
                    <a:cubicBezTo>
                      <a:pt x="1076" y="310"/>
                      <a:pt x="1076" y="312"/>
                      <a:pt x="1077" y="314"/>
                    </a:cubicBezTo>
                    <a:cubicBezTo>
                      <a:pt x="1078" y="317"/>
                      <a:pt x="1077" y="319"/>
                      <a:pt x="1076" y="320"/>
                    </a:cubicBezTo>
                    <a:cubicBezTo>
                      <a:pt x="1075" y="322"/>
                      <a:pt x="1072" y="323"/>
                      <a:pt x="1070" y="323"/>
                    </a:cubicBezTo>
                    <a:cubicBezTo>
                      <a:pt x="1069" y="322"/>
                      <a:pt x="1067" y="321"/>
                      <a:pt x="1066" y="319"/>
                    </a:cubicBezTo>
                    <a:cubicBezTo>
                      <a:pt x="1065" y="316"/>
                      <a:pt x="1065" y="313"/>
                      <a:pt x="1064" y="310"/>
                    </a:cubicBezTo>
                    <a:cubicBezTo>
                      <a:pt x="1063" y="304"/>
                      <a:pt x="1065" y="298"/>
                      <a:pt x="1070" y="294"/>
                    </a:cubicBezTo>
                    <a:cubicBezTo>
                      <a:pt x="1072" y="292"/>
                      <a:pt x="1072" y="290"/>
                      <a:pt x="1073" y="288"/>
                    </a:cubicBezTo>
                    <a:cubicBezTo>
                      <a:pt x="1074" y="280"/>
                      <a:pt x="1071" y="274"/>
                      <a:pt x="1068" y="267"/>
                    </a:cubicBezTo>
                    <a:cubicBezTo>
                      <a:pt x="1067" y="266"/>
                      <a:pt x="1064" y="266"/>
                      <a:pt x="1063" y="267"/>
                    </a:cubicBezTo>
                    <a:cubicBezTo>
                      <a:pt x="1060" y="271"/>
                      <a:pt x="1056" y="275"/>
                      <a:pt x="1055" y="280"/>
                    </a:cubicBezTo>
                    <a:cubicBezTo>
                      <a:pt x="1054" y="282"/>
                      <a:pt x="1052" y="284"/>
                      <a:pt x="1050" y="286"/>
                    </a:cubicBezTo>
                    <a:cubicBezTo>
                      <a:pt x="1050" y="286"/>
                      <a:pt x="1049" y="287"/>
                      <a:pt x="1049" y="287"/>
                    </a:cubicBezTo>
                    <a:cubicBezTo>
                      <a:pt x="1047" y="287"/>
                      <a:pt x="1047" y="286"/>
                      <a:pt x="1047" y="285"/>
                    </a:cubicBezTo>
                    <a:cubicBezTo>
                      <a:pt x="1049" y="279"/>
                      <a:pt x="1050" y="274"/>
                      <a:pt x="1050" y="269"/>
                    </a:cubicBezTo>
                    <a:cubicBezTo>
                      <a:pt x="1049" y="266"/>
                      <a:pt x="1052" y="266"/>
                      <a:pt x="1054" y="265"/>
                    </a:cubicBezTo>
                    <a:cubicBezTo>
                      <a:pt x="1057" y="263"/>
                      <a:pt x="1057" y="260"/>
                      <a:pt x="1055" y="258"/>
                    </a:cubicBezTo>
                    <a:cubicBezTo>
                      <a:pt x="1052" y="256"/>
                      <a:pt x="1050" y="254"/>
                      <a:pt x="1046" y="253"/>
                    </a:cubicBezTo>
                    <a:cubicBezTo>
                      <a:pt x="1043" y="253"/>
                      <a:pt x="1041" y="252"/>
                      <a:pt x="1039" y="250"/>
                    </a:cubicBezTo>
                    <a:cubicBezTo>
                      <a:pt x="1038" y="249"/>
                      <a:pt x="1037" y="248"/>
                      <a:pt x="1038" y="247"/>
                    </a:cubicBezTo>
                    <a:cubicBezTo>
                      <a:pt x="1041" y="244"/>
                      <a:pt x="1044" y="241"/>
                      <a:pt x="1047" y="238"/>
                    </a:cubicBezTo>
                    <a:cubicBezTo>
                      <a:pt x="1048" y="237"/>
                      <a:pt x="1049" y="237"/>
                      <a:pt x="1050" y="237"/>
                    </a:cubicBezTo>
                    <a:cubicBezTo>
                      <a:pt x="1054" y="235"/>
                      <a:pt x="1055" y="234"/>
                      <a:pt x="1054" y="231"/>
                    </a:cubicBezTo>
                    <a:cubicBezTo>
                      <a:pt x="1052" y="221"/>
                      <a:pt x="1050" y="211"/>
                      <a:pt x="1054" y="201"/>
                    </a:cubicBezTo>
                    <a:cubicBezTo>
                      <a:pt x="1055" y="199"/>
                      <a:pt x="1055" y="197"/>
                      <a:pt x="1055" y="196"/>
                    </a:cubicBezTo>
                    <a:cubicBezTo>
                      <a:pt x="1052" y="190"/>
                      <a:pt x="1053" y="183"/>
                      <a:pt x="1050" y="177"/>
                    </a:cubicBezTo>
                    <a:cubicBezTo>
                      <a:pt x="1049" y="174"/>
                      <a:pt x="1050" y="173"/>
                      <a:pt x="1052" y="171"/>
                    </a:cubicBezTo>
                    <a:cubicBezTo>
                      <a:pt x="1056" y="168"/>
                      <a:pt x="1060" y="165"/>
                      <a:pt x="1064" y="162"/>
                    </a:cubicBezTo>
                    <a:cubicBezTo>
                      <a:pt x="1067" y="160"/>
                      <a:pt x="1068" y="157"/>
                      <a:pt x="1069" y="154"/>
                    </a:cubicBezTo>
                    <a:cubicBezTo>
                      <a:pt x="1069" y="153"/>
                      <a:pt x="1069" y="152"/>
                      <a:pt x="1070" y="151"/>
                    </a:cubicBezTo>
                    <a:cubicBezTo>
                      <a:pt x="1071" y="150"/>
                      <a:pt x="1072" y="149"/>
                      <a:pt x="1073" y="149"/>
                    </a:cubicBezTo>
                    <a:cubicBezTo>
                      <a:pt x="1075" y="150"/>
                      <a:pt x="1078" y="152"/>
                      <a:pt x="1080" y="153"/>
                    </a:cubicBezTo>
                    <a:cubicBezTo>
                      <a:pt x="1083" y="155"/>
                      <a:pt x="1086" y="154"/>
                      <a:pt x="1089" y="152"/>
                    </a:cubicBezTo>
                    <a:cubicBezTo>
                      <a:pt x="1091" y="151"/>
                      <a:pt x="1093" y="150"/>
                      <a:pt x="1094" y="148"/>
                    </a:cubicBezTo>
                    <a:cubicBezTo>
                      <a:pt x="1102" y="141"/>
                      <a:pt x="1110" y="134"/>
                      <a:pt x="1117" y="126"/>
                    </a:cubicBezTo>
                    <a:cubicBezTo>
                      <a:pt x="1119" y="125"/>
                      <a:pt x="1120" y="123"/>
                      <a:pt x="1121" y="121"/>
                    </a:cubicBezTo>
                    <a:cubicBezTo>
                      <a:pt x="1123" y="119"/>
                      <a:pt x="1121" y="114"/>
                      <a:pt x="1118" y="112"/>
                    </a:cubicBezTo>
                    <a:cubicBezTo>
                      <a:pt x="1118" y="112"/>
                      <a:pt x="1117" y="112"/>
                      <a:pt x="1117" y="112"/>
                    </a:cubicBezTo>
                    <a:cubicBezTo>
                      <a:pt x="1110" y="111"/>
                      <a:pt x="1105" y="108"/>
                      <a:pt x="1099" y="104"/>
                    </a:cubicBezTo>
                    <a:cubicBezTo>
                      <a:pt x="1098" y="103"/>
                      <a:pt x="1096" y="102"/>
                      <a:pt x="1093" y="101"/>
                    </a:cubicBezTo>
                    <a:cubicBezTo>
                      <a:pt x="1089" y="100"/>
                      <a:pt x="1084" y="100"/>
                      <a:pt x="1079" y="101"/>
                    </a:cubicBezTo>
                    <a:cubicBezTo>
                      <a:pt x="1077" y="102"/>
                      <a:pt x="1075" y="102"/>
                      <a:pt x="1074" y="103"/>
                    </a:cubicBezTo>
                    <a:cubicBezTo>
                      <a:pt x="1072" y="106"/>
                      <a:pt x="1070" y="110"/>
                      <a:pt x="1066" y="111"/>
                    </a:cubicBezTo>
                    <a:cubicBezTo>
                      <a:pt x="1064" y="114"/>
                      <a:pt x="1062" y="118"/>
                      <a:pt x="1060" y="121"/>
                    </a:cubicBezTo>
                    <a:cubicBezTo>
                      <a:pt x="1057" y="126"/>
                      <a:pt x="1054" y="131"/>
                      <a:pt x="1052" y="137"/>
                    </a:cubicBezTo>
                    <a:cubicBezTo>
                      <a:pt x="1050" y="140"/>
                      <a:pt x="1049" y="143"/>
                      <a:pt x="1049" y="146"/>
                    </a:cubicBezTo>
                    <a:cubicBezTo>
                      <a:pt x="1049" y="154"/>
                      <a:pt x="1045" y="160"/>
                      <a:pt x="1043" y="167"/>
                    </a:cubicBezTo>
                    <a:cubicBezTo>
                      <a:pt x="1042" y="168"/>
                      <a:pt x="1042" y="169"/>
                      <a:pt x="1040" y="170"/>
                    </a:cubicBezTo>
                    <a:cubicBezTo>
                      <a:pt x="1037" y="172"/>
                      <a:pt x="1034" y="175"/>
                      <a:pt x="1031" y="177"/>
                    </a:cubicBezTo>
                    <a:cubicBezTo>
                      <a:pt x="1028" y="179"/>
                      <a:pt x="1028" y="181"/>
                      <a:pt x="1029" y="184"/>
                    </a:cubicBezTo>
                    <a:cubicBezTo>
                      <a:pt x="1029" y="184"/>
                      <a:pt x="1029" y="184"/>
                      <a:pt x="1029" y="184"/>
                    </a:cubicBezTo>
                    <a:cubicBezTo>
                      <a:pt x="1029" y="184"/>
                      <a:pt x="1029" y="184"/>
                      <a:pt x="1029" y="185"/>
                    </a:cubicBezTo>
                    <a:cubicBezTo>
                      <a:pt x="1029" y="185"/>
                      <a:pt x="1029" y="185"/>
                      <a:pt x="1030" y="185"/>
                    </a:cubicBezTo>
                    <a:cubicBezTo>
                      <a:pt x="1029" y="186"/>
                      <a:pt x="1029" y="185"/>
                      <a:pt x="1029" y="185"/>
                    </a:cubicBezTo>
                    <a:cubicBezTo>
                      <a:pt x="1029" y="185"/>
                      <a:pt x="1029" y="184"/>
                      <a:pt x="1029" y="184"/>
                    </a:cubicBezTo>
                    <a:cubicBezTo>
                      <a:pt x="1029" y="184"/>
                      <a:pt x="1029" y="184"/>
                      <a:pt x="1029" y="184"/>
                    </a:cubicBezTo>
                    <a:cubicBezTo>
                      <a:pt x="1026" y="185"/>
                      <a:pt x="1023" y="185"/>
                      <a:pt x="1021" y="186"/>
                    </a:cubicBezTo>
                    <a:cubicBezTo>
                      <a:pt x="1014" y="191"/>
                      <a:pt x="1010" y="198"/>
                      <a:pt x="1009" y="206"/>
                    </a:cubicBezTo>
                    <a:cubicBezTo>
                      <a:pt x="1008" y="210"/>
                      <a:pt x="1008" y="212"/>
                      <a:pt x="1005" y="215"/>
                    </a:cubicBezTo>
                    <a:cubicBezTo>
                      <a:pt x="1004" y="215"/>
                      <a:pt x="1003" y="216"/>
                      <a:pt x="1003" y="217"/>
                    </a:cubicBezTo>
                    <a:cubicBezTo>
                      <a:pt x="1000" y="220"/>
                      <a:pt x="999" y="224"/>
                      <a:pt x="1000" y="228"/>
                    </a:cubicBezTo>
                    <a:cubicBezTo>
                      <a:pt x="1000" y="232"/>
                      <a:pt x="1001" y="235"/>
                      <a:pt x="1003" y="238"/>
                    </a:cubicBezTo>
                    <a:cubicBezTo>
                      <a:pt x="1004" y="240"/>
                      <a:pt x="1005" y="242"/>
                      <a:pt x="1006" y="244"/>
                    </a:cubicBezTo>
                    <a:cubicBezTo>
                      <a:pt x="1007" y="244"/>
                      <a:pt x="1009" y="244"/>
                      <a:pt x="1010" y="245"/>
                    </a:cubicBezTo>
                    <a:cubicBezTo>
                      <a:pt x="1013" y="247"/>
                      <a:pt x="1016" y="249"/>
                      <a:pt x="1019" y="251"/>
                    </a:cubicBezTo>
                    <a:cubicBezTo>
                      <a:pt x="1020" y="252"/>
                      <a:pt x="1020" y="252"/>
                      <a:pt x="1020" y="252"/>
                    </a:cubicBezTo>
                    <a:cubicBezTo>
                      <a:pt x="1020" y="254"/>
                      <a:pt x="1019" y="254"/>
                      <a:pt x="1018" y="254"/>
                    </a:cubicBezTo>
                    <a:cubicBezTo>
                      <a:pt x="1017" y="254"/>
                      <a:pt x="1015" y="255"/>
                      <a:pt x="1014" y="256"/>
                    </a:cubicBezTo>
                    <a:cubicBezTo>
                      <a:pt x="1011" y="258"/>
                      <a:pt x="1009" y="262"/>
                      <a:pt x="1007" y="265"/>
                    </a:cubicBezTo>
                    <a:cubicBezTo>
                      <a:pt x="1006" y="266"/>
                      <a:pt x="1006" y="268"/>
                      <a:pt x="1009" y="270"/>
                    </a:cubicBezTo>
                    <a:cubicBezTo>
                      <a:pt x="1010" y="270"/>
                      <a:pt x="1011" y="270"/>
                      <a:pt x="1012" y="270"/>
                    </a:cubicBezTo>
                    <a:cubicBezTo>
                      <a:pt x="1012" y="270"/>
                      <a:pt x="1012" y="270"/>
                      <a:pt x="1012" y="270"/>
                    </a:cubicBezTo>
                    <a:cubicBezTo>
                      <a:pt x="1013" y="270"/>
                      <a:pt x="1013" y="270"/>
                      <a:pt x="1013" y="270"/>
                    </a:cubicBezTo>
                    <a:cubicBezTo>
                      <a:pt x="1012" y="271"/>
                      <a:pt x="1012" y="271"/>
                      <a:pt x="1012" y="271"/>
                    </a:cubicBezTo>
                    <a:cubicBezTo>
                      <a:pt x="1012" y="270"/>
                      <a:pt x="1012" y="270"/>
                      <a:pt x="1012" y="270"/>
                    </a:cubicBezTo>
                    <a:cubicBezTo>
                      <a:pt x="1012" y="273"/>
                      <a:pt x="1012" y="275"/>
                      <a:pt x="1011" y="276"/>
                    </a:cubicBezTo>
                    <a:cubicBezTo>
                      <a:pt x="1008" y="279"/>
                      <a:pt x="1005" y="282"/>
                      <a:pt x="1002" y="284"/>
                    </a:cubicBezTo>
                    <a:cubicBezTo>
                      <a:pt x="999" y="287"/>
                      <a:pt x="995" y="289"/>
                      <a:pt x="990" y="289"/>
                    </a:cubicBezTo>
                    <a:cubicBezTo>
                      <a:pt x="984" y="289"/>
                      <a:pt x="982" y="294"/>
                      <a:pt x="981" y="299"/>
                    </a:cubicBezTo>
                    <a:cubicBezTo>
                      <a:pt x="980" y="302"/>
                      <a:pt x="979" y="306"/>
                      <a:pt x="979" y="310"/>
                    </a:cubicBezTo>
                    <a:cubicBezTo>
                      <a:pt x="978" y="311"/>
                      <a:pt x="978" y="311"/>
                      <a:pt x="977" y="312"/>
                    </a:cubicBezTo>
                    <a:cubicBezTo>
                      <a:pt x="977" y="312"/>
                      <a:pt x="976" y="311"/>
                      <a:pt x="976" y="311"/>
                    </a:cubicBezTo>
                    <a:cubicBezTo>
                      <a:pt x="975" y="309"/>
                      <a:pt x="974" y="307"/>
                      <a:pt x="972" y="305"/>
                    </a:cubicBezTo>
                    <a:cubicBezTo>
                      <a:pt x="970" y="302"/>
                      <a:pt x="970" y="301"/>
                      <a:pt x="973" y="298"/>
                    </a:cubicBezTo>
                    <a:cubicBezTo>
                      <a:pt x="976" y="294"/>
                      <a:pt x="979" y="290"/>
                      <a:pt x="981" y="286"/>
                    </a:cubicBezTo>
                    <a:cubicBezTo>
                      <a:pt x="982" y="285"/>
                      <a:pt x="981" y="282"/>
                      <a:pt x="980" y="282"/>
                    </a:cubicBezTo>
                    <a:cubicBezTo>
                      <a:pt x="974" y="282"/>
                      <a:pt x="973" y="278"/>
                      <a:pt x="972" y="273"/>
                    </a:cubicBezTo>
                    <a:cubicBezTo>
                      <a:pt x="972" y="273"/>
                      <a:pt x="971" y="273"/>
                      <a:pt x="971" y="272"/>
                    </a:cubicBezTo>
                    <a:cubicBezTo>
                      <a:pt x="971" y="273"/>
                      <a:pt x="972" y="273"/>
                      <a:pt x="972" y="273"/>
                    </a:cubicBezTo>
                    <a:cubicBezTo>
                      <a:pt x="972" y="273"/>
                      <a:pt x="972" y="273"/>
                      <a:pt x="972" y="273"/>
                    </a:cubicBezTo>
                    <a:cubicBezTo>
                      <a:pt x="972" y="274"/>
                      <a:pt x="973" y="274"/>
                      <a:pt x="973" y="274"/>
                    </a:cubicBezTo>
                    <a:cubicBezTo>
                      <a:pt x="972" y="273"/>
                      <a:pt x="972" y="273"/>
                      <a:pt x="972" y="273"/>
                    </a:cubicBezTo>
                    <a:cubicBezTo>
                      <a:pt x="974" y="274"/>
                      <a:pt x="976" y="274"/>
                      <a:pt x="979" y="275"/>
                    </a:cubicBezTo>
                    <a:cubicBezTo>
                      <a:pt x="981" y="276"/>
                      <a:pt x="983" y="276"/>
                      <a:pt x="985" y="275"/>
                    </a:cubicBezTo>
                    <a:cubicBezTo>
                      <a:pt x="988" y="274"/>
                      <a:pt x="992" y="272"/>
                      <a:pt x="995" y="270"/>
                    </a:cubicBezTo>
                    <a:cubicBezTo>
                      <a:pt x="996" y="270"/>
                      <a:pt x="997" y="269"/>
                      <a:pt x="997" y="268"/>
                    </a:cubicBezTo>
                    <a:cubicBezTo>
                      <a:pt x="997" y="264"/>
                      <a:pt x="996" y="260"/>
                      <a:pt x="996" y="256"/>
                    </a:cubicBezTo>
                    <a:cubicBezTo>
                      <a:pt x="996" y="253"/>
                      <a:pt x="996" y="253"/>
                      <a:pt x="1000" y="252"/>
                    </a:cubicBezTo>
                    <a:cubicBezTo>
                      <a:pt x="1005" y="251"/>
                      <a:pt x="1005" y="248"/>
                      <a:pt x="1005" y="244"/>
                    </a:cubicBezTo>
                    <a:cubicBezTo>
                      <a:pt x="1004" y="244"/>
                      <a:pt x="1003" y="244"/>
                      <a:pt x="1003" y="244"/>
                    </a:cubicBezTo>
                    <a:cubicBezTo>
                      <a:pt x="995" y="245"/>
                      <a:pt x="990" y="242"/>
                      <a:pt x="987" y="235"/>
                    </a:cubicBezTo>
                    <a:cubicBezTo>
                      <a:pt x="987" y="234"/>
                      <a:pt x="986" y="233"/>
                      <a:pt x="986" y="232"/>
                    </a:cubicBezTo>
                    <a:cubicBezTo>
                      <a:pt x="985" y="231"/>
                      <a:pt x="982" y="230"/>
                      <a:pt x="981" y="231"/>
                    </a:cubicBezTo>
                    <a:cubicBezTo>
                      <a:pt x="979" y="233"/>
                      <a:pt x="977" y="235"/>
                      <a:pt x="975" y="237"/>
                    </a:cubicBezTo>
                    <a:cubicBezTo>
                      <a:pt x="971" y="243"/>
                      <a:pt x="966" y="248"/>
                      <a:pt x="959" y="249"/>
                    </a:cubicBezTo>
                    <a:cubicBezTo>
                      <a:pt x="958" y="249"/>
                      <a:pt x="957" y="250"/>
                      <a:pt x="956" y="250"/>
                    </a:cubicBezTo>
                    <a:cubicBezTo>
                      <a:pt x="955" y="250"/>
                      <a:pt x="955" y="251"/>
                      <a:pt x="955" y="251"/>
                    </a:cubicBezTo>
                    <a:cubicBezTo>
                      <a:pt x="954" y="252"/>
                      <a:pt x="953" y="255"/>
                      <a:pt x="955" y="256"/>
                    </a:cubicBezTo>
                    <a:cubicBezTo>
                      <a:pt x="960" y="260"/>
                      <a:pt x="966" y="264"/>
                      <a:pt x="969" y="271"/>
                    </a:cubicBezTo>
                    <a:cubicBezTo>
                      <a:pt x="969" y="270"/>
                      <a:pt x="969" y="270"/>
                      <a:pt x="969" y="270"/>
                    </a:cubicBezTo>
                    <a:cubicBezTo>
                      <a:pt x="969" y="270"/>
                      <a:pt x="969" y="270"/>
                      <a:pt x="969" y="271"/>
                    </a:cubicBezTo>
                    <a:cubicBezTo>
                      <a:pt x="967" y="271"/>
                      <a:pt x="964" y="272"/>
                      <a:pt x="961" y="272"/>
                    </a:cubicBezTo>
                    <a:cubicBezTo>
                      <a:pt x="958" y="272"/>
                      <a:pt x="956" y="272"/>
                      <a:pt x="955" y="275"/>
                    </a:cubicBezTo>
                    <a:cubicBezTo>
                      <a:pt x="954" y="277"/>
                      <a:pt x="952" y="279"/>
                      <a:pt x="951" y="280"/>
                    </a:cubicBezTo>
                    <a:cubicBezTo>
                      <a:pt x="949" y="281"/>
                      <a:pt x="948" y="282"/>
                      <a:pt x="948" y="284"/>
                    </a:cubicBezTo>
                    <a:cubicBezTo>
                      <a:pt x="948" y="286"/>
                      <a:pt x="948" y="287"/>
                      <a:pt x="947" y="288"/>
                    </a:cubicBezTo>
                    <a:cubicBezTo>
                      <a:pt x="944" y="290"/>
                      <a:pt x="942" y="289"/>
                      <a:pt x="940" y="288"/>
                    </a:cubicBezTo>
                    <a:cubicBezTo>
                      <a:pt x="938" y="288"/>
                      <a:pt x="936" y="287"/>
                      <a:pt x="934" y="286"/>
                    </a:cubicBezTo>
                    <a:cubicBezTo>
                      <a:pt x="931" y="284"/>
                      <a:pt x="927" y="283"/>
                      <a:pt x="923" y="285"/>
                    </a:cubicBezTo>
                    <a:cubicBezTo>
                      <a:pt x="922" y="286"/>
                      <a:pt x="920" y="286"/>
                      <a:pt x="918" y="287"/>
                    </a:cubicBezTo>
                    <a:cubicBezTo>
                      <a:pt x="916" y="287"/>
                      <a:pt x="914" y="287"/>
                      <a:pt x="912" y="286"/>
                    </a:cubicBezTo>
                    <a:cubicBezTo>
                      <a:pt x="909" y="284"/>
                      <a:pt x="905" y="282"/>
                      <a:pt x="903" y="278"/>
                    </a:cubicBezTo>
                    <a:cubicBezTo>
                      <a:pt x="901" y="273"/>
                      <a:pt x="897" y="271"/>
                      <a:pt x="892" y="270"/>
                    </a:cubicBezTo>
                    <a:cubicBezTo>
                      <a:pt x="890" y="269"/>
                      <a:pt x="888" y="268"/>
                      <a:pt x="887" y="265"/>
                    </a:cubicBezTo>
                    <a:cubicBezTo>
                      <a:pt x="886" y="260"/>
                      <a:pt x="883" y="255"/>
                      <a:pt x="884" y="249"/>
                    </a:cubicBezTo>
                    <a:cubicBezTo>
                      <a:pt x="884" y="248"/>
                      <a:pt x="884" y="246"/>
                      <a:pt x="884" y="245"/>
                    </a:cubicBezTo>
                    <a:cubicBezTo>
                      <a:pt x="883" y="241"/>
                      <a:pt x="879" y="237"/>
                      <a:pt x="876" y="238"/>
                    </a:cubicBezTo>
                    <a:cubicBezTo>
                      <a:pt x="868" y="239"/>
                      <a:pt x="861" y="240"/>
                      <a:pt x="853" y="240"/>
                    </a:cubicBezTo>
                    <a:cubicBezTo>
                      <a:pt x="850" y="241"/>
                      <a:pt x="847" y="244"/>
                      <a:pt x="846" y="247"/>
                    </a:cubicBezTo>
                    <a:cubicBezTo>
                      <a:pt x="845" y="249"/>
                      <a:pt x="846" y="252"/>
                      <a:pt x="848" y="254"/>
                    </a:cubicBezTo>
                    <a:cubicBezTo>
                      <a:pt x="850" y="255"/>
                      <a:pt x="851" y="256"/>
                      <a:pt x="853" y="255"/>
                    </a:cubicBezTo>
                    <a:cubicBezTo>
                      <a:pt x="854" y="254"/>
                      <a:pt x="855" y="253"/>
                      <a:pt x="856" y="253"/>
                    </a:cubicBezTo>
                    <a:cubicBezTo>
                      <a:pt x="859" y="252"/>
                      <a:pt x="862" y="252"/>
                      <a:pt x="865" y="251"/>
                    </a:cubicBezTo>
                    <a:cubicBezTo>
                      <a:pt x="869" y="251"/>
                      <a:pt x="872" y="249"/>
                      <a:pt x="875" y="248"/>
                    </a:cubicBezTo>
                    <a:cubicBezTo>
                      <a:pt x="875" y="248"/>
                      <a:pt x="876" y="249"/>
                      <a:pt x="877" y="250"/>
                    </a:cubicBezTo>
                    <a:cubicBezTo>
                      <a:pt x="877" y="250"/>
                      <a:pt x="876" y="251"/>
                      <a:pt x="876" y="251"/>
                    </a:cubicBezTo>
                    <a:cubicBezTo>
                      <a:pt x="873" y="253"/>
                      <a:pt x="870" y="253"/>
                      <a:pt x="867" y="255"/>
                    </a:cubicBezTo>
                    <a:cubicBezTo>
                      <a:pt x="863" y="258"/>
                      <a:pt x="860" y="259"/>
                      <a:pt x="855" y="260"/>
                    </a:cubicBezTo>
                    <a:cubicBezTo>
                      <a:pt x="853" y="261"/>
                      <a:pt x="851" y="261"/>
                      <a:pt x="849" y="262"/>
                    </a:cubicBezTo>
                    <a:cubicBezTo>
                      <a:pt x="846" y="263"/>
                      <a:pt x="843" y="265"/>
                      <a:pt x="842" y="269"/>
                    </a:cubicBezTo>
                    <a:cubicBezTo>
                      <a:pt x="841" y="274"/>
                      <a:pt x="839" y="280"/>
                      <a:pt x="839" y="285"/>
                    </a:cubicBezTo>
                    <a:cubicBezTo>
                      <a:pt x="839" y="286"/>
                      <a:pt x="838" y="288"/>
                      <a:pt x="836" y="289"/>
                    </a:cubicBezTo>
                    <a:cubicBezTo>
                      <a:pt x="835" y="290"/>
                      <a:pt x="833" y="291"/>
                      <a:pt x="832" y="291"/>
                    </a:cubicBezTo>
                    <a:cubicBezTo>
                      <a:pt x="830" y="290"/>
                      <a:pt x="831" y="288"/>
                      <a:pt x="832" y="287"/>
                    </a:cubicBezTo>
                    <a:cubicBezTo>
                      <a:pt x="834" y="284"/>
                      <a:pt x="834" y="282"/>
                      <a:pt x="832" y="279"/>
                    </a:cubicBezTo>
                    <a:cubicBezTo>
                      <a:pt x="831" y="276"/>
                      <a:pt x="829" y="272"/>
                      <a:pt x="827" y="269"/>
                    </a:cubicBezTo>
                    <a:cubicBezTo>
                      <a:pt x="826" y="266"/>
                      <a:pt x="824" y="263"/>
                      <a:pt x="823" y="260"/>
                    </a:cubicBezTo>
                    <a:cubicBezTo>
                      <a:pt x="822" y="258"/>
                      <a:pt x="819" y="257"/>
                      <a:pt x="817" y="257"/>
                    </a:cubicBezTo>
                    <a:cubicBezTo>
                      <a:pt x="815" y="257"/>
                      <a:pt x="813" y="258"/>
                      <a:pt x="811" y="259"/>
                    </a:cubicBezTo>
                    <a:cubicBezTo>
                      <a:pt x="795" y="262"/>
                      <a:pt x="780" y="259"/>
                      <a:pt x="766" y="248"/>
                    </a:cubicBezTo>
                    <a:cubicBezTo>
                      <a:pt x="765" y="248"/>
                      <a:pt x="765" y="245"/>
                      <a:pt x="766" y="244"/>
                    </a:cubicBezTo>
                    <a:cubicBezTo>
                      <a:pt x="768" y="241"/>
                      <a:pt x="770" y="239"/>
                      <a:pt x="774" y="239"/>
                    </a:cubicBezTo>
                    <a:cubicBezTo>
                      <a:pt x="775" y="239"/>
                      <a:pt x="777" y="239"/>
                      <a:pt x="779" y="239"/>
                    </a:cubicBezTo>
                    <a:cubicBezTo>
                      <a:pt x="786" y="238"/>
                      <a:pt x="789" y="235"/>
                      <a:pt x="787" y="228"/>
                    </a:cubicBezTo>
                    <a:cubicBezTo>
                      <a:pt x="787" y="225"/>
                      <a:pt x="785" y="222"/>
                      <a:pt x="784" y="219"/>
                    </a:cubicBezTo>
                    <a:cubicBezTo>
                      <a:pt x="782" y="215"/>
                      <a:pt x="778" y="212"/>
                      <a:pt x="773" y="213"/>
                    </a:cubicBezTo>
                    <a:cubicBezTo>
                      <a:pt x="767" y="213"/>
                      <a:pt x="763" y="211"/>
                      <a:pt x="758" y="208"/>
                    </a:cubicBezTo>
                    <a:cubicBezTo>
                      <a:pt x="752" y="203"/>
                      <a:pt x="746" y="198"/>
                      <a:pt x="740" y="193"/>
                    </a:cubicBezTo>
                    <a:cubicBezTo>
                      <a:pt x="736" y="190"/>
                      <a:pt x="733" y="187"/>
                      <a:pt x="732" y="182"/>
                    </a:cubicBezTo>
                    <a:cubicBezTo>
                      <a:pt x="731" y="175"/>
                      <a:pt x="726" y="171"/>
                      <a:pt x="720" y="169"/>
                    </a:cubicBezTo>
                    <a:cubicBezTo>
                      <a:pt x="715" y="167"/>
                      <a:pt x="711" y="167"/>
                      <a:pt x="707" y="172"/>
                    </a:cubicBezTo>
                    <a:cubicBezTo>
                      <a:pt x="706" y="173"/>
                      <a:pt x="704" y="175"/>
                      <a:pt x="702" y="176"/>
                    </a:cubicBezTo>
                    <a:cubicBezTo>
                      <a:pt x="701" y="177"/>
                      <a:pt x="699" y="177"/>
                      <a:pt x="697" y="177"/>
                    </a:cubicBezTo>
                    <a:cubicBezTo>
                      <a:pt x="695" y="177"/>
                      <a:pt x="694" y="175"/>
                      <a:pt x="695" y="174"/>
                    </a:cubicBezTo>
                    <a:cubicBezTo>
                      <a:pt x="699" y="168"/>
                      <a:pt x="700" y="162"/>
                      <a:pt x="701" y="156"/>
                    </a:cubicBezTo>
                    <a:cubicBezTo>
                      <a:pt x="701" y="155"/>
                      <a:pt x="701" y="155"/>
                      <a:pt x="700" y="154"/>
                    </a:cubicBezTo>
                    <a:cubicBezTo>
                      <a:pt x="700" y="154"/>
                      <a:pt x="699" y="154"/>
                      <a:pt x="699" y="154"/>
                    </a:cubicBezTo>
                    <a:cubicBezTo>
                      <a:pt x="697" y="154"/>
                      <a:pt x="696" y="155"/>
                      <a:pt x="695" y="156"/>
                    </a:cubicBezTo>
                    <a:cubicBezTo>
                      <a:pt x="690" y="160"/>
                      <a:pt x="685" y="164"/>
                      <a:pt x="681" y="168"/>
                    </a:cubicBezTo>
                    <a:cubicBezTo>
                      <a:pt x="680" y="168"/>
                      <a:pt x="679" y="168"/>
                      <a:pt x="678" y="168"/>
                    </a:cubicBezTo>
                    <a:cubicBezTo>
                      <a:pt x="677" y="168"/>
                      <a:pt x="676" y="167"/>
                      <a:pt x="676" y="166"/>
                    </a:cubicBezTo>
                    <a:cubicBezTo>
                      <a:pt x="675" y="162"/>
                      <a:pt x="675" y="157"/>
                      <a:pt x="676" y="153"/>
                    </a:cubicBezTo>
                    <a:cubicBezTo>
                      <a:pt x="678" y="145"/>
                      <a:pt x="679" y="138"/>
                      <a:pt x="678" y="130"/>
                    </a:cubicBezTo>
                    <a:cubicBezTo>
                      <a:pt x="678" y="128"/>
                      <a:pt x="678" y="127"/>
                      <a:pt x="677" y="125"/>
                    </a:cubicBezTo>
                    <a:cubicBezTo>
                      <a:pt x="677" y="125"/>
                      <a:pt x="675" y="124"/>
                      <a:pt x="674" y="125"/>
                    </a:cubicBezTo>
                    <a:cubicBezTo>
                      <a:pt x="672" y="126"/>
                      <a:pt x="671" y="129"/>
                      <a:pt x="671" y="132"/>
                    </a:cubicBezTo>
                    <a:cubicBezTo>
                      <a:pt x="670" y="135"/>
                      <a:pt x="669" y="137"/>
                      <a:pt x="667" y="139"/>
                    </a:cubicBezTo>
                    <a:cubicBezTo>
                      <a:pt x="663" y="141"/>
                      <a:pt x="660" y="143"/>
                      <a:pt x="657" y="144"/>
                    </a:cubicBezTo>
                    <a:cubicBezTo>
                      <a:pt x="655" y="146"/>
                      <a:pt x="653" y="145"/>
                      <a:pt x="651" y="143"/>
                    </a:cubicBezTo>
                    <a:cubicBezTo>
                      <a:pt x="650" y="143"/>
                      <a:pt x="649" y="142"/>
                      <a:pt x="649" y="141"/>
                    </a:cubicBezTo>
                    <a:cubicBezTo>
                      <a:pt x="649" y="142"/>
                      <a:pt x="649" y="142"/>
                      <a:pt x="649" y="142"/>
                    </a:cubicBezTo>
                    <a:cubicBezTo>
                      <a:pt x="648" y="142"/>
                      <a:pt x="648" y="142"/>
                      <a:pt x="647" y="142"/>
                    </a:cubicBezTo>
                    <a:cubicBezTo>
                      <a:pt x="647" y="142"/>
                      <a:pt x="646" y="143"/>
                      <a:pt x="645" y="144"/>
                    </a:cubicBezTo>
                    <a:cubicBezTo>
                      <a:pt x="644" y="144"/>
                      <a:pt x="644" y="144"/>
                      <a:pt x="643" y="144"/>
                    </a:cubicBezTo>
                    <a:cubicBezTo>
                      <a:pt x="642" y="143"/>
                      <a:pt x="642" y="142"/>
                      <a:pt x="644" y="142"/>
                    </a:cubicBezTo>
                    <a:cubicBezTo>
                      <a:pt x="645" y="142"/>
                      <a:pt x="646" y="142"/>
                      <a:pt x="647" y="142"/>
                    </a:cubicBezTo>
                    <a:cubicBezTo>
                      <a:pt x="648" y="142"/>
                      <a:pt x="648" y="141"/>
                      <a:pt x="648" y="141"/>
                    </a:cubicBezTo>
                    <a:cubicBezTo>
                      <a:pt x="648" y="141"/>
                      <a:pt x="649" y="141"/>
                      <a:pt x="649" y="141"/>
                    </a:cubicBezTo>
                    <a:cubicBezTo>
                      <a:pt x="649" y="140"/>
                      <a:pt x="650" y="138"/>
                      <a:pt x="650" y="137"/>
                    </a:cubicBezTo>
                    <a:cubicBezTo>
                      <a:pt x="650" y="135"/>
                      <a:pt x="650" y="133"/>
                      <a:pt x="648" y="133"/>
                    </a:cubicBezTo>
                    <a:cubicBezTo>
                      <a:pt x="644" y="132"/>
                      <a:pt x="641" y="131"/>
                      <a:pt x="637" y="132"/>
                    </a:cubicBezTo>
                    <a:cubicBezTo>
                      <a:pt x="629" y="136"/>
                      <a:pt x="621" y="138"/>
                      <a:pt x="612" y="139"/>
                    </a:cubicBezTo>
                    <a:cubicBezTo>
                      <a:pt x="609" y="139"/>
                      <a:pt x="606" y="140"/>
                      <a:pt x="604" y="141"/>
                    </a:cubicBezTo>
                    <a:cubicBezTo>
                      <a:pt x="599" y="145"/>
                      <a:pt x="594" y="145"/>
                      <a:pt x="589" y="144"/>
                    </a:cubicBezTo>
                    <a:cubicBezTo>
                      <a:pt x="589" y="144"/>
                      <a:pt x="589" y="144"/>
                      <a:pt x="589" y="144"/>
                    </a:cubicBezTo>
                    <a:cubicBezTo>
                      <a:pt x="588" y="145"/>
                      <a:pt x="588" y="145"/>
                      <a:pt x="588" y="145"/>
                    </a:cubicBezTo>
                    <a:cubicBezTo>
                      <a:pt x="589" y="144"/>
                      <a:pt x="589" y="144"/>
                      <a:pt x="589" y="144"/>
                    </a:cubicBezTo>
                    <a:cubicBezTo>
                      <a:pt x="589" y="144"/>
                      <a:pt x="589" y="144"/>
                      <a:pt x="589" y="144"/>
                    </a:cubicBezTo>
                    <a:cubicBezTo>
                      <a:pt x="589" y="144"/>
                      <a:pt x="590" y="143"/>
                      <a:pt x="590" y="143"/>
                    </a:cubicBezTo>
                    <a:cubicBezTo>
                      <a:pt x="591" y="141"/>
                      <a:pt x="592" y="139"/>
                      <a:pt x="590" y="137"/>
                    </a:cubicBezTo>
                    <a:cubicBezTo>
                      <a:pt x="589" y="135"/>
                      <a:pt x="587" y="135"/>
                      <a:pt x="584" y="137"/>
                    </a:cubicBezTo>
                    <a:cubicBezTo>
                      <a:pt x="583" y="138"/>
                      <a:pt x="581" y="139"/>
                      <a:pt x="579" y="139"/>
                    </a:cubicBezTo>
                    <a:cubicBezTo>
                      <a:pt x="575" y="140"/>
                      <a:pt x="571" y="141"/>
                      <a:pt x="568" y="142"/>
                    </a:cubicBezTo>
                    <a:cubicBezTo>
                      <a:pt x="563" y="144"/>
                      <a:pt x="560" y="146"/>
                      <a:pt x="559" y="151"/>
                    </a:cubicBezTo>
                    <a:cubicBezTo>
                      <a:pt x="559" y="153"/>
                      <a:pt x="557" y="154"/>
                      <a:pt x="556" y="153"/>
                    </a:cubicBezTo>
                    <a:cubicBezTo>
                      <a:pt x="554" y="152"/>
                      <a:pt x="551" y="150"/>
                      <a:pt x="549" y="149"/>
                    </a:cubicBezTo>
                    <a:cubicBezTo>
                      <a:pt x="546" y="146"/>
                      <a:pt x="544" y="143"/>
                      <a:pt x="543" y="140"/>
                    </a:cubicBezTo>
                    <a:cubicBezTo>
                      <a:pt x="542" y="136"/>
                      <a:pt x="540" y="132"/>
                      <a:pt x="539" y="129"/>
                    </a:cubicBezTo>
                    <a:cubicBezTo>
                      <a:pt x="538" y="126"/>
                      <a:pt x="537" y="124"/>
                      <a:pt x="536" y="121"/>
                    </a:cubicBezTo>
                    <a:cubicBezTo>
                      <a:pt x="532" y="117"/>
                      <a:pt x="527" y="115"/>
                      <a:pt x="523" y="112"/>
                    </a:cubicBezTo>
                    <a:cubicBezTo>
                      <a:pt x="516" y="107"/>
                      <a:pt x="509" y="103"/>
                      <a:pt x="506" y="94"/>
                    </a:cubicBezTo>
                    <a:cubicBezTo>
                      <a:pt x="506" y="93"/>
                      <a:pt x="505" y="92"/>
                      <a:pt x="504" y="91"/>
                    </a:cubicBezTo>
                    <a:cubicBezTo>
                      <a:pt x="503" y="90"/>
                      <a:pt x="501" y="88"/>
                      <a:pt x="499" y="88"/>
                    </a:cubicBezTo>
                    <a:cubicBezTo>
                      <a:pt x="497" y="88"/>
                      <a:pt x="495" y="88"/>
                      <a:pt x="492" y="88"/>
                    </a:cubicBezTo>
                    <a:cubicBezTo>
                      <a:pt x="488" y="88"/>
                      <a:pt x="484" y="86"/>
                      <a:pt x="480" y="83"/>
                    </a:cubicBezTo>
                    <a:cubicBezTo>
                      <a:pt x="475" y="79"/>
                      <a:pt x="470" y="75"/>
                      <a:pt x="464" y="72"/>
                    </a:cubicBezTo>
                    <a:cubicBezTo>
                      <a:pt x="461" y="71"/>
                      <a:pt x="458" y="69"/>
                      <a:pt x="456" y="66"/>
                    </a:cubicBezTo>
                    <a:cubicBezTo>
                      <a:pt x="453" y="64"/>
                      <a:pt x="451" y="61"/>
                      <a:pt x="450" y="57"/>
                    </a:cubicBezTo>
                    <a:cubicBezTo>
                      <a:pt x="448" y="53"/>
                      <a:pt x="444" y="52"/>
                      <a:pt x="440" y="52"/>
                    </a:cubicBezTo>
                    <a:cubicBezTo>
                      <a:pt x="437" y="53"/>
                      <a:pt x="435" y="54"/>
                      <a:pt x="432" y="54"/>
                    </a:cubicBezTo>
                    <a:cubicBezTo>
                      <a:pt x="430" y="55"/>
                      <a:pt x="429" y="54"/>
                      <a:pt x="428" y="52"/>
                    </a:cubicBezTo>
                    <a:cubicBezTo>
                      <a:pt x="425" y="48"/>
                      <a:pt x="425" y="43"/>
                      <a:pt x="423" y="39"/>
                    </a:cubicBezTo>
                    <a:cubicBezTo>
                      <a:pt x="422" y="38"/>
                      <a:pt x="423" y="37"/>
                      <a:pt x="424" y="36"/>
                    </a:cubicBezTo>
                    <a:cubicBezTo>
                      <a:pt x="425" y="35"/>
                      <a:pt x="426" y="33"/>
                      <a:pt x="425" y="31"/>
                    </a:cubicBezTo>
                    <a:cubicBezTo>
                      <a:pt x="424" y="30"/>
                      <a:pt x="423" y="29"/>
                      <a:pt x="422" y="28"/>
                    </a:cubicBezTo>
                    <a:cubicBezTo>
                      <a:pt x="420" y="27"/>
                      <a:pt x="417" y="26"/>
                      <a:pt x="414" y="25"/>
                    </a:cubicBezTo>
                    <a:cubicBezTo>
                      <a:pt x="413" y="25"/>
                      <a:pt x="411" y="25"/>
                      <a:pt x="409" y="24"/>
                    </a:cubicBezTo>
                    <a:cubicBezTo>
                      <a:pt x="407" y="24"/>
                      <a:pt x="406" y="23"/>
                      <a:pt x="407" y="19"/>
                    </a:cubicBezTo>
                    <a:cubicBezTo>
                      <a:pt x="407" y="17"/>
                      <a:pt x="407" y="14"/>
                      <a:pt x="404" y="13"/>
                    </a:cubicBezTo>
                    <a:cubicBezTo>
                      <a:pt x="404" y="13"/>
                      <a:pt x="404" y="13"/>
                      <a:pt x="404" y="13"/>
                    </a:cubicBezTo>
                    <a:cubicBezTo>
                      <a:pt x="404" y="13"/>
                      <a:pt x="404" y="13"/>
                      <a:pt x="403" y="13"/>
                    </a:cubicBezTo>
                    <a:cubicBezTo>
                      <a:pt x="402" y="14"/>
                      <a:pt x="400" y="14"/>
                      <a:pt x="398" y="15"/>
                    </a:cubicBezTo>
                    <a:cubicBezTo>
                      <a:pt x="398" y="15"/>
                      <a:pt x="397" y="15"/>
                      <a:pt x="397" y="16"/>
                    </a:cubicBezTo>
                    <a:cubicBezTo>
                      <a:pt x="396" y="16"/>
                      <a:pt x="396" y="16"/>
                      <a:pt x="396" y="16"/>
                    </a:cubicBezTo>
                    <a:cubicBezTo>
                      <a:pt x="396" y="17"/>
                      <a:pt x="396" y="18"/>
                      <a:pt x="396" y="19"/>
                    </a:cubicBezTo>
                    <a:cubicBezTo>
                      <a:pt x="394" y="21"/>
                      <a:pt x="393" y="22"/>
                      <a:pt x="390" y="20"/>
                    </a:cubicBezTo>
                    <a:cubicBezTo>
                      <a:pt x="390" y="20"/>
                      <a:pt x="389" y="18"/>
                      <a:pt x="389" y="17"/>
                    </a:cubicBezTo>
                    <a:cubicBezTo>
                      <a:pt x="389" y="17"/>
                      <a:pt x="390" y="16"/>
                      <a:pt x="390" y="16"/>
                    </a:cubicBezTo>
                    <a:cubicBezTo>
                      <a:pt x="392" y="16"/>
                      <a:pt x="394" y="16"/>
                      <a:pt x="396" y="16"/>
                    </a:cubicBezTo>
                    <a:cubicBezTo>
                      <a:pt x="396" y="16"/>
                      <a:pt x="396" y="15"/>
                      <a:pt x="396" y="15"/>
                    </a:cubicBezTo>
                    <a:cubicBezTo>
                      <a:pt x="397" y="15"/>
                      <a:pt x="398" y="15"/>
                      <a:pt x="398" y="15"/>
                    </a:cubicBezTo>
                    <a:cubicBezTo>
                      <a:pt x="400" y="14"/>
                      <a:pt x="401" y="13"/>
                      <a:pt x="403" y="13"/>
                    </a:cubicBezTo>
                    <a:cubicBezTo>
                      <a:pt x="403" y="13"/>
                      <a:pt x="404" y="13"/>
                      <a:pt x="404" y="13"/>
                    </a:cubicBezTo>
                    <a:cubicBezTo>
                      <a:pt x="404" y="13"/>
                      <a:pt x="404" y="13"/>
                      <a:pt x="404" y="13"/>
                    </a:cubicBezTo>
                    <a:cubicBezTo>
                      <a:pt x="403" y="9"/>
                      <a:pt x="401" y="5"/>
                      <a:pt x="398" y="2"/>
                    </a:cubicBezTo>
                    <a:cubicBezTo>
                      <a:pt x="396" y="0"/>
                      <a:pt x="394" y="0"/>
                      <a:pt x="392" y="1"/>
                    </a:cubicBezTo>
                    <a:cubicBezTo>
                      <a:pt x="388" y="2"/>
                      <a:pt x="384" y="3"/>
                      <a:pt x="381" y="5"/>
                    </a:cubicBezTo>
                    <a:cubicBezTo>
                      <a:pt x="377" y="9"/>
                      <a:pt x="371" y="9"/>
                      <a:pt x="366" y="8"/>
                    </a:cubicBezTo>
                    <a:cubicBezTo>
                      <a:pt x="363" y="7"/>
                      <a:pt x="359" y="6"/>
                      <a:pt x="356" y="5"/>
                    </a:cubicBezTo>
                    <a:cubicBezTo>
                      <a:pt x="351" y="3"/>
                      <a:pt x="347" y="6"/>
                      <a:pt x="343" y="9"/>
                    </a:cubicBezTo>
                    <a:cubicBezTo>
                      <a:pt x="342" y="10"/>
                      <a:pt x="341" y="12"/>
                      <a:pt x="340" y="14"/>
                    </a:cubicBezTo>
                    <a:cubicBezTo>
                      <a:pt x="339" y="15"/>
                      <a:pt x="338" y="16"/>
                      <a:pt x="337" y="16"/>
                    </a:cubicBezTo>
                    <a:cubicBezTo>
                      <a:pt x="332" y="17"/>
                      <a:pt x="328" y="19"/>
                      <a:pt x="324" y="18"/>
                    </a:cubicBezTo>
                    <a:cubicBezTo>
                      <a:pt x="317" y="16"/>
                      <a:pt x="312" y="18"/>
                      <a:pt x="307" y="21"/>
                    </a:cubicBezTo>
                    <a:cubicBezTo>
                      <a:pt x="297" y="28"/>
                      <a:pt x="286" y="33"/>
                      <a:pt x="278" y="41"/>
                    </a:cubicBezTo>
                    <a:cubicBezTo>
                      <a:pt x="277" y="42"/>
                      <a:pt x="276" y="43"/>
                      <a:pt x="274" y="44"/>
                    </a:cubicBezTo>
                    <a:cubicBezTo>
                      <a:pt x="264" y="50"/>
                      <a:pt x="253" y="56"/>
                      <a:pt x="240" y="49"/>
                    </a:cubicBezTo>
                    <a:cubicBezTo>
                      <a:pt x="240" y="49"/>
                      <a:pt x="239" y="48"/>
                      <a:pt x="239" y="48"/>
                    </a:cubicBezTo>
                    <a:cubicBezTo>
                      <a:pt x="234" y="46"/>
                      <a:pt x="231" y="47"/>
                      <a:pt x="227" y="51"/>
                    </a:cubicBezTo>
                    <a:cubicBezTo>
                      <a:pt x="225" y="54"/>
                      <a:pt x="223" y="58"/>
                      <a:pt x="220" y="60"/>
                    </a:cubicBezTo>
                    <a:cubicBezTo>
                      <a:pt x="215" y="64"/>
                      <a:pt x="214" y="68"/>
                      <a:pt x="216" y="73"/>
                    </a:cubicBezTo>
                    <a:cubicBezTo>
                      <a:pt x="218" y="77"/>
                      <a:pt x="218" y="81"/>
                      <a:pt x="220" y="84"/>
                    </a:cubicBezTo>
                    <a:cubicBezTo>
                      <a:pt x="223" y="95"/>
                      <a:pt x="224" y="105"/>
                      <a:pt x="219" y="115"/>
                    </a:cubicBezTo>
                    <a:cubicBezTo>
                      <a:pt x="218" y="117"/>
                      <a:pt x="219" y="120"/>
                      <a:pt x="221" y="122"/>
                    </a:cubicBezTo>
                    <a:cubicBezTo>
                      <a:pt x="224" y="124"/>
                      <a:pt x="227" y="125"/>
                      <a:pt x="230" y="127"/>
                    </a:cubicBezTo>
                    <a:cubicBezTo>
                      <a:pt x="230" y="127"/>
                      <a:pt x="230" y="129"/>
                      <a:pt x="230" y="130"/>
                    </a:cubicBezTo>
                    <a:cubicBezTo>
                      <a:pt x="231" y="130"/>
                      <a:pt x="230" y="130"/>
                      <a:pt x="229" y="130"/>
                    </a:cubicBezTo>
                    <a:cubicBezTo>
                      <a:pt x="227" y="130"/>
                      <a:pt x="226" y="131"/>
                      <a:pt x="225" y="133"/>
                    </a:cubicBezTo>
                    <a:cubicBezTo>
                      <a:pt x="225" y="137"/>
                      <a:pt x="225" y="141"/>
                      <a:pt x="224" y="146"/>
                    </a:cubicBezTo>
                    <a:cubicBezTo>
                      <a:pt x="224" y="146"/>
                      <a:pt x="226" y="148"/>
                      <a:pt x="227" y="148"/>
                    </a:cubicBezTo>
                    <a:cubicBezTo>
                      <a:pt x="228" y="148"/>
                      <a:pt x="229" y="148"/>
                      <a:pt x="231" y="148"/>
                    </a:cubicBezTo>
                    <a:cubicBezTo>
                      <a:pt x="231" y="148"/>
                      <a:pt x="231" y="148"/>
                      <a:pt x="231" y="148"/>
                    </a:cubicBezTo>
                    <a:cubicBezTo>
                      <a:pt x="231" y="148"/>
                      <a:pt x="231" y="148"/>
                      <a:pt x="232" y="148"/>
                    </a:cubicBezTo>
                    <a:cubicBezTo>
                      <a:pt x="232" y="147"/>
                      <a:pt x="232" y="146"/>
                      <a:pt x="232" y="145"/>
                    </a:cubicBezTo>
                    <a:cubicBezTo>
                      <a:pt x="232" y="145"/>
                      <a:pt x="232" y="145"/>
                      <a:pt x="232" y="145"/>
                    </a:cubicBezTo>
                    <a:cubicBezTo>
                      <a:pt x="231" y="144"/>
                      <a:pt x="231" y="144"/>
                      <a:pt x="231" y="144"/>
                    </a:cubicBezTo>
                    <a:cubicBezTo>
                      <a:pt x="232" y="145"/>
                      <a:pt x="232" y="145"/>
                      <a:pt x="232" y="145"/>
                    </a:cubicBezTo>
                    <a:cubicBezTo>
                      <a:pt x="232" y="145"/>
                      <a:pt x="232" y="145"/>
                      <a:pt x="232" y="145"/>
                    </a:cubicBezTo>
                    <a:cubicBezTo>
                      <a:pt x="237" y="144"/>
                      <a:pt x="241" y="144"/>
                      <a:pt x="246" y="146"/>
                    </a:cubicBezTo>
                    <a:cubicBezTo>
                      <a:pt x="247" y="147"/>
                      <a:pt x="248" y="149"/>
                      <a:pt x="247" y="150"/>
                    </a:cubicBezTo>
                    <a:cubicBezTo>
                      <a:pt x="246" y="151"/>
                      <a:pt x="245" y="152"/>
                      <a:pt x="245" y="152"/>
                    </a:cubicBezTo>
                    <a:cubicBezTo>
                      <a:pt x="240" y="152"/>
                      <a:pt x="236" y="150"/>
                      <a:pt x="232" y="148"/>
                    </a:cubicBezTo>
                    <a:cubicBezTo>
                      <a:pt x="232" y="148"/>
                      <a:pt x="232" y="148"/>
                      <a:pt x="232" y="148"/>
                    </a:cubicBezTo>
                    <a:cubicBezTo>
                      <a:pt x="231" y="148"/>
                      <a:pt x="231" y="148"/>
                      <a:pt x="231" y="148"/>
                    </a:cubicBezTo>
                    <a:cubicBezTo>
                      <a:pt x="230" y="150"/>
                      <a:pt x="230" y="152"/>
                      <a:pt x="228" y="153"/>
                    </a:cubicBezTo>
                    <a:cubicBezTo>
                      <a:pt x="224" y="153"/>
                      <a:pt x="221" y="154"/>
                      <a:pt x="219" y="156"/>
                    </a:cubicBezTo>
                    <a:cubicBezTo>
                      <a:pt x="216" y="158"/>
                      <a:pt x="212" y="158"/>
                      <a:pt x="209" y="156"/>
                    </a:cubicBezTo>
                    <a:cubicBezTo>
                      <a:pt x="206" y="155"/>
                      <a:pt x="203" y="153"/>
                      <a:pt x="199" y="151"/>
                    </a:cubicBezTo>
                    <a:cubicBezTo>
                      <a:pt x="197" y="150"/>
                      <a:pt x="196" y="147"/>
                      <a:pt x="198" y="145"/>
                    </a:cubicBezTo>
                    <a:cubicBezTo>
                      <a:pt x="199" y="144"/>
                      <a:pt x="200" y="142"/>
                      <a:pt x="202" y="140"/>
                    </a:cubicBezTo>
                    <a:cubicBezTo>
                      <a:pt x="204" y="136"/>
                      <a:pt x="200" y="132"/>
                      <a:pt x="197" y="132"/>
                    </a:cubicBezTo>
                    <a:cubicBezTo>
                      <a:pt x="192" y="132"/>
                      <a:pt x="188" y="132"/>
                      <a:pt x="184" y="132"/>
                    </a:cubicBezTo>
                    <a:cubicBezTo>
                      <a:pt x="181" y="133"/>
                      <a:pt x="178" y="134"/>
                      <a:pt x="176" y="136"/>
                    </a:cubicBezTo>
                    <a:cubicBezTo>
                      <a:pt x="174" y="139"/>
                      <a:pt x="171" y="139"/>
                      <a:pt x="168" y="138"/>
                    </a:cubicBezTo>
                    <a:cubicBezTo>
                      <a:pt x="165" y="138"/>
                      <a:pt x="162" y="139"/>
                      <a:pt x="160" y="140"/>
                    </a:cubicBezTo>
                    <a:cubicBezTo>
                      <a:pt x="152" y="141"/>
                      <a:pt x="146" y="146"/>
                      <a:pt x="139" y="149"/>
                    </a:cubicBezTo>
                    <a:cubicBezTo>
                      <a:pt x="136" y="150"/>
                      <a:pt x="135" y="153"/>
                      <a:pt x="137" y="156"/>
                    </a:cubicBezTo>
                    <a:cubicBezTo>
                      <a:pt x="139" y="159"/>
                      <a:pt x="142" y="163"/>
                      <a:pt x="144" y="166"/>
                    </a:cubicBezTo>
                    <a:cubicBezTo>
                      <a:pt x="145" y="168"/>
                      <a:pt x="145" y="168"/>
                      <a:pt x="142" y="170"/>
                    </a:cubicBezTo>
                    <a:cubicBezTo>
                      <a:pt x="141" y="170"/>
                      <a:pt x="140" y="170"/>
                      <a:pt x="139" y="171"/>
                    </a:cubicBezTo>
                    <a:cubicBezTo>
                      <a:pt x="138" y="176"/>
                      <a:pt x="135" y="181"/>
                      <a:pt x="134" y="186"/>
                    </a:cubicBezTo>
                    <a:cubicBezTo>
                      <a:pt x="133" y="188"/>
                      <a:pt x="134" y="191"/>
                      <a:pt x="135" y="193"/>
                    </a:cubicBezTo>
                    <a:cubicBezTo>
                      <a:pt x="139" y="198"/>
                      <a:pt x="143" y="203"/>
                      <a:pt x="151" y="202"/>
                    </a:cubicBezTo>
                    <a:cubicBezTo>
                      <a:pt x="157" y="201"/>
                      <a:pt x="163" y="201"/>
                      <a:pt x="168" y="205"/>
                    </a:cubicBezTo>
                    <a:cubicBezTo>
                      <a:pt x="171" y="208"/>
                      <a:pt x="174" y="208"/>
                      <a:pt x="177" y="206"/>
                    </a:cubicBezTo>
                    <a:cubicBezTo>
                      <a:pt x="183" y="204"/>
                      <a:pt x="188" y="201"/>
                      <a:pt x="194" y="199"/>
                    </a:cubicBezTo>
                    <a:cubicBezTo>
                      <a:pt x="195" y="199"/>
                      <a:pt x="197" y="199"/>
                      <a:pt x="199" y="200"/>
                    </a:cubicBezTo>
                    <a:cubicBezTo>
                      <a:pt x="199" y="200"/>
                      <a:pt x="200" y="200"/>
                      <a:pt x="200" y="201"/>
                    </a:cubicBezTo>
                    <a:cubicBezTo>
                      <a:pt x="200" y="201"/>
                      <a:pt x="200" y="202"/>
                      <a:pt x="200" y="202"/>
                    </a:cubicBezTo>
                    <a:cubicBezTo>
                      <a:pt x="199" y="203"/>
                      <a:pt x="198" y="204"/>
                      <a:pt x="197" y="204"/>
                    </a:cubicBezTo>
                    <a:cubicBezTo>
                      <a:pt x="194" y="205"/>
                      <a:pt x="192" y="206"/>
                      <a:pt x="192" y="209"/>
                    </a:cubicBezTo>
                    <a:cubicBezTo>
                      <a:pt x="193" y="211"/>
                      <a:pt x="193" y="213"/>
                      <a:pt x="192" y="214"/>
                    </a:cubicBezTo>
                    <a:cubicBezTo>
                      <a:pt x="190" y="218"/>
                      <a:pt x="188" y="223"/>
                      <a:pt x="187" y="228"/>
                    </a:cubicBezTo>
                    <a:cubicBezTo>
                      <a:pt x="186" y="233"/>
                      <a:pt x="178" y="239"/>
                      <a:pt x="172" y="239"/>
                    </a:cubicBezTo>
                    <a:cubicBezTo>
                      <a:pt x="171" y="239"/>
                      <a:pt x="170" y="239"/>
                      <a:pt x="169" y="238"/>
                    </a:cubicBezTo>
                    <a:cubicBezTo>
                      <a:pt x="167" y="237"/>
                      <a:pt x="166" y="236"/>
                      <a:pt x="164" y="234"/>
                    </a:cubicBezTo>
                    <a:cubicBezTo>
                      <a:pt x="163" y="233"/>
                      <a:pt x="162" y="231"/>
                      <a:pt x="161" y="231"/>
                    </a:cubicBezTo>
                    <a:cubicBezTo>
                      <a:pt x="159" y="231"/>
                      <a:pt x="159" y="233"/>
                      <a:pt x="159" y="235"/>
                    </a:cubicBezTo>
                    <a:cubicBezTo>
                      <a:pt x="156" y="241"/>
                      <a:pt x="151" y="244"/>
                      <a:pt x="145" y="245"/>
                    </a:cubicBezTo>
                    <a:cubicBezTo>
                      <a:pt x="144" y="245"/>
                      <a:pt x="143" y="244"/>
                      <a:pt x="142" y="244"/>
                    </a:cubicBezTo>
                    <a:cubicBezTo>
                      <a:pt x="141" y="243"/>
                      <a:pt x="141" y="242"/>
                      <a:pt x="140" y="241"/>
                    </a:cubicBezTo>
                    <a:cubicBezTo>
                      <a:pt x="137" y="237"/>
                      <a:pt x="134" y="236"/>
                      <a:pt x="131" y="238"/>
                    </a:cubicBezTo>
                    <a:cubicBezTo>
                      <a:pt x="124" y="241"/>
                      <a:pt x="118" y="245"/>
                      <a:pt x="116" y="253"/>
                    </a:cubicBezTo>
                    <a:cubicBezTo>
                      <a:pt x="116" y="254"/>
                      <a:pt x="115" y="255"/>
                      <a:pt x="114" y="255"/>
                    </a:cubicBezTo>
                    <a:cubicBezTo>
                      <a:pt x="104" y="261"/>
                      <a:pt x="98" y="270"/>
                      <a:pt x="89" y="276"/>
                    </a:cubicBezTo>
                    <a:cubicBezTo>
                      <a:pt x="83" y="281"/>
                      <a:pt x="81" y="286"/>
                      <a:pt x="83" y="293"/>
                    </a:cubicBezTo>
                    <a:cubicBezTo>
                      <a:pt x="83" y="296"/>
                      <a:pt x="84" y="299"/>
                      <a:pt x="85" y="301"/>
                    </a:cubicBezTo>
                    <a:cubicBezTo>
                      <a:pt x="86" y="304"/>
                      <a:pt x="85" y="307"/>
                      <a:pt x="83" y="309"/>
                    </a:cubicBezTo>
                    <a:cubicBezTo>
                      <a:pt x="78" y="314"/>
                      <a:pt x="78" y="320"/>
                      <a:pt x="80" y="326"/>
                    </a:cubicBezTo>
                    <a:cubicBezTo>
                      <a:pt x="81" y="330"/>
                      <a:pt x="82" y="333"/>
                      <a:pt x="83" y="337"/>
                    </a:cubicBezTo>
                    <a:cubicBezTo>
                      <a:pt x="83" y="339"/>
                      <a:pt x="85" y="341"/>
                      <a:pt x="87" y="341"/>
                    </a:cubicBezTo>
                    <a:cubicBezTo>
                      <a:pt x="89" y="342"/>
                      <a:pt x="92" y="343"/>
                      <a:pt x="94" y="342"/>
                    </a:cubicBezTo>
                    <a:cubicBezTo>
                      <a:pt x="98" y="341"/>
                      <a:pt x="102" y="340"/>
                      <a:pt x="106" y="341"/>
                    </a:cubicBezTo>
                    <a:cubicBezTo>
                      <a:pt x="106" y="341"/>
                      <a:pt x="106" y="341"/>
                      <a:pt x="106" y="340"/>
                    </a:cubicBezTo>
                    <a:cubicBezTo>
                      <a:pt x="106" y="340"/>
                      <a:pt x="106" y="340"/>
                      <a:pt x="107" y="339"/>
                    </a:cubicBezTo>
                    <a:cubicBezTo>
                      <a:pt x="107" y="338"/>
                      <a:pt x="107" y="337"/>
                      <a:pt x="107" y="336"/>
                    </a:cubicBezTo>
                    <a:cubicBezTo>
                      <a:pt x="107" y="335"/>
                      <a:pt x="107" y="335"/>
                      <a:pt x="107" y="334"/>
                    </a:cubicBezTo>
                    <a:cubicBezTo>
                      <a:pt x="108" y="334"/>
                      <a:pt x="109" y="334"/>
                      <a:pt x="108" y="336"/>
                    </a:cubicBezTo>
                    <a:cubicBezTo>
                      <a:pt x="108" y="337"/>
                      <a:pt x="107" y="338"/>
                      <a:pt x="107" y="339"/>
                    </a:cubicBezTo>
                    <a:cubicBezTo>
                      <a:pt x="107" y="340"/>
                      <a:pt x="107" y="340"/>
                      <a:pt x="107" y="341"/>
                    </a:cubicBezTo>
                    <a:cubicBezTo>
                      <a:pt x="106" y="341"/>
                      <a:pt x="106" y="341"/>
                      <a:pt x="106" y="341"/>
                    </a:cubicBezTo>
                    <a:cubicBezTo>
                      <a:pt x="106" y="343"/>
                      <a:pt x="105" y="346"/>
                      <a:pt x="105" y="349"/>
                    </a:cubicBezTo>
                    <a:cubicBezTo>
                      <a:pt x="105" y="353"/>
                      <a:pt x="103" y="356"/>
                      <a:pt x="100" y="358"/>
                    </a:cubicBezTo>
                    <a:cubicBezTo>
                      <a:pt x="97" y="360"/>
                      <a:pt x="97" y="363"/>
                      <a:pt x="99" y="366"/>
                    </a:cubicBezTo>
                    <a:cubicBezTo>
                      <a:pt x="100" y="368"/>
                      <a:pt x="99" y="370"/>
                      <a:pt x="98" y="372"/>
                    </a:cubicBezTo>
                    <a:cubicBezTo>
                      <a:pt x="98" y="374"/>
                      <a:pt x="97" y="375"/>
                      <a:pt x="96" y="376"/>
                    </a:cubicBezTo>
                    <a:cubicBezTo>
                      <a:pt x="95" y="378"/>
                      <a:pt x="95" y="379"/>
                      <a:pt x="97" y="380"/>
                    </a:cubicBezTo>
                    <a:cubicBezTo>
                      <a:pt x="102" y="381"/>
                      <a:pt x="106" y="383"/>
                      <a:pt x="109" y="377"/>
                    </a:cubicBezTo>
                    <a:cubicBezTo>
                      <a:pt x="110" y="376"/>
                      <a:pt x="111" y="376"/>
                      <a:pt x="111" y="376"/>
                    </a:cubicBezTo>
                    <a:cubicBezTo>
                      <a:pt x="115" y="380"/>
                      <a:pt x="121" y="383"/>
                      <a:pt x="122" y="390"/>
                    </a:cubicBezTo>
                    <a:cubicBezTo>
                      <a:pt x="123" y="391"/>
                      <a:pt x="125" y="391"/>
                      <a:pt x="126" y="390"/>
                    </a:cubicBezTo>
                    <a:cubicBezTo>
                      <a:pt x="126" y="390"/>
                      <a:pt x="127" y="389"/>
                      <a:pt x="127" y="389"/>
                    </a:cubicBezTo>
                    <a:cubicBezTo>
                      <a:pt x="129" y="385"/>
                      <a:pt x="130" y="386"/>
                      <a:pt x="135" y="388"/>
                    </a:cubicBezTo>
                    <a:cubicBezTo>
                      <a:pt x="136" y="388"/>
                      <a:pt x="138" y="388"/>
                      <a:pt x="139" y="388"/>
                    </a:cubicBezTo>
                    <a:cubicBezTo>
                      <a:pt x="141" y="388"/>
                      <a:pt x="142" y="388"/>
                      <a:pt x="144" y="387"/>
                    </a:cubicBezTo>
                    <a:cubicBezTo>
                      <a:pt x="145" y="387"/>
                      <a:pt x="145" y="387"/>
                      <a:pt x="146" y="388"/>
                    </a:cubicBezTo>
                    <a:cubicBezTo>
                      <a:pt x="147" y="388"/>
                      <a:pt x="147" y="389"/>
                      <a:pt x="145" y="390"/>
                    </a:cubicBezTo>
                    <a:cubicBezTo>
                      <a:pt x="141" y="393"/>
                      <a:pt x="138" y="398"/>
                      <a:pt x="135" y="403"/>
                    </a:cubicBezTo>
                    <a:cubicBezTo>
                      <a:pt x="129" y="414"/>
                      <a:pt x="122" y="424"/>
                      <a:pt x="110" y="430"/>
                    </a:cubicBezTo>
                    <a:cubicBezTo>
                      <a:pt x="106" y="432"/>
                      <a:pt x="103" y="435"/>
                      <a:pt x="99" y="437"/>
                    </a:cubicBezTo>
                    <a:cubicBezTo>
                      <a:pt x="92" y="440"/>
                      <a:pt x="86" y="444"/>
                      <a:pt x="80" y="447"/>
                    </a:cubicBezTo>
                    <a:cubicBezTo>
                      <a:pt x="76" y="449"/>
                      <a:pt x="73" y="452"/>
                      <a:pt x="70" y="455"/>
                    </a:cubicBezTo>
                    <a:cubicBezTo>
                      <a:pt x="69" y="458"/>
                      <a:pt x="67" y="458"/>
                      <a:pt x="64" y="457"/>
                    </a:cubicBezTo>
                    <a:cubicBezTo>
                      <a:pt x="59" y="455"/>
                      <a:pt x="54" y="456"/>
                      <a:pt x="50" y="459"/>
                    </a:cubicBezTo>
                    <a:cubicBezTo>
                      <a:pt x="46" y="461"/>
                      <a:pt x="43" y="464"/>
                      <a:pt x="39" y="467"/>
                    </a:cubicBezTo>
                    <a:cubicBezTo>
                      <a:pt x="34" y="472"/>
                      <a:pt x="28" y="475"/>
                      <a:pt x="20" y="475"/>
                    </a:cubicBezTo>
                    <a:cubicBezTo>
                      <a:pt x="17" y="475"/>
                      <a:pt x="15" y="476"/>
                      <a:pt x="12" y="476"/>
                    </a:cubicBezTo>
                    <a:cubicBezTo>
                      <a:pt x="6" y="476"/>
                      <a:pt x="3" y="480"/>
                      <a:pt x="0" y="484"/>
                    </a:cubicBezTo>
                    <a:cubicBezTo>
                      <a:pt x="0" y="485"/>
                      <a:pt x="0" y="487"/>
                      <a:pt x="1" y="487"/>
                    </a:cubicBezTo>
                    <a:cubicBezTo>
                      <a:pt x="1" y="488"/>
                      <a:pt x="2" y="489"/>
                      <a:pt x="3" y="489"/>
                    </a:cubicBezTo>
                    <a:cubicBezTo>
                      <a:pt x="5" y="489"/>
                      <a:pt x="7" y="489"/>
                      <a:pt x="8" y="488"/>
                    </a:cubicBezTo>
                    <a:cubicBezTo>
                      <a:pt x="11" y="487"/>
                      <a:pt x="15" y="488"/>
                      <a:pt x="18" y="487"/>
                    </a:cubicBezTo>
                    <a:cubicBezTo>
                      <a:pt x="20" y="487"/>
                      <a:pt x="23" y="486"/>
                      <a:pt x="24" y="485"/>
                    </a:cubicBezTo>
                    <a:cubicBezTo>
                      <a:pt x="27" y="481"/>
                      <a:pt x="32" y="479"/>
                      <a:pt x="37" y="479"/>
                    </a:cubicBezTo>
                    <a:cubicBezTo>
                      <a:pt x="44" y="479"/>
                      <a:pt x="49" y="476"/>
                      <a:pt x="53" y="469"/>
                    </a:cubicBezTo>
                    <a:cubicBezTo>
                      <a:pt x="53" y="469"/>
                      <a:pt x="52" y="469"/>
                      <a:pt x="52" y="469"/>
                    </a:cubicBezTo>
                    <a:cubicBezTo>
                      <a:pt x="53" y="468"/>
                      <a:pt x="53" y="468"/>
                      <a:pt x="53" y="468"/>
                    </a:cubicBezTo>
                    <a:cubicBezTo>
                      <a:pt x="53" y="469"/>
                      <a:pt x="53" y="469"/>
                      <a:pt x="53" y="469"/>
                    </a:cubicBezTo>
                    <a:cubicBezTo>
                      <a:pt x="53" y="469"/>
                      <a:pt x="53" y="469"/>
                      <a:pt x="53" y="469"/>
                    </a:cubicBezTo>
                    <a:cubicBezTo>
                      <a:pt x="54" y="471"/>
                      <a:pt x="55" y="474"/>
                      <a:pt x="57" y="476"/>
                    </a:cubicBezTo>
                    <a:cubicBezTo>
                      <a:pt x="58" y="477"/>
                      <a:pt x="58" y="477"/>
                      <a:pt x="59" y="474"/>
                    </a:cubicBezTo>
                    <a:cubicBezTo>
                      <a:pt x="60" y="473"/>
                      <a:pt x="60" y="472"/>
                      <a:pt x="61" y="472"/>
                    </a:cubicBezTo>
                    <a:cubicBezTo>
                      <a:pt x="66" y="471"/>
                      <a:pt x="70" y="468"/>
                      <a:pt x="75" y="469"/>
                    </a:cubicBezTo>
                    <a:cubicBezTo>
                      <a:pt x="78" y="469"/>
                      <a:pt x="79" y="470"/>
                      <a:pt x="81" y="468"/>
                    </a:cubicBezTo>
                    <a:cubicBezTo>
                      <a:pt x="84" y="466"/>
                      <a:pt x="87" y="465"/>
                      <a:pt x="90" y="464"/>
                    </a:cubicBezTo>
                    <a:cubicBezTo>
                      <a:pt x="95" y="462"/>
                      <a:pt x="101" y="461"/>
                      <a:pt x="103" y="455"/>
                    </a:cubicBezTo>
                    <a:cubicBezTo>
                      <a:pt x="107" y="453"/>
                      <a:pt x="110" y="450"/>
                      <a:pt x="114" y="448"/>
                    </a:cubicBezTo>
                    <a:cubicBezTo>
                      <a:pt x="115" y="448"/>
                      <a:pt x="117" y="448"/>
                      <a:pt x="119" y="449"/>
                    </a:cubicBezTo>
                    <a:cubicBezTo>
                      <a:pt x="120" y="447"/>
                      <a:pt x="120" y="445"/>
                      <a:pt x="121" y="445"/>
                    </a:cubicBezTo>
                    <a:cubicBezTo>
                      <a:pt x="125" y="444"/>
                      <a:pt x="128" y="442"/>
                      <a:pt x="132" y="440"/>
                    </a:cubicBezTo>
                    <a:cubicBezTo>
                      <a:pt x="136" y="439"/>
                      <a:pt x="138" y="437"/>
                      <a:pt x="140" y="433"/>
                    </a:cubicBezTo>
                    <a:cubicBezTo>
                      <a:pt x="140" y="432"/>
                      <a:pt x="142" y="430"/>
                      <a:pt x="143" y="429"/>
                    </a:cubicBezTo>
                    <a:cubicBezTo>
                      <a:pt x="151" y="425"/>
                      <a:pt x="158" y="420"/>
                      <a:pt x="167" y="418"/>
                    </a:cubicBezTo>
                    <a:cubicBezTo>
                      <a:pt x="173" y="416"/>
                      <a:pt x="177" y="413"/>
                      <a:pt x="181" y="408"/>
                    </a:cubicBezTo>
                    <a:cubicBezTo>
                      <a:pt x="183" y="406"/>
                      <a:pt x="185" y="405"/>
                      <a:pt x="188" y="403"/>
                    </a:cubicBezTo>
                    <a:cubicBezTo>
                      <a:pt x="190" y="402"/>
                      <a:pt x="192" y="401"/>
                      <a:pt x="193" y="400"/>
                    </a:cubicBezTo>
                    <a:cubicBezTo>
                      <a:pt x="197" y="398"/>
                      <a:pt x="198" y="395"/>
                      <a:pt x="196" y="392"/>
                    </a:cubicBezTo>
                    <a:cubicBezTo>
                      <a:pt x="195" y="390"/>
                      <a:pt x="194" y="389"/>
                      <a:pt x="194" y="388"/>
                    </a:cubicBezTo>
                    <a:cubicBezTo>
                      <a:pt x="192" y="385"/>
                      <a:pt x="193" y="383"/>
                      <a:pt x="194" y="382"/>
                    </a:cubicBezTo>
                    <a:cubicBezTo>
                      <a:pt x="198" y="378"/>
                      <a:pt x="202" y="376"/>
                      <a:pt x="206" y="377"/>
                    </a:cubicBezTo>
                    <a:cubicBezTo>
                      <a:pt x="209" y="378"/>
                      <a:pt x="211" y="377"/>
                      <a:pt x="214" y="376"/>
                    </a:cubicBezTo>
                    <a:cubicBezTo>
                      <a:pt x="217" y="373"/>
                      <a:pt x="221" y="371"/>
                      <a:pt x="222" y="366"/>
                    </a:cubicBezTo>
                    <a:cubicBezTo>
                      <a:pt x="223" y="363"/>
                      <a:pt x="225" y="361"/>
                      <a:pt x="228" y="361"/>
                    </a:cubicBezTo>
                    <a:cubicBezTo>
                      <a:pt x="231" y="361"/>
                      <a:pt x="233" y="360"/>
                      <a:pt x="234" y="358"/>
                    </a:cubicBezTo>
                    <a:cubicBezTo>
                      <a:pt x="239" y="348"/>
                      <a:pt x="249" y="345"/>
                      <a:pt x="259" y="341"/>
                    </a:cubicBezTo>
                    <a:cubicBezTo>
                      <a:pt x="262" y="339"/>
                      <a:pt x="265" y="342"/>
                      <a:pt x="266" y="345"/>
                    </a:cubicBezTo>
                    <a:cubicBezTo>
                      <a:pt x="266" y="347"/>
                      <a:pt x="266" y="349"/>
                      <a:pt x="265" y="350"/>
                    </a:cubicBezTo>
                    <a:cubicBezTo>
                      <a:pt x="265" y="351"/>
                      <a:pt x="264" y="352"/>
                      <a:pt x="263" y="352"/>
                    </a:cubicBezTo>
                    <a:cubicBezTo>
                      <a:pt x="257" y="348"/>
                      <a:pt x="251" y="349"/>
                      <a:pt x="245" y="353"/>
                    </a:cubicBezTo>
                    <a:cubicBezTo>
                      <a:pt x="243" y="354"/>
                      <a:pt x="242" y="355"/>
                      <a:pt x="241" y="356"/>
                    </a:cubicBezTo>
                    <a:cubicBezTo>
                      <a:pt x="238" y="364"/>
                      <a:pt x="232" y="370"/>
                      <a:pt x="227" y="376"/>
                    </a:cubicBezTo>
                    <a:cubicBezTo>
                      <a:pt x="225" y="378"/>
                      <a:pt x="224" y="381"/>
                      <a:pt x="227" y="383"/>
                    </a:cubicBezTo>
                    <a:cubicBezTo>
                      <a:pt x="228" y="384"/>
                      <a:pt x="228" y="385"/>
                      <a:pt x="227" y="386"/>
                    </a:cubicBezTo>
                    <a:cubicBezTo>
                      <a:pt x="224" y="387"/>
                      <a:pt x="221" y="389"/>
                      <a:pt x="218" y="390"/>
                    </a:cubicBezTo>
                    <a:cubicBezTo>
                      <a:pt x="217" y="391"/>
                      <a:pt x="216" y="393"/>
                      <a:pt x="217" y="395"/>
                    </a:cubicBezTo>
                    <a:cubicBezTo>
                      <a:pt x="218" y="396"/>
                      <a:pt x="219" y="397"/>
                      <a:pt x="221" y="397"/>
                    </a:cubicBezTo>
                    <a:cubicBezTo>
                      <a:pt x="223" y="397"/>
                      <a:pt x="226" y="397"/>
                      <a:pt x="229" y="396"/>
                    </a:cubicBezTo>
                    <a:cubicBezTo>
                      <a:pt x="233" y="393"/>
                      <a:pt x="238" y="391"/>
                      <a:pt x="244" y="389"/>
                    </a:cubicBezTo>
                    <a:cubicBezTo>
                      <a:pt x="246" y="389"/>
                      <a:pt x="248" y="388"/>
                      <a:pt x="250" y="387"/>
                    </a:cubicBezTo>
                    <a:cubicBezTo>
                      <a:pt x="255" y="385"/>
                      <a:pt x="259" y="382"/>
                      <a:pt x="265" y="383"/>
                    </a:cubicBezTo>
                    <a:cubicBezTo>
                      <a:pt x="267" y="383"/>
                      <a:pt x="268" y="382"/>
                      <a:pt x="270" y="381"/>
                    </a:cubicBezTo>
                    <a:cubicBezTo>
                      <a:pt x="273" y="380"/>
                      <a:pt x="274" y="378"/>
                      <a:pt x="276" y="376"/>
                    </a:cubicBezTo>
                    <a:cubicBezTo>
                      <a:pt x="278" y="374"/>
                      <a:pt x="279" y="374"/>
                      <a:pt x="281" y="376"/>
                    </a:cubicBezTo>
                    <a:cubicBezTo>
                      <a:pt x="282" y="376"/>
                      <a:pt x="283" y="376"/>
                      <a:pt x="284" y="376"/>
                    </a:cubicBezTo>
                    <a:cubicBezTo>
                      <a:pt x="285" y="374"/>
                      <a:pt x="286" y="371"/>
                      <a:pt x="283" y="369"/>
                    </a:cubicBezTo>
                    <a:cubicBezTo>
                      <a:pt x="282" y="368"/>
                      <a:pt x="281" y="366"/>
                      <a:pt x="280" y="364"/>
                    </a:cubicBezTo>
                    <a:cubicBezTo>
                      <a:pt x="278" y="361"/>
                      <a:pt x="279" y="358"/>
                      <a:pt x="282" y="356"/>
                    </a:cubicBezTo>
                    <a:cubicBezTo>
                      <a:pt x="284" y="354"/>
                      <a:pt x="285" y="354"/>
                      <a:pt x="286" y="356"/>
                    </a:cubicBezTo>
                    <a:cubicBezTo>
                      <a:pt x="287" y="359"/>
                      <a:pt x="289" y="362"/>
                      <a:pt x="293" y="361"/>
                    </a:cubicBezTo>
                    <a:cubicBezTo>
                      <a:pt x="296" y="360"/>
                      <a:pt x="298" y="360"/>
                      <a:pt x="301" y="360"/>
                    </a:cubicBezTo>
                    <a:cubicBezTo>
                      <a:pt x="301" y="360"/>
                      <a:pt x="301" y="360"/>
                      <a:pt x="301" y="360"/>
                    </a:cubicBezTo>
                    <a:cubicBezTo>
                      <a:pt x="301" y="359"/>
                      <a:pt x="301" y="359"/>
                      <a:pt x="301" y="359"/>
                    </a:cubicBezTo>
                    <a:cubicBezTo>
                      <a:pt x="301" y="360"/>
                      <a:pt x="301" y="360"/>
                      <a:pt x="301" y="360"/>
                    </a:cubicBezTo>
                    <a:cubicBezTo>
                      <a:pt x="301" y="360"/>
                      <a:pt x="301" y="360"/>
                      <a:pt x="301" y="360"/>
                    </a:cubicBezTo>
                    <a:cubicBezTo>
                      <a:pt x="301" y="362"/>
                      <a:pt x="301" y="363"/>
                      <a:pt x="301" y="365"/>
                    </a:cubicBezTo>
                    <a:cubicBezTo>
                      <a:pt x="302" y="371"/>
                      <a:pt x="305" y="376"/>
                      <a:pt x="311" y="378"/>
                    </a:cubicBezTo>
                    <a:cubicBezTo>
                      <a:pt x="315" y="380"/>
                      <a:pt x="317" y="383"/>
                      <a:pt x="319" y="386"/>
                    </a:cubicBezTo>
                    <a:cubicBezTo>
                      <a:pt x="320" y="388"/>
                      <a:pt x="320" y="389"/>
                      <a:pt x="321" y="391"/>
                    </a:cubicBezTo>
                    <a:cubicBezTo>
                      <a:pt x="322" y="393"/>
                      <a:pt x="324" y="394"/>
                      <a:pt x="326" y="395"/>
                    </a:cubicBezTo>
                    <a:cubicBezTo>
                      <a:pt x="328" y="395"/>
                      <a:pt x="331" y="395"/>
                      <a:pt x="333" y="395"/>
                    </a:cubicBezTo>
                    <a:cubicBezTo>
                      <a:pt x="338" y="395"/>
                      <a:pt x="342" y="397"/>
                      <a:pt x="346" y="400"/>
                    </a:cubicBezTo>
                    <a:cubicBezTo>
                      <a:pt x="348" y="402"/>
                      <a:pt x="349" y="402"/>
                      <a:pt x="350" y="403"/>
                    </a:cubicBezTo>
                    <a:cubicBezTo>
                      <a:pt x="350" y="403"/>
                      <a:pt x="350" y="403"/>
                      <a:pt x="350" y="403"/>
                    </a:cubicBezTo>
                    <a:cubicBezTo>
                      <a:pt x="351" y="402"/>
                      <a:pt x="351" y="402"/>
                      <a:pt x="351" y="402"/>
                    </a:cubicBezTo>
                    <a:cubicBezTo>
                      <a:pt x="351" y="403"/>
                      <a:pt x="351" y="403"/>
                      <a:pt x="351" y="403"/>
                    </a:cubicBezTo>
                    <a:cubicBezTo>
                      <a:pt x="351" y="403"/>
                      <a:pt x="351" y="403"/>
                      <a:pt x="350" y="403"/>
                    </a:cubicBezTo>
                    <a:cubicBezTo>
                      <a:pt x="351" y="404"/>
                      <a:pt x="352" y="405"/>
                      <a:pt x="353" y="407"/>
                    </a:cubicBezTo>
                    <a:cubicBezTo>
                      <a:pt x="357" y="410"/>
                      <a:pt x="361" y="413"/>
                      <a:pt x="366" y="411"/>
                    </a:cubicBezTo>
                    <a:cubicBezTo>
                      <a:pt x="367" y="411"/>
                      <a:pt x="368" y="411"/>
                      <a:pt x="368" y="412"/>
                    </a:cubicBezTo>
                    <a:cubicBezTo>
                      <a:pt x="369" y="412"/>
                      <a:pt x="370" y="413"/>
                      <a:pt x="369" y="414"/>
                    </a:cubicBezTo>
                    <a:cubicBezTo>
                      <a:pt x="366" y="418"/>
                      <a:pt x="366" y="421"/>
                      <a:pt x="369" y="424"/>
                    </a:cubicBezTo>
                    <a:cubicBezTo>
                      <a:pt x="371" y="426"/>
                      <a:pt x="372" y="428"/>
                      <a:pt x="373" y="429"/>
                    </a:cubicBezTo>
                    <a:cubicBezTo>
                      <a:pt x="376" y="430"/>
                      <a:pt x="378" y="431"/>
                      <a:pt x="378" y="435"/>
                    </a:cubicBezTo>
                    <a:cubicBezTo>
                      <a:pt x="378" y="437"/>
                      <a:pt x="378" y="439"/>
                      <a:pt x="379" y="441"/>
                    </a:cubicBezTo>
                    <a:cubicBezTo>
                      <a:pt x="380" y="446"/>
                      <a:pt x="382" y="451"/>
                      <a:pt x="385" y="454"/>
                    </a:cubicBezTo>
                    <a:cubicBezTo>
                      <a:pt x="387" y="456"/>
                      <a:pt x="390" y="458"/>
                      <a:pt x="393" y="457"/>
                    </a:cubicBezTo>
                    <a:cubicBezTo>
                      <a:pt x="395" y="457"/>
                      <a:pt x="397" y="455"/>
                      <a:pt x="396" y="453"/>
                    </a:cubicBezTo>
                    <a:cubicBezTo>
                      <a:pt x="396" y="451"/>
                      <a:pt x="395" y="450"/>
                      <a:pt x="395" y="448"/>
                    </a:cubicBezTo>
                    <a:cubicBezTo>
                      <a:pt x="395" y="448"/>
                      <a:pt x="395" y="447"/>
                      <a:pt x="395" y="446"/>
                    </a:cubicBezTo>
                    <a:cubicBezTo>
                      <a:pt x="396" y="445"/>
                      <a:pt x="396" y="446"/>
                      <a:pt x="397" y="447"/>
                    </a:cubicBezTo>
                    <a:cubicBezTo>
                      <a:pt x="398" y="449"/>
                      <a:pt x="399" y="451"/>
                      <a:pt x="399" y="453"/>
                    </a:cubicBezTo>
                    <a:cubicBezTo>
                      <a:pt x="399" y="457"/>
                      <a:pt x="402" y="459"/>
                      <a:pt x="404" y="462"/>
                    </a:cubicBezTo>
                    <a:cubicBezTo>
                      <a:pt x="404" y="462"/>
                      <a:pt x="404" y="463"/>
                      <a:pt x="404" y="463"/>
                    </a:cubicBezTo>
                    <a:cubicBezTo>
                      <a:pt x="403" y="464"/>
                      <a:pt x="402" y="464"/>
                      <a:pt x="401" y="464"/>
                    </a:cubicBezTo>
                    <a:cubicBezTo>
                      <a:pt x="400" y="463"/>
                      <a:pt x="399" y="462"/>
                      <a:pt x="398" y="462"/>
                    </a:cubicBezTo>
                    <a:cubicBezTo>
                      <a:pt x="395" y="461"/>
                      <a:pt x="391" y="463"/>
                      <a:pt x="390" y="466"/>
                    </a:cubicBezTo>
                    <a:cubicBezTo>
                      <a:pt x="389" y="469"/>
                      <a:pt x="388" y="472"/>
                      <a:pt x="388" y="475"/>
                    </a:cubicBezTo>
                    <a:cubicBezTo>
                      <a:pt x="389" y="479"/>
                      <a:pt x="390" y="482"/>
                      <a:pt x="390" y="485"/>
                    </a:cubicBezTo>
                    <a:cubicBezTo>
                      <a:pt x="390" y="485"/>
                      <a:pt x="390" y="485"/>
                      <a:pt x="390" y="485"/>
                    </a:cubicBezTo>
                    <a:cubicBezTo>
                      <a:pt x="390" y="485"/>
                      <a:pt x="390" y="485"/>
                      <a:pt x="390" y="486"/>
                    </a:cubicBezTo>
                    <a:cubicBezTo>
                      <a:pt x="390" y="485"/>
                      <a:pt x="390" y="485"/>
                      <a:pt x="390" y="485"/>
                    </a:cubicBezTo>
                    <a:cubicBezTo>
                      <a:pt x="392" y="488"/>
                      <a:pt x="393" y="491"/>
                      <a:pt x="392" y="494"/>
                    </a:cubicBezTo>
                    <a:cubicBezTo>
                      <a:pt x="390" y="499"/>
                      <a:pt x="390" y="504"/>
                      <a:pt x="391" y="510"/>
                    </a:cubicBezTo>
                    <a:cubicBezTo>
                      <a:pt x="391" y="510"/>
                      <a:pt x="391" y="511"/>
                      <a:pt x="391" y="511"/>
                    </a:cubicBezTo>
                    <a:cubicBezTo>
                      <a:pt x="392" y="511"/>
                      <a:pt x="394" y="511"/>
                      <a:pt x="394" y="510"/>
                    </a:cubicBezTo>
                    <a:cubicBezTo>
                      <a:pt x="396" y="507"/>
                      <a:pt x="398" y="503"/>
                      <a:pt x="399" y="500"/>
                    </a:cubicBezTo>
                    <a:cubicBezTo>
                      <a:pt x="400" y="499"/>
                      <a:pt x="400" y="499"/>
                      <a:pt x="400" y="498"/>
                    </a:cubicBezTo>
                    <a:cubicBezTo>
                      <a:pt x="400" y="498"/>
                      <a:pt x="400" y="498"/>
                      <a:pt x="400" y="498"/>
                    </a:cubicBezTo>
                    <a:cubicBezTo>
                      <a:pt x="402" y="496"/>
                      <a:pt x="404" y="495"/>
                      <a:pt x="407" y="496"/>
                    </a:cubicBezTo>
                    <a:cubicBezTo>
                      <a:pt x="407" y="495"/>
                      <a:pt x="407" y="495"/>
                      <a:pt x="407" y="495"/>
                    </a:cubicBezTo>
                    <a:cubicBezTo>
                      <a:pt x="407" y="495"/>
                      <a:pt x="407" y="495"/>
                      <a:pt x="407" y="495"/>
                    </a:cubicBezTo>
                    <a:cubicBezTo>
                      <a:pt x="407" y="495"/>
                      <a:pt x="407" y="494"/>
                      <a:pt x="408" y="494"/>
                    </a:cubicBezTo>
                    <a:cubicBezTo>
                      <a:pt x="412" y="488"/>
                      <a:pt x="417" y="482"/>
                      <a:pt x="419" y="475"/>
                    </a:cubicBezTo>
                    <a:cubicBezTo>
                      <a:pt x="419" y="474"/>
                      <a:pt x="421" y="474"/>
                      <a:pt x="422" y="474"/>
                    </a:cubicBezTo>
                    <a:cubicBezTo>
                      <a:pt x="422" y="474"/>
                      <a:pt x="423" y="475"/>
                      <a:pt x="423" y="476"/>
                    </a:cubicBezTo>
                    <a:cubicBezTo>
                      <a:pt x="423" y="477"/>
                      <a:pt x="423" y="479"/>
                      <a:pt x="422" y="480"/>
                    </a:cubicBezTo>
                    <a:cubicBezTo>
                      <a:pt x="421" y="484"/>
                      <a:pt x="420" y="487"/>
                      <a:pt x="418" y="491"/>
                    </a:cubicBezTo>
                    <a:cubicBezTo>
                      <a:pt x="417" y="494"/>
                      <a:pt x="419" y="496"/>
                      <a:pt x="420" y="498"/>
                    </a:cubicBezTo>
                    <a:cubicBezTo>
                      <a:pt x="420" y="498"/>
                      <a:pt x="420" y="498"/>
                      <a:pt x="421" y="498"/>
                    </a:cubicBezTo>
                    <a:cubicBezTo>
                      <a:pt x="421" y="498"/>
                      <a:pt x="421" y="498"/>
                      <a:pt x="421" y="499"/>
                    </a:cubicBezTo>
                    <a:cubicBezTo>
                      <a:pt x="422" y="500"/>
                      <a:pt x="423" y="502"/>
                      <a:pt x="423" y="504"/>
                    </a:cubicBezTo>
                    <a:cubicBezTo>
                      <a:pt x="423" y="505"/>
                      <a:pt x="423" y="505"/>
                      <a:pt x="423" y="505"/>
                    </a:cubicBezTo>
                    <a:cubicBezTo>
                      <a:pt x="424" y="506"/>
                      <a:pt x="424" y="506"/>
                      <a:pt x="424" y="506"/>
                    </a:cubicBezTo>
                    <a:cubicBezTo>
                      <a:pt x="423" y="505"/>
                      <a:pt x="423" y="505"/>
                      <a:pt x="423" y="505"/>
                    </a:cubicBezTo>
                    <a:cubicBezTo>
                      <a:pt x="423" y="505"/>
                      <a:pt x="423" y="505"/>
                      <a:pt x="423" y="504"/>
                    </a:cubicBezTo>
                    <a:cubicBezTo>
                      <a:pt x="421" y="503"/>
                      <a:pt x="421" y="501"/>
                      <a:pt x="421" y="499"/>
                    </a:cubicBezTo>
                    <a:cubicBezTo>
                      <a:pt x="420" y="499"/>
                      <a:pt x="420" y="498"/>
                      <a:pt x="420" y="498"/>
                    </a:cubicBezTo>
                    <a:cubicBezTo>
                      <a:pt x="420" y="498"/>
                      <a:pt x="420" y="498"/>
                      <a:pt x="420" y="498"/>
                    </a:cubicBezTo>
                    <a:cubicBezTo>
                      <a:pt x="418" y="497"/>
                      <a:pt x="416" y="497"/>
                      <a:pt x="415" y="497"/>
                    </a:cubicBezTo>
                    <a:cubicBezTo>
                      <a:pt x="412" y="496"/>
                      <a:pt x="410" y="495"/>
                      <a:pt x="407" y="495"/>
                    </a:cubicBezTo>
                    <a:cubicBezTo>
                      <a:pt x="407" y="495"/>
                      <a:pt x="407" y="496"/>
                      <a:pt x="407" y="496"/>
                    </a:cubicBezTo>
                    <a:cubicBezTo>
                      <a:pt x="407" y="496"/>
                      <a:pt x="407" y="496"/>
                      <a:pt x="407" y="496"/>
                    </a:cubicBezTo>
                    <a:cubicBezTo>
                      <a:pt x="405" y="498"/>
                      <a:pt x="403" y="498"/>
                      <a:pt x="400" y="498"/>
                    </a:cubicBezTo>
                    <a:cubicBezTo>
                      <a:pt x="400" y="498"/>
                      <a:pt x="400" y="498"/>
                      <a:pt x="400" y="499"/>
                    </a:cubicBezTo>
                    <a:cubicBezTo>
                      <a:pt x="400" y="499"/>
                      <a:pt x="400" y="499"/>
                      <a:pt x="399" y="500"/>
                    </a:cubicBezTo>
                    <a:cubicBezTo>
                      <a:pt x="399" y="504"/>
                      <a:pt x="400" y="509"/>
                      <a:pt x="397" y="514"/>
                    </a:cubicBezTo>
                    <a:cubicBezTo>
                      <a:pt x="397" y="516"/>
                      <a:pt x="398" y="518"/>
                      <a:pt x="401" y="518"/>
                    </a:cubicBezTo>
                    <a:cubicBezTo>
                      <a:pt x="402" y="519"/>
                      <a:pt x="402" y="519"/>
                      <a:pt x="403" y="519"/>
                    </a:cubicBezTo>
                    <a:cubicBezTo>
                      <a:pt x="403" y="519"/>
                      <a:pt x="403" y="519"/>
                      <a:pt x="403" y="519"/>
                    </a:cubicBezTo>
                    <a:cubicBezTo>
                      <a:pt x="404" y="518"/>
                      <a:pt x="404" y="518"/>
                      <a:pt x="404" y="518"/>
                    </a:cubicBezTo>
                    <a:cubicBezTo>
                      <a:pt x="405" y="517"/>
                      <a:pt x="405" y="516"/>
                      <a:pt x="405" y="515"/>
                    </a:cubicBezTo>
                    <a:cubicBezTo>
                      <a:pt x="405" y="516"/>
                      <a:pt x="406" y="516"/>
                      <a:pt x="405" y="516"/>
                    </a:cubicBezTo>
                    <a:cubicBezTo>
                      <a:pt x="405" y="517"/>
                      <a:pt x="405" y="517"/>
                      <a:pt x="404" y="518"/>
                    </a:cubicBezTo>
                    <a:cubicBezTo>
                      <a:pt x="404" y="518"/>
                      <a:pt x="404" y="519"/>
                      <a:pt x="404" y="519"/>
                    </a:cubicBezTo>
                    <a:cubicBezTo>
                      <a:pt x="404" y="519"/>
                      <a:pt x="403" y="519"/>
                      <a:pt x="403" y="519"/>
                    </a:cubicBezTo>
                    <a:cubicBezTo>
                      <a:pt x="403" y="520"/>
                      <a:pt x="402" y="522"/>
                      <a:pt x="403" y="523"/>
                    </a:cubicBezTo>
                    <a:cubicBezTo>
                      <a:pt x="404" y="526"/>
                      <a:pt x="406" y="528"/>
                      <a:pt x="405" y="531"/>
                    </a:cubicBezTo>
                    <a:cubicBezTo>
                      <a:pt x="404" y="533"/>
                      <a:pt x="403" y="535"/>
                      <a:pt x="403" y="537"/>
                    </a:cubicBezTo>
                    <a:cubicBezTo>
                      <a:pt x="403" y="539"/>
                      <a:pt x="402" y="541"/>
                      <a:pt x="403" y="542"/>
                    </a:cubicBezTo>
                    <a:cubicBezTo>
                      <a:pt x="405" y="545"/>
                      <a:pt x="405" y="550"/>
                      <a:pt x="407" y="554"/>
                    </a:cubicBezTo>
                    <a:cubicBezTo>
                      <a:pt x="407" y="555"/>
                      <a:pt x="409" y="555"/>
                      <a:pt x="410" y="555"/>
                    </a:cubicBezTo>
                    <a:cubicBezTo>
                      <a:pt x="411" y="555"/>
                      <a:pt x="412" y="554"/>
                      <a:pt x="412" y="554"/>
                    </a:cubicBezTo>
                    <a:cubicBezTo>
                      <a:pt x="414" y="549"/>
                      <a:pt x="417" y="544"/>
                      <a:pt x="417" y="539"/>
                    </a:cubicBezTo>
                    <a:cubicBezTo>
                      <a:pt x="417" y="539"/>
                      <a:pt x="417" y="539"/>
                      <a:pt x="417" y="539"/>
                    </a:cubicBezTo>
                    <a:cubicBezTo>
                      <a:pt x="417" y="538"/>
                      <a:pt x="417" y="538"/>
                      <a:pt x="416" y="538"/>
                    </a:cubicBezTo>
                    <a:cubicBezTo>
                      <a:pt x="416" y="537"/>
                      <a:pt x="416" y="537"/>
                      <a:pt x="416" y="537"/>
                    </a:cubicBezTo>
                    <a:cubicBezTo>
                      <a:pt x="416" y="537"/>
                      <a:pt x="416" y="537"/>
                      <a:pt x="416" y="537"/>
                    </a:cubicBezTo>
                    <a:cubicBezTo>
                      <a:pt x="416" y="537"/>
                      <a:pt x="416" y="538"/>
                      <a:pt x="416" y="538"/>
                    </a:cubicBezTo>
                    <a:cubicBezTo>
                      <a:pt x="417" y="538"/>
                      <a:pt x="417" y="538"/>
                      <a:pt x="417" y="538"/>
                    </a:cubicBezTo>
                    <a:cubicBezTo>
                      <a:pt x="417" y="538"/>
                      <a:pt x="417" y="538"/>
                      <a:pt x="417" y="539"/>
                    </a:cubicBezTo>
                    <a:cubicBezTo>
                      <a:pt x="418" y="539"/>
                      <a:pt x="419" y="539"/>
                      <a:pt x="420" y="539"/>
                    </a:cubicBezTo>
                    <a:cubicBezTo>
                      <a:pt x="420" y="538"/>
                      <a:pt x="420" y="538"/>
                      <a:pt x="420" y="538"/>
                    </a:cubicBezTo>
                    <a:cubicBezTo>
                      <a:pt x="420" y="538"/>
                      <a:pt x="420" y="538"/>
                      <a:pt x="420" y="538"/>
                    </a:cubicBezTo>
                    <a:cubicBezTo>
                      <a:pt x="420" y="538"/>
                      <a:pt x="420" y="538"/>
                      <a:pt x="420" y="539"/>
                    </a:cubicBezTo>
                    <a:cubicBezTo>
                      <a:pt x="420" y="539"/>
                      <a:pt x="420" y="539"/>
                      <a:pt x="420" y="539"/>
                    </a:cubicBezTo>
                    <a:cubicBezTo>
                      <a:pt x="421" y="541"/>
                      <a:pt x="422" y="542"/>
                      <a:pt x="423" y="544"/>
                    </a:cubicBezTo>
                    <a:cubicBezTo>
                      <a:pt x="424" y="544"/>
                      <a:pt x="424" y="544"/>
                      <a:pt x="424" y="544"/>
                    </a:cubicBezTo>
                    <a:cubicBezTo>
                      <a:pt x="424" y="544"/>
                      <a:pt x="424" y="545"/>
                      <a:pt x="424" y="545"/>
                    </a:cubicBezTo>
                    <a:cubicBezTo>
                      <a:pt x="424" y="546"/>
                      <a:pt x="425" y="547"/>
                      <a:pt x="425" y="547"/>
                    </a:cubicBezTo>
                    <a:cubicBezTo>
                      <a:pt x="425" y="549"/>
                      <a:pt x="424" y="549"/>
                      <a:pt x="424" y="547"/>
                    </a:cubicBezTo>
                    <a:cubicBezTo>
                      <a:pt x="424" y="547"/>
                      <a:pt x="424" y="546"/>
                      <a:pt x="424" y="546"/>
                    </a:cubicBezTo>
                    <a:cubicBezTo>
                      <a:pt x="424" y="546"/>
                      <a:pt x="424" y="545"/>
                      <a:pt x="424" y="545"/>
                    </a:cubicBezTo>
                    <a:cubicBezTo>
                      <a:pt x="424" y="545"/>
                      <a:pt x="424" y="545"/>
                      <a:pt x="424" y="544"/>
                    </a:cubicBezTo>
                    <a:cubicBezTo>
                      <a:pt x="423" y="544"/>
                      <a:pt x="423" y="544"/>
                      <a:pt x="423" y="544"/>
                    </a:cubicBezTo>
                    <a:cubicBezTo>
                      <a:pt x="421" y="546"/>
                      <a:pt x="420" y="548"/>
                      <a:pt x="421" y="551"/>
                    </a:cubicBezTo>
                    <a:cubicBezTo>
                      <a:pt x="421" y="553"/>
                      <a:pt x="423" y="555"/>
                      <a:pt x="425" y="556"/>
                    </a:cubicBezTo>
                    <a:cubicBezTo>
                      <a:pt x="426" y="557"/>
                      <a:pt x="428" y="557"/>
                      <a:pt x="429" y="557"/>
                    </a:cubicBezTo>
                    <a:cubicBezTo>
                      <a:pt x="432" y="557"/>
                      <a:pt x="432" y="559"/>
                      <a:pt x="431" y="560"/>
                    </a:cubicBezTo>
                    <a:cubicBezTo>
                      <a:pt x="428" y="564"/>
                      <a:pt x="426" y="567"/>
                      <a:pt x="426" y="572"/>
                    </a:cubicBezTo>
                    <a:cubicBezTo>
                      <a:pt x="426" y="574"/>
                      <a:pt x="423" y="574"/>
                      <a:pt x="422" y="574"/>
                    </a:cubicBezTo>
                    <a:cubicBezTo>
                      <a:pt x="420" y="576"/>
                      <a:pt x="420" y="577"/>
                      <a:pt x="421" y="578"/>
                    </a:cubicBezTo>
                    <a:cubicBezTo>
                      <a:pt x="425" y="582"/>
                      <a:pt x="424" y="584"/>
                      <a:pt x="420" y="586"/>
                    </a:cubicBezTo>
                    <a:cubicBezTo>
                      <a:pt x="419" y="586"/>
                      <a:pt x="418" y="587"/>
                      <a:pt x="418" y="588"/>
                    </a:cubicBezTo>
                    <a:cubicBezTo>
                      <a:pt x="419" y="592"/>
                      <a:pt x="422" y="595"/>
                      <a:pt x="425" y="594"/>
                    </a:cubicBezTo>
                    <a:cubicBezTo>
                      <a:pt x="428" y="592"/>
                      <a:pt x="432" y="591"/>
                      <a:pt x="436" y="591"/>
                    </a:cubicBezTo>
                    <a:cubicBezTo>
                      <a:pt x="436" y="591"/>
                      <a:pt x="437" y="591"/>
                      <a:pt x="437" y="591"/>
                    </a:cubicBezTo>
                    <a:cubicBezTo>
                      <a:pt x="437" y="592"/>
                      <a:pt x="437" y="594"/>
                      <a:pt x="437" y="594"/>
                    </a:cubicBezTo>
                    <a:cubicBezTo>
                      <a:pt x="436" y="596"/>
                      <a:pt x="434" y="597"/>
                      <a:pt x="432" y="599"/>
                    </a:cubicBezTo>
                    <a:cubicBezTo>
                      <a:pt x="429" y="601"/>
                      <a:pt x="428" y="605"/>
                      <a:pt x="428" y="609"/>
                    </a:cubicBezTo>
                    <a:cubicBezTo>
                      <a:pt x="428" y="610"/>
                      <a:pt x="429" y="610"/>
                      <a:pt x="430" y="611"/>
                    </a:cubicBezTo>
                    <a:cubicBezTo>
                      <a:pt x="430" y="611"/>
                      <a:pt x="430" y="611"/>
                      <a:pt x="430" y="611"/>
                    </a:cubicBezTo>
                    <a:cubicBezTo>
                      <a:pt x="430" y="611"/>
                      <a:pt x="430" y="611"/>
                      <a:pt x="430" y="611"/>
                    </a:cubicBezTo>
                    <a:cubicBezTo>
                      <a:pt x="430" y="611"/>
                      <a:pt x="430" y="611"/>
                      <a:pt x="430" y="611"/>
                    </a:cubicBezTo>
                    <a:cubicBezTo>
                      <a:pt x="430" y="610"/>
                      <a:pt x="431" y="610"/>
                      <a:pt x="431" y="610"/>
                    </a:cubicBezTo>
                    <a:cubicBezTo>
                      <a:pt x="431" y="610"/>
                      <a:pt x="431" y="611"/>
                      <a:pt x="430" y="611"/>
                    </a:cubicBezTo>
                    <a:cubicBezTo>
                      <a:pt x="430" y="611"/>
                      <a:pt x="430" y="611"/>
                      <a:pt x="430" y="611"/>
                    </a:cubicBezTo>
                    <a:cubicBezTo>
                      <a:pt x="433" y="614"/>
                      <a:pt x="435" y="617"/>
                      <a:pt x="438" y="620"/>
                    </a:cubicBezTo>
                    <a:cubicBezTo>
                      <a:pt x="440" y="622"/>
                      <a:pt x="440" y="624"/>
                      <a:pt x="439" y="626"/>
                    </a:cubicBezTo>
                    <a:cubicBezTo>
                      <a:pt x="439" y="627"/>
                      <a:pt x="438" y="629"/>
                      <a:pt x="437" y="631"/>
                    </a:cubicBezTo>
                    <a:cubicBezTo>
                      <a:pt x="437" y="631"/>
                      <a:pt x="436" y="631"/>
                      <a:pt x="436" y="631"/>
                    </a:cubicBezTo>
                    <a:cubicBezTo>
                      <a:pt x="436" y="631"/>
                      <a:pt x="436" y="631"/>
                      <a:pt x="436" y="631"/>
                    </a:cubicBezTo>
                    <a:cubicBezTo>
                      <a:pt x="437" y="631"/>
                      <a:pt x="437" y="631"/>
                      <a:pt x="437" y="631"/>
                    </a:cubicBezTo>
                    <a:cubicBezTo>
                      <a:pt x="437" y="632"/>
                      <a:pt x="436" y="634"/>
                      <a:pt x="436" y="636"/>
                    </a:cubicBezTo>
                    <a:cubicBezTo>
                      <a:pt x="437" y="638"/>
                      <a:pt x="437" y="641"/>
                      <a:pt x="436" y="643"/>
                    </a:cubicBezTo>
                    <a:cubicBezTo>
                      <a:pt x="435" y="644"/>
                      <a:pt x="435" y="644"/>
                      <a:pt x="435" y="645"/>
                    </a:cubicBezTo>
                    <a:cubicBezTo>
                      <a:pt x="440" y="654"/>
                      <a:pt x="440" y="654"/>
                      <a:pt x="440" y="654"/>
                    </a:cubicBezTo>
                    <a:cubicBezTo>
                      <a:pt x="443" y="656"/>
                      <a:pt x="445" y="658"/>
                      <a:pt x="447" y="660"/>
                    </a:cubicBezTo>
                    <a:cubicBezTo>
                      <a:pt x="449" y="663"/>
                      <a:pt x="452" y="665"/>
                      <a:pt x="455" y="666"/>
                    </a:cubicBezTo>
                    <a:cubicBezTo>
                      <a:pt x="458" y="667"/>
                      <a:pt x="460" y="668"/>
                      <a:pt x="462" y="670"/>
                    </a:cubicBezTo>
                    <a:cubicBezTo>
                      <a:pt x="464" y="671"/>
                      <a:pt x="465" y="672"/>
                      <a:pt x="464" y="674"/>
                    </a:cubicBezTo>
                    <a:cubicBezTo>
                      <a:pt x="463" y="677"/>
                      <a:pt x="462" y="680"/>
                      <a:pt x="464" y="683"/>
                    </a:cubicBezTo>
                    <a:cubicBezTo>
                      <a:pt x="464" y="685"/>
                      <a:pt x="465" y="686"/>
                      <a:pt x="466" y="687"/>
                    </a:cubicBezTo>
                    <a:cubicBezTo>
                      <a:pt x="467" y="687"/>
                      <a:pt x="467" y="687"/>
                      <a:pt x="467" y="687"/>
                    </a:cubicBezTo>
                    <a:cubicBezTo>
                      <a:pt x="466" y="687"/>
                      <a:pt x="466" y="687"/>
                      <a:pt x="466" y="687"/>
                    </a:cubicBezTo>
                    <a:cubicBezTo>
                      <a:pt x="466" y="687"/>
                      <a:pt x="466" y="687"/>
                      <a:pt x="466" y="687"/>
                    </a:cubicBezTo>
                    <a:cubicBezTo>
                      <a:pt x="466" y="687"/>
                      <a:pt x="466" y="687"/>
                      <a:pt x="466" y="687"/>
                    </a:cubicBezTo>
                    <a:cubicBezTo>
                      <a:pt x="466" y="688"/>
                      <a:pt x="466" y="689"/>
                      <a:pt x="467" y="690"/>
                    </a:cubicBezTo>
                    <a:cubicBezTo>
                      <a:pt x="468" y="691"/>
                      <a:pt x="469" y="691"/>
                      <a:pt x="471" y="691"/>
                    </a:cubicBezTo>
                    <a:cubicBezTo>
                      <a:pt x="473" y="692"/>
                      <a:pt x="475" y="692"/>
                      <a:pt x="476" y="695"/>
                    </a:cubicBezTo>
                    <a:cubicBezTo>
                      <a:pt x="477" y="699"/>
                      <a:pt x="478" y="702"/>
                      <a:pt x="480" y="706"/>
                    </a:cubicBezTo>
                    <a:cubicBezTo>
                      <a:pt x="482" y="709"/>
                      <a:pt x="480" y="712"/>
                      <a:pt x="479" y="715"/>
                    </a:cubicBezTo>
                    <a:cubicBezTo>
                      <a:pt x="479" y="716"/>
                      <a:pt x="478" y="717"/>
                      <a:pt x="477" y="717"/>
                    </a:cubicBezTo>
                    <a:cubicBezTo>
                      <a:pt x="476" y="718"/>
                      <a:pt x="474" y="720"/>
                      <a:pt x="473" y="719"/>
                    </a:cubicBezTo>
                    <a:cubicBezTo>
                      <a:pt x="468" y="718"/>
                      <a:pt x="463" y="717"/>
                      <a:pt x="459" y="713"/>
                    </a:cubicBezTo>
                    <a:cubicBezTo>
                      <a:pt x="460" y="714"/>
                      <a:pt x="460" y="714"/>
                      <a:pt x="460" y="714"/>
                    </a:cubicBezTo>
                    <a:cubicBezTo>
                      <a:pt x="460" y="714"/>
                      <a:pt x="460" y="714"/>
                      <a:pt x="460" y="713"/>
                    </a:cubicBezTo>
                    <a:cubicBezTo>
                      <a:pt x="461" y="714"/>
                      <a:pt x="463" y="714"/>
                      <a:pt x="464" y="714"/>
                    </a:cubicBezTo>
                    <a:cubicBezTo>
                      <a:pt x="467" y="714"/>
                      <a:pt x="469" y="712"/>
                      <a:pt x="469" y="709"/>
                    </a:cubicBezTo>
                    <a:cubicBezTo>
                      <a:pt x="470" y="703"/>
                      <a:pt x="469" y="697"/>
                      <a:pt x="466" y="691"/>
                    </a:cubicBezTo>
                    <a:cubicBezTo>
                      <a:pt x="464" y="690"/>
                      <a:pt x="462" y="688"/>
                      <a:pt x="461" y="686"/>
                    </a:cubicBezTo>
                    <a:cubicBezTo>
                      <a:pt x="460" y="683"/>
                      <a:pt x="459" y="680"/>
                      <a:pt x="458" y="678"/>
                    </a:cubicBezTo>
                    <a:cubicBezTo>
                      <a:pt x="457" y="672"/>
                      <a:pt x="453" y="668"/>
                      <a:pt x="448" y="666"/>
                    </a:cubicBezTo>
                    <a:cubicBezTo>
                      <a:pt x="443" y="665"/>
                      <a:pt x="440" y="663"/>
                      <a:pt x="436" y="660"/>
                    </a:cubicBezTo>
                    <a:cubicBezTo>
                      <a:pt x="434" y="658"/>
                      <a:pt x="432" y="656"/>
                      <a:pt x="430" y="655"/>
                    </a:cubicBezTo>
                    <a:cubicBezTo>
                      <a:pt x="428" y="654"/>
                      <a:pt x="427" y="654"/>
                      <a:pt x="425" y="654"/>
                    </a:cubicBezTo>
                    <a:cubicBezTo>
                      <a:pt x="424" y="653"/>
                      <a:pt x="421" y="655"/>
                      <a:pt x="422" y="657"/>
                    </a:cubicBezTo>
                    <a:cubicBezTo>
                      <a:pt x="422" y="660"/>
                      <a:pt x="423" y="663"/>
                      <a:pt x="423" y="666"/>
                    </a:cubicBezTo>
                    <a:cubicBezTo>
                      <a:pt x="423" y="668"/>
                      <a:pt x="424" y="670"/>
                      <a:pt x="425" y="671"/>
                    </a:cubicBezTo>
                    <a:cubicBezTo>
                      <a:pt x="427" y="674"/>
                      <a:pt x="430" y="677"/>
                      <a:pt x="432" y="680"/>
                    </a:cubicBezTo>
                    <a:cubicBezTo>
                      <a:pt x="438" y="689"/>
                      <a:pt x="447" y="697"/>
                      <a:pt x="453" y="707"/>
                    </a:cubicBezTo>
                    <a:cubicBezTo>
                      <a:pt x="454" y="708"/>
                      <a:pt x="455" y="709"/>
                      <a:pt x="457" y="710"/>
                    </a:cubicBezTo>
                    <a:cubicBezTo>
                      <a:pt x="456" y="710"/>
                      <a:pt x="456" y="710"/>
                      <a:pt x="456" y="710"/>
                    </a:cubicBezTo>
                    <a:cubicBezTo>
                      <a:pt x="456" y="710"/>
                      <a:pt x="456" y="710"/>
                      <a:pt x="457" y="710"/>
                    </a:cubicBezTo>
                    <a:cubicBezTo>
                      <a:pt x="452" y="712"/>
                      <a:pt x="449" y="715"/>
                      <a:pt x="449" y="720"/>
                    </a:cubicBezTo>
                    <a:cubicBezTo>
                      <a:pt x="449" y="727"/>
                      <a:pt x="449" y="735"/>
                      <a:pt x="449" y="742"/>
                    </a:cubicBezTo>
                    <a:cubicBezTo>
                      <a:pt x="450" y="751"/>
                      <a:pt x="448" y="759"/>
                      <a:pt x="445" y="767"/>
                    </a:cubicBezTo>
                    <a:cubicBezTo>
                      <a:pt x="442" y="776"/>
                      <a:pt x="438" y="785"/>
                      <a:pt x="435" y="794"/>
                    </a:cubicBezTo>
                    <a:cubicBezTo>
                      <a:pt x="433" y="802"/>
                      <a:pt x="430" y="811"/>
                      <a:pt x="425" y="818"/>
                    </a:cubicBezTo>
                    <a:cubicBezTo>
                      <a:pt x="421" y="825"/>
                      <a:pt x="419" y="832"/>
                      <a:pt x="419" y="840"/>
                    </a:cubicBezTo>
                    <a:cubicBezTo>
                      <a:pt x="419" y="842"/>
                      <a:pt x="420" y="843"/>
                      <a:pt x="420" y="845"/>
                    </a:cubicBezTo>
                    <a:cubicBezTo>
                      <a:pt x="420" y="854"/>
                      <a:pt x="419" y="862"/>
                      <a:pt x="413" y="870"/>
                    </a:cubicBezTo>
                    <a:cubicBezTo>
                      <a:pt x="412" y="872"/>
                      <a:pt x="412" y="875"/>
                      <a:pt x="413" y="878"/>
                    </a:cubicBezTo>
                    <a:cubicBezTo>
                      <a:pt x="416" y="884"/>
                      <a:pt x="416" y="889"/>
                      <a:pt x="415" y="896"/>
                    </a:cubicBezTo>
                    <a:cubicBezTo>
                      <a:pt x="414" y="898"/>
                      <a:pt x="415" y="901"/>
                      <a:pt x="415" y="904"/>
                    </a:cubicBezTo>
                    <a:cubicBezTo>
                      <a:pt x="415" y="905"/>
                      <a:pt x="415" y="907"/>
                      <a:pt x="415" y="908"/>
                    </a:cubicBezTo>
                    <a:cubicBezTo>
                      <a:pt x="417" y="913"/>
                      <a:pt x="419" y="918"/>
                      <a:pt x="421" y="922"/>
                    </a:cubicBezTo>
                    <a:cubicBezTo>
                      <a:pt x="422" y="923"/>
                      <a:pt x="424" y="924"/>
                      <a:pt x="425" y="925"/>
                    </a:cubicBezTo>
                    <a:cubicBezTo>
                      <a:pt x="428" y="927"/>
                      <a:pt x="428" y="927"/>
                      <a:pt x="427" y="929"/>
                    </a:cubicBezTo>
                    <a:cubicBezTo>
                      <a:pt x="427" y="931"/>
                      <a:pt x="426" y="932"/>
                      <a:pt x="425" y="934"/>
                    </a:cubicBezTo>
                    <a:cubicBezTo>
                      <a:pt x="425" y="936"/>
                      <a:pt x="425" y="937"/>
                      <a:pt x="425" y="939"/>
                    </a:cubicBezTo>
                    <a:cubicBezTo>
                      <a:pt x="427" y="943"/>
                      <a:pt x="429" y="948"/>
                      <a:pt x="427" y="953"/>
                    </a:cubicBezTo>
                    <a:cubicBezTo>
                      <a:pt x="427" y="954"/>
                      <a:pt x="428" y="956"/>
                      <a:pt x="428" y="958"/>
                    </a:cubicBezTo>
                    <a:cubicBezTo>
                      <a:pt x="431" y="964"/>
                      <a:pt x="434" y="970"/>
                      <a:pt x="436" y="976"/>
                    </a:cubicBezTo>
                    <a:cubicBezTo>
                      <a:pt x="438" y="979"/>
                      <a:pt x="439" y="982"/>
                      <a:pt x="438" y="985"/>
                    </a:cubicBezTo>
                    <a:cubicBezTo>
                      <a:pt x="438" y="989"/>
                      <a:pt x="439" y="991"/>
                      <a:pt x="442" y="992"/>
                    </a:cubicBezTo>
                    <a:cubicBezTo>
                      <a:pt x="452" y="993"/>
                      <a:pt x="459" y="999"/>
                      <a:pt x="467" y="1004"/>
                    </a:cubicBezTo>
                    <a:cubicBezTo>
                      <a:pt x="474" y="1008"/>
                      <a:pt x="477" y="1014"/>
                      <a:pt x="478" y="1021"/>
                    </a:cubicBezTo>
                    <a:cubicBezTo>
                      <a:pt x="478" y="1028"/>
                      <a:pt x="480" y="1033"/>
                      <a:pt x="481" y="1039"/>
                    </a:cubicBezTo>
                    <a:cubicBezTo>
                      <a:pt x="484" y="1049"/>
                      <a:pt x="489" y="1059"/>
                      <a:pt x="490" y="1069"/>
                    </a:cubicBezTo>
                    <a:cubicBezTo>
                      <a:pt x="491" y="1072"/>
                      <a:pt x="493" y="1075"/>
                      <a:pt x="495" y="1077"/>
                    </a:cubicBezTo>
                    <a:cubicBezTo>
                      <a:pt x="501" y="1082"/>
                      <a:pt x="504" y="1087"/>
                      <a:pt x="507" y="1093"/>
                    </a:cubicBezTo>
                    <a:cubicBezTo>
                      <a:pt x="509" y="1096"/>
                      <a:pt x="508" y="1100"/>
                      <a:pt x="507" y="1103"/>
                    </a:cubicBezTo>
                    <a:cubicBezTo>
                      <a:pt x="505" y="1105"/>
                      <a:pt x="503" y="1105"/>
                      <a:pt x="501" y="1105"/>
                    </a:cubicBezTo>
                    <a:cubicBezTo>
                      <a:pt x="500" y="1105"/>
                      <a:pt x="500" y="1105"/>
                      <a:pt x="499" y="1105"/>
                    </a:cubicBezTo>
                    <a:cubicBezTo>
                      <a:pt x="498" y="1106"/>
                      <a:pt x="497" y="1108"/>
                      <a:pt x="498" y="1109"/>
                    </a:cubicBezTo>
                    <a:cubicBezTo>
                      <a:pt x="500" y="1114"/>
                      <a:pt x="504" y="1119"/>
                      <a:pt x="509" y="1121"/>
                    </a:cubicBezTo>
                    <a:cubicBezTo>
                      <a:pt x="516" y="1124"/>
                      <a:pt x="520" y="1129"/>
                      <a:pt x="526" y="1134"/>
                    </a:cubicBezTo>
                    <a:cubicBezTo>
                      <a:pt x="528" y="1136"/>
                      <a:pt x="529" y="1139"/>
                      <a:pt x="529" y="1141"/>
                    </a:cubicBezTo>
                    <a:cubicBezTo>
                      <a:pt x="529" y="1144"/>
                      <a:pt x="529" y="1147"/>
                      <a:pt x="528" y="1150"/>
                    </a:cubicBezTo>
                    <a:cubicBezTo>
                      <a:pt x="527" y="1153"/>
                      <a:pt x="528" y="1156"/>
                      <a:pt x="531" y="1158"/>
                    </a:cubicBezTo>
                    <a:cubicBezTo>
                      <a:pt x="539" y="1167"/>
                      <a:pt x="549" y="1173"/>
                      <a:pt x="554" y="1184"/>
                    </a:cubicBezTo>
                    <a:cubicBezTo>
                      <a:pt x="555" y="1186"/>
                      <a:pt x="558" y="1186"/>
                      <a:pt x="560" y="1184"/>
                    </a:cubicBezTo>
                    <a:cubicBezTo>
                      <a:pt x="562" y="1182"/>
                      <a:pt x="563" y="1179"/>
                      <a:pt x="563" y="1177"/>
                    </a:cubicBezTo>
                    <a:cubicBezTo>
                      <a:pt x="561" y="1173"/>
                      <a:pt x="559" y="1170"/>
                      <a:pt x="557" y="1167"/>
                    </a:cubicBezTo>
                    <a:cubicBezTo>
                      <a:pt x="555" y="1165"/>
                      <a:pt x="548" y="1153"/>
                      <a:pt x="547" y="1150"/>
                    </a:cubicBezTo>
                    <a:cubicBezTo>
                      <a:pt x="546" y="1147"/>
                      <a:pt x="545" y="1145"/>
                      <a:pt x="544" y="1142"/>
                    </a:cubicBezTo>
                    <a:cubicBezTo>
                      <a:pt x="544" y="1138"/>
                      <a:pt x="543" y="1133"/>
                      <a:pt x="542" y="1129"/>
                    </a:cubicBezTo>
                    <a:cubicBezTo>
                      <a:pt x="541" y="1124"/>
                      <a:pt x="536" y="1122"/>
                      <a:pt x="535" y="1117"/>
                    </a:cubicBezTo>
                    <a:cubicBezTo>
                      <a:pt x="532" y="1109"/>
                      <a:pt x="529" y="1102"/>
                      <a:pt x="525" y="1096"/>
                    </a:cubicBezTo>
                    <a:cubicBezTo>
                      <a:pt x="520" y="1089"/>
                      <a:pt x="517" y="1081"/>
                      <a:pt x="512" y="1075"/>
                    </a:cubicBezTo>
                    <a:cubicBezTo>
                      <a:pt x="511" y="1074"/>
                      <a:pt x="510" y="1072"/>
                      <a:pt x="510" y="1070"/>
                    </a:cubicBezTo>
                    <a:cubicBezTo>
                      <a:pt x="509" y="1062"/>
                      <a:pt x="508" y="1054"/>
                      <a:pt x="510" y="1046"/>
                    </a:cubicBezTo>
                    <a:cubicBezTo>
                      <a:pt x="510" y="1044"/>
                      <a:pt x="511" y="1044"/>
                      <a:pt x="513" y="1044"/>
                    </a:cubicBezTo>
                    <a:cubicBezTo>
                      <a:pt x="516" y="1046"/>
                      <a:pt x="518" y="1047"/>
                      <a:pt x="521" y="1048"/>
                    </a:cubicBezTo>
                    <a:cubicBezTo>
                      <a:pt x="524" y="1050"/>
                      <a:pt x="527" y="1052"/>
                      <a:pt x="527" y="1056"/>
                    </a:cubicBezTo>
                    <a:cubicBezTo>
                      <a:pt x="528" y="1063"/>
                      <a:pt x="529" y="1070"/>
                      <a:pt x="532" y="1077"/>
                    </a:cubicBezTo>
                    <a:cubicBezTo>
                      <a:pt x="536" y="1087"/>
                      <a:pt x="541" y="1097"/>
                      <a:pt x="548" y="1105"/>
                    </a:cubicBezTo>
                    <a:cubicBezTo>
                      <a:pt x="550" y="1107"/>
                      <a:pt x="552" y="1108"/>
                      <a:pt x="552" y="1110"/>
                    </a:cubicBezTo>
                    <a:cubicBezTo>
                      <a:pt x="553" y="1116"/>
                      <a:pt x="557" y="1119"/>
                      <a:pt x="561" y="1122"/>
                    </a:cubicBezTo>
                    <a:cubicBezTo>
                      <a:pt x="563" y="1124"/>
                      <a:pt x="566" y="1126"/>
                      <a:pt x="568" y="1129"/>
                    </a:cubicBezTo>
                    <a:cubicBezTo>
                      <a:pt x="569" y="1130"/>
                      <a:pt x="570" y="1131"/>
                      <a:pt x="569" y="1133"/>
                    </a:cubicBezTo>
                    <a:cubicBezTo>
                      <a:pt x="568" y="1134"/>
                      <a:pt x="567" y="1135"/>
                      <a:pt x="567" y="1136"/>
                    </a:cubicBezTo>
                    <a:cubicBezTo>
                      <a:pt x="565" y="1138"/>
                      <a:pt x="566" y="1142"/>
                      <a:pt x="568" y="1143"/>
                    </a:cubicBezTo>
                    <a:cubicBezTo>
                      <a:pt x="571" y="1146"/>
                      <a:pt x="574" y="1148"/>
                      <a:pt x="578" y="1150"/>
                    </a:cubicBezTo>
                    <a:cubicBezTo>
                      <a:pt x="581" y="1152"/>
                      <a:pt x="584" y="1154"/>
                      <a:pt x="584" y="1158"/>
                    </a:cubicBezTo>
                    <a:cubicBezTo>
                      <a:pt x="584" y="1160"/>
                      <a:pt x="586" y="1162"/>
                      <a:pt x="587" y="1164"/>
                    </a:cubicBezTo>
                    <a:cubicBezTo>
                      <a:pt x="604" y="1181"/>
                      <a:pt x="609" y="1190"/>
                      <a:pt x="614" y="1210"/>
                    </a:cubicBezTo>
                    <a:cubicBezTo>
                      <a:pt x="614" y="1212"/>
                      <a:pt x="614" y="1213"/>
                      <a:pt x="614" y="1215"/>
                    </a:cubicBezTo>
                    <a:cubicBezTo>
                      <a:pt x="613" y="1217"/>
                      <a:pt x="612" y="1219"/>
                      <a:pt x="611" y="1221"/>
                    </a:cubicBezTo>
                    <a:cubicBezTo>
                      <a:pt x="607" y="1226"/>
                      <a:pt x="609" y="1231"/>
                      <a:pt x="612" y="1236"/>
                    </a:cubicBezTo>
                    <a:cubicBezTo>
                      <a:pt x="614" y="1241"/>
                      <a:pt x="617" y="1245"/>
                      <a:pt x="622" y="1246"/>
                    </a:cubicBezTo>
                    <a:cubicBezTo>
                      <a:pt x="627" y="1248"/>
                      <a:pt x="631" y="1251"/>
                      <a:pt x="634" y="1255"/>
                    </a:cubicBezTo>
                    <a:cubicBezTo>
                      <a:pt x="637" y="1259"/>
                      <a:pt x="641" y="1261"/>
                      <a:pt x="646" y="1263"/>
                    </a:cubicBezTo>
                    <a:cubicBezTo>
                      <a:pt x="648" y="1263"/>
                      <a:pt x="651" y="1263"/>
                      <a:pt x="653" y="1264"/>
                    </a:cubicBezTo>
                    <a:cubicBezTo>
                      <a:pt x="655" y="1265"/>
                      <a:pt x="657" y="1265"/>
                      <a:pt x="659" y="1267"/>
                    </a:cubicBezTo>
                    <a:cubicBezTo>
                      <a:pt x="666" y="1273"/>
                      <a:pt x="673" y="1278"/>
                      <a:pt x="683" y="1280"/>
                    </a:cubicBezTo>
                    <a:cubicBezTo>
                      <a:pt x="688" y="1281"/>
                      <a:pt x="692" y="1284"/>
                      <a:pt x="696" y="1286"/>
                    </a:cubicBezTo>
                    <a:cubicBezTo>
                      <a:pt x="701" y="1289"/>
                      <a:pt x="706" y="1291"/>
                      <a:pt x="712" y="1292"/>
                    </a:cubicBezTo>
                    <a:cubicBezTo>
                      <a:pt x="730" y="1298"/>
                      <a:pt x="730" y="1298"/>
                      <a:pt x="748" y="1291"/>
                    </a:cubicBezTo>
                    <a:cubicBezTo>
                      <a:pt x="753" y="1289"/>
                      <a:pt x="758" y="1290"/>
                      <a:pt x="762" y="1293"/>
                    </a:cubicBezTo>
                    <a:cubicBezTo>
                      <a:pt x="770" y="1301"/>
                      <a:pt x="780" y="1307"/>
                      <a:pt x="788" y="1316"/>
                    </a:cubicBezTo>
                    <a:cubicBezTo>
                      <a:pt x="791" y="1320"/>
                      <a:pt x="795" y="1323"/>
                      <a:pt x="801" y="1323"/>
                    </a:cubicBezTo>
                    <a:cubicBezTo>
                      <a:pt x="808" y="1324"/>
                      <a:pt x="814" y="1326"/>
                      <a:pt x="821" y="1328"/>
                    </a:cubicBezTo>
                    <a:cubicBezTo>
                      <a:pt x="829" y="1331"/>
                      <a:pt x="837" y="1334"/>
                      <a:pt x="845" y="1334"/>
                    </a:cubicBezTo>
                    <a:cubicBezTo>
                      <a:pt x="847" y="1334"/>
                      <a:pt x="848" y="1335"/>
                      <a:pt x="849" y="1336"/>
                    </a:cubicBezTo>
                    <a:cubicBezTo>
                      <a:pt x="851" y="1341"/>
                      <a:pt x="855" y="1344"/>
                      <a:pt x="858" y="1348"/>
                    </a:cubicBezTo>
                    <a:cubicBezTo>
                      <a:pt x="861" y="1352"/>
                      <a:pt x="865" y="1356"/>
                      <a:pt x="869" y="1361"/>
                    </a:cubicBezTo>
                    <a:cubicBezTo>
                      <a:pt x="870" y="1363"/>
                      <a:pt x="872" y="1366"/>
                      <a:pt x="871" y="1370"/>
                    </a:cubicBezTo>
                    <a:cubicBezTo>
                      <a:pt x="869" y="1375"/>
                      <a:pt x="872" y="1378"/>
                      <a:pt x="877" y="1380"/>
                    </a:cubicBezTo>
                    <a:cubicBezTo>
                      <a:pt x="879" y="1380"/>
                      <a:pt x="881" y="1381"/>
                      <a:pt x="883" y="1381"/>
                    </a:cubicBezTo>
                    <a:cubicBezTo>
                      <a:pt x="885" y="1381"/>
                      <a:pt x="886" y="1381"/>
                      <a:pt x="888" y="1382"/>
                    </a:cubicBezTo>
                    <a:cubicBezTo>
                      <a:pt x="892" y="1385"/>
                      <a:pt x="896" y="1388"/>
                      <a:pt x="897" y="1393"/>
                    </a:cubicBezTo>
                    <a:cubicBezTo>
                      <a:pt x="898" y="1399"/>
                      <a:pt x="903" y="1400"/>
                      <a:pt x="908" y="1401"/>
                    </a:cubicBezTo>
                    <a:cubicBezTo>
                      <a:pt x="910" y="1402"/>
                      <a:pt x="911" y="1401"/>
                      <a:pt x="913" y="1401"/>
                    </a:cubicBezTo>
                    <a:cubicBezTo>
                      <a:pt x="918" y="1399"/>
                      <a:pt x="923" y="1401"/>
                      <a:pt x="926" y="1405"/>
                    </a:cubicBezTo>
                    <a:cubicBezTo>
                      <a:pt x="929" y="1408"/>
                      <a:pt x="934" y="1410"/>
                      <a:pt x="937" y="1412"/>
                    </a:cubicBezTo>
                    <a:cubicBezTo>
                      <a:pt x="940" y="1416"/>
                      <a:pt x="942" y="1415"/>
                      <a:pt x="947" y="1412"/>
                    </a:cubicBezTo>
                    <a:cubicBezTo>
                      <a:pt x="949" y="1410"/>
                      <a:pt x="949" y="1408"/>
                      <a:pt x="948" y="1406"/>
                    </a:cubicBezTo>
                    <a:cubicBezTo>
                      <a:pt x="948" y="1405"/>
                      <a:pt x="947" y="1402"/>
                      <a:pt x="948" y="1402"/>
                    </a:cubicBezTo>
                    <a:cubicBezTo>
                      <a:pt x="953" y="1399"/>
                      <a:pt x="955" y="1394"/>
                      <a:pt x="958" y="1391"/>
                    </a:cubicBezTo>
                    <a:cubicBezTo>
                      <a:pt x="959" y="1390"/>
                      <a:pt x="962" y="1390"/>
                      <a:pt x="963" y="1391"/>
                    </a:cubicBezTo>
                    <a:cubicBezTo>
                      <a:pt x="967" y="1393"/>
                      <a:pt x="971" y="1397"/>
                      <a:pt x="971" y="1402"/>
                    </a:cubicBezTo>
                    <a:cubicBezTo>
                      <a:pt x="972" y="1406"/>
                      <a:pt x="973" y="1409"/>
                      <a:pt x="975" y="1412"/>
                    </a:cubicBezTo>
                    <a:cubicBezTo>
                      <a:pt x="979" y="1416"/>
                      <a:pt x="979" y="1422"/>
                      <a:pt x="983" y="1425"/>
                    </a:cubicBezTo>
                    <a:cubicBezTo>
                      <a:pt x="984" y="1426"/>
                      <a:pt x="984" y="1428"/>
                      <a:pt x="984" y="1430"/>
                    </a:cubicBezTo>
                    <a:cubicBezTo>
                      <a:pt x="984" y="1437"/>
                      <a:pt x="984" y="1444"/>
                      <a:pt x="984" y="1451"/>
                    </a:cubicBezTo>
                    <a:cubicBezTo>
                      <a:pt x="983" y="1455"/>
                      <a:pt x="983" y="1459"/>
                      <a:pt x="986" y="1462"/>
                    </a:cubicBezTo>
                    <a:cubicBezTo>
                      <a:pt x="987" y="1463"/>
                      <a:pt x="987" y="1465"/>
                      <a:pt x="986" y="1466"/>
                    </a:cubicBezTo>
                    <a:cubicBezTo>
                      <a:pt x="983" y="1471"/>
                      <a:pt x="979" y="1477"/>
                      <a:pt x="973" y="1479"/>
                    </a:cubicBezTo>
                    <a:cubicBezTo>
                      <a:pt x="967" y="1482"/>
                      <a:pt x="964" y="1486"/>
                      <a:pt x="962" y="1493"/>
                    </a:cubicBezTo>
                    <a:cubicBezTo>
                      <a:pt x="961" y="1496"/>
                      <a:pt x="959" y="1498"/>
                      <a:pt x="956" y="1500"/>
                    </a:cubicBezTo>
                    <a:cubicBezTo>
                      <a:pt x="953" y="1502"/>
                      <a:pt x="950" y="1503"/>
                      <a:pt x="948" y="1505"/>
                    </a:cubicBezTo>
                    <a:cubicBezTo>
                      <a:pt x="947" y="1505"/>
                      <a:pt x="946" y="1507"/>
                      <a:pt x="946" y="1508"/>
                    </a:cubicBezTo>
                    <a:cubicBezTo>
                      <a:pt x="943" y="1521"/>
                      <a:pt x="943" y="1521"/>
                      <a:pt x="937" y="1530"/>
                    </a:cubicBezTo>
                    <a:cubicBezTo>
                      <a:pt x="937" y="1531"/>
                      <a:pt x="936" y="1532"/>
                      <a:pt x="936" y="1533"/>
                    </a:cubicBezTo>
                    <a:cubicBezTo>
                      <a:pt x="935" y="1539"/>
                      <a:pt x="934" y="1544"/>
                      <a:pt x="935" y="1549"/>
                    </a:cubicBezTo>
                    <a:cubicBezTo>
                      <a:pt x="936" y="1554"/>
                      <a:pt x="940" y="1556"/>
                      <a:pt x="944" y="1558"/>
                    </a:cubicBezTo>
                    <a:cubicBezTo>
                      <a:pt x="945" y="1558"/>
                      <a:pt x="945" y="1558"/>
                      <a:pt x="946" y="1557"/>
                    </a:cubicBezTo>
                    <a:cubicBezTo>
                      <a:pt x="946" y="1557"/>
                      <a:pt x="947" y="1556"/>
                      <a:pt x="948" y="1555"/>
                    </a:cubicBezTo>
                    <a:cubicBezTo>
                      <a:pt x="948" y="1556"/>
                      <a:pt x="948" y="1556"/>
                      <a:pt x="948" y="1557"/>
                    </a:cubicBezTo>
                    <a:cubicBezTo>
                      <a:pt x="948" y="1560"/>
                      <a:pt x="947" y="1563"/>
                      <a:pt x="945" y="1565"/>
                    </a:cubicBezTo>
                    <a:cubicBezTo>
                      <a:pt x="942" y="1567"/>
                      <a:pt x="939" y="1569"/>
                      <a:pt x="936" y="1571"/>
                    </a:cubicBezTo>
                    <a:cubicBezTo>
                      <a:pt x="931" y="1575"/>
                      <a:pt x="928" y="1580"/>
                      <a:pt x="930" y="1586"/>
                    </a:cubicBezTo>
                    <a:cubicBezTo>
                      <a:pt x="931" y="1588"/>
                      <a:pt x="932" y="1591"/>
                      <a:pt x="932" y="1594"/>
                    </a:cubicBezTo>
                    <a:cubicBezTo>
                      <a:pt x="933" y="1595"/>
                      <a:pt x="932" y="1597"/>
                      <a:pt x="932" y="1599"/>
                    </a:cubicBezTo>
                    <a:cubicBezTo>
                      <a:pt x="931" y="1602"/>
                      <a:pt x="932" y="1604"/>
                      <a:pt x="934" y="1605"/>
                    </a:cubicBezTo>
                    <a:cubicBezTo>
                      <a:pt x="938" y="1607"/>
                      <a:pt x="941" y="1609"/>
                      <a:pt x="944" y="1611"/>
                    </a:cubicBezTo>
                    <a:cubicBezTo>
                      <a:pt x="948" y="1613"/>
                      <a:pt x="952" y="1616"/>
                      <a:pt x="954" y="1620"/>
                    </a:cubicBezTo>
                    <a:cubicBezTo>
                      <a:pt x="955" y="1624"/>
                      <a:pt x="957" y="1627"/>
                      <a:pt x="960" y="1629"/>
                    </a:cubicBezTo>
                    <a:cubicBezTo>
                      <a:pt x="962" y="1631"/>
                      <a:pt x="964" y="1633"/>
                      <a:pt x="964" y="1635"/>
                    </a:cubicBezTo>
                    <a:cubicBezTo>
                      <a:pt x="966" y="1642"/>
                      <a:pt x="970" y="1648"/>
                      <a:pt x="973" y="1654"/>
                    </a:cubicBezTo>
                    <a:cubicBezTo>
                      <a:pt x="976" y="1663"/>
                      <a:pt x="981" y="1671"/>
                      <a:pt x="986" y="1679"/>
                    </a:cubicBezTo>
                    <a:cubicBezTo>
                      <a:pt x="992" y="1687"/>
                      <a:pt x="996" y="1695"/>
                      <a:pt x="1001" y="1704"/>
                    </a:cubicBezTo>
                    <a:cubicBezTo>
                      <a:pt x="1002" y="1705"/>
                      <a:pt x="1003" y="1707"/>
                      <a:pt x="1003" y="1709"/>
                    </a:cubicBezTo>
                    <a:cubicBezTo>
                      <a:pt x="1002" y="1714"/>
                      <a:pt x="1005" y="1717"/>
                      <a:pt x="1008" y="1720"/>
                    </a:cubicBezTo>
                    <a:cubicBezTo>
                      <a:pt x="1017" y="1731"/>
                      <a:pt x="1029" y="1737"/>
                      <a:pt x="1040" y="1745"/>
                    </a:cubicBezTo>
                    <a:cubicBezTo>
                      <a:pt x="1042" y="1747"/>
                      <a:pt x="1045" y="1747"/>
                      <a:pt x="1048" y="1748"/>
                    </a:cubicBezTo>
                    <a:cubicBezTo>
                      <a:pt x="1054" y="1751"/>
                      <a:pt x="1060" y="1754"/>
                      <a:pt x="1065" y="1758"/>
                    </a:cubicBezTo>
                    <a:cubicBezTo>
                      <a:pt x="1071" y="1765"/>
                      <a:pt x="1078" y="1770"/>
                      <a:pt x="1084" y="1776"/>
                    </a:cubicBezTo>
                    <a:cubicBezTo>
                      <a:pt x="1086" y="1777"/>
                      <a:pt x="1087" y="1779"/>
                      <a:pt x="1087" y="1782"/>
                    </a:cubicBezTo>
                    <a:cubicBezTo>
                      <a:pt x="1088" y="1784"/>
                      <a:pt x="1088" y="1787"/>
                      <a:pt x="1088" y="1790"/>
                    </a:cubicBezTo>
                    <a:cubicBezTo>
                      <a:pt x="1089" y="1795"/>
                      <a:pt x="1090" y="1800"/>
                      <a:pt x="1089" y="1806"/>
                    </a:cubicBezTo>
                    <a:cubicBezTo>
                      <a:pt x="1088" y="1808"/>
                      <a:pt x="1089" y="1810"/>
                      <a:pt x="1089" y="1813"/>
                    </a:cubicBezTo>
                    <a:cubicBezTo>
                      <a:pt x="1093" y="1823"/>
                      <a:pt x="1092" y="1834"/>
                      <a:pt x="1089" y="1845"/>
                    </a:cubicBezTo>
                    <a:cubicBezTo>
                      <a:pt x="1089" y="1847"/>
                      <a:pt x="1088" y="1848"/>
                      <a:pt x="1089" y="1850"/>
                    </a:cubicBezTo>
                    <a:cubicBezTo>
                      <a:pt x="1093" y="1866"/>
                      <a:pt x="1090" y="1883"/>
                      <a:pt x="1091" y="1899"/>
                    </a:cubicBezTo>
                    <a:cubicBezTo>
                      <a:pt x="1091" y="1903"/>
                      <a:pt x="1090" y="1908"/>
                      <a:pt x="1090" y="1912"/>
                    </a:cubicBezTo>
                    <a:cubicBezTo>
                      <a:pt x="1089" y="1918"/>
                      <a:pt x="1088" y="1923"/>
                      <a:pt x="1086" y="1928"/>
                    </a:cubicBezTo>
                    <a:cubicBezTo>
                      <a:pt x="1085" y="1932"/>
                      <a:pt x="1085" y="1935"/>
                      <a:pt x="1086" y="1938"/>
                    </a:cubicBezTo>
                    <a:cubicBezTo>
                      <a:pt x="1088" y="1943"/>
                      <a:pt x="1088" y="1948"/>
                      <a:pt x="1086" y="1952"/>
                    </a:cubicBezTo>
                    <a:cubicBezTo>
                      <a:pt x="1084" y="1957"/>
                      <a:pt x="1084" y="1962"/>
                      <a:pt x="1086" y="1967"/>
                    </a:cubicBezTo>
                    <a:cubicBezTo>
                      <a:pt x="1089" y="1973"/>
                      <a:pt x="1087" y="1980"/>
                      <a:pt x="1089" y="1986"/>
                    </a:cubicBezTo>
                    <a:cubicBezTo>
                      <a:pt x="1091" y="1989"/>
                      <a:pt x="1089" y="1993"/>
                      <a:pt x="1089" y="1996"/>
                    </a:cubicBezTo>
                    <a:cubicBezTo>
                      <a:pt x="1090" y="1999"/>
                      <a:pt x="1090" y="2002"/>
                      <a:pt x="1091" y="2004"/>
                    </a:cubicBezTo>
                    <a:cubicBezTo>
                      <a:pt x="1091" y="2007"/>
                      <a:pt x="1091" y="2010"/>
                      <a:pt x="1090" y="2012"/>
                    </a:cubicBezTo>
                    <a:cubicBezTo>
                      <a:pt x="1089" y="2016"/>
                      <a:pt x="1088" y="2020"/>
                      <a:pt x="1087" y="2023"/>
                    </a:cubicBezTo>
                    <a:cubicBezTo>
                      <a:pt x="1084" y="2036"/>
                      <a:pt x="1081" y="2048"/>
                      <a:pt x="1079" y="2060"/>
                    </a:cubicBezTo>
                    <a:cubicBezTo>
                      <a:pt x="1078" y="2063"/>
                      <a:pt x="1078" y="2065"/>
                      <a:pt x="1076" y="2066"/>
                    </a:cubicBezTo>
                    <a:cubicBezTo>
                      <a:pt x="1072" y="2069"/>
                      <a:pt x="1072" y="2073"/>
                      <a:pt x="1074" y="2077"/>
                    </a:cubicBezTo>
                    <a:cubicBezTo>
                      <a:pt x="1078" y="2082"/>
                      <a:pt x="1078" y="2089"/>
                      <a:pt x="1082" y="2095"/>
                    </a:cubicBezTo>
                    <a:cubicBezTo>
                      <a:pt x="1085" y="2100"/>
                      <a:pt x="1085" y="2105"/>
                      <a:pt x="1082" y="2110"/>
                    </a:cubicBezTo>
                    <a:cubicBezTo>
                      <a:pt x="1080" y="2113"/>
                      <a:pt x="1080" y="2116"/>
                      <a:pt x="1080" y="2120"/>
                    </a:cubicBezTo>
                    <a:cubicBezTo>
                      <a:pt x="1081" y="2123"/>
                      <a:pt x="1080" y="2127"/>
                      <a:pt x="1080" y="2130"/>
                    </a:cubicBezTo>
                    <a:cubicBezTo>
                      <a:pt x="1080" y="2134"/>
                      <a:pt x="1082" y="2137"/>
                      <a:pt x="1084" y="2141"/>
                    </a:cubicBezTo>
                    <a:cubicBezTo>
                      <a:pt x="1085" y="2142"/>
                      <a:pt x="1087" y="2144"/>
                      <a:pt x="1088" y="2146"/>
                    </a:cubicBezTo>
                    <a:cubicBezTo>
                      <a:pt x="1082" y="2146"/>
                      <a:pt x="1081" y="2146"/>
                      <a:pt x="1080" y="2151"/>
                    </a:cubicBezTo>
                    <a:cubicBezTo>
                      <a:pt x="1080" y="2152"/>
                      <a:pt x="1079" y="2154"/>
                      <a:pt x="1079" y="2155"/>
                    </a:cubicBezTo>
                    <a:cubicBezTo>
                      <a:pt x="1080" y="2161"/>
                      <a:pt x="1081" y="2166"/>
                      <a:pt x="1082" y="2171"/>
                    </a:cubicBezTo>
                    <a:cubicBezTo>
                      <a:pt x="1082" y="2173"/>
                      <a:pt x="1086" y="2174"/>
                      <a:pt x="1087" y="2173"/>
                    </a:cubicBezTo>
                    <a:cubicBezTo>
                      <a:pt x="1089" y="2171"/>
                      <a:pt x="1091" y="2169"/>
                      <a:pt x="1091" y="2166"/>
                    </a:cubicBezTo>
                    <a:cubicBezTo>
                      <a:pt x="1091" y="2162"/>
                      <a:pt x="1091" y="2158"/>
                      <a:pt x="1091" y="2155"/>
                    </a:cubicBezTo>
                    <a:cubicBezTo>
                      <a:pt x="1092" y="2151"/>
                      <a:pt x="1090" y="2149"/>
                      <a:pt x="1088" y="2146"/>
                    </a:cubicBezTo>
                    <a:cubicBezTo>
                      <a:pt x="1091" y="2147"/>
                      <a:pt x="1094" y="2146"/>
                      <a:pt x="1096" y="2144"/>
                    </a:cubicBezTo>
                    <a:cubicBezTo>
                      <a:pt x="1098" y="2143"/>
                      <a:pt x="1098" y="2144"/>
                      <a:pt x="1099" y="2147"/>
                    </a:cubicBezTo>
                    <a:cubicBezTo>
                      <a:pt x="1099" y="2148"/>
                      <a:pt x="1100" y="2150"/>
                      <a:pt x="1100" y="2151"/>
                    </a:cubicBezTo>
                    <a:cubicBezTo>
                      <a:pt x="1100" y="2158"/>
                      <a:pt x="1099" y="2165"/>
                      <a:pt x="1099" y="2172"/>
                    </a:cubicBezTo>
                    <a:cubicBezTo>
                      <a:pt x="1099" y="2179"/>
                      <a:pt x="1098" y="2186"/>
                      <a:pt x="1097" y="2193"/>
                    </a:cubicBezTo>
                    <a:cubicBezTo>
                      <a:pt x="1097" y="2195"/>
                      <a:pt x="1097" y="2197"/>
                      <a:pt x="1098" y="2199"/>
                    </a:cubicBezTo>
                    <a:cubicBezTo>
                      <a:pt x="1102" y="2206"/>
                      <a:pt x="1100" y="2212"/>
                      <a:pt x="1097" y="2218"/>
                    </a:cubicBezTo>
                    <a:cubicBezTo>
                      <a:pt x="1097" y="2219"/>
                      <a:pt x="1096" y="2220"/>
                      <a:pt x="1095" y="2219"/>
                    </a:cubicBezTo>
                    <a:cubicBezTo>
                      <a:pt x="1094" y="2219"/>
                      <a:pt x="1094" y="2219"/>
                      <a:pt x="1094" y="2218"/>
                    </a:cubicBezTo>
                    <a:cubicBezTo>
                      <a:pt x="1093" y="2216"/>
                      <a:pt x="1092" y="2214"/>
                      <a:pt x="1092" y="2212"/>
                    </a:cubicBezTo>
                    <a:cubicBezTo>
                      <a:pt x="1087" y="2212"/>
                      <a:pt x="1083" y="2215"/>
                      <a:pt x="1082" y="2219"/>
                    </a:cubicBezTo>
                    <a:cubicBezTo>
                      <a:pt x="1081" y="2225"/>
                      <a:pt x="1078" y="2229"/>
                      <a:pt x="1075" y="2234"/>
                    </a:cubicBezTo>
                    <a:cubicBezTo>
                      <a:pt x="1075" y="2234"/>
                      <a:pt x="1076" y="2236"/>
                      <a:pt x="1077" y="2237"/>
                    </a:cubicBezTo>
                    <a:cubicBezTo>
                      <a:pt x="1077" y="2237"/>
                      <a:pt x="1079" y="2238"/>
                      <a:pt x="1079" y="2237"/>
                    </a:cubicBezTo>
                    <a:cubicBezTo>
                      <a:pt x="1081" y="2237"/>
                      <a:pt x="1082" y="2235"/>
                      <a:pt x="1083" y="2235"/>
                    </a:cubicBezTo>
                    <a:cubicBezTo>
                      <a:pt x="1086" y="2235"/>
                      <a:pt x="1090" y="2236"/>
                      <a:pt x="1093" y="2237"/>
                    </a:cubicBezTo>
                    <a:cubicBezTo>
                      <a:pt x="1095" y="2237"/>
                      <a:pt x="1096" y="2240"/>
                      <a:pt x="1096" y="2242"/>
                    </a:cubicBezTo>
                    <a:cubicBezTo>
                      <a:pt x="1095" y="2246"/>
                      <a:pt x="1094" y="2250"/>
                      <a:pt x="1094" y="2255"/>
                    </a:cubicBezTo>
                    <a:cubicBezTo>
                      <a:pt x="1095" y="2255"/>
                      <a:pt x="1095" y="2255"/>
                      <a:pt x="1095" y="2255"/>
                    </a:cubicBezTo>
                    <a:cubicBezTo>
                      <a:pt x="1095" y="2255"/>
                      <a:pt x="1095" y="2255"/>
                      <a:pt x="1095" y="2255"/>
                    </a:cubicBezTo>
                    <a:cubicBezTo>
                      <a:pt x="1095" y="2255"/>
                      <a:pt x="1096" y="2255"/>
                      <a:pt x="1096" y="2256"/>
                    </a:cubicBezTo>
                    <a:cubicBezTo>
                      <a:pt x="1096" y="2256"/>
                      <a:pt x="1095" y="2256"/>
                      <a:pt x="1095" y="2255"/>
                    </a:cubicBezTo>
                    <a:cubicBezTo>
                      <a:pt x="1095" y="2255"/>
                      <a:pt x="1095" y="2255"/>
                      <a:pt x="1095" y="2255"/>
                    </a:cubicBezTo>
                    <a:cubicBezTo>
                      <a:pt x="1095" y="2255"/>
                      <a:pt x="1095" y="2255"/>
                      <a:pt x="1094" y="2255"/>
                    </a:cubicBezTo>
                    <a:cubicBezTo>
                      <a:pt x="1091" y="2255"/>
                      <a:pt x="1089" y="2256"/>
                      <a:pt x="1086" y="2258"/>
                    </a:cubicBezTo>
                    <a:cubicBezTo>
                      <a:pt x="1084" y="2260"/>
                      <a:pt x="1083" y="2261"/>
                      <a:pt x="1084" y="2264"/>
                    </a:cubicBezTo>
                    <a:cubicBezTo>
                      <a:pt x="1084" y="2266"/>
                      <a:pt x="1085" y="2268"/>
                      <a:pt x="1085" y="2270"/>
                    </a:cubicBezTo>
                    <a:cubicBezTo>
                      <a:pt x="1086" y="2271"/>
                      <a:pt x="1088" y="2272"/>
                      <a:pt x="1088" y="2274"/>
                    </a:cubicBezTo>
                    <a:cubicBezTo>
                      <a:pt x="1088" y="2276"/>
                      <a:pt x="1087" y="2278"/>
                      <a:pt x="1089" y="2280"/>
                    </a:cubicBezTo>
                    <a:cubicBezTo>
                      <a:pt x="1090" y="2280"/>
                      <a:pt x="1090" y="2281"/>
                      <a:pt x="1091" y="2281"/>
                    </a:cubicBezTo>
                    <a:cubicBezTo>
                      <a:pt x="1091" y="2281"/>
                      <a:pt x="1091" y="2281"/>
                      <a:pt x="1091" y="2281"/>
                    </a:cubicBezTo>
                    <a:cubicBezTo>
                      <a:pt x="1092" y="2281"/>
                      <a:pt x="1092" y="2281"/>
                      <a:pt x="1092" y="2281"/>
                    </a:cubicBezTo>
                    <a:cubicBezTo>
                      <a:pt x="1091" y="2282"/>
                      <a:pt x="1091" y="2282"/>
                      <a:pt x="1091" y="2282"/>
                    </a:cubicBezTo>
                    <a:cubicBezTo>
                      <a:pt x="1091" y="2282"/>
                      <a:pt x="1091" y="2281"/>
                      <a:pt x="1091" y="2281"/>
                    </a:cubicBezTo>
                    <a:cubicBezTo>
                      <a:pt x="1091" y="2283"/>
                      <a:pt x="1091" y="2284"/>
                      <a:pt x="1091" y="2286"/>
                    </a:cubicBezTo>
                    <a:cubicBezTo>
                      <a:pt x="1090" y="2291"/>
                      <a:pt x="1090" y="2291"/>
                      <a:pt x="1094" y="2293"/>
                    </a:cubicBezTo>
                    <a:cubicBezTo>
                      <a:pt x="1097" y="2295"/>
                      <a:pt x="1099" y="2296"/>
                      <a:pt x="1101" y="2298"/>
                    </a:cubicBezTo>
                    <a:cubicBezTo>
                      <a:pt x="1101" y="2298"/>
                      <a:pt x="1101" y="2298"/>
                      <a:pt x="1101" y="2298"/>
                    </a:cubicBezTo>
                    <a:cubicBezTo>
                      <a:pt x="1101" y="2298"/>
                      <a:pt x="1101" y="2298"/>
                      <a:pt x="1102" y="2298"/>
                    </a:cubicBezTo>
                    <a:cubicBezTo>
                      <a:pt x="1104" y="2302"/>
                      <a:pt x="1104" y="2302"/>
                      <a:pt x="1102" y="2304"/>
                    </a:cubicBezTo>
                    <a:cubicBezTo>
                      <a:pt x="1101" y="2304"/>
                      <a:pt x="1101" y="2304"/>
                      <a:pt x="1101" y="2304"/>
                    </a:cubicBezTo>
                    <a:cubicBezTo>
                      <a:pt x="1101" y="2305"/>
                      <a:pt x="1101" y="2305"/>
                      <a:pt x="1101" y="2305"/>
                    </a:cubicBezTo>
                    <a:cubicBezTo>
                      <a:pt x="1102" y="2304"/>
                      <a:pt x="1102" y="2304"/>
                      <a:pt x="1102" y="2304"/>
                    </a:cubicBezTo>
                    <a:cubicBezTo>
                      <a:pt x="1102" y="2310"/>
                      <a:pt x="1104" y="2315"/>
                      <a:pt x="1102" y="2320"/>
                    </a:cubicBezTo>
                    <a:cubicBezTo>
                      <a:pt x="1101" y="2323"/>
                      <a:pt x="1103" y="2324"/>
                      <a:pt x="1106" y="2324"/>
                    </a:cubicBezTo>
                    <a:cubicBezTo>
                      <a:pt x="1108" y="2324"/>
                      <a:pt x="1109" y="2323"/>
                      <a:pt x="1110" y="2320"/>
                    </a:cubicBezTo>
                    <a:cubicBezTo>
                      <a:pt x="1110" y="2316"/>
                      <a:pt x="1110" y="2312"/>
                      <a:pt x="1111" y="2308"/>
                    </a:cubicBezTo>
                    <a:cubicBezTo>
                      <a:pt x="1111" y="2308"/>
                      <a:pt x="1111" y="2308"/>
                      <a:pt x="1111" y="2308"/>
                    </a:cubicBezTo>
                    <a:cubicBezTo>
                      <a:pt x="1111" y="2307"/>
                      <a:pt x="1111" y="2307"/>
                      <a:pt x="1111" y="2307"/>
                    </a:cubicBezTo>
                    <a:cubicBezTo>
                      <a:pt x="1112" y="2308"/>
                      <a:pt x="1112" y="2308"/>
                      <a:pt x="1112" y="2308"/>
                    </a:cubicBezTo>
                    <a:cubicBezTo>
                      <a:pt x="1112" y="2308"/>
                      <a:pt x="1112" y="2308"/>
                      <a:pt x="1111" y="2308"/>
                    </a:cubicBezTo>
                    <a:cubicBezTo>
                      <a:pt x="1113" y="2310"/>
                      <a:pt x="1114" y="2312"/>
                      <a:pt x="1114" y="2314"/>
                    </a:cubicBezTo>
                    <a:cubicBezTo>
                      <a:pt x="1114" y="2316"/>
                      <a:pt x="1115" y="2318"/>
                      <a:pt x="1116" y="2320"/>
                    </a:cubicBezTo>
                    <a:cubicBezTo>
                      <a:pt x="1118" y="2322"/>
                      <a:pt x="1119" y="2323"/>
                      <a:pt x="1117" y="2326"/>
                    </a:cubicBezTo>
                    <a:cubicBezTo>
                      <a:pt x="1116" y="2327"/>
                      <a:pt x="1114" y="2329"/>
                      <a:pt x="1112" y="2329"/>
                    </a:cubicBezTo>
                    <a:cubicBezTo>
                      <a:pt x="1111" y="2329"/>
                      <a:pt x="1110" y="2329"/>
                      <a:pt x="1109" y="2329"/>
                    </a:cubicBezTo>
                    <a:cubicBezTo>
                      <a:pt x="1108" y="2329"/>
                      <a:pt x="1107" y="2330"/>
                      <a:pt x="1106" y="2331"/>
                    </a:cubicBezTo>
                    <a:cubicBezTo>
                      <a:pt x="1106" y="2332"/>
                      <a:pt x="1106" y="2333"/>
                      <a:pt x="1107" y="2333"/>
                    </a:cubicBezTo>
                    <a:cubicBezTo>
                      <a:pt x="1109" y="2334"/>
                      <a:pt x="1111" y="2335"/>
                      <a:pt x="1112" y="2335"/>
                    </a:cubicBezTo>
                    <a:cubicBezTo>
                      <a:pt x="1118" y="2335"/>
                      <a:pt x="1119" y="2339"/>
                      <a:pt x="1121" y="2343"/>
                    </a:cubicBezTo>
                    <a:cubicBezTo>
                      <a:pt x="1120" y="2346"/>
                      <a:pt x="1121" y="2348"/>
                      <a:pt x="1124" y="2350"/>
                    </a:cubicBezTo>
                    <a:cubicBezTo>
                      <a:pt x="1127" y="2352"/>
                      <a:pt x="1131" y="2355"/>
                      <a:pt x="1134" y="2357"/>
                    </a:cubicBezTo>
                    <a:cubicBezTo>
                      <a:pt x="1134" y="2357"/>
                      <a:pt x="1134" y="2357"/>
                      <a:pt x="1135" y="2357"/>
                    </a:cubicBezTo>
                    <a:cubicBezTo>
                      <a:pt x="1135" y="2357"/>
                      <a:pt x="1135" y="2358"/>
                      <a:pt x="1135" y="2358"/>
                    </a:cubicBezTo>
                    <a:cubicBezTo>
                      <a:pt x="1136" y="2358"/>
                      <a:pt x="1137" y="2359"/>
                      <a:pt x="1137" y="2360"/>
                    </a:cubicBezTo>
                    <a:cubicBezTo>
                      <a:pt x="1137" y="2360"/>
                      <a:pt x="1138" y="2360"/>
                      <a:pt x="1138" y="2360"/>
                    </a:cubicBezTo>
                    <a:cubicBezTo>
                      <a:pt x="1138" y="2361"/>
                      <a:pt x="1138" y="2361"/>
                      <a:pt x="1138" y="2361"/>
                    </a:cubicBezTo>
                    <a:cubicBezTo>
                      <a:pt x="1137" y="2361"/>
                      <a:pt x="1137" y="2361"/>
                      <a:pt x="1137" y="2361"/>
                    </a:cubicBezTo>
                    <a:cubicBezTo>
                      <a:pt x="1137" y="2360"/>
                      <a:pt x="1137" y="2360"/>
                      <a:pt x="1137" y="2360"/>
                    </a:cubicBezTo>
                    <a:cubicBezTo>
                      <a:pt x="1136" y="2360"/>
                      <a:pt x="1135" y="2359"/>
                      <a:pt x="1135" y="2358"/>
                    </a:cubicBezTo>
                    <a:cubicBezTo>
                      <a:pt x="1135" y="2358"/>
                      <a:pt x="1135" y="2358"/>
                      <a:pt x="1134" y="2357"/>
                    </a:cubicBezTo>
                    <a:cubicBezTo>
                      <a:pt x="1134" y="2357"/>
                      <a:pt x="1134" y="2357"/>
                      <a:pt x="1134" y="2357"/>
                    </a:cubicBezTo>
                    <a:cubicBezTo>
                      <a:pt x="1129" y="2358"/>
                      <a:pt x="1125" y="2357"/>
                      <a:pt x="1121" y="2354"/>
                    </a:cubicBezTo>
                    <a:cubicBezTo>
                      <a:pt x="1120" y="2354"/>
                      <a:pt x="1119" y="2354"/>
                      <a:pt x="1118" y="2354"/>
                    </a:cubicBezTo>
                    <a:cubicBezTo>
                      <a:pt x="1117" y="2354"/>
                      <a:pt x="1116" y="2354"/>
                      <a:pt x="1116" y="2355"/>
                    </a:cubicBezTo>
                    <a:cubicBezTo>
                      <a:pt x="1117" y="2356"/>
                      <a:pt x="1117" y="2357"/>
                      <a:pt x="1117" y="2357"/>
                    </a:cubicBezTo>
                    <a:cubicBezTo>
                      <a:pt x="1124" y="2362"/>
                      <a:pt x="1131" y="2366"/>
                      <a:pt x="1136" y="2373"/>
                    </a:cubicBezTo>
                    <a:cubicBezTo>
                      <a:pt x="1138" y="2375"/>
                      <a:pt x="1142" y="2376"/>
                      <a:pt x="1145" y="2377"/>
                    </a:cubicBezTo>
                    <a:cubicBezTo>
                      <a:pt x="1147" y="2378"/>
                      <a:pt x="1149" y="2377"/>
                      <a:pt x="1151" y="2377"/>
                    </a:cubicBezTo>
                    <a:cubicBezTo>
                      <a:pt x="1152" y="2376"/>
                      <a:pt x="1152" y="2375"/>
                      <a:pt x="1153" y="2373"/>
                    </a:cubicBezTo>
                    <a:cubicBezTo>
                      <a:pt x="1153" y="2373"/>
                      <a:pt x="1153" y="2373"/>
                      <a:pt x="1154" y="2373"/>
                    </a:cubicBezTo>
                    <a:cubicBezTo>
                      <a:pt x="1155" y="2373"/>
                      <a:pt x="1155" y="2373"/>
                      <a:pt x="1155" y="2375"/>
                    </a:cubicBezTo>
                    <a:cubicBezTo>
                      <a:pt x="1154" y="2375"/>
                      <a:pt x="1155" y="2376"/>
                      <a:pt x="1155" y="2377"/>
                    </a:cubicBezTo>
                    <a:cubicBezTo>
                      <a:pt x="1155" y="2378"/>
                      <a:pt x="1156" y="2378"/>
                      <a:pt x="1157" y="2378"/>
                    </a:cubicBezTo>
                    <a:cubicBezTo>
                      <a:pt x="1161" y="2379"/>
                      <a:pt x="1163" y="2380"/>
                      <a:pt x="1162" y="2385"/>
                    </a:cubicBezTo>
                    <a:cubicBezTo>
                      <a:pt x="1162" y="2386"/>
                      <a:pt x="1163" y="2387"/>
                      <a:pt x="1164" y="2387"/>
                    </a:cubicBezTo>
                    <a:cubicBezTo>
                      <a:pt x="1168" y="2388"/>
                      <a:pt x="1170" y="2391"/>
                      <a:pt x="1172" y="2394"/>
                    </a:cubicBezTo>
                    <a:cubicBezTo>
                      <a:pt x="1173" y="2396"/>
                      <a:pt x="1175" y="2397"/>
                      <a:pt x="1177" y="2397"/>
                    </a:cubicBezTo>
                    <a:cubicBezTo>
                      <a:pt x="1179" y="2395"/>
                      <a:pt x="1181" y="2392"/>
                      <a:pt x="1183" y="2390"/>
                    </a:cubicBezTo>
                    <a:cubicBezTo>
                      <a:pt x="1185" y="2390"/>
                      <a:pt x="1186" y="2390"/>
                      <a:pt x="1186" y="2391"/>
                    </a:cubicBezTo>
                    <a:cubicBezTo>
                      <a:pt x="1187" y="2392"/>
                      <a:pt x="1187" y="2393"/>
                      <a:pt x="1187" y="2394"/>
                    </a:cubicBezTo>
                    <a:cubicBezTo>
                      <a:pt x="1186" y="2396"/>
                      <a:pt x="1186" y="2399"/>
                      <a:pt x="1188" y="2400"/>
                    </a:cubicBezTo>
                    <a:cubicBezTo>
                      <a:pt x="1190" y="2401"/>
                      <a:pt x="1192" y="2402"/>
                      <a:pt x="1194" y="2402"/>
                    </a:cubicBezTo>
                    <a:cubicBezTo>
                      <a:pt x="1195" y="2403"/>
                      <a:pt x="1197" y="2402"/>
                      <a:pt x="1199" y="2402"/>
                    </a:cubicBezTo>
                    <a:cubicBezTo>
                      <a:pt x="1201" y="2402"/>
                      <a:pt x="1203" y="2402"/>
                      <a:pt x="1205" y="2402"/>
                    </a:cubicBezTo>
                    <a:cubicBezTo>
                      <a:pt x="1208" y="2403"/>
                      <a:pt x="1209" y="2402"/>
                      <a:pt x="1207" y="2398"/>
                    </a:cubicBezTo>
                    <a:cubicBezTo>
                      <a:pt x="1207" y="2398"/>
                      <a:pt x="1207" y="2398"/>
                      <a:pt x="1207" y="2398"/>
                    </a:cubicBezTo>
                    <a:cubicBezTo>
                      <a:pt x="1207" y="2397"/>
                      <a:pt x="1207" y="2397"/>
                      <a:pt x="1207" y="2397"/>
                    </a:cubicBezTo>
                    <a:cubicBezTo>
                      <a:pt x="1207" y="2397"/>
                      <a:pt x="1206" y="2397"/>
                      <a:pt x="1206" y="2396"/>
                    </a:cubicBezTo>
                    <a:cubicBezTo>
                      <a:pt x="1207" y="2396"/>
                      <a:pt x="1207" y="2396"/>
                      <a:pt x="1207" y="2397"/>
                    </a:cubicBezTo>
                    <a:cubicBezTo>
                      <a:pt x="1207" y="2397"/>
                      <a:pt x="1207" y="2397"/>
                      <a:pt x="1207" y="2397"/>
                    </a:cubicBezTo>
                    <a:cubicBezTo>
                      <a:pt x="1207" y="2397"/>
                      <a:pt x="1207" y="2397"/>
                      <a:pt x="1207" y="2398"/>
                    </a:cubicBezTo>
                    <a:cubicBezTo>
                      <a:pt x="1210" y="2397"/>
                      <a:pt x="1213" y="2396"/>
                      <a:pt x="1216" y="2395"/>
                    </a:cubicBezTo>
                    <a:cubicBezTo>
                      <a:pt x="1219" y="2394"/>
                      <a:pt x="1220" y="2393"/>
                      <a:pt x="1220" y="2390"/>
                    </a:cubicBezTo>
                    <a:cubicBezTo>
                      <a:pt x="1220" y="2389"/>
                      <a:pt x="1222" y="2389"/>
                      <a:pt x="1223" y="2389"/>
                    </a:cubicBezTo>
                    <a:cubicBezTo>
                      <a:pt x="1225" y="2389"/>
                      <a:pt x="1228" y="2390"/>
                      <a:pt x="1229" y="2390"/>
                    </a:cubicBezTo>
                    <a:cubicBezTo>
                      <a:pt x="1233" y="2388"/>
                      <a:pt x="1236" y="2385"/>
                      <a:pt x="1240" y="2382"/>
                    </a:cubicBezTo>
                    <a:cubicBezTo>
                      <a:pt x="1240" y="2382"/>
                      <a:pt x="1240" y="2381"/>
                      <a:pt x="1239" y="2381"/>
                    </a:cubicBezTo>
                    <a:cubicBezTo>
                      <a:pt x="1238" y="2379"/>
                      <a:pt x="1235" y="2380"/>
                      <a:pt x="1233" y="2379"/>
                    </a:cubicBezTo>
                    <a:cubicBezTo>
                      <a:pt x="1226" y="2376"/>
                      <a:pt x="1219" y="2373"/>
                      <a:pt x="1212" y="2370"/>
                    </a:cubicBezTo>
                    <a:cubicBezTo>
                      <a:pt x="1211" y="2369"/>
                      <a:pt x="1210" y="2369"/>
                      <a:pt x="1210" y="2368"/>
                    </a:cubicBezTo>
                    <a:cubicBezTo>
                      <a:pt x="1207" y="2364"/>
                      <a:pt x="1202" y="2362"/>
                      <a:pt x="1199" y="2358"/>
                    </a:cubicBezTo>
                    <a:cubicBezTo>
                      <a:pt x="1197" y="2356"/>
                      <a:pt x="1197" y="2354"/>
                      <a:pt x="1196" y="2351"/>
                    </a:cubicBezTo>
                    <a:cubicBezTo>
                      <a:pt x="1195" y="2344"/>
                      <a:pt x="1191" y="2341"/>
                      <a:pt x="1184" y="2340"/>
                    </a:cubicBezTo>
                    <a:cubicBezTo>
                      <a:pt x="1182" y="2340"/>
                      <a:pt x="1180" y="2340"/>
                      <a:pt x="1178" y="2340"/>
                    </a:cubicBezTo>
                    <a:cubicBezTo>
                      <a:pt x="1178" y="2341"/>
                      <a:pt x="1178" y="2341"/>
                      <a:pt x="1178" y="2341"/>
                    </a:cubicBezTo>
                    <a:cubicBezTo>
                      <a:pt x="1178" y="2341"/>
                      <a:pt x="1177" y="2341"/>
                      <a:pt x="1177" y="2341"/>
                    </a:cubicBezTo>
                    <a:cubicBezTo>
                      <a:pt x="1177" y="2343"/>
                      <a:pt x="1177" y="2345"/>
                      <a:pt x="1176" y="2345"/>
                    </a:cubicBezTo>
                    <a:cubicBezTo>
                      <a:pt x="1170" y="2348"/>
                      <a:pt x="1171" y="2353"/>
                      <a:pt x="1170" y="2357"/>
                    </a:cubicBezTo>
                    <a:cubicBezTo>
                      <a:pt x="1170" y="2358"/>
                      <a:pt x="1170" y="2358"/>
                      <a:pt x="1170" y="2359"/>
                    </a:cubicBezTo>
                    <a:cubicBezTo>
                      <a:pt x="1170" y="2359"/>
                      <a:pt x="1169" y="2360"/>
                      <a:pt x="1169" y="2360"/>
                    </a:cubicBezTo>
                    <a:cubicBezTo>
                      <a:pt x="1168" y="2360"/>
                      <a:pt x="1168" y="2359"/>
                      <a:pt x="1168" y="2359"/>
                    </a:cubicBezTo>
                    <a:cubicBezTo>
                      <a:pt x="1168" y="2356"/>
                      <a:pt x="1167" y="2354"/>
                      <a:pt x="1168" y="2352"/>
                    </a:cubicBezTo>
                    <a:cubicBezTo>
                      <a:pt x="1169" y="2346"/>
                      <a:pt x="1172" y="2343"/>
                      <a:pt x="1177" y="2341"/>
                    </a:cubicBezTo>
                    <a:cubicBezTo>
                      <a:pt x="1177" y="2341"/>
                      <a:pt x="1177" y="2341"/>
                      <a:pt x="1177" y="2340"/>
                    </a:cubicBezTo>
                    <a:cubicBezTo>
                      <a:pt x="1178" y="2340"/>
                      <a:pt x="1178" y="2340"/>
                      <a:pt x="1178" y="2340"/>
                    </a:cubicBezTo>
                    <a:cubicBezTo>
                      <a:pt x="1179" y="2338"/>
                      <a:pt x="1181" y="2335"/>
                      <a:pt x="1185" y="2336"/>
                    </a:cubicBezTo>
                    <a:cubicBezTo>
                      <a:pt x="1185" y="2336"/>
                      <a:pt x="1186" y="2336"/>
                      <a:pt x="1187" y="2336"/>
                    </a:cubicBezTo>
                    <a:cubicBezTo>
                      <a:pt x="1188" y="2336"/>
                      <a:pt x="1189" y="2336"/>
                      <a:pt x="1189" y="2335"/>
                    </a:cubicBezTo>
                    <a:cubicBezTo>
                      <a:pt x="1190" y="2334"/>
                      <a:pt x="1190" y="2333"/>
                      <a:pt x="1189" y="2332"/>
                    </a:cubicBezTo>
                    <a:cubicBezTo>
                      <a:pt x="1187" y="2328"/>
                      <a:pt x="1184" y="2325"/>
                      <a:pt x="1182" y="2321"/>
                    </a:cubicBezTo>
                    <a:cubicBezTo>
                      <a:pt x="1180" y="2318"/>
                      <a:pt x="1179" y="2313"/>
                      <a:pt x="1178" y="2309"/>
                    </a:cubicBezTo>
                    <a:cubicBezTo>
                      <a:pt x="1177" y="2304"/>
                      <a:pt x="1177" y="2300"/>
                      <a:pt x="1181" y="2297"/>
                    </a:cubicBezTo>
                    <a:cubicBezTo>
                      <a:pt x="1182" y="2295"/>
                      <a:pt x="1183" y="2293"/>
                      <a:pt x="1185" y="2292"/>
                    </a:cubicBezTo>
                    <a:cubicBezTo>
                      <a:pt x="1189" y="2289"/>
                      <a:pt x="1191" y="2285"/>
                      <a:pt x="1191" y="2279"/>
                    </a:cubicBezTo>
                    <a:cubicBezTo>
                      <a:pt x="1190" y="2275"/>
                      <a:pt x="1192" y="2271"/>
                      <a:pt x="1195" y="2267"/>
                    </a:cubicBezTo>
                    <a:cubicBezTo>
                      <a:pt x="1199" y="2264"/>
                      <a:pt x="1202" y="2260"/>
                      <a:pt x="1205" y="2256"/>
                    </a:cubicBezTo>
                    <a:cubicBezTo>
                      <a:pt x="1207" y="2254"/>
                      <a:pt x="1207" y="2251"/>
                      <a:pt x="1207" y="2248"/>
                    </a:cubicBezTo>
                    <a:cubicBezTo>
                      <a:pt x="1207" y="2247"/>
                      <a:pt x="1207" y="2245"/>
                      <a:pt x="1206" y="2243"/>
                    </a:cubicBezTo>
                    <a:cubicBezTo>
                      <a:pt x="1205" y="2239"/>
                      <a:pt x="1204" y="2235"/>
                      <a:pt x="1198" y="2235"/>
                    </a:cubicBezTo>
                    <a:cubicBezTo>
                      <a:pt x="1195" y="2235"/>
                      <a:pt x="1193" y="2234"/>
                      <a:pt x="1190" y="2232"/>
                    </a:cubicBezTo>
                    <a:cubicBezTo>
                      <a:pt x="1188" y="2230"/>
                      <a:pt x="1185" y="2228"/>
                      <a:pt x="1183" y="2226"/>
                    </a:cubicBezTo>
                    <a:cubicBezTo>
                      <a:pt x="1178" y="2221"/>
                      <a:pt x="1177" y="2215"/>
                      <a:pt x="1181" y="2210"/>
                    </a:cubicBezTo>
                    <a:cubicBezTo>
                      <a:pt x="1183" y="2207"/>
                      <a:pt x="1185" y="2205"/>
                      <a:pt x="1187" y="2204"/>
                    </a:cubicBezTo>
                    <a:cubicBezTo>
                      <a:pt x="1190" y="2202"/>
                      <a:pt x="1194" y="2201"/>
                      <a:pt x="1198" y="2199"/>
                    </a:cubicBezTo>
                    <a:cubicBezTo>
                      <a:pt x="1198" y="2199"/>
                      <a:pt x="1200" y="2198"/>
                      <a:pt x="1200" y="2197"/>
                    </a:cubicBezTo>
                    <a:cubicBezTo>
                      <a:pt x="1200" y="2192"/>
                      <a:pt x="1204" y="2188"/>
                      <a:pt x="1202" y="2183"/>
                    </a:cubicBezTo>
                    <a:cubicBezTo>
                      <a:pt x="1201" y="2181"/>
                      <a:pt x="1201" y="2180"/>
                      <a:pt x="1201" y="2178"/>
                    </a:cubicBezTo>
                    <a:cubicBezTo>
                      <a:pt x="1201" y="2174"/>
                      <a:pt x="1202" y="2170"/>
                      <a:pt x="1205" y="2166"/>
                    </a:cubicBezTo>
                    <a:cubicBezTo>
                      <a:pt x="1207" y="2164"/>
                      <a:pt x="1209" y="2162"/>
                      <a:pt x="1211" y="2159"/>
                    </a:cubicBezTo>
                    <a:cubicBezTo>
                      <a:pt x="1211" y="2159"/>
                      <a:pt x="1211" y="2159"/>
                      <a:pt x="1211" y="2159"/>
                    </a:cubicBezTo>
                    <a:cubicBezTo>
                      <a:pt x="1211" y="2159"/>
                      <a:pt x="1210" y="2159"/>
                      <a:pt x="1210" y="2158"/>
                    </a:cubicBezTo>
                    <a:cubicBezTo>
                      <a:pt x="1209" y="2158"/>
                      <a:pt x="1208" y="2158"/>
                      <a:pt x="1206" y="2158"/>
                    </a:cubicBezTo>
                    <a:cubicBezTo>
                      <a:pt x="1205" y="2157"/>
                      <a:pt x="1206" y="2156"/>
                      <a:pt x="1207" y="2156"/>
                    </a:cubicBezTo>
                    <a:cubicBezTo>
                      <a:pt x="1207" y="2155"/>
                      <a:pt x="1208" y="2155"/>
                      <a:pt x="1208" y="2155"/>
                    </a:cubicBezTo>
                    <a:cubicBezTo>
                      <a:pt x="1209" y="2156"/>
                      <a:pt x="1210" y="2157"/>
                      <a:pt x="1210" y="2158"/>
                    </a:cubicBezTo>
                    <a:cubicBezTo>
                      <a:pt x="1211" y="2158"/>
                      <a:pt x="1211" y="2159"/>
                      <a:pt x="1211" y="2159"/>
                    </a:cubicBezTo>
                    <a:cubicBezTo>
                      <a:pt x="1211" y="2159"/>
                      <a:pt x="1211" y="2159"/>
                      <a:pt x="1211" y="2159"/>
                    </a:cubicBezTo>
                    <a:cubicBezTo>
                      <a:pt x="1212" y="2159"/>
                      <a:pt x="1213" y="2160"/>
                      <a:pt x="1214" y="2160"/>
                    </a:cubicBezTo>
                    <a:cubicBezTo>
                      <a:pt x="1218" y="2159"/>
                      <a:pt x="1220" y="2157"/>
                      <a:pt x="1220" y="2153"/>
                    </a:cubicBezTo>
                    <a:cubicBezTo>
                      <a:pt x="1219" y="2151"/>
                      <a:pt x="1218" y="2148"/>
                      <a:pt x="1218" y="2145"/>
                    </a:cubicBezTo>
                    <a:cubicBezTo>
                      <a:pt x="1217" y="2144"/>
                      <a:pt x="1215" y="2143"/>
                      <a:pt x="1213" y="2144"/>
                    </a:cubicBezTo>
                    <a:cubicBezTo>
                      <a:pt x="1212" y="2144"/>
                      <a:pt x="1212" y="2145"/>
                      <a:pt x="1211" y="2145"/>
                    </a:cubicBezTo>
                    <a:cubicBezTo>
                      <a:pt x="1205" y="2148"/>
                      <a:pt x="1200" y="2145"/>
                      <a:pt x="1199" y="2140"/>
                    </a:cubicBezTo>
                    <a:cubicBezTo>
                      <a:pt x="1198" y="2137"/>
                      <a:pt x="1198" y="2134"/>
                      <a:pt x="1197" y="2130"/>
                    </a:cubicBezTo>
                    <a:cubicBezTo>
                      <a:pt x="1197" y="2129"/>
                      <a:pt x="1196" y="2128"/>
                      <a:pt x="1196" y="2127"/>
                    </a:cubicBezTo>
                    <a:cubicBezTo>
                      <a:pt x="1195" y="2125"/>
                      <a:pt x="1198" y="2123"/>
                      <a:pt x="1200" y="2124"/>
                    </a:cubicBezTo>
                    <a:cubicBezTo>
                      <a:pt x="1204" y="2125"/>
                      <a:pt x="1207" y="2126"/>
                      <a:pt x="1210" y="2128"/>
                    </a:cubicBezTo>
                    <a:cubicBezTo>
                      <a:pt x="1214" y="2130"/>
                      <a:pt x="1218" y="2130"/>
                      <a:pt x="1222" y="2130"/>
                    </a:cubicBezTo>
                    <a:cubicBezTo>
                      <a:pt x="1227" y="2129"/>
                      <a:pt x="1232" y="2124"/>
                      <a:pt x="1232" y="2120"/>
                    </a:cubicBezTo>
                    <a:cubicBezTo>
                      <a:pt x="1232" y="2116"/>
                      <a:pt x="1231" y="2113"/>
                      <a:pt x="1231" y="2110"/>
                    </a:cubicBezTo>
                    <a:cubicBezTo>
                      <a:pt x="1231" y="2106"/>
                      <a:pt x="1232" y="2102"/>
                      <a:pt x="1232" y="2099"/>
                    </a:cubicBezTo>
                    <a:cubicBezTo>
                      <a:pt x="1232" y="2098"/>
                      <a:pt x="1232" y="2098"/>
                      <a:pt x="1232" y="2097"/>
                    </a:cubicBezTo>
                    <a:cubicBezTo>
                      <a:pt x="1232" y="2096"/>
                      <a:pt x="1231" y="2095"/>
                      <a:pt x="1231" y="2094"/>
                    </a:cubicBezTo>
                    <a:cubicBezTo>
                      <a:pt x="1230" y="2090"/>
                      <a:pt x="1232" y="2088"/>
                      <a:pt x="1235" y="2089"/>
                    </a:cubicBezTo>
                    <a:cubicBezTo>
                      <a:pt x="1247" y="2092"/>
                      <a:pt x="1259" y="2091"/>
                      <a:pt x="1271" y="2086"/>
                    </a:cubicBezTo>
                    <a:cubicBezTo>
                      <a:pt x="1274" y="2085"/>
                      <a:pt x="1277" y="2084"/>
                      <a:pt x="1280" y="2082"/>
                    </a:cubicBezTo>
                    <a:cubicBezTo>
                      <a:pt x="1285" y="2080"/>
                      <a:pt x="1290" y="2077"/>
                      <a:pt x="1291" y="2071"/>
                    </a:cubicBezTo>
                    <a:cubicBezTo>
                      <a:pt x="1292" y="2067"/>
                      <a:pt x="1294" y="2064"/>
                      <a:pt x="1295" y="2060"/>
                    </a:cubicBezTo>
                    <a:cubicBezTo>
                      <a:pt x="1296" y="2058"/>
                      <a:pt x="1297" y="2056"/>
                      <a:pt x="1297" y="2054"/>
                    </a:cubicBezTo>
                    <a:cubicBezTo>
                      <a:pt x="1298" y="2052"/>
                      <a:pt x="1296" y="2048"/>
                      <a:pt x="1294" y="2047"/>
                    </a:cubicBezTo>
                    <a:cubicBezTo>
                      <a:pt x="1293" y="2046"/>
                      <a:pt x="1291" y="2046"/>
                      <a:pt x="1290" y="2045"/>
                    </a:cubicBezTo>
                    <a:cubicBezTo>
                      <a:pt x="1288" y="2044"/>
                      <a:pt x="1288" y="2042"/>
                      <a:pt x="1288" y="2041"/>
                    </a:cubicBezTo>
                    <a:cubicBezTo>
                      <a:pt x="1288" y="2039"/>
                      <a:pt x="1288" y="2037"/>
                      <a:pt x="1289" y="2036"/>
                    </a:cubicBezTo>
                    <a:cubicBezTo>
                      <a:pt x="1290" y="2031"/>
                      <a:pt x="1288" y="2029"/>
                      <a:pt x="1285" y="2026"/>
                    </a:cubicBezTo>
                    <a:cubicBezTo>
                      <a:pt x="1282" y="2023"/>
                      <a:pt x="1277" y="2021"/>
                      <a:pt x="1274" y="2017"/>
                    </a:cubicBezTo>
                    <a:cubicBezTo>
                      <a:pt x="1274" y="2017"/>
                      <a:pt x="1273" y="2017"/>
                      <a:pt x="1273" y="2017"/>
                    </a:cubicBezTo>
                    <a:cubicBezTo>
                      <a:pt x="1273" y="2017"/>
                      <a:pt x="1273" y="2017"/>
                      <a:pt x="1273" y="2016"/>
                    </a:cubicBezTo>
                    <a:cubicBezTo>
                      <a:pt x="1273" y="2016"/>
                      <a:pt x="1273" y="2016"/>
                      <a:pt x="1272" y="2016"/>
                    </a:cubicBezTo>
                    <a:cubicBezTo>
                      <a:pt x="1273" y="2016"/>
                      <a:pt x="1273" y="2016"/>
                      <a:pt x="1273" y="2016"/>
                    </a:cubicBezTo>
                    <a:cubicBezTo>
                      <a:pt x="1273" y="2016"/>
                      <a:pt x="1273" y="2016"/>
                      <a:pt x="1273" y="2016"/>
                    </a:cubicBezTo>
                    <a:cubicBezTo>
                      <a:pt x="1273" y="2016"/>
                      <a:pt x="1273" y="2017"/>
                      <a:pt x="1274" y="2017"/>
                    </a:cubicBezTo>
                    <a:cubicBezTo>
                      <a:pt x="1274" y="2017"/>
                      <a:pt x="1274" y="2017"/>
                      <a:pt x="1274" y="2017"/>
                    </a:cubicBezTo>
                    <a:cubicBezTo>
                      <a:pt x="1282" y="2018"/>
                      <a:pt x="1290" y="2018"/>
                      <a:pt x="1297" y="2022"/>
                    </a:cubicBezTo>
                    <a:cubicBezTo>
                      <a:pt x="1298" y="2023"/>
                      <a:pt x="1300" y="2023"/>
                      <a:pt x="1302" y="2023"/>
                    </a:cubicBezTo>
                    <a:cubicBezTo>
                      <a:pt x="1305" y="2024"/>
                      <a:pt x="1308" y="2024"/>
                      <a:pt x="1312" y="2024"/>
                    </a:cubicBezTo>
                    <a:cubicBezTo>
                      <a:pt x="1320" y="2024"/>
                      <a:pt x="1327" y="2021"/>
                      <a:pt x="1331" y="2013"/>
                    </a:cubicBezTo>
                    <a:cubicBezTo>
                      <a:pt x="1333" y="2010"/>
                      <a:pt x="1334" y="2005"/>
                      <a:pt x="1338" y="2002"/>
                    </a:cubicBezTo>
                    <a:cubicBezTo>
                      <a:pt x="1342" y="1999"/>
                      <a:pt x="1344" y="1995"/>
                      <a:pt x="1345" y="1990"/>
                    </a:cubicBezTo>
                    <a:cubicBezTo>
                      <a:pt x="1347" y="1984"/>
                      <a:pt x="1348" y="1979"/>
                      <a:pt x="1349" y="1974"/>
                    </a:cubicBezTo>
                    <a:cubicBezTo>
                      <a:pt x="1350" y="1974"/>
                      <a:pt x="1350" y="1974"/>
                      <a:pt x="1350" y="1974"/>
                    </a:cubicBezTo>
                    <a:cubicBezTo>
                      <a:pt x="1350" y="1974"/>
                      <a:pt x="1350" y="1974"/>
                      <a:pt x="1350" y="1974"/>
                    </a:cubicBezTo>
                    <a:cubicBezTo>
                      <a:pt x="1350" y="1974"/>
                      <a:pt x="1350" y="1974"/>
                      <a:pt x="1349" y="1974"/>
                    </a:cubicBezTo>
                    <a:cubicBezTo>
                      <a:pt x="1348" y="1969"/>
                      <a:pt x="1349" y="1967"/>
                      <a:pt x="1352" y="1965"/>
                    </a:cubicBezTo>
                    <a:cubicBezTo>
                      <a:pt x="1353" y="1964"/>
                      <a:pt x="1355" y="1964"/>
                      <a:pt x="1356" y="1964"/>
                    </a:cubicBezTo>
                    <a:cubicBezTo>
                      <a:pt x="1357" y="1960"/>
                      <a:pt x="1358" y="1956"/>
                      <a:pt x="1361" y="1952"/>
                    </a:cubicBezTo>
                    <a:cubicBezTo>
                      <a:pt x="1361" y="1951"/>
                      <a:pt x="1362" y="1950"/>
                      <a:pt x="1363" y="1951"/>
                    </a:cubicBezTo>
                    <a:cubicBezTo>
                      <a:pt x="1364" y="1951"/>
                      <a:pt x="1365" y="1952"/>
                      <a:pt x="1365" y="1953"/>
                    </a:cubicBezTo>
                    <a:cubicBezTo>
                      <a:pt x="1366" y="1954"/>
                      <a:pt x="1366" y="1956"/>
                      <a:pt x="1366" y="1957"/>
                    </a:cubicBezTo>
                    <a:cubicBezTo>
                      <a:pt x="1369" y="1957"/>
                      <a:pt x="1371" y="1954"/>
                      <a:pt x="1372" y="1952"/>
                    </a:cubicBezTo>
                    <a:cubicBezTo>
                      <a:pt x="1376" y="1941"/>
                      <a:pt x="1381" y="1931"/>
                      <a:pt x="1388" y="1921"/>
                    </a:cubicBezTo>
                    <a:cubicBezTo>
                      <a:pt x="1392" y="1915"/>
                      <a:pt x="1395" y="1907"/>
                      <a:pt x="1391" y="1900"/>
                    </a:cubicBezTo>
                    <a:cubicBezTo>
                      <a:pt x="1390" y="1899"/>
                      <a:pt x="1390" y="1897"/>
                      <a:pt x="1390" y="1896"/>
                    </a:cubicBezTo>
                    <a:cubicBezTo>
                      <a:pt x="1388" y="1887"/>
                      <a:pt x="1390" y="1878"/>
                      <a:pt x="1398" y="1871"/>
                    </a:cubicBezTo>
                    <a:cubicBezTo>
                      <a:pt x="1402" y="1868"/>
                      <a:pt x="1405" y="1865"/>
                      <a:pt x="1408" y="1862"/>
                    </a:cubicBezTo>
                    <a:cubicBezTo>
                      <a:pt x="1413" y="1857"/>
                      <a:pt x="1419" y="1853"/>
                      <a:pt x="1426" y="1851"/>
                    </a:cubicBezTo>
                    <a:cubicBezTo>
                      <a:pt x="1430" y="1850"/>
                      <a:pt x="1433" y="1848"/>
                      <a:pt x="1436" y="1845"/>
                    </a:cubicBezTo>
                    <a:cubicBezTo>
                      <a:pt x="1438" y="1843"/>
                      <a:pt x="1441" y="1842"/>
                      <a:pt x="1442" y="1838"/>
                    </a:cubicBezTo>
                    <a:cubicBezTo>
                      <a:pt x="1442" y="1837"/>
                      <a:pt x="1444" y="1836"/>
                      <a:pt x="1444" y="1837"/>
                    </a:cubicBezTo>
                    <a:cubicBezTo>
                      <a:pt x="1448" y="1837"/>
                      <a:pt x="1451" y="1837"/>
                      <a:pt x="1454" y="1836"/>
                    </a:cubicBezTo>
                    <a:cubicBezTo>
                      <a:pt x="1457" y="1836"/>
                      <a:pt x="1461" y="1837"/>
                      <a:pt x="1464" y="1836"/>
                    </a:cubicBezTo>
                    <a:cubicBezTo>
                      <a:pt x="1470" y="1836"/>
                      <a:pt x="1476" y="1835"/>
                      <a:pt x="1480" y="1830"/>
                    </a:cubicBezTo>
                    <a:cubicBezTo>
                      <a:pt x="1482" y="1827"/>
                      <a:pt x="1485" y="1826"/>
                      <a:pt x="1488" y="1824"/>
                    </a:cubicBezTo>
                    <a:cubicBezTo>
                      <a:pt x="1490" y="1823"/>
                      <a:pt x="1491" y="1821"/>
                      <a:pt x="1490" y="1819"/>
                    </a:cubicBezTo>
                    <a:cubicBezTo>
                      <a:pt x="1490" y="1816"/>
                      <a:pt x="1490" y="1813"/>
                      <a:pt x="1491" y="1811"/>
                    </a:cubicBezTo>
                    <a:cubicBezTo>
                      <a:pt x="1495" y="1805"/>
                      <a:pt x="1497" y="1799"/>
                      <a:pt x="1501" y="1793"/>
                    </a:cubicBezTo>
                    <a:cubicBezTo>
                      <a:pt x="1504" y="1789"/>
                      <a:pt x="1505" y="1785"/>
                      <a:pt x="1505" y="1779"/>
                    </a:cubicBezTo>
                    <a:cubicBezTo>
                      <a:pt x="1504" y="1776"/>
                      <a:pt x="1504" y="1771"/>
                      <a:pt x="1506" y="1768"/>
                    </a:cubicBezTo>
                    <a:cubicBezTo>
                      <a:pt x="1511" y="1762"/>
                      <a:pt x="1512" y="1755"/>
                      <a:pt x="1512" y="1748"/>
                    </a:cubicBezTo>
                    <a:cubicBezTo>
                      <a:pt x="1512" y="1739"/>
                      <a:pt x="1512" y="1730"/>
                      <a:pt x="1512" y="1721"/>
                    </a:cubicBezTo>
                    <a:cubicBezTo>
                      <a:pt x="1512" y="1715"/>
                      <a:pt x="1512" y="1709"/>
                      <a:pt x="1512" y="1703"/>
                    </a:cubicBezTo>
                    <a:cubicBezTo>
                      <a:pt x="1512" y="1700"/>
                      <a:pt x="1513" y="1698"/>
                      <a:pt x="1515" y="1696"/>
                    </a:cubicBezTo>
                    <a:cubicBezTo>
                      <a:pt x="1523" y="1693"/>
                      <a:pt x="1527" y="1687"/>
                      <a:pt x="1530" y="1679"/>
                    </a:cubicBezTo>
                    <a:cubicBezTo>
                      <a:pt x="1530" y="1678"/>
                      <a:pt x="1531" y="1676"/>
                      <a:pt x="1532" y="1675"/>
                    </a:cubicBezTo>
                    <a:cubicBezTo>
                      <a:pt x="1534" y="1670"/>
                      <a:pt x="1537" y="1666"/>
                      <a:pt x="1541" y="1663"/>
                    </a:cubicBezTo>
                    <a:cubicBezTo>
                      <a:pt x="1545" y="1659"/>
                      <a:pt x="1550" y="1655"/>
                      <a:pt x="1554" y="1650"/>
                    </a:cubicBezTo>
                    <a:cubicBezTo>
                      <a:pt x="1558" y="1646"/>
                      <a:pt x="1561" y="1641"/>
                      <a:pt x="1563" y="1635"/>
                    </a:cubicBezTo>
                    <a:cubicBezTo>
                      <a:pt x="1565" y="1629"/>
                      <a:pt x="1567" y="1617"/>
                      <a:pt x="1566" y="1612"/>
                    </a:cubicBezTo>
                    <a:cubicBezTo>
                      <a:pt x="1563" y="1605"/>
                      <a:pt x="1561" y="1598"/>
                      <a:pt x="1558" y="1591"/>
                    </a:cubicBezTo>
                    <a:close/>
                    <a:moveTo>
                      <a:pt x="1306" y="672"/>
                    </a:moveTo>
                    <a:cubicBezTo>
                      <a:pt x="1306" y="672"/>
                      <a:pt x="1307" y="673"/>
                      <a:pt x="1306" y="673"/>
                    </a:cubicBezTo>
                    <a:cubicBezTo>
                      <a:pt x="1305" y="678"/>
                      <a:pt x="1301" y="678"/>
                      <a:pt x="1298" y="680"/>
                    </a:cubicBezTo>
                    <a:cubicBezTo>
                      <a:pt x="1297" y="679"/>
                      <a:pt x="1296" y="678"/>
                      <a:pt x="1297" y="678"/>
                    </a:cubicBezTo>
                    <a:cubicBezTo>
                      <a:pt x="1299" y="674"/>
                      <a:pt x="1302" y="673"/>
                      <a:pt x="1306" y="672"/>
                    </a:cubicBezTo>
                    <a:close/>
                    <a:moveTo>
                      <a:pt x="1235" y="694"/>
                    </a:moveTo>
                    <a:cubicBezTo>
                      <a:pt x="1235" y="693"/>
                      <a:pt x="1235" y="693"/>
                      <a:pt x="1235" y="693"/>
                    </a:cubicBezTo>
                    <a:cubicBezTo>
                      <a:pt x="1236" y="694"/>
                      <a:pt x="1236" y="694"/>
                      <a:pt x="1236" y="694"/>
                    </a:cubicBezTo>
                    <a:lnTo>
                      <a:pt x="1235" y="694"/>
                    </a:lnTo>
                    <a:close/>
                    <a:moveTo>
                      <a:pt x="1231" y="662"/>
                    </a:moveTo>
                    <a:cubicBezTo>
                      <a:pt x="1234" y="662"/>
                      <a:pt x="1236" y="663"/>
                      <a:pt x="1239" y="662"/>
                    </a:cubicBezTo>
                    <a:cubicBezTo>
                      <a:pt x="1244" y="659"/>
                      <a:pt x="1249" y="661"/>
                      <a:pt x="1255" y="663"/>
                    </a:cubicBezTo>
                    <a:cubicBezTo>
                      <a:pt x="1255" y="663"/>
                      <a:pt x="1255" y="664"/>
                      <a:pt x="1256" y="665"/>
                    </a:cubicBezTo>
                    <a:cubicBezTo>
                      <a:pt x="1256" y="666"/>
                      <a:pt x="1255" y="666"/>
                      <a:pt x="1255" y="666"/>
                    </a:cubicBezTo>
                    <a:cubicBezTo>
                      <a:pt x="1253" y="667"/>
                      <a:pt x="1251" y="668"/>
                      <a:pt x="1249" y="668"/>
                    </a:cubicBezTo>
                    <a:cubicBezTo>
                      <a:pt x="1244" y="666"/>
                      <a:pt x="1240" y="667"/>
                      <a:pt x="1236" y="667"/>
                    </a:cubicBezTo>
                    <a:cubicBezTo>
                      <a:pt x="1234" y="667"/>
                      <a:pt x="1233" y="666"/>
                      <a:pt x="1231" y="665"/>
                    </a:cubicBezTo>
                    <a:cubicBezTo>
                      <a:pt x="1231" y="665"/>
                      <a:pt x="1231" y="664"/>
                      <a:pt x="1231" y="664"/>
                    </a:cubicBezTo>
                    <a:cubicBezTo>
                      <a:pt x="1230" y="663"/>
                      <a:pt x="1231" y="662"/>
                      <a:pt x="1231" y="662"/>
                    </a:cubicBezTo>
                    <a:close/>
                    <a:moveTo>
                      <a:pt x="1227" y="690"/>
                    </a:moveTo>
                    <a:cubicBezTo>
                      <a:pt x="1227" y="691"/>
                      <a:pt x="1227" y="691"/>
                      <a:pt x="1227" y="691"/>
                    </a:cubicBezTo>
                    <a:cubicBezTo>
                      <a:pt x="1226" y="691"/>
                      <a:pt x="1226" y="691"/>
                      <a:pt x="1226" y="691"/>
                    </a:cubicBezTo>
                    <a:lnTo>
                      <a:pt x="1227" y="690"/>
                    </a:lnTo>
                    <a:close/>
                    <a:moveTo>
                      <a:pt x="1187" y="647"/>
                    </a:moveTo>
                    <a:cubicBezTo>
                      <a:pt x="1187" y="647"/>
                      <a:pt x="1188" y="647"/>
                      <a:pt x="1188" y="647"/>
                    </a:cubicBezTo>
                    <a:cubicBezTo>
                      <a:pt x="1188" y="648"/>
                      <a:pt x="1189" y="649"/>
                      <a:pt x="1189" y="650"/>
                    </a:cubicBezTo>
                    <a:cubicBezTo>
                      <a:pt x="1188" y="649"/>
                      <a:pt x="1188" y="648"/>
                      <a:pt x="1188" y="647"/>
                    </a:cubicBezTo>
                    <a:cubicBezTo>
                      <a:pt x="1187" y="648"/>
                      <a:pt x="1186" y="647"/>
                      <a:pt x="1187" y="647"/>
                    </a:cubicBezTo>
                    <a:close/>
                    <a:moveTo>
                      <a:pt x="1176" y="652"/>
                    </a:moveTo>
                    <a:cubicBezTo>
                      <a:pt x="1177" y="650"/>
                      <a:pt x="1178" y="649"/>
                      <a:pt x="1179" y="648"/>
                    </a:cubicBezTo>
                    <a:cubicBezTo>
                      <a:pt x="1180" y="649"/>
                      <a:pt x="1180" y="650"/>
                      <a:pt x="1180" y="651"/>
                    </a:cubicBezTo>
                    <a:cubicBezTo>
                      <a:pt x="1181" y="652"/>
                      <a:pt x="1181" y="653"/>
                      <a:pt x="1181" y="656"/>
                    </a:cubicBezTo>
                    <a:cubicBezTo>
                      <a:pt x="1181" y="656"/>
                      <a:pt x="1181" y="657"/>
                      <a:pt x="1180" y="659"/>
                    </a:cubicBezTo>
                    <a:cubicBezTo>
                      <a:pt x="1180" y="659"/>
                      <a:pt x="1180" y="659"/>
                      <a:pt x="1179" y="659"/>
                    </a:cubicBezTo>
                    <a:cubicBezTo>
                      <a:pt x="1176" y="658"/>
                      <a:pt x="1175" y="655"/>
                      <a:pt x="1176" y="652"/>
                    </a:cubicBezTo>
                    <a:close/>
                    <a:moveTo>
                      <a:pt x="1146" y="636"/>
                    </a:moveTo>
                    <a:cubicBezTo>
                      <a:pt x="1148" y="636"/>
                      <a:pt x="1148" y="636"/>
                      <a:pt x="1146" y="636"/>
                    </a:cubicBezTo>
                    <a:cubicBezTo>
                      <a:pt x="1145" y="636"/>
                      <a:pt x="1145" y="636"/>
                      <a:pt x="1145" y="636"/>
                    </a:cubicBezTo>
                    <a:cubicBezTo>
                      <a:pt x="1145" y="636"/>
                      <a:pt x="1146" y="635"/>
                      <a:pt x="1146" y="636"/>
                    </a:cubicBezTo>
                    <a:close/>
                    <a:moveTo>
                      <a:pt x="1120" y="714"/>
                    </a:moveTo>
                    <a:cubicBezTo>
                      <a:pt x="1120" y="714"/>
                      <a:pt x="1121" y="715"/>
                      <a:pt x="1121" y="715"/>
                    </a:cubicBezTo>
                    <a:cubicBezTo>
                      <a:pt x="1121" y="715"/>
                      <a:pt x="1121" y="716"/>
                      <a:pt x="1121" y="716"/>
                    </a:cubicBezTo>
                    <a:cubicBezTo>
                      <a:pt x="1119" y="717"/>
                      <a:pt x="1117" y="719"/>
                      <a:pt x="1114" y="720"/>
                    </a:cubicBezTo>
                    <a:cubicBezTo>
                      <a:pt x="1114" y="720"/>
                      <a:pt x="1114" y="719"/>
                      <a:pt x="1114" y="719"/>
                    </a:cubicBezTo>
                    <a:cubicBezTo>
                      <a:pt x="1115" y="716"/>
                      <a:pt x="1117" y="715"/>
                      <a:pt x="1120" y="714"/>
                    </a:cubicBezTo>
                    <a:close/>
                    <a:moveTo>
                      <a:pt x="1091" y="761"/>
                    </a:moveTo>
                    <a:cubicBezTo>
                      <a:pt x="1091" y="761"/>
                      <a:pt x="1092" y="761"/>
                      <a:pt x="1092" y="761"/>
                    </a:cubicBezTo>
                    <a:cubicBezTo>
                      <a:pt x="1092" y="761"/>
                      <a:pt x="1092" y="762"/>
                      <a:pt x="1092" y="762"/>
                    </a:cubicBezTo>
                    <a:cubicBezTo>
                      <a:pt x="1092" y="762"/>
                      <a:pt x="1091" y="762"/>
                      <a:pt x="1091" y="762"/>
                    </a:cubicBezTo>
                    <a:cubicBezTo>
                      <a:pt x="1091" y="762"/>
                      <a:pt x="1090" y="762"/>
                      <a:pt x="1090" y="761"/>
                    </a:cubicBezTo>
                    <a:cubicBezTo>
                      <a:pt x="1090" y="761"/>
                      <a:pt x="1091" y="761"/>
                      <a:pt x="1091" y="761"/>
                    </a:cubicBezTo>
                    <a:close/>
                    <a:moveTo>
                      <a:pt x="1025" y="362"/>
                    </a:moveTo>
                    <a:cubicBezTo>
                      <a:pt x="1025" y="362"/>
                      <a:pt x="1026" y="362"/>
                      <a:pt x="1026" y="363"/>
                    </a:cubicBezTo>
                    <a:cubicBezTo>
                      <a:pt x="1031" y="366"/>
                      <a:pt x="1033" y="371"/>
                      <a:pt x="1036" y="376"/>
                    </a:cubicBezTo>
                    <a:cubicBezTo>
                      <a:pt x="1036" y="376"/>
                      <a:pt x="1036" y="377"/>
                      <a:pt x="1036" y="377"/>
                    </a:cubicBezTo>
                    <a:cubicBezTo>
                      <a:pt x="1035" y="378"/>
                      <a:pt x="1035" y="378"/>
                      <a:pt x="1034" y="378"/>
                    </a:cubicBezTo>
                    <a:cubicBezTo>
                      <a:pt x="1033" y="377"/>
                      <a:pt x="1031" y="377"/>
                      <a:pt x="1030" y="376"/>
                    </a:cubicBezTo>
                    <a:cubicBezTo>
                      <a:pt x="1027" y="373"/>
                      <a:pt x="1025" y="369"/>
                      <a:pt x="1024" y="365"/>
                    </a:cubicBezTo>
                    <a:cubicBezTo>
                      <a:pt x="1023" y="364"/>
                      <a:pt x="1024" y="363"/>
                      <a:pt x="1025" y="362"/>
                    </a:cubicBezTo>
                    <a:close/>
                    <a:moveTo>
                      <a:pt x="938" y="389"/>
                    </a:moveTo>
                    <a:cubicBezTo>
                      <a:pt x="938" y="389"/>
                      <a:pt x="939" y="388"/>
                      <a:pt x="940" y="389"/>
                    </a:cubicBezTo>
                    <a:cubicBezTo>
                      <a:pt x="942" y="389"/>
                      <a:pt x="944" y="390"/>
                      <a:pt x="945" y="393"/>
                    </a:cubicBezTo>
                    <a:cubicBezTo>
                      <a:pt x="946" y="393"/>
                      <a:pt x="946" y="393"/>
                      <a:pt x="946" y="393"/>
                    </a:cubicBezTo>
                    <a:cubicBezTo>
                      <a:pt x="946" y="393"/>
                      <a:pt x="946" y="393"/>
                      <a:pt x="946" y="393"/>
                    </a:cubicBezTo>
                    <a:cubicBezTo>
                      <a:pt x="949" y="393"/>
                      <a:pt x="950" y="394"/>
                      <a:pt x="952" y="395"/>
                    </a:cubicBezTo>
                    <a:cubicBezTo>
                      <a:pt x="952" y="395"/>
                      <a:pt x="953" y="395"/>
                      <a:pt x="953" y="395"/>
                    </a:cubicBezTo>
                    <a:cubicBezTo>
                      <a:pt x="953" y="397"/>
                      <a:pt x="953" y="397"/>
                      <a:pt x="953" y="397"/>
                    </a:cubicBezTo>
                    <a:cubicBezTo>
                      <a:pt x="952" y="396"/>
                      <a:pt x="952" y="396"/>
                      <a:pt x="952" y="396"/>
                    </a:cubicBezTo>
                    <a:cubicBezTo>
                      <a:pt x="952" y="396"/>
                      <a:pt x="952" y="396"/>
                      <a:pt x="952" y="395"/>
                    </a:cubicBezTo>
                    <a:cubicBezTo>
                      <a:pt x="950" y="395"/>
                      <a:pt x="948" y="395"/>
                      <a:pt x="946" y="393"/>
                    </a:cubicBezTo>
                    <a:cubicBezTo>
                      <a:pt x="946" y="393"/>
                      <a:pt x="946" y="393"/>
                      <a:pt x="946" y="393"/>
                    </a:cubicBezTo>
                    <a:cubicBezTo>
                      <a:pt x="946" y="393"/>
                      <a:pt x="945" y="393"/>
                      <a:pt x="945" y="393"/>
                    </a:cubicBezTo>
                    <a:cubicBezTo>
                      <a:pt x="941" y="394"/>
                      <a:pt x="940" y="394"/>
                      <a:pt x="938" y="392"/>
                    </a:cubicBezTo>
                    <a:cubicBezTo>
                      <a:pt x="938" y="391"/>
                      <a:pt x="938" y="390"/>
                      <a:pt x="938" y="389"/>
                    </a:cubicBezTo>
                    <a:close/>
                    <a:moveTo>
                      <a:pt x="907" y="377"/>
                    </a:moveTo>
                    <a:cubicBezTo>
                      <a:pt x="907" y="377"/>
                      <a:pt x="907" y="378"/>
                      <a:pt x="908" y="378"/>
                    </a:cubicBezTo>
                    <a:cubicBezTo>
                      <a:pt x="907" y="378"/>
                      <a:pt x="907" y="379"/>
                      <a:pt x="907" y="378"/>
                    </a:cubicBezTo>
                    <a:cubicBezTo>
                      <a:pt x="905" y="378"/>
                      <a:pt x="905" y="377"/>
                      <a:pt x="907" y="377"/>
                    </a:cubicBezTo>
                    <a:close/>
                    <a:moveTo>
                      <a:pt x="1027" y="753"/>
                    </a:moveTo>
                    <a:cubicBezTo>
                      <a:pt x="1027" y="753"/>
                      <a:pt x="1028" y="753"/>
                      <a:pt x="1028" y="753"/>
                    </a:cubicBezTo>
                    <a:cubicBezTo>
                      <a:pt x="1028" y="753"/>
                      <a:pt x="1029" y="753"/>
                      <a:pt x="1029" y="754"/>
                    </a:cubicBezTo>
                    <a:cubicBezTo>
                      <a:pt x="1030" y="755"/>
                      <a:pt x="1029" y="755"/>
                      <a:pt x="1028" y="755"/>
                    </a:cubicBezTo>
                    <a:cubicBezTo>
                      <a:pt x="1027" y="755"/>
                      <a:pt x="1027" y="755"/>
                      <a:pt x="1027" y="754"/>
                    </a:cubicBezTo>
                    <a:cubicBezTo>
                      <a:pt x="1026" y="754"/>
                      <a:pt x="1027" y="754"/>
                      <a:pt x="1027" y="753"/>
                    </a:cubicBezTo>
                    <a:close/>
                    <a:moveTo>
                      <a:pt x="1016" y="851"/>
                    </a:moveTo>
                    <a:cubicBezTo>
                      <a:pt x="1016" y="850"/>
                      <a:pt x="1016" y="850"/>
                      <a:pt x="1017" y="850"/>
                    </a:cubicBezTo>
                    <a:cubicBezTo>
                      <a:pt x="1020" y="849"/>
                      <a:pt x="1022" y="847"/>
                      <a:pt x="1025" y="847"/>
                    </a:cubicBezTo>
                    <a:cubicBezTo>
                      <a:pt x="1030" y="846"/>
                      <a:pt x="1035" y="846"/>
                      <a:pt x="1041" y="846"/>
                    </a:cubicBezTo>
                    <a:cubicBezTo>
                      <a:pt x="1044" y="846"/>
                      <a:pt x="1047" y="845"/>
                      <a:pt x="1050" y="842"/>
                    </a:cubicBezTo>
                    <a:cubicBezTo>
                      <a:pt x="1050" y="842"/>
                      <a:pt x="1052" y="842"/>
                      <a:pt x="1053" y="841"/>
                    </a:cubicBezTo>
                    <a:cubicBezTo>
                      <a:pt x="1053" y="842"/>
                      <a:pt x="1054" y="842"/>
                      <a:pt x="1054" y="842"/>
                    </a:cubicBezTo>
                    <a:cubicBezTo>
                      <a:pt x="1056" y="846"/>
                      <a:pt x="1055" y="849"/>
                      <a:pt x="1053" y="852"/>
                    </a:cubicBezTo>
                    <a:cubicBezTo>
                      <a:pt x="1050" y="856"/>
                      <a:pt x="1045" y="859"/>
                      <a:pt x="1039" y="857"/>
                    </a:cubicBezTo>
                    <a:cubicBezTo>
                      <a:pt x="1032" y="854"/>
                      <a:pt x="1024" y="856"/>
                      <a:pt x="1017" y="856"/>
                    </a:cubicBezTo>
                    <a:cubicBezTo>
                      <a:pt x="1016" y="856"/>
                      <a:pt x="1015" y="854"/>
                      <a:pt x="1015" y="853"/>
                    </a:cubicBezTo>
                    <a:cubicBezTo>
                      <a:pt x="1014" y="853"/>
                      <a:pt x="1015" y="852"/>
                      <a:pt x="1016" y="851"/>
                    </a:cubicBezTo>
                    <a:close/>
                    <a:moveTo>
                      <a:pt x="1013" y="866"/>
                    </a:moveTo>
                    <a:cubicBezTo>
                      <a:pt x="1013" y="867"/>
                      <a:pt x="1013" y="868"/>
                      <a:pt x="1012" y="869"/>
                    </a:cubicBezTo>
                    <a:cubicBezTo>
                      <a:pt x="1006" y="872"/>
                      <a:pt x="1000" y="875"/>
                      <a:pt x="994" y="877"/>
                    </a:cubicBezTo>
                    <a:cubicBezTo>
                      <a:pt x="990" y="879"/>
                      <a:pt x="985" y="881"/>
                      <a:pt x="981" y="883"/>
                    </a:cubicBezTo>
                    <a:cubicBezTo>
                      <a:pt x="977" y="886"/>
                      <a:pt x="972" y="887"/>
                      <a:pt x="967" y="887"/>
                    </a:cubicBezTo>
                    <a:cubicBezTo>
                      <a:pt x="965" y="886"/>
                      <a:pt x="963" y="885"/>
                      <a:pt x="961" y="884"/>
                    </a:cubicBezTo>
                    <a:cubicBezTo>
                      <a:pt x="960" y="883"/>
                      <a:pt x="960" y="879"/>
                      <a:pt x="962" y="878"/>
                    </a:cubicBezTo>
                    <a:cubicBezTo>
                      <a:pt x="962" y="878"/>
                      <a:pt x="963" y="877"/>
                      <a:pt x="963" y="877"/>
                    </a:cubicBezTo>
                    <a:cubicBezTo>
                      <a:pt x="971" y="877"/>
                      <a:pt x="978" y="873"/>
                      <a:pt x="984" y="869"/>
                    </a:cubicBezTo>
                    <a:cubicBezTo>
                      <a:pt x="987" y="867"/>
                      <a:pt x="989" y="867"/>
                      <a:pt x="992" y="868"/>
                    </a:cubicBezTo>
                    <a:cubicBezTo>
                      <a:pt x="995" y="869"/>
                      <a:pt x="998" y="869"/>
                      <a:pt x="1001" y="867"/>
                    </a:cubicBezTo>
                    <a:cubicBezTo>
                      <a:pt x="1004" y="866"/>
                      <a:pt x="1007" y="865"/>
                      <a:pt x="1009" y="864"/>
                    </a:cubicBezTo>
                    <a:cubicBezTo>
                      <a:pt x="1010" y="864"/>
                      <a:pt x="1013" y="865"/>
                      <a:pt x="1013" y="866"/>
                    </a:cubicBezTo>
                    <a:close/>
                    <a:moveTo>
                      <a:pt x="966" y="798"/>
                    </a:moveTo>
                    <a:cubicBezTo>
                      <a:pt x="978" y="800"/>
                      <a:pt x="989" y="803"/>
                      <a:pt x="999" y="807"/>
                    </a:cubicBezTo>
                    <a:cubicBezTo>
                      <a:pt x="1001" y="807"/>
                      <a:pt x="1002" y="808"/>
                      <a:pt x="1003" y="810"/>
                    </a:cubicBezTo>
                    <a:cubicBezTo>
                      <a:pt x="1006" y="814"/>
                      <a:pt x="1008" y="818"/>
                      <a:pt x="1010" y="823"/>
                    </a:cubicBezTo>
                    <a:cubicBezTo>
                      <a:pt x="1011" y="825"/>
                      <a:pt x="1010" y="827"/>
                      <a:pt x="1009" y="829"/>
                    </a:cubicBezTo>
                    <a:cubicBezTo>
                      <a:pt x="1008" y="831"/>
                      <a:pt x="1006" y="831"/>
                      <a:pt x="1004" y="830"/>
                    </a:cubicBezTo>
                    <a:cubicBezTo>
                      <a:pt x="1001" y="829"/>
                      <a:pt x="999" y="825"/>
                      <a:pt x="996" y="823"/>
                    </a:cubicBezTo>
                    <a:cubicBezTo>
                      <a:pt x="995" y="822"/>
                      <a:pt x="994" y="822"/>
                      <a:pt x="993" y="822"/>
                    </a:cubicBezTo>
                    <a:cubicBezTo>
                      <a:pt x="993" y="822"/>
                      <a:pt x="992" y="823"/>
                      <a:pt x="992" y="824"/>
                    </a:cubicBezTo>
                    <a:cubicBezTo>
                      <a:pt x="992" y="825"/>
                      <a:pt x="992" y="827"/>
                      <a:pt x="992" y="828"/>
                    </a:cubicBezTo>
                    <a:cubicBezTo>
                      <a:pt x="987" y="835"/>
                      <a:pt x="985" y="843"/>
                      <a:pt x="983" y="851"/>
                    </a:cubicBezTo>
                    <a:cubicBezTo>
                      <a:pt x="982" y="852"/>
                      <a:pt x="981" y="853"/>
                      <a:pt x="980" y="853"/>
                    </a:cubicBezTo>
                    <a:cubicBezTo>
                      <a:pt x="979" y="854"/>
                      <a:pt x="977" y="854"/>
                      <a:pt x="976" y="852"/>
                    </a:cubicBezTo>
                    <a:cubicBezTo>
                      <a:pt x="976" y="849"/>
                      <a:pt x="975" y="846"/>
                      <a:pt x="975" y="843"/>
                    </a:cubicBezTo>
                    <a:cubicBezTo>
                      <a:pt x="974" y="840"/>
                      <a:pt x="971" y="839"/>
                      <a:pt x="968" y="840"/>
                    </a:cubicBezTo>
                    <a:cubicBezTo>
                      <a:pt x="967" y="840"/>
                      <a:pt x="965" y="841"/>
                      <a:pt x="964" y="842"/>
                    </a:cubicBezTo>
                    <a:cubicBezTo>
                      <a:pt x="963" y="843"/>
                      <a:pt x="962" y="843"/>
                      <a:pt x="961" y="842"/>
                    </a:cubicBezTo>
                    <a:cubicBezTo>
                      <a:pt x="961" y="842"/>
                      <a:pt x="961" y="841"/>
                      <a:pt x="961" y="841"/>
                    </a:cubicBezTo>
                    <a:cubicBezTo>
                      <a:pt x="963" y="839"/>
                      <a:pt x="964" y="837"/>
                      <a:pt x="966" y="834"/>
                    </a:cubicBezTo>
                    <a:cubicBezTo>
                      <a:pt x="969" y="830"/>
                      <a:pt x="970" y="825"/>
                      <a:pt x="968" y="820"/>
                    </a:cubicBezTo>
                    <a:cubicBezTo>
                      <a:pt x="967" y="818"/>
                      <a:pt x="966" y="816"/>
                      <a:pt x="964" y="815"/>
                    </a:cubicBezTo>
                    <a:cubicBezTo>
                      <a:pt x="962" y="813"/>
                      <a:pt x="959" y="811"/>
                      <a:pt x="956" y="809"/>
                    </a:cubicBezTo>
                    <a:cubicBezTo>
                      <a:pt x="955" y="808"/>
                      <a:pt x="954" y="807"/>
                      <a:pt x="953" y="806"/>
                    </a:cubicBezTo>
                    <a:cubicBezTo>
                      <a:pt x="953" y="806"/>
                      <a:pt x="953" y="806"/>
                      <a:pt x="953" y="806"/>
                    </a:cubicBezTo>
                    <a:cubicBezTo>
                      <a:pt x="953" y="806"/>
                      <a:pt x="953" y="806"/>
                      <a:pt x="953" y="806"/>
                    </a:cubicBezTo>
                    <a:cubicBezTo>
                      <a:pt x="950" y="808"/>
                      <a:pt x="947" y="811"/>
                      <a:pt x="945" y="814"/>
                    </a:cubicBezTo>
                    <a:cubicBezTo>
                      <a:pt x="944" y="816"/>
                      <a:pt x="942" y="818"/>
                      <a:pt x="939" y="818"/>
                    </a:cubicBezTo>
                    <a:cubicBezTo>
                      <a:pt x="935" y="818"/>
                      <a:pt x="933" y="821"/>
                      <a:pt x="931" y="824"/>
                    </a:cubicBezTo>
                    <a:cubicBezTo>
                      <a:pt x="926" y="833"/>
                      <a:pt x="922" y="843"/>
                      <a:pt x="923" y="853"/>
                    </a:cubicBezTo>
                    <a:cubicBezTo>
                      <a:pt x="923" y="864"/>
                      <a:pt x="918" y="871"/>
                      <a:pt x="910" y="877"/>
                    </a:cubicBezTo>
                    <a:cubicBezTo>
                      <a:pt x="908" y="878"/>
                      <a:pt x="904" y="877"/>
                      <a:pt x="904" y="874"/>
                    </a:cubicBezTo>
                    <a:cubicBezTo>
                      <a:pt x="902" y="865"/>
                      <a:pt x="902" y="855"/>
                      <a:pt x="907" y="847"/>
                    </a:cubicBezTo>
                    <a:cubicBezTo>
                      <a:pt x="910" y="842"/>
                      <a:pt x="911" y="836"/>
                      <a:pt x="913" y="830"/>
                    </a:cubicBezTo>
                    <a:cubicBezTo>
                      <a:pt x="914" y="827"/>
                      <a:pt x="914" y="825"/>
                      <a:pt x="913" y="822"/>
                    </a:cubicBezTo>
                    <a:cubicBezTo>
                      <a:pt x="912" y="821"/>
                      <a:pt x="913" y="820"/>
                      <a:pt x="913" y="819"/>
                    </a:cubicBezTo>
                    <a:cubicBezTo>
                      <a:pt x="913" y="818"/>
                      <a:pt x="913" y="818"/>
                      <a:pt x="914" y="817"/>
                    </a:cubicBezTo>
                    <a:cubicBezTo>
                      <a:pt x="927" y="803"/>
                      <a:pt x="924" y="805"/>
                      <a:pt x="943" y="802"/>
                    </a:cubicBezTo>
                    <a:cubicBezTo>
                      <a:pt x="947" y="801"/>
                      <a:pt x="950" y="803"/>
                      <a:pt x="953" y="806"/>
                    </a:cubicBezTo>
                    <a:cubicBezTo>
                      <a:pt x="953" y="806"/>
                      <a:pt x="953" y="806"/>
                      <a:pt x="953" y="805"/>
                    </a:cubicBezTo>
                    <a:cubicBezTo>
                      <a:pt x="953" y="806"/>
                      <a:pt x="953" y="806"/>
                      <a:pt x="953" y="806"/>
                    </a:cubicBezTo>
                    <a:cubicBezTo>
                      <a:pt x="956" y="805"/>
                      <a:pt x="959" y="804"/>
                      <a:pt x="962" y="803"/>
                    </a:cubicBezTo>
                    <a:cubicBezTo>
                      <a:pt x="963" y="803"/>
                      <a:pt x="963" y="801"/>
                      <a:pt x="964" y="800"/>
                    </a:cubicBezTo>
                    <a:cubicBezTo>
                      <a:pt x="965" y="800"/>
                      <a:pt x="966" y="798"/>
                      <a:pt x="966" y="798"/>
                    </a:cubicBezTo>
                    <a:close/>
                    <a:moveTo>
                      <a:pt x="963" y="654"/>
                    </a:moveTo>
                    <a:cubicBezTo>
                      <a:pt x="963" y="654"/>
                      <a:pt x="963" y="653"/>
                      <a:pt x="963" y="653"/>
                    </a:cubicBezTo>
                    <a:cubicBezTo>
                      <a:pt x="963" y="652"/>
                      <a:pt x="963" y="651"/>
                      <a:pt x="963" y="650"/>
                    </a:cubicBezTo>
                    <a:cubicBezTo>
                      <a:pt x="963" y="648"/>
                      <a:pt x="964" y="648"/>
                      <a:pt x="965" y="649"/>
                    </a:cubicBezTo>
                    <a:cubicBezTo>
                      <a:pt x="965" y="649"/>
                      <a:pt x="965" y="650"/>
                      <a:pt x="965" y="650"/>
                    </a:cubicBezTo>
                    <a:cubicBezTo>
                      <a:pt x="964" y="651"/>
                      <a:pt x="964" y="652"/>
                      <a:pt x="963" y="653"/>
                    </a:cubicBezTo>
                    <a:cubicBezTo>
                      <a:pt x="963" y="654"/>
                      <a:pt x="963" y="654"/>
                      <a:pt x="963" y="654"/>
                    </a:cubicBezTo>
                    <a:cubicBezTo>
                      <a:pt x="962" y="655"/>
                      <a:pt x="962" y="655"/>
                      <a:pt x="962" y="655"/>
                    </a:cubicBezTo>
                    <a:lnTo>
                      <a:pt x="963" y="654"/>
                    </a:lnTo>
                    <a:close/>
                    <a:moveTo>
                      <a:pt x="922" y="722"/>
                    </a:moveTo>
                    <a:cubicBezTo>
                      <a:pt x="922" y="722"/>
                      <a:pt x="923" y="722"/>
                      <a:pt x="923" y="722"/>
                    </a:cubicBezTo>
                    <a:cubicBezTo>
                      <a:pt x="924" y="723"/>
                      <a:pt x="925" y="723"/>
                      <a:pt x="925" y="724"/>
                    </a:cubicBezTo>
                    <a:cubicBezTo>
                      <a:pt x="926" y="726"/>
                      <a:pt x="926" y="729"/>
                      <a:pt x="924" y="731"/>
                    </a:cubicBezTo>
                    <a:cubicBezTo>
                      <a:pt x="924" y="731"/>
                      <a:pt x="924" y="732"/>
                      <a:pt x="923" y="732"/>
                    </a:cubicBezTo>
                    <a:cubicBezTo>
                      <a:pt x="922" y="732"/>
                      <a:pt x="921" y="732"/>
                      <a:pt x="921" y="731"/>
                    </a:cubicBezTo>
                    <a:cubicBezTo>
                      <a:pt x="919" y="727"/>
                      <a:pt x="919" y="725"/>
                      <a:pt x="922" y="722"/>
                    </a:cubicBezTo>
                    <a:close/>
                    <a:moveTo>
                      <a:pt x="906" y="698"/>
                    </a:moveTo>
                    <a:cubicBezTo>
                      <a:pt x="906" y="699"/>
                      <a:pt x="906" y="699"/>
                      <a:pt x="906" y="699"/>
                    </a:cubicBezTo>
                    <a:cubicBezTo>
                      <a:pt x="905" y="699"/>
                      <a:pt x="905" y="699"/>
                      <a:pt x="905" y="699"/>
                    </a:cubicBezTo>
                    <a:lnTo>
                      <a:pt x="906" y="698"/>
                    </a:lnTo>
                    <a:close/>
                    <a:moveTo>
                      <a:pt x="896" y="426"/>
                    </a:moveTo>
                    <a:cubicBezTo>
                      <a:pt x="897" y="425"/>
                      <a:pt x="898" y="425"/>
                      <a:pt x="899" y="425"/>
                    </a:cubicBezTo>
                    <a:cubicBezTo>
                      <a:pt x="900" y="425"/>
                      <a:pt x="901" y="426"/>
                      <a:pt x="901" y="427"/>
                    </a:cubicBezTo>
                    <a:cubicBezTo>
                      <a:pt x="902" y="428"/>
                      <a:pt x="902" y="430"/>
                      <a:pt x="902" y="431"/>
                    </a:cubicBezTo>
                    <a:cubicBezTo>
                      <a:pt x="901" y="433"/>
                      <a:pt x="900" y="433"/>
                      <a:pt x="899" y="432"/>
                    </a:cubicBezTo>
                    <a:cubicBezTo>
                      <a:pt x="898" y="431"/>
                      <a:pt x="897" y="430"/>
                      <a:pt x="896" y="429"/>
                    </a:cubicBezTo>
                    <a:cubicBezTo>
                      <a:pt x="895" y="428"/>
                      <a:pt x="896" y="427"/>
                      <a:pt x="896" y="426"/>
                    </a:cubicBezTo>
                    <a:close/>
                    <a:moveTo>
                      <a:pt x="885" y="415"/>
                    </a:moveTo>
                    <a:cubicBezTo>
                      <a:pt x="885" y="416"/>
                      <a:pt x="885" y="416"/>
                      <a:pt x="885" y="417"/>
                    </a:cubicBezTo>
                    <a:cubicBezTo>
                      <a:pt x="885" y="417"/>
                      <a:pt x="885" y="417"/>
                      <a:pt x="885" y="418"/>
                    </a:cubicBezTo>
                    <a:cubicBezTo>
                      <a:pt x="884" y="417"/>
                      <a:pt x="884" y="417"/>
                      <a:pt x="884" y="416"/>
                    </a:cubicBezTo>
                    <a:cubicBezTo>
                      <a:pt x="884" y="416"/>
                      <a:pt x="885" y="416"/>
                      <a:pt x="885" y="415"/>
                    </a:cubicBezTo>
                    <a:close/>
                    <a:moveTo>
                      <a:pt x="879" y="619"/>
                    </a:moveTo>
                    <a:cubicBezTo>
                      <a:pt x="880" y="619"/>
                      <a:pt x="880" y="619"/>
                      <a:pt x="881" y="619"/>
                    </a:cubicBezTo>
                    <a:cubicBezTo>
                      <a:pt x="881" y="620"/>
                      <a:pt x="880" y="620"/>
                      <a:pt x="880" y="620"/>
                    </a:cubicBezTo>
                    <a:cubicBezTo>
                      <a:pt x="880" y="620"/>
                      <a:pt x="879" y="620"/>
                      <a:pt x="879" y="620"/>
                    </a:cubicBezTo>
                    <a:cubicBezTo>
                      <a:pt x="879" y="619"/>
                      <a:pt x="879" y="619"/>
                      <a:pt x="879" y="619"/>
                    </a:cubicBezTo>
                    <a:close/>
                    <a:moveTo>
                      <a:pt x="873" y="710"/>
                    </a:moveTo>
                    <a:cubicBezTo>
                      <a:pt x="873" y="710"/>
                      <a:pt x="873" y="710"/>
                      <a:pt x="874" y="710"/>
                    </a:cubicBezTo>
                    <a:cubicBezTo>
                      <a:pt x="874" y="710"/>
                      <a:pt x="874" y="710"/>
                      <a:pt x="874" y="711"/>
                    </a:cubicBezTo>
                    <a:cubicBezTo>
                      <a:pt x="877" y="711"/>
                      <a:pt x="880" y="711"/>
                      <a:pt x="883" y="711"/>
                    </a:cubicBezTo>
                    <a:cubicBezTo>
                      <a:pt x="884" y="712"/>
                      <a:pt x="884" y="713"/>
                      <a:pt x="883" y="714"/>
                    </a:cubicBezTo>
                    <a:cubicBezTo>
                      <a:pt x="883" y="714"/>
                      <a:pt x="882" y="715"/>
                      <a:pt x="882" y="715"/>
                    </a:cubicBezTo>
                    <a:cubicBezTo>
                      <a:pt x="879" y="714"/>
                      <a:pt x="876" y="713"/>
                      <a:pt x="874" y="711"/>
                    </a:cubicBezTo>
                    <a:cubicBezTo>
                      <a:pt x="874" y="710"/>
                      <a:pt x="874" y="710"/>
                      <a:pt x="873" y="710"/>
                    </a:cubicBezTo>
                    <a:cubicBezTo>
                      <a:pt x="872" y="710"/>
                      <a:pt x="872" y="710"/>
                      <a:pt x="873" y="710"/>
                    </a:cubicBezTo>
                    <a:close/>
                    <a:moveTo>
                      <a:pt x="887" y="767"/>
                    </a:moveTo>
                    <a:cubicBezTo>
                      <a:pt x="893" y="765"/>
                      <a:pt x="900" y="763"/>
                      <a:pt x="906" y="758"/>
                    </a:cubicBezTo>
                    <a:cubicBezTo>
                      <a:pt x="911" y="754"/>
                      <a:pt x="918" y="754"/>
                      <a:pt x="923" y="749"/>
                    </a:cubicBezTo>
                    <a:cubicBezTo>
                      <a:pt x="925" y="747"/>
                      <a:pt x="927" y="747"/>
                      <a:pt x="930" y="748"/>
                    </a:cubicBezTo>
                    <a:cubicBezTo>
                      <a:pt x="931" y="748"/>
                      <a:pt x="933" y="749"/>
                      <a:pt x="934" y="749"/>
                    </a:cubicBezTo>
                    <a:cubicBezTo>
                      <a:pt x="940" y="751"/>
                      <a:pt x="944" y="753"/>
                      <a:pt x="945" y="760"/>
                    </a:cubicBezTo>
                    <a:cubicBezTo>
                      <a:pt x="946" y="763"/>
                      <a:pt x="949" y="766"/>
                      <a:pt x="952" y="766"/>
                    </a:cubicBezTo>
                    <a:cubicBezTo>
                      <a:pt x="956" y="767"/>
                      <a:pt x="957" y="769"/>
                      <a:pt x="957" y="773"/>
                    </a:cubicBezTo>
                    <a:cubicBezTo>
                      <a:pt x="957" y="778"/>
                      <a:pt x="958" y="783"/>
                      <a:pt x="959" y="788"/>
                    </a:cubicBezTo>
                    <a:cubicBezTo>
                      <a:pt x="959" y="790"/>
                      <a:pt x="956" y="792"/>
                      <a:pt x="954" y="790"/>
                    </a:cubicBezTo>
                    <a:cubicBezTo>
                      <a:pt x="952" y="789"/>
                      <a:pt x="950" y="788"/>
                      <a:pt x="948" y="788"/>
                    </a:cubicBezTo>
                    <a:cubicBezTo>
                      <a:pt x="944" y="789"/>
                      <a:pt x="939" y="789"/>
                      <a:pt x="935" y="790"/>
                    </a:cubicBezTo>
                    <a:cubicBezTo>
                      <a:pt x="929" y="791"/>
                      <a:pt x="925" y="790"/>
                      <a:pt x="922" y="785"/>
                    </a:cubicBezTo>
                    <a:cubicBezTo>
                      <a:pt x="921" y="784"/>
                      <a:pt x="920" y="784"/>
                      <a:pt x="919" y="783"/>
                    </a:cubicBezTo>
                    <a:cubicBezTo>
                      <a:pt x="918" y="782"/>
                      <a:pt x="916" y="782"/>
                      <a:pt x="916" y="780"/>
                    </a:cubicBezTo>
                    <a:cubicBezTo>
                      <a:pt x="917" y="779"/>
                      <a:pt x="918" y="778"/>
                      <a:pt x="919" y="776"/>
                    </a:cubicBezTo>
                    <a:cubicBezTo>
                      <a:pt x="920" y="775"/>
                      <a:pt x="920" y="774"/>
                      <a:pt x="919" y="774"/>
                    </a:cubicBezTo>
                    <a:cubicBezTo>
                      <a:pt x="918" y="773"/>
                      <a:pt x="918" y="773"/>
                      <a:pt x="917" y="773"/>
                    </a:cubicBezTo>
                    <a:cubicBezTo>
                      <a:pt x="916" y="773"/>
                      <a:pt x="915" y="773"/>
                      <a:pt x="914" y="773"/>
                    </a:cubicBezTo>
                    <a:cubicBezTo>
                      <a:pt x="913" y="773"/>
                      <a:pt x="912" y="774"/>
                      <a:pt x="911" y="775"/>
                    </a:cubicBezTo>
                    <a:cubicBezTo>
                      <a:pt x="905" y="779"/>
                      <a:pt x="898" y="782"/>
                      <a:pt x="890" y="784"/>
                    </a:cubicBezTo>
                    <a:cubicBezTo>
                      <a:pt x="886" y="786"/>
                      <a:pt x="882" y="787"/>
                      <a:pt x="879" y="782"/>
                    </a:cubicBezTo>
                    <a:cubicBezTo>
                      <a:pt x="877" y="779"/>
                      <a:pt x="873" y="780"/>
                      <a:pt x="870" y="780"/>
                    </a:cubicBezTo>
                    <a:cubicBezTo>
                      <a:pt x="870" y="780"/>
                      <a:pt x="870" y="780"/>
                      <a:pt x="870" y="780"/>
                    </a:cubicBezTo>
                    <a:cubicBezTo>
                      <a:pt x="870" y="780"/>
                      <a:pt x="870" y="780"/>
                      <a:pt x="869" y="780"/>
                    </a:cubicBezTo>
                    <a:cubicBezTo>
                      <a:pt x="869" y="780"/>
                      <a:pt x="869" y="781"/>
                      <a:pt x="869" y="781"/>
                    </a:cubicBezTo>
                    <a:cubicBezTo>
                      <a:pt x="869" y="781"/>
                      <a:pt x="869" y="780"/>
                      <a:pt x="869" y="780"/>
                    </a:cubicBezTo>
                    <a:cubicBezTo>
                      <a:pt x="869" y="780"/>
                      <a:pt x="869" y="780"/>
                      <a:pt x="869" y="780"/>
                    </a:cubicBezTo>
                    <a:cubicBezTo>
                      <a:pt x="870" y="780"/>
                      <a:pt x="870" y="780"/>
                      <a:pt x="870" y="780"/>
                    </a:cubicBezTo>
                    <a:cubicBezTo>
                      <a:pt x="870" y="780"/>
                      <a:pt x="870" y="780"/>
                      <a:pt x="870" y="780"/>
                    </a:cubicBezTo>
                    <a:cubicBezTo>
                      <a:pt x="874" y="773"/>
                      <a:pt x="880" y="770"/>
                      <a:pt x="887" y="767"/>
                    </a:cubicBezTo>
                    <a:close/>
                    <a:moveTo>
                      <a:pt x="869" y="639"/>
                    </a:moveTo>
                    <a:cubicBezTo>
                      <a:pt x="867" y="639"/>
                      <a:pt x="867" y="638"/>
                      <a:pt x="868" y="637"/>
                    </a:cubicBezTo>
                    <a:cubicBezTo>
                      <a:pt x="868" y="637"/>
                      <a:pt x="869" y="637"/>
                      <a:pt x="869" y="637"/>
                    </a:cubicBezTo>
                    <a:cubicBezTo>
                      <a:pt x="869" y="638"/>
                      <a:pt x="870" y="638"/>
                      <a:pt x="870" y="639"/>
                    </a:cubicBezTo>
                    <a:cubicBezTo>
                      <a:pt x="870" y="639"/>
                      <a:pt x="869" y="640"/>
                      <a:pt x="869" y="639"/>
                    </a:cubicBezTo>
                    <a:close/>
                    <a:moveTo>
                      <a:pt x="861" y="404"/>
                    </a:moveTo>
                    <a:cubicBezTo>
                      <a:pt x="863" y="403"/>
                      <a:pt x="865" y="403"/>
                      <a:pt x="867" y="403"/>
                    </a:cubicBezTo>
                    <a:cubicBezTo>
                      <a:pt x="868" y="403"/>
                      <a:pt x="869" y="404"/>
                      <a:pt x="870" y="405"/>
                    </a:cubicBezTo>
                    <a:cubicBezTo>
                      <a:pt x="866" y="408"/>
                      <a:pt x="867" y="413"/>
                      <a:pt x="866" y="417"/>
                    </a:cubicBezTo>
                    <a:cubicBezTo>
                      <a:pt x="864" y="420"/>
                      <a:pt x="862" y="420"/>
                      <a:pt x="859" y="418"/>
                    </a:cubicBezTo>
                    <a:cubicBezTo>
                      <a:pt x="853" y="413"/>
                      <a:pt x="854" y="408"/>
                      <a:pt x="861" y="404"/>
                    </a:cubicBezTo>
                    <a:close/>
                    <a:moveTo>
                      <a:pt x="857" y="485"/>
                    </a:moveTo>
                    <a:cubicBezTo>
                      <a:pt x="857" y="485"/>
                      <a:pt x="857" y="484"/>
                      <a:pt x="857" y="484"/>
                    </a:cubicBezTo>
                    <a:cubicBezTo>
                      <a:pt x="857" y="483"/>
                      <a:pt x="858" y="483"/>
                      <a:pt x="858" y="482"/>
                    </a:cubicBezTo>
                    <a:cubicBezTo>
                      <a:pt x="858" y="482"/>
                      <a:pt x="858" y="482"/>
                      <a:pt x="859" y="483"/>
                    </a:cubicBezTo>
                    <a:cubicBezTo>
                      <a:pt x="858" y="483"/>
                      <a:pt x="858" y="484"/>
                      <a:pt x="857" y="484"/>
                    </a:cubicBezTo>
                    <a:cubicBezTo>
                      <a:pt x="857" y="484"/>
                      <a:pt x="857" y="485"/>
                      <a:pt x="857" y="485"/>
                    </a:cubicBezTo>
                    <a:cubicBezTo>
                      <a:pt x="856" y="486"/>
                      <a:pt x="854" y="488"/>
                      <a:pt x="853" y="489"/>
                    </a:cubicBezTo>
                    <a:cubicBezTo>
                      <a:pt x="853" y="489"/>
                      <a:pt x="853" y="490"/>
                      <a:pt x="853" y="490"/>
                    </a:cubicBezTo>
                    <a:cubicBezTo>
                      <a:pt x="853" y="489"/>
                      <a:pt x="853" y="489"/>
                      <a:pt x="853" y="489"/>
                    </a:cubicBezTo>
                    <a:cubicBezTo>
                      <a:pt x="854" y="487"/>
                      <a:pt x="855" y="486"/>
                      <a:pt x="857" y="485"/>
                    </a:cubicBezTo>
                    <a:close/>
                    <a:moveTo>
                      <a:pt x="853" y="430"/>
                    </a:moveTo>
                    <a:cubicBezTo>
                      <a:pt x="853" y="431"/>
                      <a:pt x="853" y="431"/>
                      <a:pt x="853" y="431"/>
                    </a:cubicBezTo>
                    <a:cubicBezTo>
                      <a:pt x="852" y="431"/>
                      <a:pt x="852" y="431"/>
                      <a:pt x="852" y="431"/>
                    </a:cubicBezTo>
                    <a:lnTo>
                      <a:pt x="853" y="430"/>
                    </a:lnTo>
                    <a:close/>
                    <a:moveTo>
                      <a:pt x="845" y="557"/>
                    </a:moveTo>
                    <a:cubicBezTo>
                      <a:pt x="846" y="559"/>
                      <a:pt x="846" y="559"/>
                      <a:pt x="846" y="559"/>
                    </a:cubicBezTo>
                    <a:cubicBezTo>
                      <a:pt x="845" y="559"/>
                      <a:pt x="845" y="559"/>
                      <a:pt x="845" y="559"/>
                    </a:cubicBezTo>
                    <a:lnTo>
                      <a:pt x="845" y="557"/>
                    </a:lnTo>
                    <a:close/>
                    <a:moveTo>
                      <a:pt x="840" y="734"/>
                    </a:moveTo>
                    <a:cubicBezTo>
                      <a:pt x="841" y="732"/>
                      <a:pt x="841" y="729"/>
                      <a:pt x="843" y="727"/>
                    </a:cubicBezTo>
                    <a:cubicBezTo>
                      <a:pt x="843" y="727"/>
                      <a:pt x="843" y="727"/>
                      <a:pt x="843" y="727"/>
                    </a:cubicBezTo>
                    <a:cubicBezTo>
                      <a:pt x="843" y="726"/>
                      <a:pt x="844" y="726"/>
                      <a:pt x="844" y="726"/>
                    </a:cubicBezTo>
                    <a:cubicBezTo>
                      <a:pt x="844" y="726"/>
                      <a:pt x="844" y="727"/>
                      <a:pt x="844" y="727"/>
                    </a:cubicBezTo>
                    <a:cubicBezTo>
                      <a:pt x="843" y="727"/>
                      <a:pt x="843" y="727"/>
                      <a:pt x="843" y="727"/>
                    </a:cubicBezTo>
                    <a:cubicBezTo>
                      <a:pt x="844" y="729"/>
                      <a:pt x="844" y="731"/>
                      <a:pt x="845" y="733"/>
                    </a:cubicBezTo>
                    <a:cubicBezTo>
                      <a:pt x="845" y="733"/>
                      <a:pt x="845" y="734"/>
                      <a:pt x="845" y="734"/>
                    </a:cubicBezTo>
                    <a:cubicBezTo>
                      <a:pt x="844" y="735"/>
                      <a:pt x="843" y="736"/>
                      <a:pt x="842" y="736"/>
                    </a:cubicBezTo>
                    <a:cubicBezTo>
                      <a:pt x="842" y="736"/>
                      <a:pt x="841" y="736"/>
                      <a:pt x="841" y="736"/>
                    </a:cubicBezTo>
                    <a:cubicBezTo>
                      <a:pt x="840" y="736"/>
                      <a:pt x="839" y="735"/>
                      <a:pt x="840" y="734"/>
                    </a:cubicBezTo>
                    <a:close/>
                    <a:moveTo>
                      <a:pt x="837" y="616"/>
                    </a:moveTo>
                    <a:cubicBezTo>
                      <a:pt x="838" y="616"/>
                      <a:pt x="838" y="616"/>
                      <a:pt x="838" y="616"/>
                    </a:cubicBezTo>
                    <a:cubicBezTo>
                      <a:pt x="837" y="617"/>
                      <a:pt x="837" y="617"/>
                      <a:pt x="837" y="617"/>
                    </a:cubicBezTo>
                    <a:lnTo>
                      <a:pt x="837" y="616"/>
                    </a:lnTo>
                    <a:close/>
                    <a:moveTo>
                      <a:pt x="832" y="564"/>
                    </a:moveTo>
                    <a:cubicBezTo>
                      <a:pt x="833" y="563"/>
                      <a:pt x="834" y="564"/>
                      <a:pt x="834" y="565"/>
                    </a:cubicBezTo>
                    <a:cubicBezTo>
                      <a:pt x="834" y="566"/>
                      <a:pt x="834" y="567"/>
                      <a:pt x="832" y="567"/>
                    </a:cubicBezTo>
                    <a:cubicBezTo>
                      <a:pt x="831" y="567"/>
                      <a:pt x="831" y="566"/>
                      <a:pt x="830" y="566"/>
                    </a:cubicBezTo>
                    <a:cubicBezTo>
                      <a:pt x="830" y="565"/>
                      <a:pt x="831" y="564"/>
                      <a:pt x="832" y="564"/>
                    </a:cubicBezTo>
                    <a:close/>
                    <a:moveTo>
                      <a:pt x="830" y="689"/>
                    </a:moveTo>
                    <a:cubicBezTo>
                      <a:pt x="830" y="695"/>
                      <a:pt x="829" y="700"/>
                      <a:pt x="824" y="703"/>
                    </a:cubicBezTo>
                    <a:cubicBezTo>
                      <a:pt x="824" y="704"/>
                      <a:pt x="824" y="704"/>
                      <a:pt x="824" y="704"/>
                    </a:cubicBezTo>
                    <a:cubicBezTo>
                      <a:pt x="823" y="704"/>
                      <a:pt x="823" y="704"/>
                      <a:pt x="823" y="704"/>
                    </a:cubicBezTo>
                    <a:cubicBezTo>
                      <a:pt x="824" y="704"/>
                      <a:pt x="824" y="704"/>
                      <a:pt x="824" y="704"/>
                    </a:cubicBezTo>
                    <a:cubicBezTo>
                      <a:pt x="824" y="704"/>
                      <a:pt x="824" y="703"/>
                      <a:pt x="824" y="703"/>
                    </a:cubicBezTo>
                    <a:cubicBezTo>
                      <a:pt x="823" y="698"/>
                      <a:pt x="825" y="693"/>
                      <a:pt x="828" y="688"/>
                    </a:cubicBezTo>
                    <a:cubicBezTo>
                      <a:pt x="828" y="688"/>
                      <a:pt x="829" y="688"/>
                      <a:pt x="829" y="688"/>
                    </a:cubicBezTo>
                    <a:cubicBezTo>
                      <a:pt x="829" y="688"/>
                      <a:pt x="830" y="689"/>
                      <a:pt x="830" y="689"/>
                    </a:cubicBezTo>
                    <a:close/>
                    <a:moveTo>
                      <a:pt x="828" y="623"/>
                    </a:moveTo>
                    <a:cubicBezTo>
                      <a:pt x="828" y="623"/>
                      <a:pt x="828" y="623"/>
                      <a:pt x="829" y="623"/>
                    </a:cubicBezTo>
                    <a:cubicBezTo>
                      <a:pt x="829" y="624"/>
                      <a:pt x="828" y="624"/>
                      <a:pt x="828" y="625"/>
                    </a:cubicBezTo>
                    <a:cubicBezTo>
                      <a:pt x="828" y="625"/>
                      <a:pt x="827" y="625"/>
                      <a:pt x="827" y="624"/>
                    </a:cubicBezTo>
                    <a:cubicBezTo>
                      <a:pt x="826" y="623"/>
                      <a:pt x="826" y="623"/>
                      <a:pt x="828" y="623"/>
                    </a:cubicBezTo>
                    <a:close/>
                    <a:moveTo>
                      <a:pt x="816" y="636"/>
                    </a:moveTo>
                    <a:cubicBezTo>
                      <a:pt x="817" y="636"/>
                      <a:pt x="819" y="636"/>
                      <a:pt x="819" y="636"/>
                    </a:cubicBezTo>
                    <a:cubicBezTo>
                      <a:pt x="823" y="637"/>
                      <a:pt x="826" y="638"/>
                      <a:pt x="827" y="642"/>
                    </a:cubicBezTo>
                    <a:cubicBezTo>
                      <a:pt x="828" y="645"/>
                      <a:pt x="829" y="649"/>
                      <a:pt x="828" y="653"/>
                    </a:cubicBezTo>
                    <a:cubicBezTo>
                      <a:pt x="828" y="658"/>
                      <a:pt x="828" y="664"/>
                      <a:pt x="827" y="668"/>
                    </a:cubicBezTo>
                    <a:cubicBezTo>
                      <a:pt x="828" y="671"/>
                      <a:pt x="829" y="672"/>
                      <a:pt x="829" y="674"/>
                    </a:cubicBezTo>
                    <a:cubicBezTo>
                      <a:pt x="829" y="675"/>
                      <a:pt x="829" y="678"/>
                      <a:pt x="828" y="678"/>
                    </a:cubicBezTo>
                    <a:cubicBezTo>
                      <a:pt x="826" y="679"/>
                      <a:pt x="825" y="677"/>
                      <a:pt x="824" y="676"/>
                    </a:cubicBezTo>
                    <a:cubicBezTo>
                      <a:pt x="824" y="675"/>
                      <a:pt x="822" y="673"/>
                      <a:pt x="821" y="673"/>
                    </a:cubicBezTo>
                    <a:cubicBezTo>
                      <a:pt x="818" y="672"/>
                      <a:pt x="817" y="670"/>
                      <a:pt x="816" y="667"/>
                    </a:cubicBezTo>
                    <a:cubicBezTo>
                      <a:pt x="815" y="666"/>
                      <a:pt x="815" y="664"/>
                      <a:pt x="815" y="663"/>
                    </a:cubicBezTo>
                    <a:cubicBezTo>
                      <a:pt x="814" y="658"/>
                      <a:pt x="812" y="654"/>
                      <a:pt x="815" y="650"/>
                    </a:cubicBezTo>
                    <a:cubicBezTo>
                      <a:pt x="814" y="648"/>
                      <a:pt x="813" y="646"/>
                      <a:pt x="812" y="645"/>
                    </a:cubicBezTo>
                    <a:cubicBezTo>
                      <a:pt x="813" y="642"/>
                      <a:pt x="815" y="639"/>
                      <a:pt x="816" y="636"/>
                    </a:cubicBezTo>
                    <a:close/>
                    <a:moveTo>
                      <a:pt x="798" y="659"/>
                    </a:moveTo>
                    <a:cubicBezTo>
                      <a:pt x="797" y="662"/>
                      <a:pt x="795" y="664"/>
                      <a:pt x="794" y="666"/>
                    </a:cubicBezTo>
                    <a:cubicBezTo>
                      <a:pt x="793" y="667"/>
                      <a:pt x="792" y="668"/>
                      <a:pt x="792" y="667"/>
                    </a:cubicBezTo>
                    <a:cubicBezTo>
                      <a:pt x="791" y="666"/>
                      <a:pt x="791" y="666"/>
                      <a:pt x="791" y="665"/>
                    </a:cubicBezTo>
                    <a:cubicBezTo>
                      <a:pt x="791" y="665"/>
                      <a:pt x="791" y="664"/>
                      <a:pt x="792" y="664"/>
                    </a:cubicBezTo>
                    <a:cubicBezTo>
                      <a:pt x="793" y="661"/>
                      <a:pt x="795" y="658"/>
                      <a:pt x="794" y="654"/>
                    </a:cubicBezTo>
                    <a:cubicBezTo>
                      <a:pt x="793" y="650"/>
                      <a:pt x="789" y="651"/>
                      <a:pt x="786" y="649"/>
                    </a:cubicBezTo>
                    <a:cubicBezTo>
                      <a:pt x="786" y="649"/>
                      <a:pt x="786" y="648"/>
                      <a:pt x="786" y="648"/>
                    </a:cubicBezTo>
                    <a:cubicBezTo>
                      <a:pt x="786" y="647"/>
                      <a:pt x="787" y="646"/>
                      <a:pt x="788" y="646"/>
                    </a:cubicBezTo>
                    <a:cubicBezTo>
                      <a:pt x="789" y="646"/>
                      <a:pt x="790" y="646"/>
                      <a:pt x="791" y="647"/>
                    </a:cubicBezTo>
                    <a:cubicBezTo>
                      <a:pt x="793" y="647"/>
                      <a:pt x="795" y="647"/>
                      <a:pt x="797" y="648"/>
                    </a:cubicBezTo>
                    <a:cubicBezTo>
                      <a:pt x="797" y="647"/>
                      <a:pt x="797" y="647"/>
                      <a:pt x="797" y="647"/>
                    </a:cubicBezTo>
                    <a:cubicBezTo>
                      <a:pt x="797" y="647"/>
                      <a:pt x="797" y="647"/>
                      <a:pt x="797" y="647"/>
                    </a:cubicBezTo>
                    <a:cubicBezTo>
                      <a:pt x="795" y="645"/>
                      <a:pt x="794" y="642"/>
                      <a:pt x="792" y="639"/>
                    </a:cubicBezTo>
                    <a:cubicBezTo>
                      <a:pt x="790" y="635"/>
                      <a:pt x="790" y="631"/>
                      <a:pt x="792" y="627"/>
                    </a:cubicBezTo>
                    <a:cubicBezTo>
                      <a:pt x="792" y="625"/>
                      <a:pt x="794" y="624"/>
                      <a:pt x="795" y="624"/>
                    </a:cubicBezTo>
                    <a:cubicBezTo>
                      <a:pt x="796" y="623"/>
                      <a:pt x="798" y="624"/>
                      <a:pt x="799" y="625"/>
                    </a:cubicBezTo>
                    <a:cubicBezTo>
                      <a:pt x="801" y="627"/>
                      <a:pt x="802" y="629"/>
                      <a:pt x="804" y="632"/>
                    </a:cubicBezTo>
                    <a:cubicBezTo>
                      <a:pt x="804" y="632"/>
                      <a:pt x="804" y="631"/>
                      <a:pt x="804" y="631"/>
                    </a:cubicBezTo>
                    <a:cubicBezTo>
                      <a:pt x="804" y="631"/>
                      <a:pt x="804" y="631"/>
                      <a:pt x="804" y="631"/>
                    </a:cubicBezTo>
                    <a:cubicBezTo>
                      <a:pt x="804" y="632"/>
                      <a:pt x="804" y="632"/>
                      <a:pt x="804" y="632"/>
                    </a:cubicBezTo>
                    <a:cubicBezTo>
                      <a:pt x="804" y="632"/>
                      <a:pt x="804" y="632"/>
                      <a:pt x="804" y="632"/>
                    </a:cubicBezTo>
                    <a:cubicBezTo>
                      <a:pt x="800" y="636"/>
                      <a:pt x="800" y="639"/>
                      <a:pt x="804" y="643"/>
                    </a:cubicBezTo>
                    <a:cubicBezTo>
                      <a:pt x="805" y="644"/>
                      <a:pt x="804" y="646"/>
                      <a:pt x="803" y="646"/>
                    </a:cubicBezTo>
                    <a:cubicBezTo>
                      <a:pt x="801" y="646"/>
                      <a:pt x="799" y="647"/>
                      <a:pt x="797" y="647"/>
                    </a:cubicBezTo>
                    <a:cubicBezTo>
                      <a:pt x="797" y="647"/>
                      <a:pt x="797" y="647"/>
                      <a:pt x="797" y="648"/>
                    </a:cubicBezTo>
                    <a:cubicBezTo>
                      <a:pt x="797" y="648"/>
                      <a:pt x="797" y="648"/>
                      <a:pt x="797" y="648"/>
                    </a:cubicBezTo>
                    <a:cubicBezTo>
                      <a:pt x="798" y="649"/>
                      <a:pt x="799" y="651"/>
                      <a:pt x="799" y="653"/>
                    </a:cubicBezTo>
                    <a:cubicBezTo>
                      <a:pt x="799" y="655"/>
                      <a:pt x="799" y="658"/>
                      <a:pt x="798" y="659"/>
                    </a:cubicBezTo>
                    <a:close/>
                    <a:moveTo>
                      <a:pt x="806" y="704"/>
                    </a:moveTo>
                    <a:cubicBezTo>
                      <a:pt x="806" y="704"/>
                      <a:pt x="805" y="705"/>
                      <a:pt x="805" y="705"/>
                    </a:cubicBezTo>
                    <a:cubicBezTo>
                      <a:pt x="804" y="705"/>
                      <a:pt x="802" y="705"/>
                      <a:pt x="802" y="705"/>
                    </a:cubicBezTo>
                    <a:cubicBezTo>
                      <a:pt x="801" y="701"/>
                      <a:pt x="800" y="698"/>
                      <a:pt x="800" y="694"/>
                    </a:cubicBezTo>
                    <a:cubicBezTo>
                      <a:pt x="799" y="693"/>
                      <a:pt x="800" y="692"/>
                      <a:pt x="801" y="691"/>
                    </a:cubicBezTo>
                    <a:cubicBezTo>
                      <a:pt x="801" y="691"/>
                      <a:pt x="801" y="691"/>
                      <a:pt x="801" y="691"/>
                    </a:cubicBezTo>
                    <a:cubicBezTo>
                      <a:pt x="801" y="690"/>
                      <a:pt x="801" y="689"/>
                      <a:pt x="801" y="689"/>
                    </a:cubicBezTo>
                    <a:cubicBezTo>
                      <a:pt x="801" y="688"/>
                      <a:pt x="801" y="688"/>
                      <a:pt x="801" y="688"/>
                    </a:cubicBezTo>
                    <a:cubicBezTo>
                      <a:pt x="801" y="688"/>
                      <a:pt x="802" y="688"/>
                      <a:pt x="802" y="687"/>
                    </a:cubicBezTo>
                    <a:cubicBezTo>
                      <a:pt x="802" y="688"/>
                      <a:pt x="801" y="688"/>
                      <a:pt x="801" y="689"/>
                    </a:cubicBezTo>
                    <a:cubicBezTo>
                      <a:pt x="801" y="689"/>
                      <a:pt x="801" y="690"/>
                      <a:pt x="801" y="691"/>
                    </a:cubicBezTo>
                    <a:cubicBezTo>
                      <a:pt x="801" y="691"/>
                      <a:pt x="801" y="691"/>
                      <a:pt x="801" y="691"/>
                    </a:cubicBezTo>
                    <a:cubicBezTo>
                      <a:pt x="802" y="695"/>
                      <a:pt x="804" y="698"/>
                      <a:pt x="805" y="701"/>
                    </a:cubicBezTo>
                    <a:cubicBezTo>
                      <a:pt x="806" y="702"/>
                      <a:pt x="806" y="703"/>
                      <a:pt x="806" y="704"/>
                    </a:cubicBezTo>
                    <a:close/>
                    <a:moveTo>
                      <a:pt x="800" y="372"/>
                    </a:moveTo>
                    <a:cubicBezTo>
                      <a:pt x="800" y="371"/>
                      <a:pt x="801" y="371"/>
                      <a:pt x="802" y="371"/>
                    </a:cubicBezTo>
                    <a:cubicBezTo>
                      <a:pt x="803" y="372"/>
                      <a:pt x="803" y="372"/>
                      <a:pt x="802" y="374"/>
                    </a:cubicBezTo>
                    <a:cubicBezTo>
                      <a:pt x="802" y="374"/>
                      <a:pt x="802" y="374"/>
                      <a:pt x="801" y="374"/>
                    </a:cubicBezTo>
                    <a:cubicBezTo>
                      <a:pt x="800" y="374"/>
                      <a:pt x="800" y="373"/>
                      <a:pt x="800" y="372"/>
                    </a:cubicBezTo>
                    <a:close/>
                    <a:moveTo>
                      <a:pt x="791" y="525"/>
                    </a:moveTo>
                    <a:cubicBezTo>
                      <a:pt x="792" y="523"/>
                      <a:pt x="794" y="522"/>
                      <a:pt x="796" y="521"/>
                    </a:cubicBezTo>
                    <a:cubicBezTo>
                      <a:pt x="797" y="521"/>
                      <a:pt x="798" y="522"/>
                      <a:pt x="799" y="522"/>
                    </a:cubicBezTo>
                    <a:cubicBezTo>
                      <a:pt x="799" y="522"/>
                      <a:pt x="799" y="523"/>
                      <a:pt x="799" y="524"/>
                    </a:cubicBezTo>
                    <a:cubicBezTo>
                      <a:pt x="797" y="527"/>
                      <a:pt x="794" y="529"/>
                      <a:pt x="791" y="531"/>
                    </a:cubicBezTo>
                    <a:cubicBezTo>
                      <a:pt x="791" y="531"/>
                      <a:pt x="791" y="532"/>
                      <a:pt x="791" y="532"/>
                    </a:cubicBezTo>
                    <a:cubicBezTo>
                      <a:pt x="791" y="532"/>
                      <a:pt x="790" y="532"/>
                      <a:pt x="790" y="532"/>
                    </a:cubicBezTo>
                    <a:cubicBezTo>
                      <a:pt x="790" y="532"/>
                      <a:pt x="789" y="533"/>
                      <a:pt x="789" y="533"/>
                    </a:cubicBezTo>
                    <a:cubicBezTo>
                      <a:pt x="789" y="533"/>
                      <a:pt x="789" y="532"/>
                      <a:pt x="790" y="532"/>
                    </a:cubicBezTo>
                    <a:cubicBezTo>
                      <a:pt x="790" y="532"/>
                      <a:pt x="790" y="532"/>
                      <a:pt x="790" y="532"/>
                    </a:cubicBezTo>
                    <a:cubicBezTo>
                      <a:pt x="790" y="532"/>
                      <a:pt x="790" y="532"/>
                      <a:pt x="790" y="531"/>
                    </a:cubicBezTo>
                    <a:cubicBezTo>
                      <a:pt x="791" y="531"/>
                      <a:pt x="791" y="531"/>
                      <a:pt x="791" y="531"/>
                    </a:cubicBezTo>
                    <a:cubicBezTo>
                      <a:pt x="791" y="529"/>
                      <a:pt x="791" y="527"/>
                      <a:pt x="791" y="525"/>
                    </a:cubicBezTo>
                    <a:close/>
                    <a:moveTo>
                      <a:pt x="789" y="367"/>
                    </a:moveTo>
                    <a:cubicBezTo>
                      <a:pt x="791" y="367"/>
                      <a:pt x="791" y="367"/>
                      <a:pt x="790" y="368"/>
                    </a:cubicBezTo>
                    <a:cubicBezTo>
                      <a:pt x="790" y="369"/>
                      <a:pt x="789" y="368"/>
                      <a:pt x="788" y="368"/>
                    </a:cubicBezTo>
                    <a:cubicBezTo>
                      <a:pt x="788" y="368"/>
                      <a:pt x="788" y="368"/>
                      <a:pt x="788" y="367"/>
                    </a:cubicBezTo>
                    <a:cubicBezTo>
                      <a:pt x="788" y="367"/>
                      <a:pt x="789" y="367"/>
                      <a:pt x="789" y="367"/>
                    </a:cubicBezTo>
                    <a:close/>
                    <a:moveTo>
                      <a:pt x="783" y="567"/>
                    </a:moveTo>
                    <a:cubicBezTo>
                      <a:pt x="785" y="566"/>
                      <a:pt x="787" y="566"/>
                      <a:pt x="789" y="566"/>
                    </a:cubicBezTo>
                    <a:cubicBezTo>
                      <a:pt x="790" y="565"/>
                      <a:pt x="790" y="565"/>
                      <a:pt x="790" y="565"/>
                    </a:cubicBezTo>
                    <a:cubicBezTo>
                      <a:pt x="792" y="564"/>
                      <a:pt x="793" y="563"/>
                      <a:pt x="794" y="561"/>
                    </a:cubicBezTo>
                    <a:cubicBezTo>
                      <a:pt x="794" y="561"/>
                      <a:pt x="794" y="561"/>
                      <a:pt x="794" y="561"/>
                    </a:cubicBezTo>
                    <a:cubicBezTo>
                      <a:pt x="794" y="561"/>
                      <a:pt x="794" y="560"/>
                      <a:pt x="794" y="560"/>
                    </a:cubicBezTo>
                    <a:cubicBezTo>
                      <a:pt x="791" y="547"/>
                      <a:pt x="790" y="546"/>
                      <a:pt x="805" y="537"/>
                    </a:cubicBezTo>
                    <a:cubicBezTo>
                      <a:pt x="805" y="536"/>
                      <a:pt x="807" y="537"/>
                      <a:pt x="808" y="537"/>
                    </a:cubicBezTo>
                    <a:cubicBezTo>
                      <a:pt x="808" y="538"/>
                      <a:pt x="808" y="539"/>
                      <a:pt x="808" y="540"/>
                    </a:cubicBezTo>
                    <a:cubicBezTo>
                      <a:pt x="808" y="541"/>
                      <a:pt x="808" y="541"/>
                      <a:pt x="808" y="542"/>
                    </a:cubicBezTo>
                    <a:cubicBezTo>
                      <a:pt x="805" y="545"/>
                      <a:pt x="803" y="547"/>
                      <a:pt x="800" y="550"/>
                    </a:cubicBezTo>
                    <a:cubicBezTo>
                      <a:pt x="799" y="553"/>
                      <a:pt x="798" y="556"/>
                      <a:pt x="796" y="559"/>
                    </a:cubicBezTo>
                    <a:cubicBezTo>
                      <a:pt x="796" y="560"/>
                      <a:pt x="795" y="560"/>
                      <a:pt x="794" y="561"/>
                    </a:cubicBezTo>
                    <a:cubicBezTo>
                      <a:pt x="794" y="561"/>
                      <a:pt x="794" y="561"/>
                      <a:pt x="794" y="562"/>
                    </a:cubicBezTo>
                    <a:cubicBezTo>
                      <a:pt x="793" y="563"/>
                      <a:pt x="792" y="564"/>
                      <a:pt x="791" y="565"/>
                    </a:cubicBezTo>
                    <a:cubicBezTo>
                      <a:pt x="790" y="565"/>
                      <a:pt x="790" y="566"/>
                      <a:pt x="789" y="566"/>
                    </a:cubicBezTo>
                    <a:cubicBezTo>
                      <a:pt x="787" y="567"/>
                      <a:pt x="786" y="568"/>
                      <a:pt x="784" y="569"/>
                    </a:cubicBezTo>
                    <a:cubicBezTo>
                      <a:pt x="784" y="569"/>
                      <a:pt x="783" y="568"/>
                      <a:pt x="783" y="568"/>
                    </a:cubicBezTo>
                    <a:cubicBezTo>
                      <a:pt x="783" y="567"/>
                      <a:pt x="783" y="567"/>
                      <a:pt x="783" y="567"/>
                    </a:cubicBezTo>
                    <a:close/>
                    <a:moveTo>
                      <a:pt x="783" y="316"/>
                    </a:moveTo>
                    <a:cubicBezTo>
                      <a:pt x="782" y="317"/>
                      <a:pt x="782" y="317"/>
                      <a:pt x="782" y="317"/>
                    </a:cubicBezTo>
                    <a:cubicBezTo>
                      <a:pt x="782" y="316"/>
                      <a:pt x="782" y="316"/>
                      <a:pt x="782" y="316"/>
                    </a:cubicBezTo>
                    <a:lnTo>
                      <a:pt x="783" y="316"/>
                    </a:lnTo>
                    <a:close/>
                    <a:moveTo>
                      <a:pt x="772" y="349"/>
                    </a:moveTo>
                    <a:cubicBezTo>
                      <a:pt x="773" y="349"/>
                      <a:pt x="773" y="349"/>
                      <a:pt x="774" y="349"/>
                    </a:cubicBezTo>
                    <a:cubicBezTo>
                      <a:pt x="775" y="349"/>
                      <a:pt x="775" y="350"/>
                      <a:pt x="774" y="351"/>
                    </a:cubicBezTo>
                    <a:cubicBezTo>
                      <a:pt x="774" y="351"/>
                      <a:pt x="773" y="352"/>
                      <a:pt x="773" y="351"/>
                    </a:cubicBezTo>
                    <a:cubicBezTo>
                      <a:pt x="772" y="351"/>
                      <a:pt x="771" y="350"/>
                      <a:pt x="772" y="349"/>
                    </a:cubicBezTo>
                    <a:close/>
                    <a:moveTo>
                      <a:pt x="404" y="486"/>
                    </a:moveTo>
                    <a:cubicBezTo>
                      <a:pt x="403" y="486"/>
                      <a:pt x="403" y="486"/>
                      <a:pt x="403" y="486"/>
                    </a:cubicBezTo>
                    <a:cubicBezTo>
                      <a:pt x="404" y="486"/>
                      <a:pt x="404" y="486"/>
                      <a:pt x="404" y="486"/>
                    </a:cubicBezTo>
                    <a:cubicBezTo>
                      <a:pt x="404" y="485"/>
                      <a:pt x="404" y="485"/>
                      <a:pt x="404" y="485"/>
                    </a:cubicBezTo>
                    <a:cubicBezTo>
                      <a:pt x="404" y="485"/>
                      <a:pt x="404" y="486"/>
                      <a:pt x="404" y="486"/>
                    </a:cubicBezTo>
                    <a:close/>
                    <a:moveTo>
                      <a:pt x="413" y="462"/>
                    </a:moveTo>
                    <a:cubicBezTo>
                      <a:pt x="413" y="462"/>
                      <a:pt x="413" y="462"/>
                      <a:pt x="413" y="461"/>
                    </a:cubicBezTo>
                    <a:cubicBezTo>
                      <a:pt x="413" y="461"/>
                      <a:pt x="412" y="461"/>
                      <a:pt x="411" y="460"/>
                    </a:cubicBezTo>
                    <a:cubicBezTo>
                      <a:pt x="411" y="460"/>
                      <a:pt x="412" y="459"/>
                      <a:pt x="412" y="459"/>
                    </a:cubicBezTo>
                    <a:cubicBezTo>
                      <a:pt x="413" y="459"/>
                      <a:pt x="413" y="460"/>
                      <a:pt x="413" y="461"/>
                    </a:cubicBezTo>
                    <a:cubicBezTo>
                      <a:pt x="413" y="462"/>
                      <a:pt x="413" y="462"/>
                      <a:pt x="414" y="462"/>
                    </a:cubicBezTo>
                    <a:cubicBezTo>
                      <a:pt x="414" y="462"/>
                      <a:pt x="414" y="463"/>
                      <a:pt x="414" y="463"/>
                    </a:cubicBezTo>
                    <a:cubicBezTo>
                      <a:pt x="414" y="463"/>
                      <a:pt x="414" y="462"/>
                      <a:pt x="413" y="462"/>
                    </a:cubicBezTo>
                    <a:close/>
                    <a:moveTo>
                      <a:pt x="416" y="441"/>
                    </a:moveTo>
                    <a:cubicBezTo>
                      <a:pt x="416" y="441"/>
                      <a:pt x="415" y="441"/>
                      <a:pt x="415" y="441"/>
                    </a:cubicBezTo>
                    <a:cubicBezTo>
                      <a:pt x="415" y="441"/>
                      <a:pt x="415" y="440"/>
                      <a:pt x="415" y="439"/>
                    </a:cubicBezTo>
                    <a:cubicBezTo>
                      <a:pt x="415" y="439"/>
                      <a:pt x="416" y="440"/>
                      <a:pt x="416" y="440"/>
                    </a:cubicBezTo>
                    <a:cubicBezTo>
                      <a:pt x="416" y="440"/>
                      <a:pt x="416" y="441"/>
                      <a:pt x="416" y="441"/>
                    </a:cubicBezTo>
                    <a:close/>
                    <a:moveTo>
                      <a:pt x="418" y="529"/>
                    </a:moveTo>
                    <a:cubicBezTo>
                      <a:pt x="417" y="529"/>
                      <a:pt x="416" y="529"/>
                      <a:pt x="415" y="528"/>
                    </a:cubicBezTo>
                    <a:cubicBezTo>
                      <a:pt x="414" y="526"/>
                      <a:pt x="412" y="525"/>
                      <a:pt x="412" y="523"/>
                    </a:cubicBezTo>
                    <a:cubicBezTo>
                      <a:pt x="411" y="520"/>
                      <a:pt x="411" y="518"/>
                      <a:pt x="414" y="516"/>
                    </a:cubicBezTo>
                    <a:cubicBezTo>
                      <a:pt x="414" y="516"/>
                      <a:pt x="414" y="516"/>
                      <a:pt x="414" y="516"/>
                    </a:cubicBezTo>
                    <a:cubicBezTo>
                      <a:pt x="414" y="515"/>
                      <a:pt x="414" y="515"/>
                      <a:pt x="414" y="515"/>
                    </a:cubicBezTo>
                    <a:cubicBezTo>
                      <a:pt x="414" y="514"/>
                      <a:pt x="414" y="513"/>
                      <a:pt x="415" y="512"/>
                    </a:cubicBezTo>
                    <a:cubicBezTo>
                      <a:pt x="415" y="513"/>
                      <a:pt x="415" y="513"/>
                      <a:pt x="415" y="513"/>
                    </a:cubicBezTo>
                    <a:cubicBezTo>
                      <a:pt x="415" y="514"/>
                      <a:pt x="414" y="514"/>
                      <a:pt x="414" y="515"/>
                    </a:cubicBezTo>
                    <a:cubicBezTo>
                      <a:pt x="414" y="515"/>
                      <a:pt x="414" y="516"/>
                      <a:pt x="414" y="516"/>
                    </a:cubicBezTo>
                    <a:cubicBezTo>
                      <a:pt x="414" y="516"/>
                      <a:pt x="414" y="516"/>
                      <a:pt x="414" y="516"/>
                    </a:cubicBezTo>
                    <a:cubicBezTo>
                      <a:pt x="415" y="520"/>
                      <a:pt x="417" y="524"/>
                      <a:pt x="418" y="527"/>
                    </a:cubicBezTo>
                    <a:cubicBezTo>
                      <a:pt x="418" y="528"/>
                      <a:pt x="418" y="528"/>
                      <a:pt x="418" y="529"/>
                    </a:cubicBezTo>
                    <a:close/>
                    <a:moveTo>
                      <a:pt x="422" y="517"/>
                    </a:moveTo>
                    <a:cubicBezTo>
                      <a:pt x="422" y="517"/>
                      <a:pt x="421" y="517"/>
                      <a:pt x="421" y="516"/>
                    </a:cubicBezTo>
                    <a:cubicBezTo>
                      <a:pt x="421" y="516"/>
                      <a:pt x="422" y="515"/>
                      <a:pt x="422" y="514"/>
                    </a:cubicBezTo>
                    <a:cubicBezTo>
                      <a:pt x="423" y="515"/>
                      <a:pt x="423" y="515"/>
                      <a:pt x="424" y="516"/>
                    </a:cubicBezTo>
                    <a:cubicBezTo>
                      <a:pt x="424" y="517"/>
                      <a:pt x="423" y="517"/>
                      <a:pt x="422" y="517"/>
                    </a:cubicBezTo>
                    <a:close/>
                    <a:moveTo>
                      <a:pt x="570" y="169"/>
                    </a:moveTo>
                    <a:cubicBezTo>
                      <a:pt x="569" y="169"/>
                      <a:pt x="569" y="168"/>
                      <a:pt x="569" y="167"/>
                    </a:cubicBezTo>
                    <a:cubicBezTo>
                      <a:pt x="569" y="166"/>
                      <a:pt x="569" y="164"/>
                      <a:pt x="569" y="165"/>
                    </a:cubicBezTo>
                    <a:cubicBezTo>
                      <a:pt x="569" y="162"/>
                      <a:pt x="569" y="161"/>
                      <a:pt x="569" y="160"/>
                    </a:cubicBezTo>
                    <a:cubicBezTo>
                      <a:pt x="569" y="159"/>
                      <a:pt x="570" y="159"/>
                      <a:pt x="570" y="159"/>
                    </a:cubicBezTo>
                    <a:cubicBezTo>
                      <a:pt x="570" y="158"/>
                      <a:pt x="571" y="159"/>
                      <a:pt x="571" y="159"/>
                    </a:cubicBezTo>
                    <a:cubicBezTo>
                      <a:pt x="571" y="162"/>
                      <a:pt x="571" y="164"/>
                      <a:pt x="571" y="167"/>
                    </a:cubicBezTo>
                    <a:cubicBezTo>
                      <a:pt x="571" y="168"/>
                      <a:pt x="571" y="169"/>
                      <a:pt x="570" y="169"/>
                    </a:cubicBezTo>
                    <a:close/>
                    <a:moveTo>
                      <a:pt x="592" y="161"/>
                    </a:moveTo>
                    <a:cubicBezTo>
                      <a:pt x="592" y="162"/>
                      <a:pt x="592" y="162"/>
                      <a:pt x="591" y="162"/>
                    </a:cubicBezTo>
                    <a:cubicBezTo>
                      <a:pt x="592" y="162"/>
                      <a:pt x="592" y="161"/>
                      <a:pt x="592" y="161"/>
                    </a:cubicBezTo>
                    <a:cubicBezTo>
                      <a:pt x="593" y="161"/>
                      <a:pt x="593" y="161"/>
                      <a:pt x="593" y="161"/>
                    </a:cubicBezTo>
                    <a:lnTo>
                      <a:pt x="592" y="161"/>
                    </a:lnTo>
                    <a:close/>
                    <a:moveTo>
                      <a:pt x="599" y="436"/>
                    </a:moveTo>
                    <a:cubicBezTo>
                      <a:pt x="598" y="436"/>
                      <a:pt x="598" y="436"/>
                      <a:pt x="598" y="436"/>
                    </a:cubicBezTo>
                    <a:cubicBezTo>
                      <a:pt x="598" y="436"/>
                      <a:pt x="598" y="436"/>
                      <a:pt x="598" y="436"/>
                    </a:cubicBezTo>
                    <a:cubicBezTo>
                      <a:pt x="599" y="435"/>
                      <a:pt x="599" y="435"/>
                      <a:pt x="599" y="435"/>
                    </a:cubicBezTo>
                    <a:lnTo>
                      <a:pt x="599" y="436"/>
                    </a:lnTo>
                    <a:close/>
                    <a:moveTo>
                      <a:pt x="624" y="570"/>
                    </a:moveTo>
                    <a:cubicBezTo>
                      <a:pt x="623" y="570"/>
                      <a:pt x="623" y="570"/>
                      <a:pt x="622" y="570"/>
                    </a:cubicBezTo>
                    <a:cubicBezTo>
                      <a:pt x="623" y="570"/>
                      <a:pt x="624" y="569"/>
                      <a:pt x="624" y="569"/>
                    </a:cubicBezTo>
                    <a:cubicBezTo>
                      <a:pt x="624" y="569"/>
                      <a:pt x="625" y="570"/>
                      <a:pt x="625" y="570"/>
                    </a:cubicBezTo>
                    <a:cubicBezTo>
                      <a:pt x="625" y="570"/>
                      <a:pt x="624" y="570"/>
                      <a:pt x="624" y="570"/>
                    </a:cubicBezTo>
                    <a:close/>
                    <a:moveTo>
                      <a:pt x="627" y="150"/>
                    </a:moveTo>
                    <a:cubicBezTo>
                      <a:pt x="627" y="150"/>
                      <a:pt x="626" y="151"/>
                      <a:pt x="626" y="151"/>
                    </a:cubicBezTo>
                    <a:cubicBezTo>
                      <a:pt x="621" y="151"/>
                      <a:pt x="615" y="151"/>
                      <a:pt x="610" y="151"/>
                    </a:cubicBezTo>
                    <a:cubicBezTo>
                      <a:pt x="609" y="151"/>
                      <a:pt x="609" y="151"/>
                      <a:pt x="609" y="151"/>
                    </a:cubicBezTo>
                    <a:cubicBezTo>
                      <a:pt x="608" y="152"/>
                      <a:pt x="606" y="154"/>
                      <a:pt x="605" y="155"/>
                    </a:cubicBezTo>
                    <a:cubicBezTo>
                      <a:pt x="605" y="155"/>
                      <a:pt x="605" y="155"/>
                      <a:pt x="604" y="155"/>
                    </a:cubicBezTo>
                    <a:cubicBezTo>
                      <a:pt x="604" y="156"/>
                      <a:pt x="603" y="156"/>
                      <a:pt x="603" y="157"/>
                    </a:cubicBezTo>
                    <a:cubicBezTo>
                      <a:pt x="603" y="157"/>
                      <a:pt x="602" y="156"/>
                      <a:pt x="602" y="156"/>
                    </a:cubicBezTo>
                    <a:cubicBezTo>
                      <a:pt x="602" y="155"/>
                      <a:pt x="603" y="155"/>
                      <a:pt x="604" y="155"/>
                    </a:cubicBezTo>
                    <a:cubicBezTo>
                      <a:pt x="605" y="155"/>
                      <a:pt x="605" y="155"/>
                      <a:pt x="605" y="155"/>
                    </a:cubicBezTo>
                    <a:cubicBezTo>
                      <a:pt x="606" y="153"/>
                      <a:pt x="607" y="152"/>
                      <a:pt x="608" y="151"/>
                    </a:cubicBezTo>
                    <a:cubicBezTo>
                      <a:pt x="609" y="151"/>
                      <a:pt x="609" y="151"/>
                      <a:pt x="610" y="151"/>
                    </a:cubicBezTo>
                    <a:cubicBezTo>
                      <a:pt x="615" y="148"/>
                      <a:pt x="621" y="148"/>
                      <a:pt x="627" y="149"/>
                    </a:cubicBezTo>
                    <a:cubicBezTo>
                      <a:pt x="627" y="149"/>
                      <a:pt x="627" y="150"/>
                      <a:pt x="627" y="150"/>
                    </a:cubicBezTo>
                    <a:close/>
                    <a:moveTo>
                      <a:pt x="747" y="597"/>
                    </a:moveTo>
                    <a:cubicBezTo>
                      <a:pt x="747" y="597"/>
                      <a:pt x="747" y="596"/>
                      <a:pt x="746" y="596"/>
                    </a:cubicBezTo>
                    <a:cubicBezTo>
                      <a:pt x="747" y="595"/>
                      <a:pt x="747" y="594"/>
                      <a:pt x="747" y="593"/>
                    </a:cubicBezTo>
                    <a:cubicBezTo>
                      <a:pt x="748" y="592"/>
                      <a:pt x="750" y="592"/>
                      <a:pt x="751" y="593"/>
                    </a:cubicBezTo>
                    <a:cubicBezTo>
                      <a:pt x="752" y="593"/>
                      <a:pt x="752" y="593"/>
                      <a:pt x="752" y="594"/>
                    </a:cubicBezTo>
                    <a:cubicBezTo>
                      <a:pt x="752" y="596"/>
                      <a:pt x="749" y="597"/>
                      <a:pt x="747" y="597"/>
                    </a:cubicBezTo>
                    <a:close/>
                    <a:moveTo>
                      <a:pt x="746" y="543"/>
                    </a:moveTo>
                    <a:cubicBezTo>
                      <a:pt x="745" y="543"/>
                      <a:pt x="745" y="543"/>
                      <a:pt x="745" y="543"/>
                    </a:cubicBezTo>
                    <a:cubicBezTo>
                      <a:pt x="745" y="542"/>
                      <a:pt x="745" y="541"/>
                      <a:pt x="745" y="541"/>
                    </a:cubicBezTo>
                    <a:cubicBezTo>
                      <a:pt x="747" y="539"/>
                      <a:pt x="749" y="538"/>
                      <a:pt x="751" y="538"/>
                    </a:cubicBezTo>
                    <a:cubicBezTo>
                      <a:pt x="752" y="538"/>
                      <a:pt x="752" y="539"/>
                      <a:pt x="752" y="540"/>
                    </a:cubicBezTo>
                    <a:cubicBezTo>
                      <a:pt x="751" y="542"/>
                      <a:pt x="749" y="544"/>
                      <a:pt x="746" y="543"/>
                    </a:cubicBezTo>
                    <a:close/>
                    <a:moveTo>
                      <a:pt x="752" y="430"/>
                    </a:moveTo>
                    <a:cubicBezTo>
                      <a:pt x="752" y="428"/>
                      <a:pt x="752" y="428"/>
                      <a:pt x="752" y="428"/>
                    </a:cubicBezTo>
                    <a:cubicBezTo>
                      <a:pt x="753" y="430"/>
                      <a:pt x="753" y="430"/>
                      <a:pt x="753" y="430"/>
                    </a:cubicBezTo>
                    <a:lnTo>
                      <a:pt x="752" y="430"/>
                    </a:lnTo>
                    <a:close/>
                    <a:moveTo>
                      <a:pt x="761" y="298"/>
                    </a:moveTo>
                    <a:cubicBezTo>
                      <a:pt x="762" y="298"/>
                      <a:pt x="763" y="298"/>
                      <a:pt x="764" y="299"/>
                    </a:cubicBezTo>
                    <a:cubicBezTo>
                      <a:pt x="764" y="299"/>
                      <a:pt x="764" y="300"/>
                      <a:pt x="765" y="300"/>
                    </a:cubicBezTo>
                    <a:cubicBezTo>
                      <a:pt x="765" y="300"/>
                      <a:pt x="765" y="301"/>
                      <a:pt x="764" y="301"/>
                    </a:cubicBezTo>
                    <a:cubicBezTo>
                      <a:pt x="764" y="301"/>
                      <a:pt x="763" y="302"/>
                      <a:pt x="762" y="301"/>
                    </a:cubicBezTo>
                    <a:cubicBezTo>
                      <a:pt x="760" y="300"/>
                      <a:pt x="760" y="298"/>
                      <a:pt x="761" y="298"/>
                    </a:cubicBezTo>
                    <a:close/>
                    <a:moveTo>
                      <a:pt x="635" y="237"/>
                    </a:moveTo>
                    <a:cubicBezTo>
                      <a:pt x="635" y="237"/>
                      <a:pt x="635" y="237"/>
                      <a:pt x="636" y="237"/>
                    </a:cubicBezTo>
                    <a:cubicBezTo>
                      <a:pt x="636" y="237"/>
                      <a:pt x="636" y="236"/>
                      <a:pt x="636" y="236"/>
                    </a:cubicBezTo>
                    <a:cubicBezTo>
                      <a:pt x="636" y="236"/>
                      <a:pt x="636" y="237"/>
                      <a:pt x="636" y="237"/>
                    </a:cubicBezTo>
                    <a:cubicBezTo>
                      <a:pt x="636" y="237"/>
                      <a:pt x="635" y="237"/>
                      <a:pt x="635" y="237"/>
                    </a:cubicBezTo>
                    <a:cubicBezTo>
                      <a:pt x="634" y="238"/>
                      <a:pt x="634" y="238"/>
                      <a:pt x="634" y="238"/>
                    </a:cubicBezTo>
                    <a:lnTo>
                      <a:pt x="635" y="237"/>
                    </a:lnTo>
                    <a:close/>
                    <a:moveTo>
                      <a:pt x="648" y="419"/>
                    </a:moveTo>
                    <a:cubicBezTo>
                      <a:pt x="648" y="419"/>
                      <a:pt x="648" y="419"/>
                      <a:pt x="648" y="419"/>
                    </a:cubicBezTo>
                    <a:cubicBezTo>
                      <a:pt x="648" y="419"/>
                      <a:pt x="648" y="419"/>
                      <a:pt x="649" y="419"/>
                    </a:cubicBezTo>
                    <a:cubicBezTo>
                      <a:pt x="649" y="420"/>
                      <a:pt x="649" y="420"/>
                      <a:pt x="649" y="420"/>
                    </a:cubicBezTo>
                    <a:lnTo>
                      <a:pt x="648" y="419"/>
                    </a:lnTo>
                    <a:close/>
                    <a:moveTo>
                      <a:pt x="651" y="307"/>
                    </a:moveTo>
                    <a:cubicBezTo>
                      <a:pt x="647" y="311"/>
                      <a:pt x="643" y="311"/>
                      <a:pt x="638" y="308"/>
                    </a:cubicBezTo>
                    <a:cubicBezTo>
                      <a:pt x="635" y="306"/>
                      <a:pt x="635" y="305"/>
                      <a:pt x="636" y="304"/>
                    </a:cubicBezTo>
                    <a:cubicBezTo>
                      <a:pt x="639" y="303"/>
                      <a:pt x="642" y="301"/>
                      <a:pt x="643" y="299"/>
                    </a:cubicBezTo>
                    <a:cubicBezTo>
                      <a:pt x="646" y="296"/>
                      <a:pt x="648" y="294"/>
                      <a:pt x="652" y="293"/>
                    </a:cubicBezTo>
                    <a:cubicBezTo>
                      <a:pt x="655" y="292"/>
                      <a:pt x="656" y="289"/>
                      <a:pt x="657" y="286"/>
                    </a:cubicBezTo>
                    <a:cubicBezTo>
                      <a:pt x="657" y="286"/>
                      <a:pt x="659" y="285"/>
                      <a:pt x="660" y="285"/>
                    </a:cubicBezTo>
                    <a:cubicBezTo>
                      <a:pt x="662" y="285"/>
                      <a:pt x="665" y="287"/>
                      <a:pt x="668" y="286"/>
                    </a:cubicBezTo>
                    <a:cubicBezTo>
                      <a:pt x="670" y="286"/>
                      <a:pt x="671" y="283"/>
                      <a:pt x="670" y="281"/>
                    </a:cubicBezTo>
                    <a:cubicBezTo>
                      <a:pt x="668" y="280"/>
                      <a:pt x="667" y="278"/>
                      <a:pt x="665" y="277"/>
                    </a:cubicBezTo>
                    <a:cubicBezTo>
                      <a:pt x="662" y="275"/>
                      <a:pt x="658" y="274"/>
                      <a:pt x="654" y="274"/>
                    </a:cubicBezTo>
                    <a:cubicBezTo>
                      <a:pt x="647" y="274"/>
                      <a:pt x="640" y="273"/>
                      <a:pt x="633" y="273"/>
                    </a:cubicBezTo>
                    <a:cubicBezTo>
                      <a:pt x="633" y="273"/>
                      <a:pt x="632" y="272"/>
                      <a:pt x="632" y="272"/>
                    </a:cubicBezTo>
                    <a:cubicBezTo>
                      <a:pt x="632" y="271"/>
                      <a:pt x="633" y="269"/>
                      <a:pt x="633" y="269"/>
                    </a:cubicBezTo>
                    <a:cubicBezTo>
                      <a:pt x="634" y="268"/>
                      <a:pt x="636" y="268"/>
                      <a:pt x="637" y="268"/>
                    </a:cubicBezTo>
                    <a:cubicBezTo>
                      <a:pt x="645" y="268"/>
                      <a:pt x="653" y="267"/>
                      <a:pt x="661" y="267"/>
                    </a:cubicBezTo>
                    <a:cubicBezTo>
                      <a:pt x="667" y="267"/>
                      <a:pt x="673" y="266"/>
                      <a:pt x="679" y="264"/>
                    </a:cubicBezTo>
                    <a:cubicBezTo>
                      <a:pt x="684" y="263"/>
                      <a:pt x="690" y="262"/>
                      <a:pt x="695" y="261"/>
                    </a:cubicBezTo>
                    <a:cubicBezTo>
                      <a:pt x="697" y="260"/>
                      <a:pt x="698" y="261"/>
                      <a:pt x="700" y="261"/>
                    </a:cubicBezTo>
                    <a:cubicBezTo>
                      <a:pt x="701" y="261"/>
                      <a:pt x="702" y="262"/>
                      <a:pt x="702" y="263"/>
                    </a:cubicBezTo>
                    <a:cubicBezTo>
                      <a:pt x="703" y="263"/>
                      <a:pt x="702" y="265"/>
                      <a:pt x="701" y="265"/>
                    </a:cubicBezTo>
                    <a:cubicBezTo>
                      <a:pt x="697" y="267"/>
                      <a:pt x="692" y="269"/>
                      <a:pt x="688" y="271"/>
                    </a:cubicBezTo>
                    <a:cubicBezTo>
                      <a:pt x="686" y="271"/>
                      <a:pt x="686" y="274"/>
                      <a:pt x="687" y="275"/>
                    </a:cubicBezTo>
                    <a:cubicBezTo>
                      <a:pt x="687" y="276"/>
                      <a:pt x="687" y="276"/>
                      <a:pt x="687" y="276"/>
                    </a:cubicBezTo>
                    <a:cubicBezTo>
                      <a:pt x="688" y="277"/>
                      <a:pt x="689" y="278"/>
                      <a:pt x="690" y="278"/>
                    </a:cubicBezTo>
                    <a:cubicBezTo>
                      <a:pt x="697" y="284"/>
                      <a:pt x="705" y="286"/>
                      <a:pt x="713" y="279"/>
                    </a:cubicBezTo>
                    <a:cubicBezTo>
                      <a:pt x="713" y="279"/>
                      <a:pt x="714" y="279"/>
                      <a:pt x="714" y="279"/>
                    </a:cubicBezTo>
                    <a:cubicBezTo>
                      <a:pt x="715" y="279"/>
                      <a:pt x="715" y="280"/>
                      <a:pt x="715" y="282"/>
                    </a:cubicBezTo>
                    <a:cubicBezTo>
                      <a:pt x="714" y="284"/>
                      <a:pt x="714" y="286"/>
                      <a:pt x="712" y="287"/>
                    </a:cubicBezTo>
                    <a:cubicBezTo>
                      <a:pt x="710" y="289"/>
                      <a:pt x="707" y="291"/>
                      <a:pt x="705" y="292"/>
                    </a:cubicBezTo>
                    <a:cubicBezTo>
                      <a:pt x="704" y="294"/>
                      <a:pt x="704" y="295"/>
                      <a:pt x="703" y="297"/>
                    </a:cubicBezTo>
                    <a:cubicBezTo>
                      <a:pt x="701" y="302"/>
                      <a:pt x="699" y="303"/>
                      <a:pt x="695" y="299"/>
                    </a:cubicBezTo>
                    <a:cubicBezTo>
                      <a:pt x="691" y="296"/>
                      <a:pt x="686" y="295"/>
                      <a:pt x="682" y="297"/>
                    </a:cubicBezTo>
                    <a:cubicBezTo>
                      <a:pt x="680" y="298"/>
                      <a:pt x="678" y="300"/>
                      <a:pt x="678" y="301"/>
                    </a:cubicBezTo>
                    <a:cubicBezTo>
                      <a:pt x="678" y="307"/>
                      <a:pt x="674" y="309"/>
                      <a:pt x="669" y="310"/>
                    </a:cubicBezTo>
                    <a:cubicBezTo>
                      <a:pt x="669" y="310"/>
                      <a:pt x="669" y="310"/>
                      <a:pt x="669" y="311"/>
                    </a:cubicBezTo>
                    <a:cubicBezTo>
                      <a:pt x="668" y="311"/>
                      <a:pt x="668" y="311"/>
                      <a:pt x="668" y="311"/>
                    </a:cubicBezTo>
                    <a:cubicBezTo>
                      <a:pt x="666" y="312"/>
                      <a:pt x="664" y="313"/>
                      <a:pt x="662" y="313"/>
                    </a:cubicBezTo>
                    <a:cubicBezTo>
                      <a:pt x="662" y="313"/>
                      <a:pt x="662" y="313"/>
                      <a:pt x="662" y="314"/>
                    </a:cubicBezTo>
                    <a:cubicBezTo>
                      <a:pt x="662" y="314"/>
                      <a:pt x="661" y="314"/>
                      <a:pt x="661" y="314"/>
                    </a:cubicBezTo>
                    <a:cubicBezTo>
                      <a:pt x="661" y="314"/>
                      <a:pt x="660" y="315"/>
                      <a:pt x="660" y="315"/>
                    </a:cubicBezTo>
                    <a:cubicBezTo>
                      <a:pt x="660" y="315"/>
                      <a:pt x="659" y="315"/>
                      <a:pt x="659" y="315"/>
                    </a:cubicBezTo>
                    <a:cubicBezTo>
                      <a:pt x="659" y="314"/>
                      <a:pt x="660" y="314"/>
                      <a:pt x="661" y="314"/>
                    </a:cubicBezTo>
                    <a:cubicBezTo>
                      <a:pt x="661" y="313"/>
                      <a:pt x="661" y="313"/>
                      <a:pt x="661" y="313"/>
                    </a:cubicBezTo>
                    <a:cubicBezTo>
                      <a:pt x="662" y="313"/>
                      <a:pt x="662" y="313"/>
                      <a:pt x="662" y="313"/>
                    </a:cubicBezTo>
                    <a:cubicBezTo>
                      <a:pt x="664" y="311"/>
                      <a:pt x="666" y="311"/>
                      <a:pt x="668" y="311"/>
                    </a:cubicBezTo>
                    <a:cubicBezTo>
                      <a:pt x="668" y="310"/>
                      <a:pt x="668" y="310"/>
                      <a:pt x="668" y="310"/>
                    </a:cubicBezTo>
                    <a:cubicBezTo>
                      <a:pt x="669" y="310"/>
                      <a:pt x="669" y="310"/>
                      <a:pt x="669" y="310"/>
                    </a:cubicBezTo>
                    <a:cubicBezTo>
                      <a:pt x="670" y="308"/>
                      <a:pt x="671" y="305"/>
                      <a:pt x="671" y="303"/>
                    </a:cubicBezTo>
                    <a:cubicBezTo>
                      <a:pt x="672" y="300"/>
                      <a:pt x="669" y="297"/>
                      <a:pt x="666" y="298"/>
                    </a:cubicBezTo>
                    <a:cubicBezTo>
                      <a:pt x="663" y="299"/>
                      <a:pt x="660" y="300"/>
                      <a:pt x="657" y="302"/>
                    </a:cubicBezTo>
                    <a:cubicBezTo>
                      <a:pt x="655" y="303"/>
                      <a:pt x="653" y="305"/>
                      <a:pt x="651" y="307"/>
                    </a:cubicBezTo>
                    <a:close/>
                    <a:moveTo>
                      <a:pt x="690" y="318"/>
                    </a:moveTo>
                    <a:cubicBezTo>
                      <a:pt x="689" y="318"/>
                      <a:pt x="689" y="319"/>
                      <a:pt x="688" y="319"/>
                    </a:cubicBezTo>
                    <a:cubicBezTo>
                      <a:pt x="688" y="319"/>
                      <a:pt x="688" y="319"/>
                      <a:pt x="688" y="320"/>
                    </a:cubicBezTo>
                    <a:cubicBezTo>
                      <a:pt x="688" y="320"/>
                      <a:pt x="688" y="320"/>
                      <a:pt x="687" y="320"/>
                    </a:cubicBezTo>
                    <a:cubicBezTo>
                      <a:pt x="687" y="321"/>
                      <a:pt x="687" y="322"/>
                      <a:pt x="687" y="322"/>
                    </a:cubicBezTo>
                    <a:cubicBezTo>
                      <a:pt x="686" y="321"/>
                      <a:pt x="687" y="321"/>
                      <a:pt x="687" y="320"/>
                    </a:cubicBezTo>
                    <a:cubicBezTo>
                      <a:pt x="687" y="320"/>
                      <a:pt x="687" y="320"/>
                      <a:pt x="687" y="319"/>
                    </a:cubicBezTo>
                    <a:cubicBezTo>
                      <a:pt x="688" y="319"/>
                      <a:pt x="688" y="319"/>
                      <a:pt x="688" y="319"/>
                    </a:cubicBezTo>
                    <a:cubicBezTo>
                      <a:pt x="688" y="318"/>
                      <a:pt x="688" y="317"/>
                      <a:pt x="690" y="316"/>
                    </a:cubicBezTo>
                    <a:cubicBezTo>
                      <a:pt x="690" y="316"/>
                      <a:pt x="690" y="318"/>
                      <a:pt x="690" y="318"/>
                    </a:cubicBezTo>
                    <a:close/>
                    <a:moveTo>
                      <a:pt x="677" y="368"/>
                    </a:moveTo>
                    <a:cubicBezTo>
                      <a:pt x="676" y="369"/>
                      <a:pt x="675" y="370"/>
                      <a:pt x="675" y="370"/>
                    </a:cubicBezTo>
                    <a:cubicBezTo>
                      <a:pt x="671" y="369"/>
                      <a:pt x="669" y="366"/>
                      <a:pt x="667" y="362"/>
                    </a:cubicBezTo>
                    <a:cubicBezTo>
                      <a:pt x="667" y="362"/>
                      <a:pt x="669" y="360"/>
                      <a:pt x="669" y="360"/>
                    </a:cubicBezTo>
                    <a:cubicBezTo>
                      <a:pt x="670" y="360"/>
                      <a:pt x="672" y="359"/>
                      <a:pt x="672" y="360"/>
                    </a:cubicBezTo>
                    <a:cubicBezTo>
                      <a:pt x="674" y="363"/>
                      <a:pt x="675" y="366"/>
                      <a:pt x="677" y="368"/>
                    </a:cubicBezTo>
                    <a:close/>
                    <a:moveTo>
                      <a:pt x="665" y="454"/>
                    </a:moveTo>
                    <a:cubicBezTo>
                      <a:pt x="665" y="453"/>
                      <a:pt x="665" y="453"/>
                      <a:pt x="665" y="453"/>
                    </a:cubicBezTo>
                    <a:cubicBezTo>
                      <a:pt x="666" y="454"/>
                      <a:pt x="666" y="454"/>
                      <a:pt x="666" y="454"/>
                    </a:cubicBezTo>
                    <a:lnTo>
                      <a:pt x="665" y="454"/>
                    </a:lnTo>
                    <a:close/>
                    <a:moveTo>
                      <a:pt x="690" y="504"/>
                    </a:moveTo>
                    <a:cubicBezTo>
                      <a:pt x="690" y="505"/>
                      <a:pt x="690" y="505"/>
                      <a:pt x="689" y="505"/>
                    </a:cubicBezTo>
                    <a:cubicBezTo>
                      <a:pt x="689" y="504"/>
                      <a:pt x="689" y="503"/>
                      <a:pt x="689" y="502"/>
                    </a:cubicBezTo>
                    <a:cubicBezTo>
                      <a:pt x="689" y="502"/>
                      <a:pt x="690" y="502"/>
                      <a:pt x="690" y="502"/>
                    </a:cubicBezTo>
                    <a:cubicBezTo>
                      <a:pt x="690" y="502"/>
                      <a:pt x="690" y="502"/>
                      <a:pt x="691" y="503"/>
                    </a:cubicBezTo>
                    <a:cubicBezTo>
                      <a:pt x="691" y="503"/>
                      <a:pt x="691" y="504"/>
                      <a:pt x="690" y="504"/>
                    </a:cubicBezTo>
                    <a:close/>
                    <a:moveTo>
                      <a:pt x="697" y="431"/>
                    </a:moveTo>
                    <a:cubicBezTo>
                      <a:pt x="695" y="434"/>
                      <a:pt x="692" y="435"/>
                      <a:pt x="689" y="436"/>
                    </a:cubicBezTo>
                    <a:cubicBezTo>
                      <a:pt x="684" y="437"/>
                      <a:pt x="679" y="438"/>
                      <a:pt x="674" y="438"/>
                    </a:cubicBezTo>
                    <a:cubicBezTo>
                      <a:pt x="670" y="439"/>
                      <a:pt x="666" y="438"/>
                      <a:pt x="664" y="434"/>
                    </a:cubicBezTo>
                    <a:cubicBezTo>
                      <a:pt x="662" y="432"/>
                      <a:pt x="660" y="430"/>
                      <a:pt x="659" y="428"/>
                    </a:cubicBezTo>
                    <a:cubicBezTo>
                      <a:pt x="658" y="428"/>
                      <a:pt x="659" y="427"/>
                      <a:pt x="659" y="427"/>
                    </a:cubicBezTo>
                    <a:cubicBezTo>
                      <a:pt x="659" y="427"/>
                      <a:pt x="660" y="427"/>
                      <a:pt x="660" y="427"/>
                    </a:cubicBezTo>
                    <a:cubicBezTo>
                      <a:pt x="663" y="427"/>
                      <a:pt x="665" y="428"/>
                      <a:pt x="667" y="428"/>
                    </a:cubicBezTo>
                    <a:cubicBezTo>
                      <a:pt x="668" y="429"/>
                      <a:pt x="670" y="428"/>
                      <a:pt x="671" y="427"/>
                    </a:cubicBezTo>
                    <a:cubicBezTo>
                      <a:pt x="674" y="425"/>
                      <a:pt x="676" y="423"/>
                      <a:pt x="678" y="420"/>
                    </a:cubicBezTo>
                    <a:cubicBezTo>
                      <a:pt x="680" y="417"/>
                      <a:pt x="683" y="416"/>
                      <a:pt x="687" y="417"/>
                    </a:cubicBezTo>
                    <a:cubicBezTo>
                      <a:pt x="688" y="417"/>
                      <a:pt x="689" y="417"/>
                      <a:pt x="690" y="416"/>
                    </a:cubicBezTo>
                    <a:cubicBezTo>
                      <a:pt x="692" y="416"/>
                      <a:pt x="694" y="414"/>
                      <a:pt x="694" y="412"/>
                    </a:cubicBezTo>
                    <a:cubicBezTo>
                      <a:pt x="694" y="410"/>
                      <a:pt x="693" y="409"/>
                      <a:pt x="693" y="407"/>
                    </a:cubicBezTo>
                    <a:cubicBezTo>
                      <a:pt x="693" y="404"/>
                      <a:pt x="692" y="400"/>
                      <a:pt x="691" y="397"/>
                    </a:cubicBezTo>
                    <a:cubicBezTo>
                      <a:pt x="691" y="396"/>
                      <a:pt x="691" y="395"/>
                      <a:pt x="692" y="395"/>
                    </a:cubicBezTo>
                    <a:cubicBezTo>
                      <a:pt x="693" y="395"/>
                      <a:pt x="693" y="395"/>
                      <a:pt x="694" y="395"/>
                    </a:cubicBezTo>
                    <a:cubicBezTo>
                      <a:pt x="699" y="399"/>
                      <a:pt x="701" y="405"/>
                      <a:pt x="705" y="410"/>
                    </a:cubicBezTo>
                    <a:cubicBezTo>
                      <a:pt x="706" y="412"/>
                      <a:pt x="709" y="413"/>
                      <a:pt x="712" y="413"/>
                    </a:cubicBezTo>
                    <a:cubicBezTo>
                      <a:pt x="719" y="414"/>
                      <a:pt x="726" y="412"/>
                      <a:pt x="732" y="407"/>
                    </a:cubicBezTo>
                    <a:cubicBezTo>
                      <a:pt x="737" y="403"/>
                      <a:pt x="743" y="401"/>
                      <a:pt x="749" y="400"/>
                    </a:cubicBezTo>
                    <a:cubicBezTo>
                      <a:pt x="752" y="399"/>
                      <a:pt x="755" y="400"/>
                      <a:pt x="757" y="400"/>
                    </a:cubicBezTo>
                    <a:cubicBezTo>
                      <a:pt x="757" y="400"/>
                      <a:pt x="758" y="400"/>
                      <a:pt x="758" y="400"/>
                    </a:cubicBezTo>
                    <a:cubicBezTo>
                      <a:pt x="757" y="399"/>
                      <a:pt x="758" y="399"/>
                      <a:pt x="758" y="399"/>
                    </a:cubicBezTo>
                    <a:cubicBezTo>
                      <a:pt x="758" y="399"/>
                      <a:pt x="758" y="400"/>
                      <a:pt x="758" y="400"/>
                    </a:cubicBezTo>
                    <a:cubicBezTo>
                      <a:pt x="758" y="400"/>
                      <a:pt x="757" y="400"/>
                      <a:pt x="757" y="400"/>
                    </a:cubicBezTo>
                    <a:cubicBezTo>
                      <a:pt x="756" y="402"/>
                      <a:pt x="755" y="403"/>
                      <a:pt x="753" y="405"/>
                    </a:cubicBezTo>
                    <a:cubicBezTo>
                      <a:pt x="751" y="406"/>
                      <a:pt x="749" y="407"/>
                      <a:pt x="746" y="408"/>
                    </a:cubicBezTo>
                    <a:cubicBezTo>
                      <a:pt x="741" y="411"/>
                      <a:pt x="735" y="414"/>
                      <a:pt x="731" y="418"/>
                    </a:cubicBezTo>
                    <a:cubicBezTo>
                      <a:pt x="725" y="422"/>
                      <a:pt x="718" y="424"/>
                      <a:pt x="712" y="428"/>
                    </a:cubicBezTo>
                    <a:cubicBezTo>
                      <a:pt x="711" y="428"/>
                      <a:pt x="709" y="428"/>
                      <a:pt x="709" y="428"/>
                    </a:cubicBezTo>
                    <a:cubicBezTo>
                      <a:pt x="704" y="425"/>
                      <a:pt x="700" y="428"/>
                      <a:pt x="697" y="431"/>
                    </a:cubicBezTo>
                    <a:close/>
                    <a:moveTo>
                      <a:pt x="708" y="572"/>
                    </a:moveTo>
                    <a:cubicBezTo>
                      <a:pt x="708" y="572"/>
                      <a:pt x="708" y="572"/>
                      <a:pt x="707" y="571"/>
                    </a:cubicBezTo>
                    <a:cubicBezTo>
                      <a:pt x="707" y="570"/>
                      <a:pt x="707" y="570"/>
                      <a:pt x="706" y="569"/>
                    </a:cubicBezTo>
                    <a:cubicBezTo>
                      <a:pt x="707" y="570"/>
                      <a:pt x="707" y="570"/>
                      <a:pt x="708" y="571"/>
                    </a:cubicBezTo>
                    <a:cubicBezTo>
                      <a:pt x="709" y="571"/>
                      <a:pt x="709" y="572"/>
                      <a:pt x="708" y="572"/>
                    </a:cubicBezTo>
                    <a:close/>
                    <a:moveTo>
                      <a:pt x="711" y="504"/>
                    </a:moveTo>
                    <a:cubicBezTo>
                      <a:pt x="710" y="504"/>
                      <a:pt x="709" y="503"/>
                      <a:pt x="708" y="503"/>
                    </a:cubicBezTo>
                    <a:cubicBezTo>
                      <a:pt x="708" y="503"/>
                      <a:pt x="708" y="502"/>
                      <a:pt x="708" y="502"/>
                    </a:cubicBezTo>
                    <a:cubicBezTo>
                      <a:pt x="709" y="500"/>
                      <a:pt x="710" y="498"/>
                      <a:pt x="712" y="497"/>
                    </a:cubicBezTo>
                    <a:cubicBezTo>
                      <a:pt x="718" y="493"/>
                      <a:pt x="724" y="489"/>
                      <a:pt x="730" y="486"/>
                    </a:cubicBezTo>
                    <a:cubicBezTo>
                      <a:pt x="731" y="486"/>
                      <a:pt x="733" y="486"/>
                      <a:pt x="733" y="487"/>
                    </a:cubicBezTo>
                    <a:cubicBezTo>
                      <a:pt x="736" y="489"/>
                      <a:pt x="739" y="491"/>
                      <a:pt x="743" y="491"/>
                    </a:cubicBezTo>
                    <a:cubicBezTo>
                      <a:pt x="744" y="491"/>
                      <a:pt x="744" y="493"/>
                      <a:pt x="744" y="493"/>
                    </a:cubicBezTo>
                    <a:cubicBezTo>
                      <a:pt x="744" y="494"/>
                      <a:pt x="744" y="495"/>
                      <a:pt x="743" y="495"/>
                    </a:cubicBezTo>
                    <a:cubicBezTo>
                      <a:pt x="740" y="495"/>
                      <a:pt x="736" y="495"/>
                      <a:pt x="732" y="496"/>
                    </a:cubicBezTo>
                    <a:cubicBezTo>
                      <a:pt x="732" y="496"/>
                      <a:pt x="732" y="495"/>
                      <a:pt x="732" y="495"/>
                    </a:cubicBezTo>
                    <a:cubicBezTo>
                      <a:pt x="731" y="495"/>
                      <a:pt x="729" y="495"/>
                      <a:pt x="727" y="495"/>
                    </a:cubicBezTo>
                    <a:cubicBezTo>
                      <a:pt x="722" y="495"/>
                      <a:pt x="718" y="497"/>
                      <a:pt x="714" y="501"/>
                    </a:cubicBezTo>
                    <a:cubicBezTo>
                      <a:pt x="713" y="502"/>
                      <a:pt x="712" y="503"/>
                      <a:pt x="711" y="504"/>
                    </a:cubicBezTo>
                    <a:close/>
                    <a:moveTo>
                      <a:pt x="882" y="1356"/>
                    </a:moveTo>
                    <a:cubicBezTo>
                      <a:pt x="882" y="1357"/>
                      <a:pt x="881" y="1357"/>
                      <a:pt x="881" y="1357"/>
                    </a:cubicBezTo>
                    <a:cubicBezTo>
                      <a:pt x="878" y="1358"/>
                      <a:pt x="874" y="1355"/>
                      <a:pt x="875" y="1352"/>
                    </a:cubicBezTo>
                    <a:cubicBezTo>
                      <a:pt x="875" y="1352"/>
                      <a:pt x="875" y="1351"/>
                      <a:pt x="876" y="1351"/>
                    </a:cubicBezTo>
                    <a:cubicBezTo>
                      <a:pt x="879" y="1351"/>
                      <a:pt x="881" y="1352"/>
                      <a:pt x="882" y="1355"/>
                    </a:cubicBezTo>
                    <a:cubicBezTo>
                      <a:pt x="882" y="1355"/>
                      <a:pt x="882" y="1356"/>
                      <a:pt x="882" y="1356"/>
                    </a:cubicBezTo>
                    <a:close/>
                    <a:moveTo>
                      <a:pt x="1067" y="1384"/>
                    </a:moveTo>
                    <a:cubicBezTo>
                      <a:pt x="1067" y="1385"/>
                      <a:pt x="1065" y="1387"/>
                      <a:pt x="1064" y="1386"/>
                    </a:cubicBezTo>
                    <a:cubicBezTo>
                      <a:pt x="1063" y="1386"/>
                      <a:pt x="1062" y="1385"/>
                      <a:pt x="1062" y="1384"/>
                    </a:cubicBezTo>
                    <a:cubicBezTo>
                      <a:pt x="1059" y="1380"/>
                      <a:pt x="1059" y="1379"/>
                      <a:pt x="1064" y="1373"/>
                    </a:cubicBezTo>
                    <a:cubicBezTo>
                      <a:pt x="1065" y="1373"/>
                      <a:pt x="1066" y="1373"/>
                      <a:pt x="1067" y="1373"/>
                    </a:cubicBezTo>
                    <a:cubicBezTo>
                      <a:pt x="1067" y="1373"/>
                      <a:pt x="1067" y="1374"/>
                      <a:pt x="1067" y="1374"/>
                    </a:cubicBezTo>
                    <a:cubicBezTo>
                      <a:pt x="1068" y="1376"/>
                      <a:pt x="1068" y="1377"/>
                      <a:pt x="1068" y="1379"/>
                    </a:cubicBezTo>
                    <a:cubicBezTo>
                      <a:pt x="1068" y="1380"/>
                      <a:pt x="1068" y="1382"/>
                      <a:pt x="1067" y="1384"/>
                    </a:cubicBezTo>
                    <a:close/>
                    <a:moveTo>
                      <a:pt x="1100" y="2268"/>
                    </a:moveTo>
                    <a:cubicBezTo>
                      <a:pt x="1100" y="2268"/>
                      <a:pt x="1099" y="2268"/>
                      <a:pt x="1099" y="2268"/>
                    </a:cubicBezTo>
                    <a:cubicBezTo>
                      <a:pt x="1099" y="2267"/>
                      <a:pt x="1099" y="2267"/>
                      <a:pt x="1099" y="2266"/>
                    </a:cubicBezTo>
                    <a:cubicBezTo>
                      <a:pt x="1100" y="2265"/>
                      <a:pt x="1100" y="2265"/>
                      <a:pt x="1101" y="2267"/>
                    </a:cubicBezTo>
                    <a:cubicBezTo>
                      <a:pt x="1101" y="2267"/>
                      <a:pt x="1100" y="2268"/>
                      <a:pt x="1100" y="2268"/>
                    </a:cubicBezTo>
                    <a:close/>
                    <a:moveTo>
                      <a:pt x="1104" y="1742"/>
                    </a:moveTo>
                    <a:cubicBezTo>
                      <a:pt x="1104" y="1742"/>
                      <a:pt x="1104" y="1742"/>
                      <a:pt x="1104" y="1742"/>
                    </a:cubicBezTo>
                    <a:cubicBezTo>
                      <a:pt x="1099" y="1742"/>
                      <a:pt x="1096" y="1739"/>
                      <a:pt x="1093" y="1735"/>
                    </a:cubicBezTo>
                    <a:cubicBezTo>
                      <a:pt x="1093" y="1734"/>
                      <a:pt x="1094" y="1733"/>
                      <a:pt x="1094" y="1732"/>
                    </a:cubicBezTo>
                    <a:cubicBezTo>
                      <a:pt x="1094" y="1732"/>
                      <a:pt x="1095" y="1732"/>
                      <a:pt x="1095" y="1732"/>
                    </a:cubicBezTo>
                    <a:cubicBezTo>
                      <a:pt x="1099" y="1735"/>
                      <a:pt x="1103" y="1737"/>
                      <a:pt x="1104" y="1742"/>
                    </a:cubicBezTo>
                    <a:cubicBezTo>
                      <a:pt x="1104" y="1742"/>
                      <a:pt x="1105" y="1742"/>
                      <a:pt x="1105" y="1742"/>
                    </a:cubicBezTo>
                    <a:cubicBezTo>
                      <a:pt x="1105" y="1742"/>
                      <a:pt x="1105" y="1743"/>
                      <a:pt x="1106" y="1743"/>
                    </a:cubicBezTo>
                    <a:cubicBezTo>
                      <a:pt x="1105" y="1743"/>
                      <a:pt x="1105" y="1743"/>
                      <a:pt x="1104" y="1742"/>
                    </a:cubicBezTo>
                    <a:close/>
                    <a:moveTo>
                      <a:pt x="1135" y="2331"/>
                    </a:moveTo>
                    <a:cubicBezTo>
                      <a:pt x="1135" y="2331"/>
                      <a:pt x="1135" y="2331"/>
                      <a:pt x="1135" y="2331"/>
                    </a:cubicBezTo>
                    <a:cubicBezTo>
                      <a:pt x="1134" y="2332"/>
                      <a:pt x="1134" y="2332"/>
                      <a:pt x="1134" y="2332"/>
                    </a:cubicBezTo>
                    <a:cubicBezTo>
                      <a:pt x="1134" y="2331"/>
                      <a:pt x="1134" y="2331"/>
                      <a:pt x="1134" y="2331"/>
                    </a:cubicBezTo>
                    <a:cubicBezTo>
                      <a:pt x="1135" y="2331"/>
                      <a:pt x="1135" y="2331"/>
                      <a:pt x="1135" y="2331"/>
                    </a:cubicBezTo>
                    <a:cubicBezTo>
                      <a:pt x="1135" y="2330"/>
                      <a:pt x="1135" y="2330"/>
                      <a:pt x="1135" y="2330"/>
                    </a:cubicBezTo>
                    <a:cubicBezTo>
                      <a:pt x="1136" y="2330"/>
                      <a:pt x="1136" y="2330"/>
                      <a:pt x="1135" y="2331"/>
                    </a:cubicBezTo>
                    <a:close/>
                    <a:moveTo>
                      <a:pt x="1144" y="2347"/>
                    </a:moveTo>
                    <a:cubicBezTo>
                      <a:pt x="1143" y="2348"/>
                      <a:pt x="1142" y="2348"/>
                      <a:pt x="1141" y="2348"/>
                    </a:cubicBezTo>
                    <a:cubicBezTo>
                      <a:pt x="1141" y="2348"/>
                      <a:pt x="1140" y="2348"/>
                      <a:pt x="1140" y="2348"/>
                    </a:cubicBezTo>
                    <a:cubicBezTo>
                      <a:pt x="1139" y="2347"/>
                      <a:pt x="1139" y="2346"/>
                      <a:pt x="1141" y="2345"/>
                    </a:cubicBezTo>
                    <a:cubicBezTo>
                      <a:pt x="1142" y="2345"/>
                      <a:pt x="1143" y="2346"/>
                      <a:pt x="1144" y="2346"/>
                    </a:cubicBezTo>
                    <a:cubicBezTo>
                      <a:pt x="1144" y="2346"/>
                      <a:pt x="1144" y="2347"/>
                      <a:pt x="1144" y="2347"/>
                    </a:cubicBezTo>
                    <a:close/>
                    <a:moveTo>
                      <a:pt x="1147" y="2366"/>
                    </a:moveTo>
                    <a:cubicBezTo>
                      <a:pt x="1147" y="2366"/>
                      <a:pt x="1147" y="2366"/>
                      <a:pt x="1146" y="2366"/>
                    </a:cubicBezTo>
                    <a:cubicBezTo>
                      <a:pt x="1147" y="2365"/>
                      <a:pt x="1147" y="2365"/>
                      <a:pt x="1148" y="2365"/>
                    </a:cubicBezTo>
                    <a:cubicBezTo>
                      <a:pt x="1148" y="2366"/>
                      <a:pt x="1148" y="2366"/>
                      <a:pt x="1148" y="2366"/>
                    </a:cubicBezTo>
                    <a:cubicBezTo>
                      <a:pt x="1148" y="2366"/>
                      <a:pt x="1147" y="2366"/>
                      <a:pt x="1147" y="2366"/>
                    </a:cubicBezTo>
                    <a:close/>
                    <a:moveTo>
                      <a:pt x="1155" y="2354"/>
                    </a:moveTo>
                    <a:cubicBezTo>
                      <a:pt x="1155" y="2354"/>
                      <a:pt x="1155" y="2354"/>
                      <a:pt x="1155" y="2354"/>
                    </a:cubicBezTo>
                    <a:cubicBezTo>
                      <a:pt x="1154" y="2354"/>
                      <a:pt x="1154" y="2354"/>
                      <a:pt x="1154" y="2355"/>
                    </a:cubicBezTo>
                    <a:cubicBezTo>
                      <a:pt x="1153" y="2356"/>
                      <a:pt x="1153" y="2356"/>
                      <a:pt x="1152" y="2357"/>
                    </a:cubicBezTo>
                    <a:cubicBezTo>
                      <a:pt x="1152" y="2357"/>
                      <a:pt x="1151" y="2357"/>
                      <a:pt x="1151" y="2357"/>
                    </a:cubicBezTo>
                    <a:cubicBezTo>
                      <a:pt x="1151" y="2358"/>
                      <a:pt x="1151" y="2358"/>
                      <a:pt x="1151" y="2358"/>
                    </a:cubicBezTo>
                    <a:cubicBezTo>
                      <a:pt x="1151" y="2357"/>
                      <a:pt x="1151" y="2357"/>
                      <a:pt x="1151" y="2357"/>
                    </a:cubicBezTo>
                    <a:cubicBezTo>
                      <a:pt x="1151" y="2357"/>
                      <a:pt x="1151" y="2357"/>
                      <a:pt x="1152" y="2357"/>
                    </a:cubicBezTo>
                    <a:cubicBezTo>
                      <a:pt x="1152" y="2356"/>
                      <a:pt x="1153" y="2355"/>
                      <a:pt x="1154" y="2355"/>
                    </a:cubicBezTo>
                    <a:cubicBezTo>
                      <a:pt x="1154" y="2354"/>
                      <a:pt x="1154" y="2354"/>
                      <a:pt x="1154" y="2354"/>
                    </a:cubicBezTo>
                    <a:cubicBezTo>
                      <a:pt x="1155" y="2354"/>
                      <a:pt x="1155" y="2354"/>
                      <a:pt x="1155" y="2354"/>
                    </a:cubicBezTo>
                    <a:cubicBezTo>
                      <a:pt x="1155" y="2353"/>
                      <a:pt x="1155" y="2353"/>
                      <a:pt x="1155" y="2353"/>
                    </a:cubicBezTo>
                    <a:cubicBezTo>
                      <a:pt x="1156" y="2353"/>
                      <a:pt x="1156" y="2354"/>
                      <a:pt x="1155" y="2354"/>
                    </a:cubicBezTo>
                    <a:close/>
                    <a:moveTo>
                      <a:pt x="1179" y="2362"/>
                    </a:moveTo>
                    <a:cubicBezTo>
                      <a:pt x="1180" y="2361"/>
                      <a:pt x="1181" y="2362"/>
                      <a:pt x="1181" y="2363"/>
                    </a:cubicBezTo>
                    <a:cubicBezTo>
                      <a:pt x="1181" y="2363"/>
                      <a:pt x="1181" y="2364"/>
                      <a:pt x="1181" y="2364"/>
                    </a:cubicBezTo>
                    <a:cubicBezTo>
                      <a:pt x="1180" y="2365"/>
                      <a:pt x="1179" y="2365"/>
                      <a:pt x="1178" y="2366"/>
                    </a:cubicBezTo>
                    <a:cubicBezTo>
                      <a:pt x="1178" y="2366"/>
                      <a:pt x="1177" y="2366"/>
                      <a:pt x="1177" y="2366"/>
                    </a:cubicBezTo>
                    <a:cubicBezTo>
                      <a:pt x="1176" y="2365"/>
                      <a:pt x="1177" y="2363"/>
                      <a:pt x="1179" y="2362"/>
                    </a:cubicBezTo>
                    <a:close/>
                    <a:moveTo>
                      <a:pt x="1168" y="2374"/>
                    </a:moveTo>
                    <a:cubicBezTo>
                      <a:pt x="1168" y="2374"/>
                      <a:pt x="1168" y="2374"/>
                      <a:pt x="1168" y="2375"/>
                    </a:cubicBezTo>
                    <a:cubicBezTo>
                      <a:pt x="1170" y="2376"/>
                      <a:pt x="1172" y="2377"/>
                      <a:pt x="1174" y="2378"/>
                    </a:cubicBezTo>
                    <a:cubicBezTo>
                      <a:pt x="1174" y="2378"/>
                      <a:pt x="1174" y="2378"/>
                      <a:pt x="1175" y="2378"/>
                    </a:cubicBezTo>
                    <a:cubicBezTo>
                      <a:pt x="1175" y="2378"/>
                      <a:pt x="1175" y="2378"/>
                      <a:pt x="1175" y="2378"/>
                    </a:cubicBezTo>
                    <a:cubicBezTo>
                      <a:pt x="1175" y="2377"/>
                      <a:pt x="1175" y="2376"/>
                      <a:pt x="1175" y="2375"/>
                    </a:cubicBezTo>
                    <a:cubicBezTo>
                      <a:pt x="1175" y="2374"/>
                      <a:pt x="1176" y="2373"/>
                      <a:pt x="1177" y="2374"/>
                    </a:cubicBezTo>
                    <a:cubicBezTo>
                      <a:pt x="1177" y="2374"/>
                      <a:pt x="1178" y="2374"/>
                      <a:pt x="1178" y="2375"/>
                    </a:cubicBezTo>
                    <a:cubicBezTo>
                      <a:pt x="1179" y="2375"/>
                      <a:pt x="1179" y="2376"/>
                      <a:pt x="1177" y="2377"/>
                    </a:cubicBezTo>
                    <a:cubicBezTo>
                      <a:pt x="1177" y="2377"/>
                      <a:pt x="1176" y="2377"/>
                      <a:pt x="1175" y="2378"/>
                    </a:cubicBezTo>
                    <a:cubicBezTo>
                      <a:pt x="1175" y="2378"/>
                      <a:pt x="1175" y="2378"/>
                      <a:pt x="1175" y="2378"/>
                    </a:cubicBezTo>
                    <a:cubicBezTo>
                      <a:pt x="1175" y="2378"/>
                      <a:pt x="1174" y="2378"/>
                      <a:pt x="1174" y="2378"/>
                    </a:cubicBezTo>
                    <a:cubicBezTo>
                      <a:pt x="1173" y="2378"/>
                      <a:pt x="1173" y="2379"/>
                      <a:pt x="1172" y="2379"/>
                    </a:cubicBezTo>
                    <a:cubicBezTo>
                      <a:pt x="1170" y="2379"/>
                      <a:pt x="1169" y="2378"/>
                      <a:pt x="1169" y="2377"/>
                    </a:cubicBezTo>
                    <a:cubicBezTo>
                      <a:pt x="1168" y="2376"/>
                      <a:pt x="1168" y="2375"/>
                      <a:pt x="1168" y="2375"/>
                    </a:cubicBezTo>
                    <a:cubicBezTo>
                      <a:pt x="1168" y="2375"/>
                      <a:pt x="1168" y="2374"/>
                      <a:pt x="1168" y="2374"/>
                    </a:cubicBezTo>
                    <a:cubicBezTo>
                      <a:pt x="1167" y="2374"/>
                      <a:pt x="1167" y="2374"/>
                      <a:pt x="1167" y="2374"/>
                    </a:cubicBezTo>
                    <a:cubicBezTo>
                      <a:pt x="1166" y="2374"/>
                      <a:pt x="1165" y="2374"/>
                      <a:pt x="1165" y="2372"/>
                    </a:cubicBezTo>
                    <a:cubicBezTo>
                      <a:pt x="1165" y="2372"/>
                      <a:pt x="1166" y="2372"/>
                      <a:pt x="1166" y="2372"/>
                    </a:cubicBezTo>
                    <a:cubicBezTo>
                      <a:pt x="1166" y="2372"/>
                      <a:pt x="1167" y="2373"/>
                      <a:pt x="1167" y="2374"/>
                    </a:cubicBezTo>
                    <a:cubicBezTo>
                      <a:pt x="1167" y="2374"/>
                      <a:pt x="1168" y="2374"/>
                      <a:pt x="1168" y="2374"/>
                    </a:cubicBezTo>
                    <a:close/>
                    <a:moveTo>
                      <a:pt x="1182" y="1416"/>
                    </a:moveTo>
                    <a:cubicBezTo>
                      <a:pt x="1183" y="1415"/>
                      <a:pt x="1183" y="1415"/>
                      <a:pt x="1183" y="1415"/>
                    </a:cubicBezTo>
                    <a:cubicBezTo>
                      <a:pt x="1183" y="1416"/>
                      <a:pt x="1183" y="1416"/>
                      <a:pt x="1183" y="1416"/>
                    </a:cubicBezTo>
                    <a:lnTo>
                      <a:pt x="1182" y="1416"/>
                    </a:lnTo>
                    <a:close/>
                    <a:moveTo>
                      <a:pt x="1207" y="1957"/>
                    </a:moveTo>
                    <a:cubicBezTo>
                      <a:pt x="1206" y="1956"/>
                      <a:pt x="1205" y="1956"/>
                      <a:pt x="1204" y="1956"/>
                    </a:cubicBezTo>
                    <a:cubicBezTo>
                      <a:pt x="1205" y="1955"/>
                      <a:pt x="1205" y="1955"/>
                      <a:pt x="1206" y="1955"/>
                    </a:cubicBezTo>
                    <a:cubicBezTo>
                      <a:pt x="1206" y="1955"/>
                      <a:pt x="1207" y="1955"/>
                      <a:pt x="1207" y="1955"/>
                    </a:cubicBezTo>
                    <a:cubicBezTo>
                      <a:pt x="1207" y="1955"/>
                      <a:pt x="1208" y="1955"/>
                      <a:pt x="1208" y="1956"/>
                    </a:cubicBezTo>
                    <a:cubicBezTo>
                      <a:pt x="1208" y="1956"/>
                      <a:pt x="1207" y="1956"/>
                      <a:pt x="1207" y="1957"/>
                    </a:cubicBezTo>
                    <a:close/>
                    <a:moveTo>
                      <a:pt x="1283" y="1447"/>
                    </a:moveTo>
                    <a:cubicBezTo>
                      <a:pt x="1283" y="1446"/>
                      <a:pt x="1283" y="1446"/>
                      <a:pt x="1283" y="1446"/>
                    </a:cubicBezTo>
                    <a:cubicBezTo>
                      <a:pt x="1283" y="1445"/>
                      <a:pt x="1284" y="1445"/>
                      <a:pt x="1285" y="1445"/>
                    </a:cubicBezTo>
                    <a:cubicBezTo>
                      <a:pt x="1285" y="1445"/>
                      <a:pt x="1285" y="1445"/>
                      <a:pt x="1285" y="1446"/>
                    </a:cubicBezTo>
                    <a:cubicBezTo>
                      <a:pt x="1285" y="1447"/>
                      <a:pt x="1284" y="1447"/>
                      <a:pt x="1283" y="1447"/>
                    </a:cubicBezTo>
                    <a:close/>
                    <a:moveTo>
                      <a:pt x="1347" y="1524"/>
                    </a:moveTo>
                    <a:cubicBezTo>
                      <a:pt x="1346" y="1526"/>
                      <a:pt x="1343" y="1526"/>
                      <a:pt x="1342" y="1525"/>
                    </a:cubicBezTo>
                    <a:cubicBezTo>
                      <a:pt x="1340" y="1524"/>
                      <a:pt x="1340" y="1523"/>
                      <a:pt x="1341" y="1521"/>
                    </a:cubicBezTo>
                    <a:cubicBezTo>
                      <a:pt x="1341" y="1520"/>
                      <a:pt x="1342" y="1519"/>
                      <a:pt x="1343" y="1518"/>
                    </a:cubicBezTo>
                    <a:cubicBezTo>
                      <a:pt x="1343" y="1519"/>
                      <a:pt x="1343" y="1519"/>
                      <a:pt x="1343" y="1520"/>
                    </a:cubicBezTo>
                    <a:cubicBezTo>
                      <a:pt x="1344" y="1522"/>
                      <a:pt x="1345" y="1523"/>
                      <a:pt x="1347" y="1522"/>
                    </a:cubicBezTo>
                    <a:cubicBezTo>
                      <a:pt x="1348" y="1522"/>
                      <a:pt x="1348" y="1522"/>
                      <a:pt x="1349" y="1521"/>
                    </a:cubicBezTo>
                    <a:cubicBezTo>
                      <a:pt x="1348" y="1522"/>
                      <a:pt x="1348" y="1523"/>
                      <a:pt x="1347" y="1524"/>
                    </a:cubicBezTo>
                    <a:close/>
                    <a:moveTo>
                      <a:pt x="1364" y="1542"/>
                    </a:moveTo>
                    <a:cubicBezTo>
                      <a:pt x="1364" y="1542"/>
                      <a:pt x="1364" y="1541"/>
                      <a:pt x="1364" y="1541"/>
                    </a:cubicBezTo>
                    <a:cubicBezTo>
                      <a:pt x="1365" y="1541"/>
                      <a:pt x="1366" y="1540"/>
                      <a:pt x="1367" y="1540"/>
                    </a:cubicBezTo>
                    <a:cubicBezTo>
                      <a:pt x="1367" y="1540"/>
                      <a:pt x="1367" y="1541"/>
                      <a:pt x="1367" y="1541"/>
                    </a:cubicBezTo>
                    <a:cubicBezTo>
                      <a:pt x="1367" y="1542"/>
                      <a:pt x="1367" y="1542"/>
                      <a:pt x="1367" y="1542"/>
                    </a:cubicBezTo>
                    <a:cubicBezTo>
                      <a:pt x="1366" y="1542"/>
                      <a:pt x="1365" y="1542"/>
                      <a:pt x="1364" y="1542"/>
                    </a:cubicBezTo>
                    <a:close/>
                    <a:moveTo>
                      <a:pt x="1368" y="1579"/>
                    </a:moveTo>
                    <a:cubicBezTo>
                      <a:pt x="1368" y="1579"/>
                      <a:pt x="1367" y="1579"/>
                      <a:pt x="1367" y="1579"/>
                    </a:cubicBezTo>
                    <a:cubicBezTo>
                      <a:pt x="1366" y="1578"/>
                      <a:pt x="1365" y="1577"/>
                      <a:pt x="1365" y="1575"/>
                    </a:cubicBezTo>
                    <a:cubicBezTo>
                      <a:pt x="1364" y="1574"/>
                      <a:pt x="1364" y="1573"/>
                      <a:pt x="1365" y="1573"/>
                    </a:cubicBezTo>
                    <a:cubicBezTo>
                      <a:pt x="1366" y="1573"/>
                      <a:pt x="1366" y="1573"/>
                      <a:pt x="1367" y="1574"/>
                    </a:cubicBezTo>
                    <a:cubicBezTo>
                      <a:pt x="1367" y="1575"/>
                      <a:pt x="1368" y="1576"/>
                      <a:pt x="1368" y="1578"/>
                    </a:cubicBezTo>
                    <a:cubicBezTo>
                      <a:pt x="1368" y="1578"/>
                      <a:pt x="1368" y="1579"/>
                      <a:pt x="1368" y="1579"/>
                    </a:cubicBezTo>
                    <a:close/>
                    <a:moveTo>
                      <a:pt x="1379" y="1771"/>
                    </a:moveTo>
                    <a:cubicBezTo>
                      <a:pt x="1378" y="1770"/>
                      <a:pt x="1378" y="1770"/>
                      <a:pt x="1378" y="1770"/>
                    </a:cubicBezTo>
                    <a:cubicBezTo>
                      <a:pt x="1379" y="1770"/>
                      <a:pt x="1379" y="1770"/>
                      <a:pt x="1379" y="1770"/>
                    </a:cubicBezTo>
                    <a:lnTo>
                      <a:pt x="1379" y="17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26" name="Freeform 224">
                <a:extLst>
                  <a:ext uri="{FF2B5EF4-FFF2-40B4-BE49-F238E27FC236}">
                    <a16:creationId xmlns:a16="http://schemas.microsoft.com/office/drawing/2014/main" id="{0FB0E8B3-62E8-4FEC-9E55-182338C575CE}"/>
                  </a:ext>
                </a:extLst>
              </p:cNvPr>
              <p:cNvSpPr>
                <a:spLocks/>
              </p:cNvSpPr>
              <p:nvPr/>
            </p:nvSpPr>
            <p:spPr bwMode="auto">
              <a:xfrm>
                <a:off x="2510" y="3121"/>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7" name="Freeform 225">
                <a:extLst>
                  <a:ext uri="{FF2B5EF4-FFF2-40B4-BE49-F238E27FC236}">
                    <a16:creationId xmlns:a16="http://schemas.microsoft.com/office/drawing/2014/main" id="{C1F19DDD-39F6-48D4-AE55-E3C28E9D9FAE}"/>
                  </a:ext>
                </a:extLst>
              </p:cNvPr>
              <p:cNvSpPr>
                <a:spLocks/>
              </p:cNvSpPr>
              <p:nvPr/>
            </p:nvSpPr>
            <p:spPr bwMode="auto">
              <a:xfrm>
                <a:off x="3014" y="2945"/>
                <a:ext cx="1" cy="0"/>
              </a:xfrm>
              <a:custGeom>
                <a:avLst/>
                <a:gdLst>
                  <a:gd name="T0" fmla="*/ 0 w 1"/>
                  <a:gd name="T1" fmla="*/ 1 w 1"/>
                  <a:gd name="T2" fmla="*/ 1 w 1"/>
                  <a:gd name="T3" fmla="*/ 0 w 1"/>
                </a:gdLst>
                <a:ahLst/>
                <a:cxnLst>
                  <a:cxn ang="0">
                    <a:pos x="T0" y="0"/>
                  </a:cxn>
                  <a:cxn ang="0">
                    <a:pos x="T1" y="0"/>
                  </a:cxn>
                  <a:cxn ang="0">
                    <a:pos x="T2" y="0"/>
                  </a:cxn>
                  <a:cxn ang="0">
                    <a:pos x="T3" y="0"/>
                  </a:cxn>
                </a:cxnLst>
                <a:rect l="0" t="0" r="r" b="b"/>
                <a:pathLst>
                  <a:path w="1">
                    <a:moveTo>
                      <a:pt x="0" y="0"/>
                    </a:moveTo>
                    <a:cubicBezTo>
                      <a:pt x="0"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8" name="Freeform 226">
                <a:extLst>
                  <a:ext uri="{FF2B5EF4-FFF2-40B4-BE49-F238E27FC236}">
                    <a16:creationId xmlns:a16="http://schemas.microsoft.com/office/drawing/2014/main" id="{07380AC2-6414-4D6B-9F38-991901E84E00}"/>
                  </a:ext>
                </a:extLst>
              </p:cNvPr>
              <p:cNvSpPr>
                <a:spLocks noEditPoints="1"/>
              </p:cNvSpPr>
              <p:nvPr/>
            </p:nvSpPr>
            <p:spPr bwMode="auto">
              <a:xfrm>
                <a:off x="2964" y="2678"/>
                <a:ext cx="292" cy="375"/>
              </a:xfrm>
              <a:custGeom>
                <a:avLst/>
                <a:gdLst>
                  <a:gd name="T0" fmla="*/ 402 w 573"/>
                  <a:gd name="T1" fmla="*/ 497 h 736"/>
                  <a:gd name="T2" fmla="*/ 444 w 573"/>
                  <a:gd name="T3" fmla="*/ 481 h 736"/>
                  <a:gd name="T4" fmla="*/ 421 w 573"/>
                  <a:gd name="T5" fmla="*/ 429 h 736"/>
                  <a:gd name="T6" fmla="*/ 432 w 573"/>
                  <a:gd name="T7" fmla="*/ 415 h 736"/>
                  <a:gd name="T8" fmla="*/ 437 w 573"/>
                  <a:gd name="T9" fmla="*/ 417 h 736"/>
                  <a:gd name="T10" fmla="*/ 468 w 573"/>
                  <a:gd name="T11" fmla="*/ 390 h 736"/>
                  <a:gd name="T12" fmla="*/ 480 w 573"/>
                  <a:gd name="T13" fmla="*/ 344 h 736"/>
                  <a:gd name="T14" fmla="*/ 469 w 573"/>
                  <a:gd name="T15" fmla="*/ 316 h 736"/>
                  <a:gd name="T16" fmla="*/ 491 w 573"/>
                  <a:gd name="T17" fmla="*/ 332 h 736"/>
                  <a:gd name="T18" fmla="*/ 489 w 573"/>
                  <a:gd name="T19" fmla="*/ 275 h 736"/>
                  <a:gd name="T20" fmla="*/ 519 w 573"/>
                  <a:gd name="T21" fmla="*/ 186 h 736"/>
                  <a:gd name="T22" fmla="*/ 541 w 573"/>
                  <a:gd name="T23" fmla="*/ 162 h 736"/>
                  <a:gd name="T24" fmla="*/ 539 w 573"/>
                  <a:gd name="T25" fmla="*/ 110 h 736"/>
                  <a:gd name="T26" fmla="*/ 466 w 573"/>
                  <a:gd name="T27" fmla="*/ 144 h 736"/>
                  <a:gd name="T28" fmla="*/ 480 w 573"/>
                  <a:gd name="T29" fmla="*/ 129 h 736"/>
                  <a:gd name="T30" fmla="*/ 449 w 573"/>
                  <a:gd name="T31" fmla="*/ 112 h 736"/>
                  <a:gd name="T32" fmla="*/ 396 w 573"/>
                  <a:gd name="T33" fmla="*/ 102 h 736"/>
                  <a:gd name="T34" fmla="*/ 508 w 573"/>
                  <a:gd name="T35" fmla="*/ 66 h 736"/>
                  <a:gd name="T36" fmla="*/ 441 w 573"/>
                  <a:gd name="T37" fmla="*/ 35 h 736"/>
                  <a:gd name="T38" fmla="*/ 406 w 573"/>
                  <a:gd name="T39" fmla="*/ 35 h 736"/>
                  <a:gd name="T40" fmla="*/ 374 w 573"/>
                  <a:gd name="T41" fmla="*/ 14 h 736"/>
                  <a:gd name="T42" fmla="*/ 373 w 573"/>
                  <a:gd name="T43" fmla="*/ 18 h 736"/>
                  <a:gd name="T44" fmla="*/ 326 w 573"/>
                  <a:gd name="T45" fmla="*/ 21 h 736"/>
                  <a:gd name="T46" fmla="*/ 300 w 573"/>
                  <a:gd name="T47" fmla="*/ 67 h 736"/>
                  <a:gd name="T48" fmla="*/ 273 w 573"/>
                  <a:gd name="T49" fmla="*/ 46 h 736"/>
                  <a:gd name="T50" fmla="*/ 249 w 573"/>
                  <a:gd name="T51" fmla="*/ 72 h 736"/>
                  <a:gd name="T52" fmla="*/ 235 w 573"/>
                  <a:gd name="T53" fmla="*/ 75 h 736"/>
                  <a:gd name="T54" fmla="*/ 234 w 573"/>
                  <a:gd name="T55" fmla="*/ 74 h 736"/>
                  <a:gd name="T56" fmla="*/ 181 w 573"/>
                  <a:gd name="T57" fmla="*/ 61 h 736"/>
                  <a:gd name="T58" fmla="*/ 151 w 573"/>
                  <a:gd name="T59" fmla="*/ 88 h 736"/>
                  <a:gd name="T60" fmla="*/ 105 w 573"/>
                  <a:gd name="T61" fmla="*/ 131 h 736"/>
                  <a:gd name="T62" fmla="*/ 81 w 573"/>
                  <a:gd name="T63" fmla="*/ 162 h 736"/>
                  <a:gd name="T64" fmla="*/ 18 w 573"/>
                  <a:gd name="T65" fmla="*/ 205 h 736"/>
                  <a:gd name="T66" fmla="*/ 48 w 573"/>
                  <a:gd name="T67" fmla="*/ 220 h 736"/>
                  <a:gd name="T68" fmla="*/ 14 w 573"/>
                  <a:gd name="T69" fmla="*/ 253 h 736"/>
                  <a:gd name="T70" fmla="*/ 64 w 573"/>
                  <a:gd name="T71" fmla="*/ 276 h 736"/>
                  <a:gd name="T72" fmla="*/ 102 w 573"/>
                  <a:gd name="T73" fmla="*/ 342 h 736"/>
                  <a:gd name="T74" fmla="*/ 107 w 573"/>
                  <a:gd name="T75" fmla="*/ 389 h 736"/>
                  <a:gd name="T76" fmla="*/ 102 w 573"/>
                  <a:gd name="T77" fmla="*/ 419 h 736"/>
                  <a:gd name="T78" fmla="*/ 94 w 573"/>
                  <a:gd name="T79" fmla="*/ 440 h 736"/>
                  <a:gd name="T80" fmla="*/ 122 w 573"/>
                  <a:gd name="T81" fmla="*/ 442 h 736"/>
                  <a:gd name="T82" fmla="*/ 128 w 573"/>
                  <a:gd name="T83" fmla="*/ 473 h 736"/>
                  <a:gd name="T84" fmla="*/ 96 w 573"/>
                  <a:gd name="T85" fmla="*/ 472 h 736"/>
                  <a:gd name="T86" fmla="*/ 109 w 573"/>
                  <a:gd name="T87" fmla="*/ 482 h 736"/>
                  <a:gd name="T88" fmla="*/ 128 w 573"/>
                  <a:gd name="T89" fmla="*/ 498 h 736"/>
                  <a:gd name="T90" fmla="*/ 102 w 573"/>
                  <a:gd name="T91" fmla="*/ 534 h 736"/>
                  <a:gd name="T92" fmla="*/ 79 w 573"/>
                  <a:gd name="T93" fmla="*/ 562 h 736"/>
                  <a:gd name="T94" fmla="*/ 85 w 573"/>
                  <a:gd name="T95" fmla="*/ 570 h 736"/>
                  <a:gd name="T96" fmla="*/ 98 w 573"/>
                  <a:gd name="T97" fmla="*/ 626 h 736"/>
                  <a:gd name="T98" fmla="*/ 92 w 573"/>
                  <a:gd name="T99" fmla="*/ 660 h 736"/>
                  <a:gd name="T100" fmla="*/ 101 w 573"/>
                  <a:gd name="T101" fmla="*/ 698 h 736"/>
                  <a:gd name="T102" fmla="*/ 149 w 573"/>
                  <a:gd name="T103" fmla="*/ 733 h 736"/>
                  <a:gd name="T104" fmla="*/ 185 w 573"/>
                  <a:gd name="T105" fmla="*/ 678 h 736"/>
                  <a:gd name="T106" fmla="*/ 212 w 573"/>
                  <a:gd name="T107" fmla="*/ 638 h 736"/>
                  <a:gd name="T108" fmla="*/ 259 w 573"/>
                  <a:gd name="T109" fmla="*/ 608 h 736"/>
                  <a:gd name="T110" fmla="*/ 356 w 573"/>
                  <a:gd name="T111" fmla="*/ 553 h 736"/>
                  <a:gd name="T112" fmla="*/ 507 w 573"/>
                  <a:gd name="T113" fmla="*/ 180 h 736"/>
                  <a:gd name="T114" fmla="*/ 248 w 573"/>
                  <a:gd name="T115" fmla="*/ 605 h 736"/>
                  <a:gd name="T116" fmla="*/ 336 w 573"/>
                  <a:gd name="T117" fmla="*/ 45 h 736"/>
                  <a:gd name="T118" fmla="*/ 381 w 573"/>
                  <a:gd name="T119" fmla="*/ 488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3" h="736">
                    <a:moveTo>
                      <a:pt x="432" y="513"/>
                    </a:moveTo>
                    <a:cubicBezTo>
                      <a:pt x="433" y="512"/>
                      <a:pt x="432" y="511"/>
                      <a:pt x="432" y="510"/>
                    </a:cubicBezTo>
                    <a:cubicBezTo>
                      <a:pt x="432" y="510"/>
                      <a:pt x="432" y="509"/>
                      <a:pt x="431" y="509"/>
                    </a:cubicBezTo>
                    <a:cubicBezTo>
                      <a:pt x="425" y="507"/>
                      <a:pt x="418" y="508"/>
                      <a:pt x="412" y="504"/>
                    </a:cubicBezTo>
                    <a:cubicBezTo>
                      <a:pt x="407" y="501"/>
                      <a:pt x="403" y="502"/>
                      <a:pt x="398" y="504"/>
                    </a:cubicBezTo>
                    <a:cubicBezTo>
                      <a:pt x="397" y="504"/>
                      <a:pt x="396" y="503"/>
                      <a:pt x="395" y="503"/>
                    </a:cubicBezTo>
                    <a:cubicBezTo>
                      <a:pt x="394" y="503"/>
                      <a:pt x="394" y="502"/>
                      <a:pt x="394" y="502"/>
                    </a:cubicBezTo>
                    <a:cubicBezTo>
                      <a:pt x="393" y="501"/>
                      <a:pt x="393" y="500"/>
                      <a:pt x="394" y="499"/>
                    </a:cubicBezTo>
                    <a:cubicBezTo>
                      <a:pt x="396" y="498"/>
                      <a:pt x="399" y="498"/>
                      <a:pt x="402" y="497"/>
                    </a:cubicBezTo>
                    <a:cubicBezTo>
                      <a:pt x="405" y="495"/>
                      <a:pt x="407" y="492"/>
                      <a:pt x="406" y="489"/>
                    </a:cubicBezTo>
                    <a:cubicBezTo>
                      <a:pt x="406" y="486"/>
                      <a:pt x="405" y="482"/>
                      <a:pt x="405" y="479"/>
                    </a:cubicBezTo>
                    <a:cubicBezTo>
                      <a:pt x="405" y="478"/>
                      <a:pt x="407" y="476"/>
                      <a:pt x="408" y="476"/>
                    </a:cubicBezTo>
                    <a:cubicBezTo>
                      <a:pt x="409" y="476"/>
                      <a:pt x="410" y="477"/>
                      <a:pt x="411" y="478"/>
                    </a:cubicBezTo>
                    <a:cubicBezTo>
                      <a:pt x="413" y="484"/>
                      <a:pt x="415" y="490"/>
                      <a:pt x="419" y="496"/>
                    </a:cubicBezTo>
                    <a:cubicBezTo>
                      <a:pt x="422" y="499"/>
                      <a:pt x="425" y="502"/>
                      <a:pt x="430" y="501"/>
                    </a:cubicBezTo>
                    <a:cubicBezTo>
                      <a:pt x="432" y="501"/>
                      <a:pt x="434" y="501"/>
                      <a:pt x="436" y="501"/>
                    </a:cubicBezTo>
                    <a:cubicBezTo>
                      <a:pt x="442" y="501"/>
                      <a:pt x="443" y="501"/>
                      <a:pt x="444" y="495"/>
                    </a:cubicBezTo>
                    <a:cubicBezTo>
                      <a:pt x="444" y="491"/>
                      <a:pt x="443" y="486"/>
                      <a:pt x="444" y="481"/>
                    </a:cubicBezTo>
                    <a:cubicBezTo>
                      <a:pt x="445" y="476"/>
                      <a:pt x="439" y="472"/>
                      <a:pt x="441" y="467"/>
                    </a:cubicBezTo>
                    <a:cubicBezTo>
                      <a:pt x="442" y="465"/>
                      <a:pt x="440" y="464"/>
                      <a:pt x="439" y="462"/>
                    </a:cubicBezTo>
                    <a:cubicBezTo>
                      <a:pt x="436" y="456"/>
                      <a:pt x="432" y="451"/>
                      <a:pt x="426" y="448"/>
                    </a:cubicBezTo>
                    <a:cubicBezTo>
                      <a:pt x="424" y="446"/>
                      <a:pt x="422" y="444"/>
                      <a:pt x="420" y="442"/>
                    </a:cubicBezTo>
                    <a:cubicBezTo>
                      <a:pt x="419" y="441"/>
                      <a:pt x="418" y="440"/>
                      <a:pt x="417" y="438"/>
                    </a:cubicBezTo>
                    <a:cubicBezTo>
                      <a:pt x="416" y="435"/>
                      <a:pt x="416" y="431"/>
                      <a:pt x="415" y="427"/>
                    </a:cubicBezTo>
                    <a:cubicBezTo>
                      <a:pt x="415" y="426"/>
                      <a:pt x="416" y="425"/>
                      <a:pt x="417" y="424"/>
                    </a:cubicBezTo>
                    <a:cubicBezTo>
                      <a:pt x="418" y="424"/>
                      <a:pt x="419" y="424"/>
                      <a:pt x="420" y="425"/>
                    </a:cubicBezTo>
                    <a:cubicBezTo>
                      <a:pt x="420" y="426"/>
                      <a:pt x="421" y="428"/>
                      <a:pt x="421" y="429"/>
                    </a:cubicBezTo>
                    <a:cubicBezTo>
                      <a:pt x="421" y="435"/>
                      <a:pt x="423" y="440"/>
                      <a:pt x="428" y="443"/>
                    </a:cubicBezTo>
                    <a:cubicBezTo>
                      <a:pt x="432" y="445"/>
                      <a:pt x="434" y="448"/>
                      <a:pt x="438" y="449"/>
                    </a:cubicBezTo>
                    <a:cubicBezTo>
                      <a:pt x="440" y="450"/>
                      <a:pt x="442" y="449"/>
                      <a:pt x="442" y="448"/>
                    </a:cubicBezTo>
                    <a:cubicBezTo>
                      <a:pt x="442" y="445"/>
                      <a:pt x="442" y="442"/>
                      <a:pt x="444" y="440"/>
                    </a:cubicBezTo>
                    <a:cubicBezTo>
                      <a:pt x="443" y="437"/>
                      <a:pt x="445" y="435"/>
                      <a:pt x="446" y="433"/>
                    </a:cubicBezTo>
                    <a:cubicBezTo>
                      <a:pt x="448" y="431"/>
                      <a:pt x="447" y="428"/>
                      <a:pt x="445" y="427"/>
                    </a:cubicBezTo>
                    <a:cubicBezTo>
                      <a:pt x="442" y="424"/>
                      <a:pt x="438" y="422"/>
                      <a:pt x="434" y="419"/>
                    </a:cubicBezTo>
                    <a:cubicBezTo>
                      <a:pt x="434" y="418"/>
                      <a:pt x="433" y="417"/>
                      <a:pt x="433" y="415"/>
                    </a:cubicBezTo>
                    <a:cubicBezTo>
                      <a:pt x="433" y="415"/>
                      <a:pt x="433" y="415"/>
                      <a:pt x="432" y="415"/>
                    </a:cubicBezTo>
                    <a:cubicBezTo>
                      <a:pt x="432" y="415"/>
                      <a:pt x="432" y="415"/>
                      <a:pt x="432" y="415"/>
                    </a:cubicBezTo>
                    <a:cubicBezTo>
                      <a:pt x="428" y="414"/>
                      <a:pt x="425" y="412"/>
                      <a:pt x="423" y="410"/>
                    </a:cubicBezTo>
                    <a:cubicBezTo>
                      <a:pt x="422" y="410"/>
                      <a:pt x="422" y="410"/>
                      <a:pt x="423" y="409"/>
                    </a:cubicBezTo>
                    <a:cubicBezTo>
                      <a:pt x="423" y="409"/>
                      <a:pt x="424" y="409"/>
                      <a:pt x="424" y="409"/>
                    </a:cubicBezTo>
                    <a:cubicBezTo>
                      <a:pt x="425" y="409"/>
                      <a:pt x="427" y="408"/>
                      <a:pt x="427" y="409"/>
                    </a:cubicBezTo>
                    <a:cubicBezTo>
                      <a:pt x="429" y="411"/>
                      <a:pt x="430" y="413"/>
                      <a:pt x="432" y="415"/>
                    </a:cubicBezTo>
                    <a:cubicBezTo>
                      <a:pt x="432" y="415"/>
                      <a:pt x="433" y="415"/>
                      <a:pt x="433" y="415"/>
                    </a:cubicBezTo>
                    <a:cubicBezTo>
                      <a:pt x="433" y="415"/>
                      <a:pt x="433" y="415"/>
                      <a:pt x="433" y="415"/>
                    </a:cubicBezTo>
                    <a:cubicBezTo>
                      <a:pt x="434" y="416"/>
                      <a:pt x="436" y="417"/>
                      <a:pt x="437" y="417"/>
                    </a:cubicBezTo>
                    <a:cubicBezTo>
                      <a:pt x="441" y="419"/>
                      <a:pt x="444" y="420"/>
                      <a:pt x="448" y="417"/>
                    </a:cubicBezTo>
                    <a:cubicBezTo>
                      <a:pt x="451" y="415"/>
                      <a:pt x="456" y="414"/>
                      <a:pt x="460" y="413"/>
                    </a:cubicBezTo>
                    <a:cubicBezTo>
                      <a:pt x="461" y="413"/>
                      <a:pt x="463" y="411"/>
                      <a:pt x="464" y="410"/>
                    </a:cubicBezTo>
                    <a:cubicBezTo>
                      <a:pt x="465" y="408"/>
                      <a:pt x="465" y="406"/>
                      <a:pt x="465" y="404"/>
                    </a:cubicBezTo>
                    <a:cubicBezTo>
                      <a:pt x="466" y="401"/>
                      <a:pt x="465" y="399"/>
                      <a:pt x="463" y="399"/>
                    </a:cubicBezTo>
                    <a:cubicBezTo>
                      <a:pt x="458" y="398"/>
                      <a:pt x="455" y="396"/>
                      <a:pt x="451" y="393"/>
                    </a:cubicBezTo>
                    <a:cubicBezTo>
                      <a:pt x="451" y="393"/>
                      <a:pt x="450" y="392"/>
                      <a:pt x="450" y="392"/>
                    </a:cubicBezTo>
                    <a:cubicBezTo>
                      <a:pt x="451" y="390"/>
                      <a:pt x="452" y="390"/>
                      <a:pt x="453" y="391"/>
                    </a:cubicBezTo>
                    <a:cubicBezTo>
                      <a:pt x="458" y="393"/>
                      <a:pt x="463" y="395"/>
                      <a:pt x="468" y="390"/>
                    </a:cubicBezTo>
                    <a:cubicBezTo>
                      <a:pt x="469" y="390"/>
                      <a:pt x="471" y="390"/>
                      <a:pt x="473" y="390"/>
                    </a:cubicBezTo>
                    <a:cubicBezTo>
                      <a:pt x="479" y="389"/>
                      <a:pt x="481" y="380"/>
                      <a:pt x="477" y="377"/>
                    </a:cubicBezTo>
                    <a:cubicBezTo>
                      <a:pt x="475" y="375"/>
                      <a:pt x="473" y="373"/>
                      <a:pt x="473" y="369"/>
                    </a:cubicBezTo>
                    <a:cubicBezTo>
                      <a:pt x="473" y="368"/>
                      <a:pt x="471" y="366"/>
                      <a:pt x="470" y="365"/>
                    </a:cubicBezTo>
                    <a:cubicBezTo>
                      <a:pt x="469" y="364"/>
                      <a:pt x="468" y="364"/>
                      <a:pt x="469" y="362"/>
                    </a:cubicBezTo>
                    <a:cubicBezTo>
                      <a:pt x="469" y="361"/>
                      <a:pt x="470" y="361"/>
                      <a:pt x="471" y="361"/>
                    </a:cubicBezTo>
                    <a:cubicBezTo>
                      <a:pt x="473" y="362"/>
                      <a:pt x="475" y="362"/>
                      <a:pt x="476" y="361"/>
                    </a:cubicBezTo>
                    <a:cubicBezTo>
                      <a:pt x="478" y="360"/>
                      <a:pt x="479" y="358"/>
                      <a:pt x="479" y="356"/>
                    </a:cubicBezTo>
                    <a:cubicBezTo>
                      <a:pt x="480" y="352"/>
                      <a:pt x="480" y="348"/>
                      <a:pt x="480" y="344"/>
                    </a:cubicBezTo>
                    <a:cubicBezTo>
                      <a:pt x="480" y="342"/>
                      <a:pt x="479" y="339"/>
                      <a:pt x="477" y="337"/>
                    </a:cubicBezTo>
                    <a:cubicBezTo>
                      <a:pt x="474" y="334"/>
                      <a:pt x="476" y="333"/>
                      <a:pt x="478" y="331"/>
                    </a:cubicBezTo>
                    <a:cubicBezTo>
                      <a:pt x="479" y="330"/>
                      <a:pt x="478" y="327"/>
                      <a:pt x="477" y="327"/>
                    </a:cubicBezTo>
                    <a:cubicBezTo>
                      <a:pt x="475" y="325"/>
                      <a:pt x="471" y="326"/>
                      <a:pt x="469" y="323"/>
                    </a:cubicBezTo>
                    <a:cubicBezTo>
                      <a:pt x="468" y="322"/>
                      <a:pt x="467" y="322"/>
                      <a:pt x="466" y="322"/>
                    </a:cubicBezTo>
                    <a:cubicBezTo>
                      <a:pt x="464" y="321"/>
                      <a:pt x="463" y="320"/>
                      <a:pt x="463" y="317"/>
                    </a:cubicBezTo>
                    <a:cubicBezTo>
                      <a:pt x="463" y="315"/>
                      <a:pt x="464" y="314"/>
                      <a:pt x="465" y="313"/>
                    </a:cubicBezTo>
                    <a:cubicBezTo>
                      <a:pt x="466" y="314"/>
                      <a:pt x="468" y="315"/>
                      <a:pt x="469" y="316"/>
                    </a:cubicBezTo>
                    <a:cubicBezTo>
                      <a:pt x="469" y="316"/>
                      <a:pt x="469" y="316"/>
                      <a:pt x="469" y="316"/>
                    </a:cubicBezTo>
                    <a:cubicBezTo>
                      <a:pt x="469" y="316"/>
                      <a:pt x="469" y="316"/>
                      <a:pt x="469" y="316"/>
                    </a:cubicBezTo>
                    <a:cubicBezTo>
                      <a:pt x="468" y="314"/>
                      <a:pt x="467" y="313"/>
                      <a:pt x="466" y="312"/>
                    </a:cubicBezTo>
                    <a:cubicBezTo>
                      <a:pt x="465" y="312"/>
                      <a:pt x="465" y="312"/>
                      <a:pt x="465" y="312"/>
                    </a:cubicBezTo>
                    <a:cubicBezTo>
                      <a:pt x="468" y="310"/>
                      <a:pt x="470" y="307"/>
                      <a:pt x="473" y="304"/>
                    </a:cubicBezTo>
                    <a:cubicBezTo>
                      <a:pt x="474" y="303"/>
                      <a:pt x="478" y="303"/>
                      <a:pt x="479" y="304"/>
                    </a:cubicBezTo>
                    <a:cubicBezTo>
                      <a:pt x="480" y="304"/>
                      <a:pt x="480" y="304"/>
                      <a:pt x="481" y="305"/>
                    </a:cubicBezTo>
                    <a:cubicBezTo>
                      <a:pt x="484" y="308"/>
                      <a:pt x="488" y="311"/>
                      <a:pt x="488" y="317"/>
                    </a:cubicBezTo>
                    <a:cubicBezTo>
                      <a:pt x="487" y="322"/>
                      <a:pt x="488" y="327"/>
                      <a:pt x="490" y="331"/>
                    </a:cubicBezTo>
                    <a:cubicBezTo>
                      <a:pt x="490" y="332"/>
                      <a:pt x="491" y="332"/>
                      <a:pt x="491" y="332"/>
                    </a:cubicBezTo>
                    <a:cubicBezTo>
                      <a:pt x="491" y="330"/>
                      <a:pt x="492" y="328"/>
                      <a:pt x="492" y="327"/>
                    </a:cubicBezTo>
                    <a:cubicBezTo>
                      <a:pt x="491" y="321"/>
                      <a:pt x="492" y="315"/>
                      <a:pt x="495" y="310"/>
                    </a:cubicBezTo>
                    <a:cubicBezTo>
                      <a:pt x="498" y="305"/>
                      <a:pt x="499" y="300"/>
                      <a:pt x="499" y="295"/>
                    </a:cubicBezTo>
                    <a:cubicBezTo>
                      <a:pt x="499" y="293"/>
                      <a:pt x="496" y="290"/>
                      <a:pt x="494" y="289"/>
                    </a:cubicBezTo>
                    <a:cubicBezTo>
                      <a:pt x="492" y="288"/>
                      <a:pt x="490" y="289"/>
                      <a:pt x="488" y="288"/>
                    </a:cubicBezTo>
                    <a:cubicBezTo>
                      <a:pt x="486" y="287"/>
                      <a:pt x="485" y="286"/>
                      <a:pt x="484" y="285"/>
                    </a:cubicBezTo>
                    <a:cubicBezTo>
                      <a:pt x="483" y="285"/>
                      <a:pt x="483" y="284"/>
                      <a:pt x="483" y="284"/>
                    </a:cubicBezTo>
                    <a:cubicBezTo>
                      <a:pt x="484" y="283"/>
                      <a:pt x="484" y="282"/>
                      <a:pt x="485" y="282"/>
                    </a:cubicBezTo>
                    <a:cubicBezTo>
                      <a:pt x="491" y="280"/>
                      <a:pt x="492" y="280"/>
                      <a:pt x="489" y="275"/>
                    </a:cubicBezTo>
                    <a:cubicBezTo>
                      <a:pt x="488" y="273"/>
                      <a:pt x="487" y="270"/>
                      <a:pt x="484" y="269"/>
                    </a:cubicBezTo>
                    <a:cubicBezTo>
                      <a:pt x="483" y="267"/>
                      <a:pt x="481" y="266"/>
                      <a:pt x="480" y="264"/>
                    </a:cubicBezTo>
                    <a:cubicBezTo>
                      <a:pt x="480" y="264"/>
                      <a:pt x="480" y="263"/>
                      <a:pt x="480" y="263"/>
                    </a:cubicBezTo>
                    <a:cubicBezTo>
                      <a:pt x="481" y="262"/>
                      <a:pt x="481" y="262"/>
                      <a:pt x="482" y="262"/>
                    </a:cubicBezTo>
                    <a:cubicBezTo>
                      <a:pt x="486" y="264"/>
                      <a:pt x="489" y="262"/>
                      <a:pt x="490" y="258"/>
                    </a:cubicBezTo>
                    <a:cubicBezTo>
                      <a:pt x="492" y="252"/>
                      <a:pt x="495" y="247"/>
                      <a:pt x="495" y="240"/>
                    </a:cubicBezTo>
                    <a:cubicBezTo>
                      <a:pt x="496" y="225"/>
                      <a:pt x="501" y="213"/>
                      <a:pt x="511" y="201"/>
                    </a:cubicBezTo>
                    <a:cubicBezTo>
                      <a:pt x="514" y="198"/>
                      <a:pt x="516" y="194"/>
                      <a:pt x="519" y="191"/>
                    </a:cubicBezTo>
                    <a:cubicBezTo>
                      <a:pt x="520" y="189"/>
                      <a:pt x="520" y="188"/>
                      <a:pt x="519" y="186"/>
                    </a:cubicBezTo>
                    <a:cubicBezTo>
                      <a:pt x="518" y="182"/>
                      <a:pt x="518" y="182"/>
                      <a:pt x="522" y="181"/>
                    </a:cubicBezTo>
                    <a:cubicBezTo>
                      <a:pt x="527" y="180"/>
                      <a:pt x="530" y="177"/>
                      <a:pt x="532" y="174"/>
                    </a:cubicBezTo>
                    <a:cubicBezTo>
                      <a:pt x="533" y="172"/>
                      <a:pt x="532" y="168"/>
                      <a:pt x="531" y="168"/>
                    </a:cubicBezTo>
                    <a:cubicBezTo>
                      <a:pt x="529" y="167"/>
                      <a:pt x="528" y="166"/>
                      <a:pt x="526" y="166"/>
                    </a:cubicBezTo>
                    <a:cubicBezTo>
                      <a:pt x="524" y="166"/>
                      <a:pt x="522" y="166"/>
                      <a:pt x="519" y="165"/>
                    </a:cubicBezTo>
                    <a:cubicBezTo>
                      <a:pt x="519" y="165"/>
                      <a:pt x="519" y="165"/>
                      <a:pt x="519" y="164"/>
                    </a:cubicBezTo>
                    <a:cubicBezTo>
                      <a:pt x="519" y="164"/>
                      <a:pt x="520" y="162"/>
                      <a:pt x="520" y="162"/>
                    </a:cubicBezTo>
                    <a:cubicBezTo>
                      <a:pt x="523" y="161"/>
                      <a:pt x="526" y="162"/>
                      <a:pt x="528" y="163"/>
                    </a:cubicBezTo>
                    <a:cubicBezTo>
                      <a:pt x="533" y="165"/>
                      <a:pt x="537" y="164"/>
                      <a:pt x="541" y="162"/>
                    </a:cubicBezTo>
                    <a:cubicBezTo>
                      <a:pt x="543" y="161"/>
                      <a:pt x="544" y="160"/>
                      <a:pt x="545" y="159"/>
                    </a:cubicBezTo>
                    <a:cubicBezTo>
                      <a:pt x="547" y="158"/>
                      <a:pt x="547" y="157"/>
                      <a:pt x="547" y="155"/>
                    </a:cubicBezTo>
                    <a:cubicBezTo>
                      <a:pt x="547" y="154"/>
                      <a:pt x="547" y="153"/>
                      <a:pt x="546" y="152"/>
                    </a:cubicBezTo>
                    <a:cubicBezTo>
                      <a:pt x="546" y="150"/>
                      <a:pt x="547" y="148"/>
                      <a:pt x="549" y="148"/>
                    </a:cubicBezTo>
                    <a:cubicBezTo>
                      <a:pt x="553" y="149"/>
                      <a:pt x="557" y="149"/>
                      <a:pt x="560" y="145"/>
                    </a:cubicBezTo>
                    <a:cubicBezTo>
                      <a:pt x="561" y="143"/>
                      <a:pt x="563" y="142"/>
                      <a:pt x="565" y="141"/>
                    </a:cubicBezTo>
                    <a:cubicBezTo>
                      <a:pt x="573" y="135"/>
                      <a:pt x="573" y="131"/>
                      <a:pt x="566" y="123"/>
                    </a:cubicBezTo>
                    <a:cubicBezTo>
                      <a:pt x="566" y="122"/>
                      <a:pt x="565" y="122"/>
                      <a:pt x="564" y="121"/>
                    </a:cubicBezTo>
                    <a:cubicBezTo>
                      <a:pt x="558" y="113"/>
                      <a:pt x="549" y="110"/>
                      <a:pt x="539" y="110"/>
                    </a:cubicBezTo>
                    <a:cubicBezTo>
                      <a:pt x="534" y="110"/>
                      <a:pt x="528" y="112"/>
                      <a:pt x="523" y="113"/>
                    </a:cubicBezTo>
                    <a:cubicBezTo>
                      <a:pt x="522" y="113"/>
                      <a:pt x="522" y="115"/>
                      <a:pt x="521" y="116"/>
                    </a:cubicBezTo>
                    <a:cubicBezTo>
                      <a:pt x="520" y="117"/>
                      <a:pt x="520" y="119"/>
                      <a:pt x="520" y="120"/>
                    </a:cubicBezTo>
                    <a:cubicBezTo>
                      <a:pt x="519" y="122"/>
                      <a:pt x="517" y="123"/>
                      <a:pt x="514" y="122"/>
                    </a:cubicBezTo>
                    <a:cubicBezTo>
                      <a:pt x="512" y="122"/>
                      <a:pt x="510" y="121"/>
                      <a:pt x="508" y="120"/>
                    </a:cubicBezTo>
                    <a:cubicBezTo>
                      <a:pt x="507" y="118"/>
                      <a:pt x="505" y="119"/>
                      <a:pt x="504" y="120"/>
                    </a:cubicBezTo>
                    <a:cubicBezTo>
                      <a:pt x="499" y="130"/>
                      <a:pt x="490" y="134"/>
                      <a:pt x="481" y="137"/>
                    </a:cubicBezTo>
                    <a:cubicBezTo>
                      <a:pt x="476" y="139"/>
                      <a:pt x="471" y="140"/>
                      <a:pt x="466" y="143"/>
                    </a:cubicBezTo>
                    <a:cubicBezTo>
                      <a:pt x="466" y="144"/>
                      <a:pt x="466" y="144"/>
                      <a:pt x="466" y="144"/>
                    </a:cubicBezTo>
                    <a:cubicBezTo>
                      <a:pt x="465" y="145"/>
                      <a:pt x="464" y="146"/>
                      <a:pt x="463" y="147"/>
                    </a:cubicBezTo>
                    <a:cubicBezTo>
                      <a:pt x="462" y="148"/>
                      <a:pt x="460" y="149"/>
                      <a:pt x="459" y="150"/>
                    </a:cubicBezTo>
                    <a:cubicBezTo>
                      <a:pt x="458" y="151"/>
                      <a:pt x="458" y="151"/>
                      <a:pt x="458" y="151"/>
                    </a:cubicBezTo>
                    <a:cubicBezTo>
                      <a:pt x="459" y="150"/>
                      <a:pt x="459" y="150"/>
                      <a:pt x="459" y="150"/>
                    </a:cubicBezTo>
                    <a:cubicBezTo>
                      <a:pt x="460" y="149"/>
                      <a:pt x="461" y="148"/>
                      <a:pt x="462" y="147"/>
                    </a:cubicBezTo>
                    <a:cubicBezTo>
                      <a:pt x="463" y="146"/>
                      <a:pt x="465" y="145"/>
                      <a:pt x="466" y="144"/>
                    </a:cubicBezTo>
                    <a:cubicBezTo>
                      <a:pt x="466" y="144"/>
                      <a:pt x="466" y="143"/>
                      <a:pt x="466" y="143"/>
                    </a:cubicBezTo>
                    <a:cubicBezTo>
                      <a:pt x="467" y="142"/>
                      <a:pt x="467" y="140"/>
                      <a:pt x="467" y="139"/>
                    </a:cubicBezTo>
                    <a:cubicBezTo>
                      <a:pt x="471" y="135"/>
                      <a:pt x="474" y="131"/>
                      <a:pt x="480" y="129"/>
                    </a:cubicBezTo>
                    <a:cubicBezTo>
                      <a:pt x="486" y="127"/>
                      <a:pt x="490" y="123"/>
                      <a:pt x="492" y="117"/>
                    </a:cubicBezTo>
                    <a:cubicBezTo>
                      <a:pt x="493" y="115"/>
                      <a:pt x="494" y="114"/>
                      <a:pt x="494" y="112"/>
                    </a:cubicBezTo>
                    <a:cubicBezTo>
                      <a:pt x="499" y="99"/>
                      <a:pt x="493" y="97"/>
                      <a:pt x="483" y="98"/>
                    </a:cubicBezTo>
                    <a:cubicBezTo>
                      <a:pt x="483" y="98"/>
                      <a:pt x="482" y="98"/>
                      <a:pt x="482" y="98"/>
                    </a:cubicBezTo>
                    <a:cubicBezTo>
                      <a:pt x="481" y="98"/>
                      <a:pt x="479" y="99"/>
                      <a:pt x="479" y="100"/>
                    </a:cubicBezTo>
                    <a:cubicBezTo>
                      <a:pt x="478" y="102"/>
                      <a:pt x="477" y="105"/>
                      <a:pt x="476" y="108"/>
                    </a:cubicBezTo>
                    <a:cubicBezTo>
                      <a:pt x="475" y="111"/>
                      <a:pt x="472" y="113"/>
                      <a:pt x="469" y="113"/>
                    </a:cubicBezTo>
                    <a:cubicBezTo>
                      <a:pt x="468" y="113"/>
                      <a:pt x="467" y="113"/>
                      <a:pt x="467" y="113"/>
                    </a:cubicBezTo>
                    <a:cubicBezTo>
                      <a:pt x="461" y="110"/>
                      <a:pt x="455" y="112"/>
                      <a:pt x="449" y="112"/>
                    </a:cubicBezTo>
                    <a:cubicBezTo>
                      <a:pt x="449" y="112"/>
                      <a:pt x="448" y="112"/>
                      <a:pt x="448" y="111"/>
                    </a:cubicBezTo>
                    <a:cubicBezTo>
                      <a:pt x="448" y="111"/>
                      <a:pt x="449" y="110"/>
                      <a:pt x="449" y="110"/>
                    </a:cubicBezTo>
                    <a:cubicBezTo>
                      <a:pt x="452" y="109"/>
                      <a:pt x="455" y="108"/>
                      <a:pt x="458" y="106"/>
                    </a:cubicBezTo>
                    <a:cubicBezTo>
                      <a:pt x="461" y="105"/>
                      <a:pt x="462" y="103"/>
                      <a:pt x="463" y="100"/>
                    </a:cubicBezTo>
                    <a:cubicBezTo>
                      <a:pt x="464" y="99"/>
                      <a:pt x="463" y="95"/>
                      <a:pt x="461" y="95"/>
                    </a:cubicBezTo>
                    <a:cubicBezTo>
                      <a:pt x="457" y="94"/>
                      <a:pt x="453" y="93"/>
                      <a:pt x="450" y="92"/>
                    </a:cubicBezTo>
                    <a:cubicBezTo>
                      <a:pt x="433" y="89"/>
                      <a:pt x="427" y="90"/>
                      <a:pt x="411" y="96"/>
                    </a:cubicBezTo>
                    <a:cubicBezTo>
                      <a:pt x="409" y="97"/>
                      <a:pt x="407" y="98"/>
                      <a:pt x="405" y="99"/>
                    </a:cubicBezTo>
                    <a:cubicBezTo>
                      <a:pt x="402" y="100"/>
                      <a:pt x="399" y="101"/>
                      <a:pt x="396" y="102"/>
                    </a:cubicBezTo>
                    <a:cubicBezTo>
                      <a:pt x="395" y="102"/>
                      <a:pt x="394" y="101"/>
                      <a:pt x="394" y="100"/>
                    </a:cubicBezTo>
                    <a:cubicBezTo>
                      <a:pt x="394" y="100"/>
                      <a:pt x="394" y="99"/>
                      <a:pt x="394" y="98"/>
                    </a:cubicBezTo>
                    <a:cubicBezTo>
                      <a:pt x="396" y="97"/>
                      <a:pt x="398" y="96"/>
                      <a:pt x="400" y="95"/>
                    </a:cubicBezTo>
                    <a:cubicBezTo>
                      <a:pt x="406" y="93"/>
                      <a:pt x="411" y="91"/>
                      <a:pt x="417" y="89"/>
                    </a:cubicBezTo>
                    <a:cubicBezTo>
                      <a:pt x="427" y="84"/>
                      <a:pt x="437" y="83"/>
                      <a:pt x="447" y="86"/>
                    </a:cubicBezTo>
                    <a:cubicBezTo>
                      <a:pt x="454" y="89"/>
                      <a:pt x="462" y="89"/>
                      <a:pt x="469" y="88"/>
                    </a:cubicBezTo>
                    <a:cubicBezTo>
                      <a:pt x="475" y="87"/>
                      <a:pt x="482" y="86"/>
                      <a:pt x="488" y="85"/>
                    </a:cubicBezTo>
                    <a:cubicBezTo>
                      <a:pt x="496" y="85"/>
                      <a:pt x="501" y="80"/>
                      <a:pt x="507" y="76"/>
                    </a:cubicBezTo>
                    <a:cubicBezTo>
                      <a:pt x="510" y="74"/>
                      <a:pt x="510" y="68"/>
                      <a:pt x="508" y="66"/>
                    </a:cubicBezTo>
                    <a:cubicBezTo>
                      <a:pt x="504" y="63"/>
                      <a:pt x="500" y="60"/>
                      <a:pt x="496" y="57"/>
                    </a:cubicBezTo>
                    <a:cubicBezTo>
                      <a:pt x="489" y="52"/>
                      <a:pt x="482" y="50"/>
                      <a:pt x="474" y="54"/>
                    </a:cubicBezTo>
                    <a:cubicBezTo>
                      <a:pt x="473" y="54"/>
                      <a:pt x="472" y="54"/>
                      <a:pt x="471" y="54"/>
                    </a:cubicBezTo>
                    <a:cubicBezTo>
                      <a:pt x="470" y="54"/>
                      <a:pt x="470" y="54"/>
                      <a:pt x="470" y="53"/>
                    </a:cubicBezTo>
                    <a:cubicBezTo>
                      <a:pt x="470" y="53"/>
                      <a:pt x="470" y="52"/>
                      <a:pt x="470" y="52"/>
                    </a:cubicBezTo>
                    <a:cubicBezTo>
                      <a:pt x="472" y="51"/>
                      <a:pt x="473" y="51"/>
                      <a:pt x="475" y="50"/>
                    </a:cubicBezTo>
                    <a:cubicBezTo>
                      <a:pt x="479" y="48"/>
                      <a:pt x="480" y="43"/>
                      <a:pt x="477" y="39"/>
                    </a:cubicBezTo>
                    <a:cubicBezTo>
                      <a:pt x="476" y="37"/>
                      <a:pt x="473" y="35"/>
                      <a:pt x="472" y="36"/>
                    </a:cubicBezTo>
                    <a:cubicBezTo>
                      <a:pt x="462" y="39"/>
                      <a:pt x="452" y="39"/>
                      <a:pt x="441" y="35"/>
                    </a:cubicBezTo>
                    <a:cubicBezTo>
                      <a:pt x="438" y="34"/>
                      <a:pt x="435" y="34"/>
                      <a:pt x="432" y="34"/>
                    </a:cubicBezTo>
                    <a:cubicBezTo>
                      <a:pt x="428" y="34"/>
                      <a:pt x="424" y="35"/>
                      <a:pt x="420" y="36"/>
                    </a:cubicBezTo>
                    <a:cubicBezTo>
                      <a:pt x="415" y="37"/>
                      <a:pt x="410" y="38"/>
                      <a:pt x="404" y="37"/>
                    </a:cubicBezTo>
                    <a:cubicBezTo>
                      <a:pt x="400" y="36"/>
                      <a:pt x="397" y="37"/>
                      <a:pt x="393" y="40"/>
                    </a:cubicBezTo>
                    <a:cubicBezTo>
                      <a:pt x="392" y="40"/>
                      <a:pt x="390" y="40"/>
                      <a:pt x="388" y="41"/>
                    </a:cubicBezTo>
                    <a:cubicBezTo>
                      <a:pt x="388" y="41"/>
                      <a:pt x="387" y="40"/>
                      <a:pt x="387" y="40"/>
                    </a:cubicBezTo>
                    <a:cubicBezTo>
                      <a:pt x="387" y="39"/>
                      <a:pt x="387" y="39"/>
                      <a:pt x="387" y="39"/>
                    </a:cubicBezTo>
                    <a:cubicBezTo>
                      <a:pt x="389" y="37"/>
                      <a:pt x="391" y="36"/>
                      <a:pt x="393" y="36"/>
                    </a:cubicBezTo>
                    <a:cubicBezTo>
                      <a:pt x="397" y="35"/>
                      <a:pt x="402" y="36"/>
                      <a:pt x="406" y="35"/>
                    </a:cubicBezTo>
                    <a:cubicBezTo>
                      <a:pt x="414" y="32"/>
                      <a:pt x="422" y="32"/>
                      <a:pt x="431" y="31"/>
                    </a:cubicBezTo>
                    <a:cubicBezTo>
                      <a:pt x="437" y="31"/>
                      <a:pt x="444" y="31"/>
                      <a:pt x="450" y="33"/>
                    </a:cubicBezTo>
                    <a:cubicBezTo>
                      <a:pt x="456" y="35"/>
                      <a:pt x="462" y="33"/>
                      <a:pt x="467" y="30"/>
                    </a:cubicBezTo>
                    <a:cubicBezTo>
                      <a:pt x="468" y="29"/>
                      <a:pt x="468" y="27"/>
                      <a:pt x="468" y="27"/>
                    </a:cubicBezTo>
                    <a:cubicBezTo>
                      <a:pt x="464" y="21"/>
                      <a:pt x="459" y="17"/>
                      <a:pt x="452" y="15"/>
                    </a:cubicBezTo>
                    <a:cubicBezTo>
                      <a:pt x="441" y="12"/>
                      <a:pt x="429" y="8"/>
                      <a:pt x="418" y="4"/>
                    </a:cubicBezTo>
                    <a:cubicBezTo>
                      <a:pt x="413" y="3"/>
                      <a:pt x="407" y="2"/>
                      <a:pt x="402" y="1"/>
                    </a:cubicBezTo>
                    <a:cubicBezTo>
                      <a:pt x="396" y="0"/>
                      <a:pt x="390" y="4"/>
                      <a:pt x="384" y="3"/>
                    </a:cubicBezTo>
                    <a:cubicBezTo>
                      <a:pt x="379" y="5"/>
                      <a:pt x="377" y="10"/>
                      <a:pt x="374" y="14"/>
                    </a:cubicBezTo>
                    <a:cubicBezTo>
                      <a:pt x="374" y="14"/>
                      <a:pt x="373" y="14"/>
                      <a:pt x="373" y="15"/>
                    </a:cubicBezTo>
                    <a:cubicBezTo>
                      <a:pt x="373" y="15"/>
                      <a:pt x="373" y="15"/>
                      <a:pt x="373" y="15"/>
                    </a:cubicBezTo>
                    <a:cubicBezTo>
                      <a:pt x="373" y="15"/>
                      <a:pt x="373" y="15"/>
                      <a:pt x="373" y="15"/>
                    </a:cubicBezTo>
                    <a:cubicBezTo>
                      <a:pt x="373" y="15"/>
                      <a:pt x="373" y="15"/>
                      <a:pt x="373" y="15"/>
                    </a:cubicBezTo>
                    <a:cubicBezTo>
                      <a:pt x="373" y="16"/>
                      <a:pt x="373" y="17"/>
                      <a:pt x="373" y="18"/>
                    </a:cubicBezTo>
                    <a:cubicBezTo>
                      <a:pt x="373" y="18"/>
                      <a:pt x="373" y="18"/>
                      <a:pt x="373" y="18"/>
                    </a:cubicBezTo>
                    <a:cubicBezTo>
                      <a:pt x="374" y="19"/>
                      <a:pt x="374" y="19"/>
                      <a:pt x="374" y="19"/>
                    </a:cubicBezTo>
                    <a:cubicBezTo>
                      <a:pt x="373" y="18"/>
                      <a:pt x="373" y="18"/>
                      <a:pt x="373" y="18"/>
                    </a:cubicBezTo>
                    <a:cubicBezTo>
                      <a:pt x="373" y="18"/>
                      <a:pt x="373" y="18"/>
                      <a:pt x="373" y="18"/>
                    </a:cubicBezTo>
                    <a:cubicBezTo>
                      <a:pt x="369" y="18"/>
                      <a:pt x="366" y="16"/>
                      <a:pt x="363" y="14"/>
                    </a:cubicBezTo>
                    <a:cubicBezTo>
                      <a:pt x="362" y="13"/>
                      <a:pt x="361" y="13"/>
                      <a:pt x="360" y="14"/>
                    </a:cubicBezTo>
                    <a:cubicBezTo>
                      <a:pt x="360" y="15"/>
                      <a:pt x="359" y="15"/>
                      <a:pt x="359" y="16"/>
                    </a:cubicBezTo>
                    <a:cubicBezTo>
                      <a:pt x="360" y="17"/>
                      <a:pt x="360" y="19"/>
                      <a:pt x="361" y="21"/>
                    </a:cubicBezTo>
                    <a:cubicBezTo>
                      <a:pt x="361" y="22"/>
                      <a:pt x="361" y="23"/>
                      <a:pt x="360" y="23"/>
                    </a:cubicBezTo>
                    <a:cubicBezTo>
                      <a:pt x="359" y="24"/>
                      <a:pt x="358" y="24"/>
                      <a:pt x="357" y="24"/>
                    </a:cubicBezTo>
                    <a:cubicBezTo>
                      <a:pt x="352" y="22"/>
                      <a:pt x="348" y="20"/>
                      <a:pt x="344" y="17"/>
                    </a:cubicBezTo>
                    <a:cubicBezTo>
                      <a:pt x="341" y="15"/>
                      <a:pt x="338" y="15"/>
                      <a:pt x="335" y="17"/>
                    </a:cubicBezTo>
                    <a:cubicBezTo>
                      <a:pt x="332" y="19"/>
                      <a:pt x="329" y="21"/>
                      <a:pt x="326" y="21"/>
                    </a:cubicBezTo>
                    <a:cubicBezTo>
                      <a:pt x="324" y="20"/>
                      <a:pt x="323" y="22"/>
                      <a:pt x="323" y="24"/>
                    </a:cubicBezTo>
                    <a:cubicBezTo>
                      <a:pt x="322" y="27"/>
                      <a:pt x="322" y="31"/>
                      <a:pt x="322" y="35"/>
                    </a:cubicBezTo>
                    <a:cubicBezTo>
                      <a:pt x="322" y="37"/>
                      <a:pt x="321" y="39"/>
                      <a:pt x="319" y="40"/>
                    </a:cubicBezTo>
                    <a:cubicBezTo>
                      <a:pt x="317" y="42"/>
                      <a:pt x="316" y="44"/>
                      <a:pt x="314" y="45"/>
                    </a:cubicBezTo>
                    <a:cubicBezTo>
                      <a:pt x="314" y="46"/>
                      <a:pt x="312" y="46"/>
                      <a:pt x="312" y="46"/>
                    </a:cubicBezTo>
                    <a:cubicBezTo>
                      <a:pt x="308" y="44"/>
                      <a:pt x="305" y="42"/>
                      <a:pt x="301" y="42"/>
                    </a:cubicBezTo>
                    <a:cubicBezTo>
                      <a:pt x="300" y="42"/>
                      <a:pt x="297" y="44"/>
                      <a:pt x="297" y="45"/>
                    </a:cubicBezTo>
                    <a:cubicBezTo>
                      <a:pt x="297" y="46"/>
                      <a:pt x="297" y="48"/>
                      <a:pt x="297" y="50"/>
                    </a:cubicBezTo>
                    <a:cubicBezTo>
                      <a:pt x="298" y="56"/>
                      <a:pt x="299" y="62"/>
                      <a:pt x="300" y="67"/>
                    </a:cubicBezTo>
                    <a:cubicBezTo>
                      <a:pt x="302" y="75"/>
                      <a:pt x="302" y="83"/>
                      <a:pt x="306" y="90"/>
                    </a:cubicBezTo>
                    <a:cubicBezTo>
                      <a:pt x="307" y="91"/>
                      <a:pt x="305" y="93"/>
                      <a:pt x="303" y="92"/>
                    </a:cubicBezTo>
                    <a:cubicBezTo>
                      <a:pt x="301" y="92"/>
                      <a:pt x="298" y="93"/>
                      <a:pt x="297" y="89"/>
                    </a:cubicBezTo>
                    <a:cubicBezTo>
                      <a:pt x="296" y="86"/>
                      <a:pt x="294" y="84"/>
                      <a:pt x="291" y="83"/>
                    </a:cubicBezTo>
                    <a:cubicBezTo>
                      <a:pt x="290" y="83"/>
                      <a:pt x="291" y="83"/>
                      <a:pt x="292" y="82"/>
                    </a:cubicBezTo>
                    <a:cubicBezTo>
                      <a:pt x="295" y="79"/>
                      <a:pt x="295" y="77"/>
                      <a:pt x="293" y="75"/>
                    </a:cubicBezTo>
                    <a:cubicBezTo>
                      <a:pt x="290" y="73"/>
                      <a:pt x="288" y="72"/>
                      <a:pt x="287" y="68"/>
                    </a:cubicBezTo>
                    <a:cubicBezTo>
                      <a:pt x="285" y="63"/>
                      <a:pt x="283" y="58"/>
                      <a:pt x="280" y="53"/>
                    </a:cubicBezTo>
                    <a:cubicBezTo>
                      <a:pt x="279" y="50"/>
                      <a:pt x="276" y="48"/>
                      <a:pt x="273" y="46"/>
                    </a:cubicBezTo>
                    <a:cubicBezTo>
                      <a:pt x="271" y="45"/>
                      <a:pt x="267" y="46"/>
                      <a:pt x="266" y="48"/>
                    </a:cubicBezTo>
                    <a:cubicBezTo>
                      <a:pt x="266" y="49"/>
                      <a:pt x="266" y="50"/>
                      <a:pt x="265" y="51"/>
                    </a:cubicBezTo>
                    <a:cubicBezTo>
                      <a:pt x="263" y="58"/>
                      <a:pt x="263" y="64"/>
                      <a:pt x="263" y="71"/>
                    </a:cubicBezTo>
                    <a:cubicBezTo>
                      <a:pt x="264" y="73"/>
                      <a:pt x="263" y="76"/>
                      <a:pt x="262" y="79"/>
                    </a:cubicBezTo>
                    <a:cubicBezTo>
                      <a:pt x="260" y="81"/>
                      <a:pt x="257" y="80"/>
                      <a:pt x="254" y="80"/>
                    </a:cubicBezTo>
                    <a:cubicBezTo>
                      <a:pt x="254" y="79"/>
                      <a:pt x="253" y="79"/>
                      <a:pt x="253" y="80"/>
                    </a:cubicBezTo>
                    <a:cubicBezTo>
                      <a:pt x="252" y="80"/>
                      <a:pt x="251" y="81"/>
                      <a:pt x="250" y="81"/>
                    </a:cubicBezTo>
                    <a:cubicBezTo>
                      <a:pt x="249" y="82"/>
                      <a:pt x="248" y="81"/>
                      <a:pt x="247" y="79"/>
                    </a:cubicBezTo>
                    <a:cubicBezTo>
                      <a:pt x="246" y="76"/>
                      <a:pt x="250" y="74"/>
                      <a:pt x="249" y="72"/>
                    </a:cubicBezTo>
                    <a:cubicBezTo>
                      <a:pt x="247" y="66"/>
                      <a:pt x="248" y="61"/>
                      <a:pt x="248" y="55"/>
                    </a:cubicBezTo>
                    <a:cubicBezTo>
                      <a:pt x="248" y="54"/>
                      <a:pt x="247" y="52"/>
                      <a:pt x="246" y="51"/>
                    </a:cubicBezTo>
                    <a:cubicBezTo>
                      <a:pt x="246" y="50"/>
                      <a:pt x="245" y="50"/>
                      <a:pt x="245" y="50"/>
                    </a:cubicBezTo>
                    <a:cubicBezTo>
                      <a:pt x="244" y="50"/>
                      <a:pt x="243" y="50"/>
                      <a:pt x="242" y="51"/>
                    </a:cubicBezTo>
                    <a:cubicBezTo>
                      <a:pt x="240" y="53"/>
                      <a:pt x="241" y="56"/>
                      <a:pt x="240" y="59"/>
                    </a:cubicBezTo>
                    <a:cubicBezTo>
                      <a:pt x="240" y="61"/>
                      <a:pt x="241" y="64"/>
                      <a:pt x="240" y="67"/>
                    </a:cubicBezTo>
                    <a:cubicBezTo>
                      <a:pt x="239" y="69"/>
                      <a:pt x="237" y="71"/>
                      <a:pt x="235" y="73"/>
                    </a:cubicBezTo>
                    <a:cubicBezTo>
                      <a:pt x="235" y="73"/>
                      <a:pt x="235" y="74"/>
                      <a:pt x="234" y="74"/>
                    </a:cubicBezTo>
                    <a:cubicBezTo>
                      <a:pt x="234" y="74"/>
                      <a:pt x="235" y="74"/>
                      <a:pt x="235" y="75"/>
                    </a:cubicBezTo>
                    <a:cubicBezTo>
                      <a:pt x="233" y="76"/>
                      <a:pt x="232" y="77"/>
                      <a:pt x="231" y="77"/>
                    </a:cubicBezTo>
                    <a:cubicBezTo>
                      <a:pt x="230" y="79"/>
                      <a:pt x="228" y="80"/>
                      <a:pt x="227" y="81"/>
                    </a:cubicBezTo>
                    <a:cubicBezTo>
                      <a:pt x="227" y="81"/>
                      <a:pt x="227" y="82"/>
                      <a:pt x="227" y="82"/>
                    </a:cubicBezTo>
                    <a:cubicBezTo>
                      <a:pt x="227" y="82"/>
                      <a:pt x="226" y="83"/>
                      <a:pt x="226" y="83"/>
                    </a:cubicBezTo>
                    <a:cubicBezTo>
                      <a:pt x="226" y="83"/>
                      <a:pt x="226" y="82"/>
                      <a:pt x="227" y="82"/>
                    </a:cubicBezTo>
                    <a:cubicBezTo>
                      <a:pt x="227" y="81"/>
                      <a:pt x="227" y="81"/>
                      <a:pt x="227" y="81"/>
                    </a:cubicBezTo>
                    <a:cubicBezTo>
                      <a:pt x="228" y="80"/>
                      <a:pt x="229" y="78"/>
                      <a:pt x="231" y="77"/>
                    </a:cubicBezTo>
                    <a:cubicBezTo>
                      <a:pt x="232" y="76"/>
                      <a:pt x="233" y="75"/>
                      <a:pt x="234" y="74"/>
                    </a:cubicBezTo>
                    <a:cubicBezTo>
                      <a:pt x="234" y="74"/>
                      <a:pt x="234" y="74"/>
                      <a:pt x="234" y="74"/>
                    </a:cubicBezTo>
                    <a:cubicBezTo>
                      <a:pt x="233" y="72"/>
                      <a:pt x="233" y="70"/>
                      <a:pt x="233" y="68"/>
                    </a:cubicBezTo>
                    <a:cubicBezTo>
                      <a:pt x="235" y="65"/>
                      <a:pt x="236" y="61"/>
                      <a:pt x="237" y="58"/>
                    </a:cubicBezTo>
                    <a:cubicBezTo>
                      <a:pt x="238" y="54"/>
                      <a:pt x="239" y="50"/>
                      <a:pt x="238" y="46"/>
                    </a:cubicBezTo>
                    <a:cubicBezTo>
                      <a:pt x="237" y="44"/>
                      <a:pt x="235" y="42"/>
                      <a:pt x="233" y="43"/>
                    </a:cubicBezTo>
                    <a:cubicBezTo>
                      <a:pt x="230" y="43"/>
                      <a:pt x="227" y="43"/>
                      <a:pt x="225" y="45"/>
                    </a:cubicBezTo>
                    <a:cubicBezTo>
                      <a:pt x="220" y="47"/>
                      <a:pt x="215" y="47"/>
                      <a:pt x="209" y="48"/>
                    </a:cubicBezTo>
                    <a:cubicBezTo>
                      <a:pt x="201" y="50"/>
                      <a:pt x="194" y="50"/>
                      <a:pt x="186" y="51"/>
                    </a:cubicBezTo>
                    <a:cubicBezTo>
                      <a:pt x="183" y="51"/>
                      <a:pt x="181" y="53"/>
                      <a:pt x="181" y="56"/>
                    </a:cubicBezTo>
                    <a:cubicBezTo>
                      <a:pt x="181" y="58"/>
                      <a:pt x="182" y="59"/>
                      <a:pt x="181" y="61"/>
                    </a:cubicBezTo>
                    <a:cubicBezTo>
                      <a:pt x="181" y="61"/>
                      <a:pt x="181" y="62"/>
                      <a:pt x="181" y="62"/>
                    </a:cubicBezTo>
                    <a:cubicBezTo>
                      <a:pt x="180" y="62"/>
                      <a:pt x="179" y="62"/>
                      <a:pt x="179" y="62"/>
                    </a:cubicBezTo>
                    <a:cubicBezTo>
                      <a:pt x="178" y="60"/>
                      <a:pt x="177" y="58"/>
                      <a:pt x="175" y="57"/>
                    </a:cubicBezTo>
                    <a:cubicBezTo>
                      <a:pt x="172" y="55"/>
                      <a:pt x="170" y="57"/>
                      <a:pt x="167" y="58"/>
                    </a:cubicBezTo>
                    <a:cubicBezTo>
                      <a:pt x="165" y="59"/>
                      <a:pt x="163" y="61"/>
                      <a:pt x="162" y="64"/>
                    </a:cubicBezTo>
                    <a:cubicBezTo>
                      <a:pt x="162" y="65"/>
                      <a:pt x="161" y="67"/>
                      <a:pt x="161" y="69"/>
                    </a:cubicBezTo>
                    <a:cubicBezTo>
                      <a:pt x="160" y="72"/>
                      <a:pt x="161" y="75"/>
                      <a:pt x="159" y="78"/>
                    </a:cubicBezTo>
                    <a:cubicBezTo>
                      <a:pt x="158" y="81"/>
                      <a:pt x="155" y="83"/>
                      <a:pt x="153" y="85"/>
                    </a:cubicBezTo>
                    <a:cubicBezTo>
                      <a:pt x="152" y="86"/>
                      <a:pt x="152" y="87"/>
                      <a:pt x="151" y="88"/>
                    </a:cubicBezTo>
                    <a:cubicBezTo>
                      <a:pt x="150" y="90"/>
                      <a:pt x="147" y="90"/>
                      <a:pt x="145" y="89"/>
                    </a:cubicBezTo>
                    <a:cubicBezTo>
                      <a:pt x="142" y="85"/>
                      <a:pt x="138" y="85"/>
                      <a:pt x="133" y="86"/>
                    </a:cubicBezTo>
                    <a:cubicBezTo>
                      <a:pt x="128" y="87"/>
                      <a:pt x="123" y="89"/>
                      <a:pt x="119" y="94"/>
                    </a:cubicBezTo>
                    <a:cubicBezTo>
                      <a:pt x="116" y="98"/>
                      <a:pt x="111" y="100"/>
                      <a:pt x="105" y="101"/>
                    </a:cubicBezTo>
                    <a:cubicBezTo>
                      <a:pt x="104" y="102"/>
                      <a:pt x="103" y="103"/>
                      <a:pt x="102" y="104"/>
                    </a:cubicBezTo>
                    <a:cubicBezTo>
                      <a:pt x="96" y="107"/>
                      <a:pt x="93" y="113"/>
                      <a:pt x="90" y="118"/>
                    </a:cubicBezTo>
                    <a:cubicBezTo>
                      <a:pt x="87" y="122"/>
                      <a:pt x="89" y="126"/>
                      <a:pt x="93" y="127"/>
                    </a:cubicBezTo>
                    <a:cubicBezTo>
                      <a:pt x="97" y="129"/>
                      <a:pt x="101" y="130"/>
                      <a:pt x="105" y="131"/>
                    </a:cubicBezTo>
                    <a:cubicBezTo>
                      <a:pt x="105" y="131"/>
                      <a:pt x="105" y="131"/>
                      <a:pt x="105" y="131"/>
                    </a:cubicBezTo>
                    <a:cubicBezTo>
                      <a:pt x="106" y="130"/>
                      <a:pt x="106" y="130"/>
                      <a:pt x="106" y="130"/>
                    </a:cubicBezTo>
                    <a:cubicBezTo>
                      <a:pt x="105" y="131"/>
                      <a:pt x="105" y="131"/>
                      <a:pt x="105" y="131"/>
                    </a:cubicBezTo>
                    <a:cubicBezTo>
                      <a:pt x="105" y="131"/>
                      <a:pt x="105" y="131"/>
                      <a:pt x="105" y="131"/>
                    </a:cubicBezTo>
                    <a:cubicBezTo>
                      <a:pt x="105" y="132"/>
                      <a:pt x="105" y="133"/>
                      <a:pt x="106" y="134"/>
                    </a:cubicBezTo>
                    <a:cubicBezTo>
                      <a:pt x="107" y="136"/>
                      <a:pt x="106" y="137"/>
                      <a:pt x="105" y="138"/>
                    </a:cubicBezTo>
                    <a:cubicBezTo>
                      <a:pt x="102" y="140"/>
                      <a:pt x="100" y="141"/>
                      <a:pt x="100" y="144"/>
                    </a:cubicBezTo>
                    <a:cubicBezTo>
                      <a:pt x="100" y="146"/>
                      <a:pt x="98" y="148"/>
                      <a:pt x="97" y="150"/>
                    </a:cubicBezTo>
                    <a:cubicBezTo>
                      <a:pt x="94" y="154"/>
                      <a:pt x="90" y="157"/>
                      <a:pt x="87" y="161"/>
                    </a:cubicBezTo>
                    <a:cubicBezTo>
                      <a:pt x="85" y="163"/>
                      <a:pt x="83" y="163"/>
                      <a:pt x="81" y="162"/>
                    </a:cubicBezTo>
                    <a:cubicBezTo>
                      <a:pt x="74" y="159"/>
                      <a:pt x="67" y="160"/>
                      <a:pt x="60" y="160"/>
                    </a:cubicBezTo>
                    <a:cubicBezTo>
                      <a:pt x="57" y="160"/>
                      <a:pt x="55" y="161"/>
                      <a:pt x="52" y="162"/>
                    </a:cubicBezTo>
                    <a:cubicBezTo>
                      <a:pt x="49" y="165"/>
                      <a:pt x="46" y="166"/>
                      <a:pt x="42" y="167"/>
                    </a:cubicBezTo>
                    <a:cubicBezTo>
                      <a:pt x="34" y="168"/>
                      <a:pt x="27" y="170"/>
                      <a:pt x="19" y="171"/>
                    </a:cubicBezTo>
                    <a:cubicBezTo>
                      <a:pt x="13" y="172"/>
                      <a:pt x="9" y="176"/>
                      <a:pt x="6" y="181"/>
                    </a:cubicBezTo>
                    <a:cubicBezTo>
                      <a:pt x="4" y="185"/>
                      <a:pt x="3" y="188"/>
                      <a:pt x="6" y="192"/>
                    </a:cubicBezTo>
                    <a:cubicBezTo>
                      <a:pt x="10" y="196"/>
                      <a:pt x="11" y="202"/>
                      <a:pt x="15" y="206"/>
                    </a:cubicBezTo>
                    <a:cubicBezTo>
                      <a:pt x="16" y="206"/>
                      <a:pt x="16" y="206"/>
                      <a:pt x="16" y="206"/>
                    </a:cubicBezTo>
                    <a:cubicBezTo>
                      <a:pt x="17" y="206"/>
                      <a:pt x="17" y="205"/>
                      <a:pt x="18" y="205"/>
                    </a:cubicBezTo>
                    <a:cubicBezTo>
                      <a:pt x="18" y="206"/>
                      <a:pt x="17" y="206"/>
                      <a:pt x="16" y="206"/>
                    </a:cubicBezTo>
                    <a:cubicBezTo>
                      <a:pt x="16" y="206"/>
                      <a:pt x="16" y="207"/>
                      <a:pt x="16" y="207"/>
                    </a:cubicBezTo>
                    <a:cubicBezTo>
                      <a:pt x="15" y="207"/>
                      <a:pt x="15" y="207"/>
                      <a:pt x="15" y="206"/>
                    </a:cubicBezTo>
                    <a:cubicBezTo>
                      <a:pt x="15" y="206"/>
                      <a:pt x="15" y="206"/>
                      <a:pt x="15" y="206"/>
                    </a:cubicBezTo>
                    <a:cubicBezTo>
                      <a:pt x="17" y="209"/>
                      <a:pt x="18" y="213"/>
                      <a:pt x="19" y="215"/>
                    </a:cubicBezTo>
                    <a:cubicBezTo>
                      <a:pt x="21" y="218"/>
                      <a:pt x="24" y="220"/>
                      <a:pt x="28" y="220"/>
                    </a:cubicBezTo>
                    <a:cubicBezTo>
                      <a:pt x="30" y="219"/>
                      <a:pt x="33" y="217"/>
                      <a:pt x="36" y="219"/>
                    </a:cubicBezTo>
                    <a:cubicBezTo>
                      <a:pt x="39" y="220"/>
                      <a:pt x="42" y="219"/>
                      <a:pt x="45" y="219"/>
                    </a:cubicBezTo>
                    <a:cubicBezTo>
                      <a:pt x="46" y="219"/>
                      <a:pt x="48" y="219"/>
                      <a:pt x="48" y="220"/>
                    </a:cubicBezTo>
                    <a:cubicBezTo>
                      <a:pt x="49" y="220"/>
                      <a:pt x="50" y="222"/>
                      <a:pt x="50" y="222"/>
                    </a:cubicBezTo>
                    <a:cubicBezTo>
                      <a:pt x="50" y="223"/>
                      <a:pt x="49" y="225"/>
                      <a:pt x="48" y="225"/>
                    </a:cubicBezTo>
                    <a:cubicBezTo>
                      <a:pt x="46" y="225"/>
                      <a:pt x="45" y="225"/>
                      <a:pt x="43" y="225"/>
                    </a:cubicBezTo>
                    <a:cubicBezTo>
                      <a:pt x="37" y="222"/>
                      <a:pt x="30" y="222"/>
                      <a:pt x="24" y="225"/>
                    </a:cubicBezTo>
                    <a:cubicBezTo>
                      <a:pt x="21" y="227"/>
                      <a:pt x="19" y="226"/>
                      <a:pt x="16" y="226"/>
                    </a:cubicBezTo>
                    <a:cubicBezTo>
                      <a:pt x="13" y="225"/>
                      <a:pt x="9" y="226"/>
                      <a:pt x="6" y="228"/>
                    </a:cubicBezTo>
                    <a:cubicBezTo>
                      <a:pt x="2" y="230"/>
                      <a:pt x="0" y="237"/>
                      <a:pt x="3" y="240"/>
                    </a:cubicBezTo>
                    <a:cubicBezTo>
                      <a:pt x="7" y="243"/>
                      <a:pt x="9" y="248"/>
                      <a:pt x="14" y="250"/>
                    </a:cubicBezTo>
                    <a:cubicBezTo>
                      <a:pt x="16" y="251"/>
                      <a:pt x="16" y="252"/>
                      <a:pt x="14" y="253"/>
                    </a:cubicBezTo>
                    <a:cubicBezTo>
                      <a:pt x="12" y="254"/>
                      <a:pt x="10" y="255"/>
                      <a:pt x="8" y="256"/>
                    </a:cubicBezTo>
                    <a:cubicBezTo>
                      <a:pt x="7" y="257"/>
                      <a:pt x="6" y="260"/>
                      <a:pt x="7" y="261"/>
                    </a:cubicBezTo>
                    <a:cubicBezTo>
                      <a:pt x="9" y="268"/>
                      <a:pt x="14" y="273"/>
                      <a:pt x="20" y="277"/>
                    </a:cubicBezTo>
                    <a:cubicBezTo>
                      <a:pt x="24" y="280"/>
                      <a:pt x="26" y="280"/>
                      <a:pt x="29" y="275"/>
                    </a:cubicBezTo>
                    <a:cubicBezTo>
                      <a:pt x="30" y="272"/>
                      <a:pt x="31" y="272"/>
                      <a:pt x="34" y="273"/>
                    </a:cubicBezTo>
                    <a:cubicBezTo>
                      <a:pt x="36" y="274"/>
                      <a:pt x="38" y="275"/>
                      <a:pt x="39" y="277"/>
                    </a:cubicBezTo>
                    <a:cubicBezTo>
                      <a:pt x="39" y="278"/>
                      <a:pt x="41" y="278"/>
                      <a:pt x="42" y="278"/>
                    </a:cubicBezTo>
                    <a:cubicBezTo>
                      <a:pt x="48" y="275"/>
                      <a:pt x="56" y="280"/>
                      <a:pt x="62" y="276"/>
                    </a:cubicBezTo>
                    <a:cubicBezTo>
                      <a:pt x="63" y="275"/>
                      <a:pt x="64" y="275"/>
                      <a:pt x="64" y="276"/>
                    </a:cubicBezTo>
                    <a:cubicBezTo>
                      <a:pt x="71" y="278"/>
                      <a:pt x="77" y="281"/>
                      <a:pt x="83" y="285"/>
                    </a:cubicBezTo>
                    <a:cubicBezTo>
                      <a:pt x="88" y="289"/>
                      <a:pt x="93" y="293"/>
                      <a:pt x="97" y="296"/>
                    </a:cubicBezTo>
                    <a:cubicBezTo>
                      <a:pt x="99" y="298"/>
                      <a:pt x="101" y="300"/>
                      <a:pt x="102" y="301"/>
                    </a:cubicBezTo>
                    <a:cubicBezTo>
                      <a:pt x="102" y="303"/>
                      <a:pt x="103" y="304"/>
                      <a:pt x="103" y="306"/>
                    </a:cubicBezTo>
                    <a:cubicBezTo>
                      <a:pt x="102" y="309"/>
                      <a:pt x="102" y="311"/>
                      <a:pt x="100" y="314"/>
                    </a:cubicBezTo>
                    <a:cubicBezTo>
                      <a:pt x="97" y="318"/>
                      <a:pt x="99" y="322"/>
                      <a:pt x="102" y="326"/>
                    </a:cubicBezTo>
                    <a:cubicBezTo>
                      <a:pt x="103" y="327"/>
                      <a:pt x="104" y="330"/>
                      <a:pt x="104" y="332"/>
                    </a:cubicBezTo>
                    <a:cubicBezTo>
                      <a:pt x="105" y="334"/>
                      <a:pt x="105" y="337"/>
                      <a:pt x="102" y="339"/>
                    </a:cubicBezTo>
                    <a:cubicBezTo>
                      <a:pt x="101" y="340"/>
                      <a:pt x="100" y="341"/>
                      <a:pt x="102" y="342"/>
                    </a:cubicBezTo>
                    <a:cubicBezTo>
                      <a:pt x="103" y="342"/>
                      <a:pt x="105" y="343"/>
                      <a:pt x="106" y="343"/>
                    </a:cubicBezTo>
                    <a:cubicBezTo>
                      <a:pt x="108" y="344"/>
                      <a:pt x="109" y="346"/>
                      <a:pt x="108" y="347"/>
                    </a:cubicBezTo>
                    <a:cubicBezTo>
                      <a:pt x="108" y="348"/>
                      <a:pt x="107" y="349"/>
                      <a:pt x="106" y="350"/>
                    </a:cubicBezTo>
                    <a:cubicBezTo>
                      <a:pt x="104" y="352"/>
                      <a:pt x="104" y="354"/>
                      <a:pt x="106" y="357"/>
                    </a:cubicBezTo>
                    <a:cubicBezTo>
                      <a:pt x="107" y="357"/>
                      <a:pt x="107" y="359"/>
                      <a:pt x="107" y="360"/>
                    </a:cubicBezTo>
                    <a:cubicBezTo>
                      <a:pt x="107" y="361"/>
                      <a:pt x="105" y="363"/>
                      <a:pt x="105" y="364"/>
                    </a:cubicBezTo>
                    <a:cubicBezTo>
                      <a:pt x="105" y="366"/>
                      <a:pt x="107" y="368"/>
                      <a:pt x="107" y="370"/>
                    </a:cubicBezTo>
                    <a:cubicBezTo>
                      <a:pt x="108" y="373"/>
                      <a:pt x="108" y="377"/>
                      <a:pt x="109" y="380"/>
                    </a:cubicBezTo>
                    <a:cubicBezTo>
                      <a:pt x="110" y="383"/>
                      <a:pt x="109" y="386"/>
                      <a:pt x="107" y="389"/>
                    </a:cubicBezTo>
                    <a:cubicBezTo>
                      <a:pt x="107" y="390"/>
                      <a:pt x="107" y="391"/>
                      <a:pt x="107" y="392"/>
                    </a:cubicBezTo>
                    <a:cubicBezTo>
                      <a:pt x="108" y="393"/>
                      <a:pt x="109" y="393"/>
                      <a:pt x="110" y="394"/>
                    </a:cubicBezTo>
                    <a:cubicBezTo>
                      <a:pt x="112" y="397"/>
                      <a:pt x="111" y="399"/>
                      <a:pt x="107" y="400"/>
                    </a:cubicBezTo>
                    <a:cubicBezTo>
                      <a:pt x="105" y="400"/>
                      <a:pt x="103" y="400"/>
                      <a:pt x="102" y="402"/>
                    </a:cubicBezTo>
                    <a:cubicBezTo>
                      <a:pt x="101" y="403"/>
                      <a:pt x="101" y="404"/>
                      <a:pt x="102" y="405"/>
                    </a:cubicBezTo>
                    <a:cubicBezTo>
                      <a:pt x="103" y="406"/>
                      <a:pt x="107" y="406"/>
                      <a:pt x="103" y="408"/>
                    </a:cubicBezTo>
                    <a:cubicBezTo>
                      <a:pt x="99" y="410"/>
                      <a:pt x="99" y="414"/>
                      <a:pt x="99" y="418"/>
                    </a:cubicBezTo>
                    <a:cubicBezTo>
                      <a:pt x="100" y="418"/>
                      <a:pt x="101" y="419"/>
                      <a:pt x="102" y="419"/>
                    </a:cubicBezTo>
                    <a:cubicBezTo>
                      <a:pt x="102" y="419"/>
                      <a:pt x="102" y="419"/>
                      <a:pt x="102" y="419"/>
                    </a:cubicBezTo>
                    <a:cubicBezTo>
                      <a:pt x="103" y="418"/>
                      <a:pt x="103" y="418"/>
                      <a:pt x="103" y="418"/>
                    </a:cubicBezTo>
                    <a:cubicBezTo>
                      <a:pt x="102" y="419"/>
                      <a:pt x="102" y="419"/>
                      <a:pt x="102" y="419"/>
                    </a:cubicBezTo>
                    <a:cubicBezTo>
                      <a:pt x="102" y="419"/>
                      <a:pt x="102" y="419"/>
                      <a:pt x="102" y="419"/>
                    </a:cubicBezTo>
                    <a:cubicBezTo>
                      <a:pt x="101" y="420"/>
                      <a:pt x="100" y="421"/>
                      <a:pt x="99" y="422"/>
                    </a:cubicBezTo>
                    <a:cubicBezTo>
                      <a:pt x="98" y="422"/>
                      <a:pt x="98" y="421"/>
                      <a:pt x="98" y="421"/>
                    </a:cubicBezTo>
                    <a:cubicBezTo>
                      <a:pt x="98" y="422"/>
                      <a:pt x="98" y="422"/>
                      <a:pt x="98" y="422"/>
                    </a:cubicBezTo>
                    <a:cubicBezTo>
                      <a:pt x="99" y="422"/>
                      <a:pt x="99" y="422"/>
                      <a:pt x="99" y="422"/>
                    </a:cubicBezTo>
                    <a:cubicBezTo>
                      <a:pt x="98" y="426"/>
                      <a:pt x="96" y="430"/>
                      <a:pt x="93" y="433"/>
                    </a:cubicBezTo>
                    <a:cubicBezTo>
                      <a:pt x="91" y="435"/>
                      <a:pt x="92" y="438"/>
                      <a:pt x="94" y="440"/>
                    </a:cubicBezTo>
                    <a:cubicBezTo>
                      <a:pt x="99" y="447"/>
                      <a:pt x="105" y="447"/>
                      <a:pt x="110" y="441"/>
                    </a:cubicBezTo>
                    <a:cubicBezTo>
                      <a:pt x="111" y="440"/>
                      <a:pt x="112" y="439"/>
                      <a:pt x="113" y="437"/>
                    </a:cubicBezTo>
                    <a:cubicBezTo>
                      <a:pt x="115" y="436"/>
                      <a:pt x="117" y="436"/>
                      <a:pt x="119" y="437"/>
                    </a:cubicBezTo>
                    <a:cubicBezTo>
                      <a:pt x="120" y="437"/>
                      <a:pt x="121" y="437"/>
                      <a:pt x="121" y="438"/>
                    </a:cubicBezTo>
                    <a:cubicBezTo>
                      <a:pt x="121" y="438"/>
                      <a:pt x="121" y="438"/>
                      <a:pt x="121" y="438"/>
                    </a:cubicBezTo>
                    <a:cubicBezTo>
                      <a:pt x="121" y="438"/>
                      <a:pt x="122" y="438"/>
                      <a:pt x="122" y="438"/>
                    </a:cubicBezTo>
                    <a:cubicBezTo>
                      <a:pt x="121" y="438"/>
                      <a:pt x="121" y="438"/>
                      <a:pt x="121" y="438"/>
                    </a:cubicBezTo>
                    <a:cubicBezTo>
                      <a:pt x="122" y="438"/>
                      <a:pt x="124" y="439"/>
                      <a:pt x="124" y="439"/>
                    </a:cubicBezTo>
                    <a:cubicBezTo>
                      <a:pt x="125" y="441"/>
                      <a:pt x="123" y="441"/>
                      <a:pt x="122" y="442"/>
                    </a:cubicBezTo>
                    <a:cubicBezTo>
                      <a:pt x="120" y="444"/>
                      <a:pt x="118" y="447"/>
                      <a:pt x="116" y="449"/>
                    </a:cubicBezTo>
                    <a:cubicBezTo>
                      <a:pt x="115" y="451"/>
                      <a:pt x="116" y="452"/>
                      <a:pt x="117" y="453"/>
                    </a:cubicBezTo>
                    <a:cubicBezTo>
                      <a:pt x="119" y="454"/>
                      <a:pt x="120" y="454"/>
                      <a:pt x="121" y="455"/>
                    </a:cubicBezTo>
                    <a:cubicBezTo>
                      <a:pt x="124" y="456"/>
                      <a:pt x="124" y="458"/>
                      <a:pt x="123" y="461"/>
                    </a:cubicBezTo>
                    <a:cubicBezTo>
                      <a:pt x="123" y="462"/>
                      <a:pt x="122" y="463"/>
                      <a:pt x="121" y="464"/>
                    </a:cubicBezTo>
                    <a:cubicBezTo>
                      <a:pt x="121" y="464"/>
                      <a:pt x="121" y="464"/>
                      <a:pt x="121" y="464"/>
                    </a:cubicBezTo>
                    <a:cubicBezTo>
                      <a:pt x="122" y="465"/>
                      <a:pt x="122" y="465"/>
                      <a:pt x="122" y="465"/>
                    </a:cubicBezTo>
                    <a:cubicBezTo>
                      <a:pt x="126" y="465"/>
                      <a:pt x="128" y="467"/>
                      <a:pt x="129" y="471"/>
                    </a:cubicBezTo>
                    <a:cubicBezTo>
                      <a:pt x="129" y="472"/>
                      <a:pt x="128" y="472"/>
                      <a:pt x="128" y="473"/>
                    </a:cubicBezTo>
                    <a:cubicBezTo>
                      <a:pt x="127" y="473"/>
                      <a:pt x="126" y="473"/>
                      <a:pt x="126" y="473"/>
                    </a:cubicBezTo>
                    <a:cubicBezTo>
                      <a:pt x="125" y="470"/>
                      <a:pt x="123" y="468"/>
                      <a:pt x="122" y="465"/>
                    </a:cubicBezTo>
                    <a:cubicBezTo>
                      <a:pt x="122" y="465"/>
                      <a:pt x="121" y="465"/>
                      <a:pt x="121" y="465"/>
                    </a:cubicBezTo>
                    <a:cubicBezTo>
                      <a:pt x="121" y="465"/>
                      <a:pt x="121" y="465"/>
                      <a:pt x="121" y="464"/>
                    </a:cubicBezTo>
                    <a:cubicBezTo>
                      <a:pt x="117" y="464"/>
                      <a:pt x="113" y="463"/>
                      <a:pt x="109" y="462"/>
                    </a:cubicBezTo>
                    <a:cubicBezTo>
                      <a:pt x="106" y="461"/>
                      <a:pt x="104" y="460"/>
                      <a:pt x="101" y="460"/>
                    </a:cubicBezTo>
                    <a:cubicBezTo>
                      <a:pt x="98" y="459"/>
                      <a:pt x="95" y="462"/>
                      <a:pt x="95" y="466"/>
                    </a:cubicBezTo>
                    <a:cubicBezTo>
                      <a:pt x="95" y="466"/>
                      <a:pt x="95" y="467"/>
                      <a:pt x="95" y="467"/>
                    </a:cubicBezTo>
                    <a:cubicBezTo>
                      <a:pt x="96" y="469"/>
                      <a:pt x="97" y="471"/>
                      <a:pt x="96" y="472"/>
                    </a:cubicBezTo>
                    <a:cubicBezTo>
                      <a:pt x="95" y="473"/>
                      <a:pt x="93" y="474"/>
                      <a:pt x="92" y="474"/>
                    </a:cubicBezTo>
                    <a:cubicBezTo>
                      <a:pt x="90" y="475"/>
                      <a:pt x="88" y="477"/>
                      <a:pt x="88" y="479"/>
                    </a:cubicBezTo>
                    <a:cubicBezTo>
                      <a:pt x="87" y="482"/>
                      <a:pt x="86" y="485"/>
                      <a:pt x="86" y="489"/>
                    </a:cubicBezTo>
                    <a:cubicBezTo>
                      <a:pt x="86" y="495"/>
                      <a:pt x="89" y="500"/>
                      <a:pt x="94" y="504"/>
                    </a:cubicBezTo>
                    <a:cubicBezTo>
                      <a:pt x="95" y="504"/>
                      <a:pt x="95" y="504"/>
                      <a:pt x="96" y="504"/>
                    </a:cubicBezTo>
                    <a:cubicBezTo>
                      <a:pt x="102" y="505"/>
                      <a:pt x="108" y="505"/>
                      <a:pt x="113" y="502"/>
                    </a:cubicBezTo>
                    <a:cubicBezTo>
                      <a:pt x="116" y="501"/>
                      <a:pt x="117" y="496"/>
                      <a:pt x="115" y="493"/>
                    </a:cubicBezTo>
                    <a:cubicBezTo>
                      <a:pt x="115" y="492"/>
                      <a:pt x="113" y="491"/>
                      <a:pt x="112" y="490"/>
                    </a:cubicBezTo>
                    <a:cubicBezTo>
                      <a:pt x="109" y="488"/>
                      <a:pt x="109" y="485"/>
                      <a:pt x="109" y="482"/>
                    </a:cubicBezTo>
                    <a:cubicBezTo>
                      <a:pt x="108" y="482"/>
                      <a:pt x="108" y="482"/>
                      <a:pt x="108" y="482"/>
                    </a:cubicBezTo>
                    <a:cubicBezTo>
                      <a:pt x="108" y="481"/>
                      <a:pt x="108" y="481"/>
                      <a:pt x="108" y="481"/>
                    </a:cubicBezTo>
                    <a:cubicBezTo>
                      <a:pt x="108" y="481"/>
                      <a:pt x="108" y="481"/>
                      <a:pt x="108" y="481"/>
                    </a:cubicBezTo>
                    <a:cubicBezTo>
                      <a:pt x="108" y="481"/>
                      <a:pt x="108" y="482"/>
                      <a:pt x="109" y="482"/>
                    </a:cubicBezTo>
                    <a:cubicBezTo>
                      <a:pt x="116" y="485"/>
                      <a:pt x="122" y="490"/>
                      <a:pt x="131" y="490"/>
                    </a:cubicBezTo>
                    <a:cubicBezTo>
                      <a:pt x="132" y="490"/>
                      <a:pt x="133" y="492"/>
                      <a:pt x="132" y="493"/>
                    </a:cubicBezTo>
                    <a:cubicBezTo>
                      <a:pt x="131" y="495"/>
                      <a:pt x="130" y="496"/>
                      <a:pt x="128" y="498"/>
                    </a:cubicBezTo>
                    <a:cubicBezTo>
                      <a:pt x="128" y="498"/>
                      <a:pt x="128" y="497"/>
                      <a:pt x="128" y="497"/>
                    </a:cubicBezTo>
                    <a:cubicBezTo>
                      <a:pt x="128" y="498"/>
                      <a:pt x="128" y="498"/>
                      <a:pt x="128" y="498"/>
                    </a:cubicBezTo>
                    <a:cubicBezTo>
                      <a:pt x="128" y="498"/>
                      <a:pt x="128" y="498"/>
                      <a:pt x="128" y="498"/>
                    </a:cubicBezTo>
                    <a:cubicBezTo>
                      <a:pt x="127" y="500"/>
                      <a:pt x="127" y="502"/>
                      <a:pt x="126" y="504"/>
                    </a:cubicBezTo>
                    <a:cubicBezTo>
                      <a:pt x="125" y="505"/>
                      <a:pt x="125" y="507"/>
                      <a:pt x="125" y="508"/>
                    </a:cubicBezTo>
                    <a:cubicBezTo>
                      <a:pt x="126" y="511"/>
                      <a:pt x="126" y="512"/>
                      <a:pt x="123" y="512"/>
                    </a:cubicBezTo>
                    <a:cubicBezTo>
                      <a:pt x="121" y="512"/>
                      <a:pt x="119" y="512"/>
                      <a:pt x="119" y="514"/>
                    </a:cubicBezTo>
                    <a:cubicBezTo>
                      <a:pt x="118" y="521"/>
                      <a:pt x="114" y="525"/>
                      <a:pt x="106" y="523"/>
                    </a:cubicBezTo>
                    <a:cubicBezTo>
                      <a:pt x="104" y="523"/>
                      <a:pt x="101" y="524"/>
                      <a:pt x="99" y="524"/>
                    </a:cubicBezTo>
                    <a:cubicBezTo>
                      <a:pt x="99" y="528"/>
                      <a:pt x="100" y="531"/>
                      <a:pt x="101" y="534"/>
                    </a:cubicBezTo>
                    <a:cubicBezTo>
                      <a:pt x="101" y="534"/>
                      <a:pt x="101" y="534"/>
                      <a:pt x="102" y="534"/>
                    </a:cubicBezTo>
                    <a:cubicBezTo>
                      <a:pt x="102" y="534"/>
                      <a:pt x="102" y="534"/>
                      <a:pt x="102" y="534"/>
                    </a:cubicBezTo>
                    <a:cubicBezTo>
                      <a:pt x="101" y="534"/>
                      <a:pt x="101" y="534"/>
                      <a:pt x="101" y="534"/>
                    </a:cubicBezTo>
                    <a:cubicBezTo>
                      <a:pt x="101" y="534"/>
                      <a:pt x="101" y="534"/>
                      <a:pt x="101" y="534"/>
                    </a:cubicBezTo>
                    <a:cubicBezTo>
                      <a:pt x="100" y="533"/>
                      <a:pt x="98" y="533"/>
                      <a:pt x="97" y="533"/>
                    </a:cubicBezTo>
                    <a:cubicBezTo>
                      <a:pt x="94" y="533"/>
                      <a:pt x="94" y="533"/>
                      <a:pt x="92" y="535"/>
                    </a:cubicBezTo>
                    <a:cubicBezTo>
                      <a:pt x="91" y="537"/>
                      <a:pt x="91" y="539"/>
                      <a:pt x="90" y="540"/>
                    </a:cubicBezTo>
                    <a:cubicBezTo>
                      <a:pt x="88" y="542"/>
                      <a:pt x="85" y="544"/>
                      <a:pt x="84" y="547"/>
                    </a:cubicBezTo>
                    <a:cubicBezTo>
                      <a:pt x="83" y="550"/>
                      <a:pt x="82" y="553"/>
                      <a:pt x="81" y="556"/>
                    </a:cubicBezTo>
                    <a:cubicBezTo>
                      <a:pt x="79" y="557"/>
                      <a:pt x="79" y="560"/>
                      <a:pt x="79" y="562"/>
                    </a:cubicBezTo>
                    <a:cubicBezTo>
                      <a:pt x="79" y="564"/>
                      <a:pt x="79" y="566"/>
                      <a:pt x="81" y="568"/>
                    </a:cubicBezTo>
                    <a:cubicBezTo>
                      <a:pt x="82" y="569"/>
                      <a:pt x="83" y="569"/>
                      <a:pt x="85" y="570"/>
                    </a:cubicBezTo>
                    <a:cubicBezTo>
                      <a:pt x="85" y="570"/>
                      <a:pt x="85" y="570"/>
                      <a:pt x="85" y="570"/>
                    </a:cubicBezTo>
                    <a:cubicBezTo>
                      <a:pt x="85" y="570"/>
                      <a:pt x="86" y="570"/>
                      <a:pt x="86" y="570"/>
                    </a:cubicBezTo>
                    <a:cubicBezTo>
                      <a:pt x="86" y="569"/>
                      <a:pt x="87" y="569"/>
                      <a:pt x="87" y="569"/>
                    </a:cubicBezTo>
                    <a:cubicBezTo>
                      <a:pt x="87" y="569"/>
                      <a:pt x="88" y="569"/>
                      <a:pt x="88" y="569"/>
                    </a:cubicBezTo>
                    <a:cubicBezTo>
                      <a:pt x="87" y="569"/>
                      <a:pt x="87" y="570"/>
                      <a:pt x="86" y="570"/>
                    </a:cubicBezTo>
                    <a:cubicBezTo>
                      <a:pt x="86" y="570"/>
                      <a:pt x="85" y="570"/>
                      <a:pt x="85" y="571"/>
                    </a:cubicBezTo>
                    <a:cubicBezTo>
                      <a:pt x="85" y="571"/>
                      <a:pt x="85" y="570"/>
                      <a:pt x="85" y="570"/>
                    </a:cubicBezTo>
                    <a:cubicBezTo>
                      <a:pt x="82" y="573"/>
                      <a:pt x="80" y="575"/>
                      <a:pt x="78" y="577"/>
                    </a:cubicBezTo>
                    <a:cubicBezTo>
                      <a:pt x="75" y="580"/>
                      <a:pt x="74" y="584"/>
                      <a:pt x="77" y="588"/>
                    </a:cubicBezTo>
                    <a:cubicBezTo>
                      <a:pt x="79" y="590"/>
                      <a:pt x="80" y="592"/>
                      <a:pt x="80" y="595"/>
                    </a:cubicBezTo>
                    <a:cubicBezTo>
                      <a:pt x="79" y="597"/>
                      <a:pt x="80" y="599"/>
                      <a:pt x="81" y="601"/>
                    </a:cubicBezTo>
                    <a:cubicBezTo>
                      <a:pt x="83" y="609"/>
                      <a:pt x="84" y="616"/>
                      <a:pt x="84" y="624"/>
                    </a:cubicBezTo>
                    <a:cubicBezTo>
                      <a:pt x="84" y="625"/>
                      <a:pt x="84" y="626"/>
                      <a:pt x="84" y="627"/>
                    </a:cubicBezTo>
                    <a:cubicBezTo>
                      <a:pt x="84" y="629"/>
                      <a:pt x="86" y="631"/>
                      <a:pt x="87" y="630"/>
                    </a:cubicBezTo>
                    <a:cubicBezTo>
                      <a:pt x="91" y="629"/>
                      <a:pt x="94" y="628"/>
                      <a:pt x="97" y="627"/>
                    </a:cubicBezTo>
                    <a:cubicBezTo>
                      <a:pt x="98" y="627"/>
                      <a:pt x="98" y="627"/>
                      <a:pt x="98" y="626"/>
                    </a:cubicBezTo>
                    <a:cubicBezTo>
                      <a:pt x="98" y="626"/>
                      <a:pt x="98" y="626"/>
                      <a:pt x="99" y="626"/>
                    </a:cubicBezTo>
                    <a:cubicBezTo>
                      <a:pt x="99" y="626"/>
                      <a:pt x="100" y="625"/>
                      <a:pt x="100" y="625"/>
                    </a:cubicBezTo>
                    <a:cubicBezTo>
                      <a:pt x="100" y="626"/>
                      <a:pt x="100" y="626"/>
                      <a:pt x="99" y="626"/>
                    </a:cubicBezTo>
                    <a:cubicBezTo>
                      <a:pt x="99" y="626"/>
                      <a:pt x="98" y="627"/>
                      <a:pt x="98" y="627"/>
                    </a:cubicBezTo>
                    <a:cubicBezTo>
                      <a:pt x="98" y="627"/>
                      <a:pt x="98" y="627"/>
                      <a:pt x="97" y="627"/>
                    </a:cubicBezTo>
                    <a:cubicBezTo>
                      <a:pt x="96" y="630"/>
                      <a:pt x="93" y="632"/>
                      <a:pt x="90" y="634"/>
                    </a:cubicBezTo>
                    <a:cubicBezTo>
                      <a:pt x="86" y="637"/>
                      <a:pt x="86" y="641"/>
                      <a:pt x="87" y="644"/>
                    </a:cubicBezTo>
                    <a:cubicBezTo>
                      <a:pt x="88" y="649"/>
                      <a:pt x="88" y="655"/>
                      <a:pt x="92" y="660"/>
                    </a:cubicBezTo>
                    <a:cubicBezTo>
                      <a:pt x="92" y="660"/>
                      <a:pt x="92" y="660"/>
                      <a:pt x="92" y="660"/>
                    </a:cubicBezTo>
                    <a:cubicBezTo>
                      <a:pt x="92" y="660"/>
                      <a:pt x="92" y="660"/>
                      <a:pt x="92" y="660"/>
                    </a:cubicBezTo>
                    <a:cubicBezTo>
                      <a:pt x="92" y="660"/>
                      <a:pt x="92" y="660"/>
                      <a:pt x="92" y="660"/>
                    </a:cubicBezTo>
                    <a:cubicBezTo>
                      <a:pt x="92" y="660"/>
                      <a:pt x="92" y="660"/>
                      <a:pt x="92" y="660"/>
                    </a:cubicBezTo>
                    <a:cubicBezTo>
                      <a:pt x="93" y="661"/>
                      <a:pt x="93" y="663"/>
                      <a:pt x="95" y="664"/>
                    </a:cubicBezTo>
                    <a:cubicBezTo>
                      <a:pt x="97" y="666"/>
                      <a:pt x="98" y="668"/>
                      <a:pt x="97" y="671"/>
                    </a:cubicBezTo>
                    <a:cubicBezTo>
                      <a:pt x="96" y="672"/>
                      <a:pt x="95" y="674"/>
                      <a:pt x="97" y="676"/>
                    </a:cubicBezTo>
                    <a:cubicBezTo>
                      <a:pt x="100" y="679"/>
                      <a:pt x="100" y="684"/>
                      <a:pt x="101" y="688"/>
                    </a:cubicBezTo>
                    <a:cubicBezTo>
                      <a:pt x="103" y="690"/>
                      <a:pt x="102" y="693"/>
                      <a:pt x="101" y="695"/>
                    </a:cubicBezTo>
                    <a:cubicBezTo>
                      <a:pt x="101" y="696"/>
                      <a:pt x="101" y="698"/>
                      <a:pt x="101" y="698"/>
                    </a:cubicBezTo>
                    <a:cubicBezTo>
                      <a:pt x="103" y="701"/>
                      <a:pt x="105" y="703"/>
                      <a:pt x="108" y="706"/>
                    </a:cubicBezTo>
                    <a:cubicBezTo>
                      <a:pt x="113" y="706"/>
                      <a:pt x="115" y="709"/>
                      <a:pt x="115" y="715"/>
                    </a:cubicBezTo>
                    <a:cubicBezTo>
                      <a:pt x="115" y="715"/>
                      <a:pt x="117" y="716"/>
                      <a:pt x="117" y="716"/>
                    </a:cubicBezTo>
                    <a:cubicBezTo>
                      <a:pt x="121" y="715"/>
                      <a:pt x="124" y="715"/>
                      <a:pt x="127" y="714"/>
                    </a:cubicBezTo>
                    <a:cubicBezTo>
                      <a:pt x="129" y="713"/>
                      <a:pt x="130" y="713"/>
                      <a:pt x="132" y="712"/>
                    </a:cubicBezTo>
                    <a:cubicBezTo>
                      <a:pt x="135" y="711"/>
                      <a:pt x="138" y="713"/>
                      <a:pt x="138" y="715"/>
                    </a:cubicBezTo>
                    <a:cubicBezTo>
                      <a:pt x="138" y="720"/>
                      <a:pt x="139" y="724"/>
                      <a:pt x="143" y="727"/>
                    </a:cubicBezTo>
                    <a:cubicBezTo>
                      <a:pt x="144" y="728"/>
                      <a:pt x="144" y="730"/>
                      <a:pt x="146" y="731"/>
                    </a:cubicBezTo>
                    <a:cubicBezTo>
                      <a:pt x="147" y="732"/>
                      <a:pt x="148" y="734"/>
                      <a:pt x="149" y="733"/>
                    </a:cubicBezTo>
                    <a:cubicBezTo>
                      <a:pt x="153" y="733"/>
                      <a:pt x="157" y="735"/>
                      <a:pt x="161" y="735"/>
                    </a:cubicBezTo>
                    <a:cubicBezTo>
                      <a:pt x="163" y="736"/>
                      <a:pt x="166" y="734"/>
                      <a:pt x="167" y="732"/>
                    </a:cubicBezTo>
                    <a:cubicBezTo>
                      <a:pt x="171" y="726"/>
                      <a:pt x="171" y="718"/>
                      <a:pt x="175" y="712"/>
                    </a:cubicBezTo>
                    <a:cubicBezTo>
                      <a:pt x="175" y="707"/>
                      <a:pt x="178" y="703"/>
                      <a:pt x="181" y="699"/>
                    </a:cubicBezTo>
                    <a:cubicBezTo>
                      <a:pt x="183" y="696"/>
                      <a:pt x="185" y="693"/>
                      <a:pt x="185" y="689"/>
                    </a:cubicBezTo>
                    <a:cubicBezTo>
                      <a:pt x="186" y="686"/>
                      <a:pt x="187" y="683"/>
                      <a:pt x="188" y="680"/>
                    </a:cubicBezTo>
                    <a:cubicBezTo>
                      <a:pt x="188" y="680"/>
                      <a:pt x="188" y="680"/>
                      <a:pt x="188" y="680"/>
                    </a:cubicBezTo>
                    <a:cubicBezTo>
                      <a:pt x="188" y="680"/>
                      <a:pt x="187" y="679"/>
                      <a:pt x="187" y="679"/>
                    </a:cubicBezTo>
                    <a:cubicBezTo>
                      <a:pt x="187" y="679"/>
                      <a:pt x="186" y="679"/>
                      <a:pt x="185" y="678"/>
                    </a:cubicBezTo>
                    <a:cubicBezTo>
                      <a:pt x="185" y="678"/>
                      <a:pt x="185" y="678"/>
                      <a:pt x="185" y="677"/>
                    </a:cubicBezTo>
                    <a:cubicBezTo>
                      <a:pt x="185" y="676"/>
                      <a:pt x="186" y="676"/>
                      <a:pt x="186" y="677"/>
                    </a:cubicBezTo>
                    <a:cubicBezTo>
                      <a:pt x="187" y="678"/>
                      <a:pt x="187" y="678"/>
                      <a:pt x="187" y="679"/>
                    </a:cubicBezTo>
                    <a:cubicBezTo>
                      <a:pt x="188" y="679"/>
                      <a:pt x="188" y="679"/>
                      <a:pt x="188" y="679"/>
                    </a:cubicBezTo>
                    <a:cubicBezTo>
                      <a:pt x="188" y="680"/>
                      <a:pt x="188" y="680"/>
                      <a:pt x="188" y="680"/>
                    </a:cubicBezTo>
                    <a:cubicBezTo>
                      <a:pt x="191" y="678"/>
                      <a:pt x="194" y="676"/>
                      <a:pt x="195" y="673"/>
                    </a:cubicBezTo>
                    <a:cubicBezTo>
                      <a:pt x="197" y="667"/>
                      <a:pt x="200" y="663"/>
                      <a:pt x="205" y="659"/>
                    </a:cubicBezTo>
                    <a:cubicBezTo>
                      <a:pt x="210" y="655"/>
                      <a:pt x="212" y="649"/>
                      <a:pt x="210" y="643"/>
                    </a:cubicBezTo>
                    <a:cubicBezTo>
                      <a:pt x="208" y="640"/>
                      <a:pt x="210" y="639"/>
                      <a:pt x="212" y="638"/>
                    </a:cubicBezTo>
                    <a:cubicBezTo>
                      <a:pt x="213" y="637"/>
                      <a:pt x="214" y="636"/>
                      <a:pt x="215" y="636"/>
                    </a:cubicBezTo>
                    <a:cubicBezTo>
                      <a:pt x="216" y="635"/>
                      <a:pt x="216" y="633"/>
                      <a:pt x="216" y="631"/>
                    </a:cubicBezTo>
                    <a:cubicBezTo>
                      <a:pt x="216" y="630"/>
                      <a:pt x="215" y="629"/>
                      <a:pt x="215" y="628"/>
                    </a:cubicBezTo>
                    <a:cubicBezTo>
                      <a:pt x="213" y="624"/>
                      <a:pt x="213" y="624"/>
                      <a:pt x="217" y="624"/>
                    </a:cubicBezTo>
                    <a:cubicBezTo>
                      <a:pt x="220" y="623"/>
                      <a:pt x="223" y="623"/>
                      <a:pt x="224" y="620"/>
                    </a:cubicBezTo>
                    <a:cubicBezTo>
                      <a:pt x="225" y="616"/>
                      <a:pt x="228" y="613"/>
                      <a:pt x="233" y="614"/>
                    </a:cubicBezTo>
                    <a:cubicBezTo>
                      <a:pt x="239" y="615"/>
                      <a:pt x="244" y="611"/>
                      <a:pt x="250" y="613"/>
                    </a:cubicBezTo>
                    <a:cubicBezTo>
                      <a:pt x="252" y="613"/>
                      <a:pt x="253" y="612"/>
                      <a:pt x="255" y="611"/>
                    </a:cubicBezTo>
                    <a:cubicBezTo>
                      <a:pt x="256" y="610"/>
                      <a:pt x="257" y="608"/>
                      <a:pt x="259" y="608"/>
                    </a:cubicBezTo>
                    <a:cubicBezTo>
                      <a:pt x="267" y="607"/>
                      <a:pt x="274" y="605"/>
                      <a:pt x="281" y="599"/>
                    </a:cubicBezTo>
                    <a:cubicBezTo>
                      <a:pt x="281" y="598"/>
                      <a:pt x="283" y="598"/>
                      <a:pt x="284" y="598"/>
                    </a:cubicBezTo>
                    <a:cubicBezTo>
                      <a:pt x="289" y="596"/>
                      <a:pt x="293" y="593"/>
                      <a:pt x="295" y="589"/>
                    </a:cubicBezTo>
                    <a:cubicBezTo>
                      <a:pt x="298" y="582"/>
                      <a:pt x="305" y="578"/>
                      <a:pt x="308" y="572"/>
                    </a:cubicBezTo>
                    <a:cubicBezTo>
                      <a:pt x="312" y="565"/>
                      <a:pt x="320" y="564"/>
                      <a:pt x="324" y="558"/>
                    </a:cubicBezTo>
                    <a:cubicBezTo>
                      <a:pt x="328" y="556"/>
                      <a:pt x="332" y="558"/>
                      <a:pt x="335" y="557"/>
                    </a:cubicBezTo>
                    <a:cubicBezTo>
                      <a:pt x="338" y="557"/>
                      <a:pt x="340" y="556"/>
                      <a:pt x="342" y="555"/>
                    </a:cubicBezTo>
                    <a:cubicBezTo>
                      <a:pt x="343" y="555"/>
                      <a:pt x="345" y="554"/>
                      <a:pt x="346" y="554"/>
                    </a:cubicBezTo>
                    <a:cubicBezTo>
                      <a:pt x="350" y="555"/>
                      <a:pt x="353" y="554"/>
                      <a:pt x="356" y="553"/>
                    </a:cubicBezTo>
                    <a:cubicBezTo>
                      <a:pt x="361" y="550"/>
                      <a:pt x="367" y="549"/>
                      <a:pt x="373" y="548"/>
                    </a:cubicBezTo>
                    <a:cubicBezTo>
                      <a:pt x="383" y="546"/>
                      <a:pt x="392" y="543"/>
                      <a:pt x="400" y="536"/>
                    </a:cubicBezTo>
                    <a:cubicBezTo>
                      <a:pt x="411" y="528"/>
                      <a:pt x="422" y="521"/>
                      <a:pt x="432" y="513"/>
                    </a:cubicBezTo>
                    <a:close/>
                    <a:moveTo>
                      <a:pt x="507" y="180"/>
                    </a:moveTo>
                    <a:cubicBezTo>
                      <a:pt x="507" y="180"/>
                      <a:pt x="508" y="180"/>
                      <a:pt x="508" y="180"/>
                    </a:cubicBezTo>
                    <a:cubicBezTo>
                      <a:pt x="508" y="180"/>
                      <a:pt x="509" y="180"/>
                      <a:pt x="509" y="181"/>
                    </a:cubicBezTo>
                    <a:cubicBezTo>
                      <a:pt x="510" y="182"/>
                      <a:pt x="509" y="182"/>
                      <a:pt x="508" y="182"/>
                    </a:cubicBezTo>
                    <a:cubicBezTo>
                      <a:pt x="507" y="182"/>
                      <a:pt x="507" y="182"/>
                      <a:pt x="507" y="182"/>
                    </a:cubicBezTo>
                    <a:cubicBezTo>
                      <a:pt x="506" y="181"/>
                      <a:pt x="507" y="180"/>
                      <a:pt x="507" y="180"/>
                    </a:cubicBezTo>
                    <a:close/>
                    <a:moveTo>
                      <a:pt x="495" y="185"/>
                    </a:moveTo>
                    <a:cubicBezTo>
                      <a:pt x="495" y="184"/>
                      <a:pt x="496" y="184"/>
                      <a:pt x="497" y="183"/>
                    </a:cubicBezTo>
                    <a:cubicBezTo>
                      <a:pt x="498" y="183"/>
                      <a:pt x="498" y="184"/>
                      <a:pt x="499" y="184"/>
                    </a:cubicBezTo>
                    <a:cubicBezTo>
                      <a:pt x="500" y="185"/>
                      <a:pt x="500" y="186"/>
                      <a:pt x="499" y="187"/>
                    </a:cubicBezTo>
                    <a:cubicBezTo>
                      <a:pt x="498" y="188"/>
                      <a:pt x="497" y="188"/>
                      <a:pt x="496" y="189"/>
                    </a:cubicBezTo>
                    <a:cubicBezTo>
                      <a:pt x="495" y="189"/>
                      <a:pt x="494" y="187"/>
                      <a:pt x="495" y="185"/>
                    </a:cubicBezTo>
                    <a:close/>
                    <a:moveTo>
                      <a:pt x="247" y="606"/>
                    </a:moveTo>
                    <a:cubicBezTo>
                      <a:pt x="247" y="606"/>
                      <a:pt x="247" y="605"/>
                      <a:pt x="246" y="605"/>
                    </a:cubicBezTo>
                    <a:cubicBezTo>
                      <a:pt x="247" y="605"/>
                      <a:pt x="247" y="605"/>
                      <a:pt x="248" y="605"/>
                    </a:cubicBezTo>
                    <a:cubicBezTo>
                      <a:pt x="248" y="605"/>
                      <a:pt x="248" y="605"/>
                      <a:pt x="249" y="605"/>
                    </a:cubicBezTo>
                    <a:cubicBezTo>
                      <a:pt x="248" y="606"/>
                      <a:pt x="248" y="606"/>
                      <a:pt x="247" y="606"/>
                    </a:cubicBezTo>
                    <a:close/>
                    <a:moveTo>
                      <a:pt x="332" y="42"/>
                    </a:moveTo>
                    <a:cubicBezTo>
                      <a:pt x="333" y="41"/>
                      <a:pt x="332" y="40"/>
                      <a:pt x="333" y="41"/>
                    </a:cubicBezTo>
                    <a:cubicBezTo>
                      <a:pt x="333" y="42"/>
                      <a:pt x="334" y="42"/>
                      <a:pt x="334" y="42"/>
                    </a:cubicBezTo>
                    <a:cubicBezTo>
                      <a:pt x="334" y="42"/>
                      <a:pt x="333" y="42"/>
                      <a:pt x="332" y="42"/>
                    </a:cubicBezTo>
                    <a:close/>
                    <a:moveTo>
                      <a:pt x="338" y="48"/>
                    </a:moveTo>
                    <a:cubicBezTo>
                      <a:pt x="337" y="47"/>
                      <a:pt x="337" y="46"/>
                      <a:pt x="337" y="45"/>
                    </a:cubicBezTo>
                    <a:cubicBezTo>
                      <a:pt x="337" y="45"/>
                      <a:pt x="336" y="45"/>
                      <a:pt x="336" y="45"/>
                    </a:cubicBezTo>
                    <a:cubicBezTo>
                      <a:pt x="336" y="44"/>
                      <a:pt x="336" y="44"/>
                      <a:pt x="335" y="43"/>
                    </a:cubicBezTo>
                    <a:cubicBezTo>
                      <a:pt x="336" y="44"/>
                      <a:pt x="336" y="44"/>
                      <a:pt x="337" y="45"/>
                    </a:cubicBezTo>
                    <a:cubicBezTo>
                      <a:pt x="337" y="45"/>
                      <a:pt x="337" y="45"/>
                      <a:pt x="337" y="45"/>
                    </a:cubicBezTo>
                    <a:cubicBezTo>
                      <a:pt x="337" y="46"/>
                      <a:pt x="338" y="46"/>
                      <a:pt x="338" y="47"/>
                    </a:cubicBezTo>
                    <a:cubicBezTo>
                      <a:pt x="338" y="47"/>
                      <a:pt x="338" y="48"/>
                      <a:pt x="338" y="48"/>
                    </a:cubicBezTo>
                    <a:close/>
                    <a:moveTo>
                      <a:pt x="381" y="488"/>
                    </a:moveTo>
                    <a:cubicBezTo>
                      <a:pt x="381" y="487"/>
                      <a:pt x="381" y="487"/>
                      <a:pt x="381" y="487"/>
                    </a:cubicBezTo>
                    <a:cubicBezTo>
                      <a:pt x="381" y="487"/>
                      <a:pt x="381" y="487"/>
                      <a:pt x="381" y="487"/>
                    </a:cubicBezTo>
                    <a:lnTo>
                      <a:pt x="381" y="488"/>
                    </a:lnTo>
                    <a:close/>
                    <a:moveTo>
                      <a:pt x="386" y="461"/>
                    </a:moveTo>
                    <a:cubicBezTo>
                      <a:pt x="385" y="460"/>
                      <a:pt x="385" y="460"/>
                      <a:pt x="385" y="460"/>
                    </a:cubicBezTo>
                    <a:cubicBezTo>
                      <a:pt x="386" y="461"/>
                      <a:pt x="386" y="461"/>
                      <a:pt x="386" y="461"/>
                    </a:cubicBezTo>
                    <a:cubicBezTo>
                      <a:pt x="387" y="462"/>
                      <a:pt x="387" y="462"/>
                      <a:pt x="387" y="462"/>
                    </a:cubicBezTo>
                    <a:lnTo>
                      <a:pt x="386" y="4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9" name="Freeform 227">
                <a:extLst>
                  <a:ext uri="{FF2B5EF4-FFF2-40B4-BE49-F238E27FC236}">
                    <a16:creationId xmlns:a16="http://schemas.microsoft.com/office/drawing/2014/main" id="{40422AE5-2F08-4D7A-9433-9E0CB430BB4C}"/>
                  </a:ext>
                </a:extLst>
              </p:cNvPr>
              <p:cNvSpPr>
                <a:spLocks/>
              </p:cNvSpPr>
              <p:nvPr/>
            </p:nvSpPr>
            <p:spPr bwMode="auto">
              <a:xfrm>
                <a:off x="3014" y="2891"/>
                <a:ext cx="1" cy="0"/>
              </a:xfrm>
              <a:custGeom>
                <a:avLst/>
                <a:gdLst>
                  <a:gd name="T0" fmla="*/ 1 w 1"/>
                  <a:gd name="T1" fmla="*/ 0 h 1"/>
                  <a:gd name="T2" fmla="*/ 0 w 1"/>
                  <a:gd name="T3" fmla="*/ 0 h 1"/>
                  <a:gd name="T4" fmla="*/ 0 w 1"/>
                  <a:gd name="T5" fmla="*/ 1 h 1"/>
                  <a:gd name="T6" fmla="*/ 1 w 1"/>
                  <a:gd name="T7" fmla="*/ 0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0"/>
                      <a:pt x="0" y="1"/>
                    </a:cubicBezTo>
                    <a:cubicBezTo>
                      <a:pt x="0" y="1"/>
                      <a:pt x="0"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0" name="Freeform 228">
                <a:extLst>
                  <a:ext uri="{FF2B5EF4-FFF2-40B4-BE49-F238E27FC236}">
                    <a16:creationId xmlns:a16="http://schemas.microsoft.com/office/drawing/2014/main" id="{BC5FA862-8B9B-480D-B1AB-1F5A91881D47}"/>
                  </a:ext>
                </a:extLst>
              </p:cNvPr>
              <p:cNvSpPr>
                <a:spLocks/>
              </p:cNvSpPr>
              <p:nvPr/>
            </p:nvSpPr>
            <p:spPr bwMode="auto">
              <a:xfrm>
                <a:off x="3203" y="2842"/>
                <a:ext cx="0" cy="0"/>
              </a:xfrm>
              <a:custGeom>
                <a:avLst/>
                <a:gdLst>
                  <a:gd name="T0" fmla="*/ 1 h 1"/>
                  <a:gd name="T1" fmla="*/ 1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1" name="Oval 229">
                <a:extLst>
                  <a:ext uri="{FF2B5EF4-FFF2-40B4-BE49-F238E27FC236}">
                    <a16:creationId xmlns:a16="http://schemas.microsoft.com/office/drawing/2014/main" id="{9F5301A2-B6C3-49F3-ABCF-B36113D3A008}"/>
                  </a:ext>
                </a:extLst>
              </p:cNvPr>
              <p:cNvSpPr>
                <a:spLocks noChangeArrowheads="1"/>
              </p:cNvSpPr>
              <p:nvPr/>
            </p:nvSpPr>
            <p:spPr bwMode="auto">
              <a:xfrm>
                <a:off x="4087"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2" name="Freeform 230">
                <a:extLst>
                  <a:ext uri="{FF2B5EF4-FFF2-40B4-BE49-F238E27FC236}">
                    <a16:creationId xmlns:a16="http://schemas.microsoft.com/office/drawing/2014/main" id="{25698578-5A6E-4779-A4FF-FFBBB0C8A136}"/>
                  </a:ext>
                </a:extLst>
              </p:cNvPr>
              <p:cNvSpPr>
                <a:spLocks/>
              </p:cNvSpPr>
              <p:nvPr/>
            </p:nvSpPr>
            <p:spPr bwMode="auto">
              <a:xfrm>
                <a:off x="4083" y="3622"/>
                <a:ext cx="281" cy="247"/>
              </a:xfrm>
              <a:custGeom>
                <a:avLst/>
                <a:gdLst>
                  <a:gd name="T0" fmla="*/ 528 w 550"/>
                  <a:gd name="T1" fmla="*/ 205 h 484"/>
                  <a:gd name="T2" fmla="*/ 505 w 550"/>
                  <a:gd name="T3" fmla="*/ 172 h 484"/>
                  <a:gd name="T4" fmla="*/ 472 w 550"/>
                  <a:gd name="T5" fmla="*/ 126 h 484"/>
                  <a:gd name="T6" fmla="*/ 459 w 550"/>
                  <a:gd name="T7" fmla="*/ 76 h 484"/>
                  <a:gd name="T8" fmla="*/ 439 w 550"/>
                  <a:gd name="T9" fmla="*/ 46 h 484"/>
                  <a:gd name="T10" fmla="*/ 425 w 550"/>
                  <a:gd name="T11" fmla="*/ 0 h 484"/>
                  <a:gd name="T12" fmla="*/ 411 w 550"/>
                  <a:gd name="T13" fmla="*/ 31 h 484"/>
                  <a:gd name="T14" fmla="*/ 397 w 550"/>
                  <a:gd name="T15" fmla="*/ 95 h 484"/>
                  <a:gd name="T16" fmla="*/ 368 w 550"/>
                  <a:gd name="T17" fmla="*/ 88 h 484"/>
                  <a:gd name="T18" fmla="*/ 330 w 550"/>
                  <a:gd name="T19" fmla="*/ 62 h 484"/>
                  <a:gd name="T20" fmla="*/ 341 w 550"/>
                  <a:gd name="T21" fmla="*/ 33 h 484"/>
                  <a:gd name="T22" fmla="*/ 331 w 550"/>
                  <a:gd name="T23" fmla="*/ 15 h 484"/>
                  <a:gd name="T24" fmla="*/ 285 w 550"/>
                  <a:gd name="T25" fmla="*/ 3 h 484"/>
                  <a:gd name="T26" fmla="*/ 285 w 550"/>
                  <a:gd name="T27" fmla="*/ 10 h 484"/>
                  <a:gd name="T28" fmla="*/ 255 w 550"/>
                  <a:gd name="T29" fmla="*/ 27 h 484"/>
                  <a:gd name="T30" fmla="*/ 228 w 550"/>
                  <a:gd name="T31" fmla="*/ 56 h 484"/>
                  <a:gd name="T32" fmla="*/ 196 w 550"/>
                  <a:gd name="T33" fmla="*/ 47 h 484"/>
                  <a:gd name="T34" fmla="*/ 170 w 550"/>
                  <a:gd name="T35" fmla="*/ 73 h 484"/>
                  <a:gd name="T36" fmla="*/ 158 w 550"/>
                  <a:gd name="T37" fmla="*/ 83 h 484"/>
                  <a:gd name="T38" fmla="*/ 151 w 550"/>
                  <a:gd name="T39" fmla="*/ 84 h 484"/>
                  <a:gd name="T40" fmla="*/ 129 w 550"/>
                  <a:gd name="T41" fmla="*/ 114 h 484"/>
                  <a:gd name="T42" fmla="*/ 70 w 550"/>
                  <a:gd name="T43" fmla="*/ 142 h 484"/>
                  <a:gd name="T44" fmla="*/ 24 w 550"/>
                  <a:gd name="T45" fmla="*/ 163 h 484"/>
                  <a:gd name="T46" fmla="*/ 14 w 550"/>
                  <a:gd name="T47" fmla="*/ 177 h 484"/>
                  <a:gd name="T48" fmla="*/ 12 w 550"/>
                  <a:gd name="T49" fmla="*/ 224 h 484"/>
                  <a:gd name="T50" fmla="*/ 5 w 550"/>
                  <a:gd name="T51" fmla="*/ 237 h 484"/>
                  <a:gd name="T52" fmla="*/ 8 w 550"/>
                  <a:gd name="T53" fmla="*/ 253 h 484"/>
                  <a:gd name="T54" fmla="*/ 17 w 550"/>
                  <a:gd name="T55" fmla="*/ 324 h 484"/>
                  <a:gd name="T56" fmla="*/ 11 w 550"/>
                  <a:gd name="T57" fmla="*/ 373 h 484"/>
                  <a:gd name="T58" fmla="*/ 65 w 550"/>
                  <a:gd name="T59" fmla="*/ 365 h 484"/>
                  <a:gd name="T60" fmla="*/ 120 w 550"/>
                  <a:gd name="T61" fmla="*/ 359 h 484"/>
                  <a:gd name="T62" fmla="*/ 189 w 550"/>
                  <a:gd name="T63" fmla="*/ 331 h 484"/>
                  <a:gd name="T64" fmla="*/ 246 w 550"/>
                  <a:gd name="T65" fmla="*/ 336 h 484"/>
                  <a:gd name="T66" fmla="*/ 272 w 550"/>
                  <a:gd name="T67" fmla="*/ 367 h 484"/>
                  <a:gd name="T68" fmla="*/ 277 w 550"/>
                  <a:gd name="T69" fmla="*/ 388 h 484"/>
                  <a:gd name="T70" fmla="*/ 309 w 550"/>
                  <a:gd name="T71" fmla="*/ 359 h 484"/>
                  <a:gd name="T72" fmla="*/ 302 w 550"/>
                  <a:gd name="T73" fmla="*/ 380 h 484"/>
                  <a:gd name="T74" fmla="*/ 298 w 550"/>
                  <a:gd name="T75" fmla="*/ 397 h 484"/>
                  <a:gd name="T76" fmla="*/ 312 w 550"/>
                  <a:gd name="T77" fmla="*/ 388 h 484"/>
                  <a:gd name="T78" fmla="*/ 319 w 550"/>
                  <a:gd name="T79" fmla="*/ 406 h 484"/>
                  <a:gd name="T80" fmla="*/ 319 w 550"/>
                  <a:gd name="T81" fmla="*/ 407 h 484"/>
                  <a:gd name="T82" fmla="*/ 341 w 550"/>
                  <a:gd name="T83" fmla="*/ 463 h 484"/>
                  <a:gd name="T84" fmla="*/ 383 w 550"/>
                  <a:gd name="T85" fmla="*/ 461 h 484"/>
                  <a:gd name="T86" fmla="*/ 396 w 550"/>
                  <a:gd name="T87" fmla="*/ 482 h 484"/>
                  <a:gd name="T88" fmla="*/ 447 w 550"/>
                  <a:gd name="T89" fmla="*/ 462 h 484"/>
                  <a:gd name="T90" fmla="*/ 483 w 550"/>
                  <a:gd name="T91" fmla="*/ 398 h 484"/>
                  <a:gd name="T92" fmla="*/ 526 w 550"/>
                  <a:gd name="T93" fmla="*/ 337 h 484"/>
                  <a:gd name="T94" fmla="*/ 543 w 550"/>
                  <a:gd name="T95" fmla="*/ 268 h 484"/>
                  <a:gd name="T96" fmla="*/ 550 w 550"/>
                  <a:gd name="T97" fmla="*/ 223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50" h="484">
                    <a:moveTo>
                      <a:pt x="547" y="222"/>
                    </a:moveTo>
                    <a:cubicBezTo>
                      <a:pt x="542" y="226"/>
                      <a:pt x="542" y="226"/>
                      <a:pt x="539" y="221"/>
                    </a:cubicBezTo>
                    <a:cubicBezTo>
                      <a:pt x="538" y="220"/>
                      <a:pt x="538" y="219"/>
                      <a:pt x="537" y="218"/>
                    </a:cubicBezTo>
                    <a:cubicBezTo>
                      <a:pt x="534" y="214"/>
                      <a:pt x="533" y="208"/>
                      <a:pt x="528" y="205"/>
                    </a:cubicBezTo>
                    <a:cubicBezTo>
                      <a:pt x="526" y="199"/>
                      <a:pt x="519" y="194"/>
                      <a:pt x="521" y="186"/>
                    </a:cubicBezTo>
                    <a:cubicBezTo>
                      <a:pt x="522" y="182"/>
                      <a:pt x="519" y="180"/>
                      <a:pt x="516" y="179"/>
                    </a:cubicBezTo>
                    <a:cubicBezTo>
                      <a:pt x="513" y="177"/>
                      <a:pt x="510" y="176"/>
                      <a:pt x="507" y="175"/>
                    </a:cubicBezTo>
                    <a:cubicBezTo>
                      <a:pt x="506" y="174"/>
                      <a:pt x="505" y="173"/>
                      <a:pt x="505" y="172"/>
                    </a:cubicBezTo>
                    <a:cubicBezTo>
                      <a:pt x="505" y="167"/>
                      <a:pt x="504" y="162"/>
                      <a:pt x="502" y="158"/>
                    </a:cubicBezTo>
                    <a:cubicBezTo>
                      <a:pt x="500" y="154"/>
                      <a:pt x="498" y="150"/>
                      <a:pt x="498" y="146"/>
                    </a:cubicBezTo>
                    <a:cubicBezTo>
                      <a:pt x="498" y="144"/>
                      <a:pt x="496" y="142"/>
                      <a:pt x="495" y="142"/>
                    </a:cubicBezTo>
                    <a:cubicBezTo>
                      <a:pt x="487" y="137"/>
                      <a:pt x="481" y="129"/>
                      <a:pt x="472" y="126"/>
                    </a:cubicBezTo>
                    <a:cubicBezTo>
                      <a:pt x="470" y="125"/>
                      <a:pt x="469" y="123"/>
                      <a:pt x="468" y="121"/>
                    </a:cubicBezTo>
                    <a:cubicBezTo>
                      <a:pt x="468" y="116"/>
                      <a:pt x="466" y="112"/>
                      <a:pt x="467" y="108"/>
                    </a:cubicBezTo>
                    <a:cubicBezTo>
                      <a:pt x="467" y="101"/>
                      <a:pt x="466" y="96"/>
                      <a:pt x="463" y="90"/>
                    </a:cubicBezTo>
                    <a:cubicBezTo>
                      <a:pt x="460" y="86"/>
                      <a:pt x="459" y="82"/>
                      <a:pt x="459" y="76"/>
                    </a:cubicBezTo>
                    <a:cubicBezTo>
                      <a:pt x="459" y="73"/>
                      <a:pt x="459" y="69"/>
                      <a:pt x="459" y="65"/>
                    </a:cubicBezTo>
                    <a:cubicBezTo>
                      <a:pt x="459" y="60"/>
                      <a:pt x="457" y="55"/>
                      <a:pt x="453" y="52"/>
                    </a:cubicBezTo>
                    <a:cubicBezTo>
                      <a:pt x="450" y="49"/>
                      <a:pt x="448" y="48"/>
                      <a:pt x="444" y="49"/>
                    </a:cubicBezTo>
                    <a:cubicBezTo>
                      <a:pt x="442" y="50"/>
                      <a:pt x="440" y="48"/>
                      <a:pt x="439" y="46"/>
                    </a:cubicBezTo>
                    <a:cubicBezTo>
                      <a:pt x="439" y="44"/>
                      <a:pt x="438" y="43"/>
                      <a:pt x="439" y="41"/>
                    </a:cubicBezTo>
                    <a:cubicBezTo>
                      <a:pt x="439" y="35"/>
                      <a:pt x="437" y="30"/>
                      <a:pt x="436" y="25"/>
                    </a:cubicBezTo>
                    <a:cubicBezTo>
                      <a:pt x="434" y="17"/>
                      <a:pt x="430" y="11"/>
                      <a:pt x="428" y="3"/>
                    </a:cubicBezTo>
                    <a:cubicBezTo>
                      <a:pt x="428" y="2"/>
                      <a:pt x="426" y="1"/>
                      <a:pt x="425" y="0"/>
                    </a:cubicBezTo>
                    <a:cubicBezTo>
                      <a:pt x="424" y="0"/>
                      <a:pt x="423" y="0"/>
                      <a:pt x="422" y="1"/>
                    </a:cubicBezTo>
                    <a:cubicBezTo>
                      <a:pt x="421" y="1"/>
                      <a:pt x="420" y="2"/>
                      <a:pt x="420" y="3"/>
                    </a:cubicBezTo>
                    <a:cubicBezTo>
                      <a:pt x="418" y="8"/>
                      <a:pt x="417" y="13"/>
                      <a:pt x="415" y="17"/>
                    </a:cubicBezTo>
                    <a:cubicBezTo>
                      <a:pt x="413" y="22"/>
                      <a:pt x="413" y="27"/>
                      <a:pt x="411" y="31"/>
                    </a:cubicBezTo>
                    <a:cubicBezTo>
                      <a:pt x="409" y="39"/>
                      <a:pt x="407" y="47"/>
                      <a:pt x="408" y="56"/>
                    </a:cubicBezTo>
                    <a:cubicBezTo>
                      <a:pt x="408" y="58"/>
                      <a:pt x="408" y="61"/>
                      <a:pt x="407" y="64"/>
                    </a:cubicBezTo>
                    <a:cubicBezTo>
                      <a:pt x="405" y="70"/>
                      <a:pt x="403" y="76"/>
                      <a:pt x="401" y="83"/>
                    </a:cubicBezTo>
                    <a:cubicBezTo>
                      <a:pt x="400" y="87"/>
                      <a:pt x="399" y="91"/>
                      <a:pt x="397" y="95"/>
                    </a:cubicBezTo>
                    <a:cubicBezTo>
                      <a:pt x="396" y="98"/>
                      <a:pt x="393" y="100"/>
                      <a:pt x="389" y="101"/>
                    </a:cubicBezTo>
                    <a:cubicBezTo>
                      <a:pt x="384" y="102"/>
                      <a:pt x="379" y="101"/>
                      <a:pt x="376" y="97"/>
                    </a:cubicBezTo>
                    <a:cubicBezTo>
                      <a:pt x="374" y="94"/>
                      <a:pt x="372" y="91"/>
                      <a:pt x="371" y="88"/>
                    </a:cubicBezTo>
                    <a:cubicBezTo>
                      <a:pt x="370" y="88"/>
                      <a:pt x="369" y="88"/>
                      <a:pt x="368" y="88"/>
                    </a:cubicBezTo>
                    <a:cubicBezTo>
                      <a:pt x="364" y="88"/>
                      <a:pt x="360" y="87"/>
                      <a:pt x="357" y="83"/>
                    </a:cubicBezTo>
                    <a:cubicBezTo>
                      <a:pt x="353" y="78"/>
                      <a:pt x="348" y="76"/>
                      <a:pt x="343" y="74"/>
                    </a:cubicBezTo>
                    <a:cubicBezTo>
                      <a:pt x="340" y="72"/>
                      <a:pt x="338" y="70"/>
                      <a:pt x="336" y="68"/>
                    </a:cubicBezTo>
                    <a:cubicBezTo>
                      <a:pt x="334" y="66"/>
                      <a:pt x="332" y="64"/>
                      <a:pt x="330" y="62"/>
                    </a:cubicBezTo>
                    <a:cubicBezTo>
                      <a:pt x="328" y="60"/>
                      <a:pt x="327" y="57"/>
                      <a:pt x="328" y="54"/>
                    </a:cubicBezTo>
                    <a:cubicBezTo>
                      <a:pt x="330" y="49"/>
                      <a:pt x="333" y="45"/>
                      <a:pt x="333" y="39"/>
                    </a:cubicBezTo>
                    <a:cubicBezTo>
                      <a:pt x="333" y="38"/>
                      <a:pt x="335" y="36"/>
                      <a:pt x="336" y="36"/>
                    </a:cubicBezTo>
                    <a:cubicBezTo>
                      <a:pt x="338" y="35"/>
                      <a:pt x="340" y="34"/>
                      <a:pt x="341" y="33"/>
                    </a:cubicBezTo>
                    <a:cubicBezTo>
                      <a:pt x="343" y="29"/>
                      <a:pt x="345" y="25"/>
                      <a:pt x="348" y="20"/>
                    </a:cubicBezTo>
                    <a:cubicBezTo>
                      <a:pt x="348" y="20"/>
                      <a:pt x="347" y="18"/>
                      <a:pt x="346" y="17"/>
                    </a:cubicBezTo>
                    <a:cubicBezTo>
                      <a:pt x="344" y="16"/>
                      <a:pt x="341" y="14"/>
                      <a:pt x="339" y="16"/>
                    </a:cubicBezTo>
                    <a:cubicBezTo>
                      <a:pt x="336" y="17"/>
                      <a:pt x="334" y="17"/>
                      <a:pt x="331" y="15"/>
                    </a:cubicBezTo>
                    <a:cubicBezTo>
                      <a:pt x="330" y="14"/>
                      <a:pt x="328" y="15"/>
                      <a:pt x="326" y="16"/>
                    </a:cubicBezTo>
                    <a:cubicBezTo>
                      <a:pt x="325" y="16"/>
                      <a:pt x="323" y="17"/>
                      <a:pt x="322" y="17"/>
                    </a:cubicBezTo>
                    <a:cubicBezTo>
                      <a:pt x="314" y="14"/>
                      <a:pt x="305" y="13"/>
                      <a:pt x="297" y="8"/>
                    </a:cubicBezTo>
                    <a:cubicBezTo>
                      <a:pt x="293" y="6"/>
                      <a:pt x="289" y="4"/>
                      <a:pt x="285" y="3"/>
                    </a:cubicBezTo>
                    <a:cubicBezTo>
                      <a:pt x="284" y="3"/>
                      <a:pt x="283" y="3"/>
                      <a:pt x="282" y="3"/>
                    </a:cubicBezTo>
                    <a:cubicBezTo>
                      <a:pt x="281" y="3"/>
                      <a:pt x="281" y="4"/>
                      <a:pt x="281" y="4"/>
                    </a:cubicBezTo>
                    <a:cubicBezTo>
                      <a:pt x="280" y="5"/>
                      <a:pt x="280" y="6"/>
                      <a:pt x="281" y="6"/>
                    </a:cubicBezTo>
                    <a:cubicBezTo>
                      <a:pt x="282" y="7"/>
                      <a:pt x="284" y="9"/>
                      <a:pt x="285" y="10"/>
                    </a:cubicBezTo>
                    <a:cubicBezTo>
                      <a:pt x="287" y="12"/>
                      <a:pt x="287" y="15"/>
                      <a:pt x="284" y="16"/>
                    </a:cubicBezTo>
                    <a:cubicBezTo>
                      <a:pt x="281" y="18"/>
                      <a:pt x="277" y="18"/>
                      <a:pt x="273" y="18"/>
                    </a:cubicBezTo>
                    <a:cubicBezTo>
                      <a:pt x="271" y="18"/>
                      <a:pt x="269" y="18"/>
                      <a:pt x="267" y="19"/>
                    </a:cubicBezTo>
                    <a:cubicBezTo>
                      <a:pt x="262" y="21"/>
                      <a:pt x="258" y="23"/>
                      <a:pt x="255" y="27"/>
                    </a:cubicBezTo>
                    <a:cubicBezTo>
                      <a:pt x="251" y="33"/>
                      <a:pt x="247" y="39"/>
                      <a:pt x="242" y="45"/>
                    </a:cubicBezTo>
                    <a:cubicBezTo>
                      <a:pt x="240" y="47"/>
                      <a:pt x="240" y="50"/>
                      <a:pt x="241" y="54"/>
                    </a:cubicBezTo>
                    <a:cubicBezTo>
                      <a:pt x="242" y="56"/>
                      <a:pt x="240" y="58"/>
                      <a:pt x="237" y="58"/>
                    </a:cubicBezTo>
                    <a:cubicBezTo>
                      <a:pt x="234" y="57"/>
                      <a:pt x="231" y="55"/>
                      <a:pt x="228" y="56"/>
                    </a:cubicBezTo>
                    <a:cubicBezTo>
                      <a:pt x="225" y="57"/>
                      <a:pt x="223" y="56"/>
                      <a:pt x="222" y="54"/>
                    </a:cubicBezTo>
                    <a:cubicBezTo>
                      <a:pt x="220" y="51"/>
                      <a:pt x="217" y="48"/>
                      <a:pt x="215" y="45"/>
                    </a:cubicBezTo>
                    <a:cubicBezTo>
                      <a:pt x="213" y="43"/>
                      <a:pt x="210" y="41"/>
                      <a:pt x="206" y="43"/>
                    </a:cubicBezTo>
                    <a:cubicBezTo>
                      <a:pt x="203" y="44"/>
                      <a:pt x="199" y="45"/>
                      <a:pt x="196" y="47"/>
                    </a:cubicBezTo>
                    <a:cubicBezTo>
                      <a:pt x="193" y="49"/>
                      <a:pt x="190" y="50"/>
                      <a:pt x="187" y="51"/>
                    </a:cubicBezTo>
                    <a:cubicBezTo>
                      <a:pt x="182" y="52"/>
                      <a:pt x="183" y="57"/>
                      <a:pt x="180" y="60"/>
                    </a:cubicBezTo>
                    <a:cubicBezTo>
                      <a:pt x="179" y="61"/>
                      <a:pt x="178" y="62"/>
                      <a:pt x="176" y="63"/>
                    </a:cubicBezTo>
                    <a:cubicBezTo>
                      <a:pt x="171" y="64"/>
                      <a:pt x="170" y="68"/>
                      <a:pt x="170" y="73"/>
                    </a:cubicBezTo>
                    <a:cubicBezTo>
                      <a:pt x="170" y="74"/>
                      <a:pt x="170" y="75"/>
                      <a:pt x="170" y="76"/>
                    </a:cubicBezTo>
                    <a:cubicBezTo>
                      <a:pt x="170" y="78"/>
                      <a:pt x="168" y="79"/>
                      <a:pt x="167" y="79"/>
                    </a:cubicBezTo>
                    <a:cubicBezTo>
                      <a:pt x="165" y="79"/>
                      <a:pt x="163" y="79"/>
                      <a:pt x="162" y="79"/>
                    </a:cubicBezTo>
                    <a:cubicBezTo>
                      <a:pt x="160" y="79"/>
                      <a:pt x="158" y="81"/>
                      <a:pt x="158" y="83"/>
                    </a:cubicBezTo>
                    <a:cubicBezTo>
                      <a:pt x="158" y="85"/>
                      <a:pt x="159" y="88"/>
                      <a:pt x="159" y="90"/>
                    </a:cubicBezTo>
                    <a:cubicBezTo>
                      <a:pt x="159" y="90"/>
                      <a:pt x="159" y="91"/>
                      <a:pt x="159" y="91"/>
                    </a:cubicBezTo>
                    <a:cubicBezTo>
                      <a:pt x="158" y="92"/>
                      <a:pt x="157" y="92"/>
                      <a:pt x="156" y="91"/>
                    </a:cubicBezTo>
                    <a:cubicBezTo>
                      <a:pt x="154" y="89"/>
                      <a:pt x="153" y="86"/>
                      <a:pt x="151" y="84"/>
                    </a:cubicBezTo>
                    <a:cubicBezTo>
                      <a:pt x="150" y="83"/>
                      <a:pt x="148" y="82"/>
                      <a:pt x="147" y="83"/>
                    </a:cubicBezTo>
                    <a:cubicBezTo>
                      <a:pt x="144" y="85"/>
                      <a:pt x="142" y="87"/>
                      <a:pt x="139" y="90"/>
                    </a:cubicBezTo>
                    <a:cubicBezTo>
                      <a:pt x="138" y="91"/>
                      <a:pt x="137" y="93"/>
                      <a:pt x="137" y="95"/>
                    </a:cubicBezTo>
                    <a:cubicBezTo>
                      <a:pt x="137" y="103"/>
                      <a:pt x="135" y="109"/>
                      <a:pt x="129" y="114"/>
                    </a:cubicBezTo>
                    <a:cubicBezTo>
                      <a:pt x="127" y="116"/>
                      <a:pt x="127" y="118"/>
                      <a:pt x="125" y="120"/>
                    </a:cubicBezTo>
                    <a:cubicBezTo>
                      <a:pt x="121" y="126"/>
                      <a:pt x="115" y="130"/>
                      <a:pt x="108" y="131"/>
                    </a:cubicBezTo>
                    <a:cubicBezTo>
                      <a:pt x="103" y="131"/>
                      <a:pt x="98" y="132"/>
                      <a:pt x="93" y="133"/>
                    </a:cubicBezTo>
                    <a:cubicBezTo>
                      <a:pt x="86" y="138"/>
                      <a:pt x="77" y="136"/>
                      <a:pt x="70" y="142"/>
                    </a:cubicBezTo>
                    <a:cubicBezTo>
                      <a:pt x="69" y="143"/>
                      <a:pt x="67" y="143"/>
                      <a:pt x="66" y="143"/>
                    </a:cubicBezTo>
                    <a:cubicBezTo>
                      <a:pt x="60" y="141"/>
                      <a:pt x="55" y="144"/>
                      <a:pt x="50" y="146"/>
                    </a:cubicBezTo>
                    <a:cubicBezTo>
                      <a:pt x="44" y="150"/>
                      <a:pt x="38" y="154"/>
                      <a:pt x="31" y="156"/>
                    </a:cubicBezTo>
                    <a:cubicBezTo>
                      <a:pt x="28" y="157"/>
                      <a:pt x="26" y="160"/>
                      <a:pt x="24" y="163"/>
                    </a:cubicBezTo>
                    <a:cubicBezTo>
                      <a:pt x="22" y="166"/>
                      <a:pt x="22" y="162"/>
                      <a:pt x="21" y="162"/>
                    </a:cubicBezTo>
                    <a:cubicBezTo>
                      <a:pt x="20" y="162"/>
                      <a:pt x="18" y="162"/>
                      <a:pt x="18" y="163"/>
                    </a:cubicBezTo>
                    <a:cubicBezTo>
                      <a:pt x="16" y="165"/>
                      <a:pt x="15" y="166"/>
                      <a:pt x="15" y="169"/>
                    </a:cubicBezTo>
                    <a:cubicBezTo>
                      <a:pt x="14" y="171"/>
                      <a:pt x="14" y="174"/>
                      <a:pt x="14" y="177"/>
                    </a:cubicBezTo>
                    <a:cubicBezTo>
                      <a:pt x="14" y="181"/>
                      <a:pt x="13" y="185"/>
                      <a:pt x="10" y="189"/>
                    </a:cubicBezTo>
                    <a:cubicBezTo>
                      <a:pt x="8" y="193"/>
                      <a:pt x="7" y="197"/>
                      <a:pt x="7" y="202"/>
                    </a:cubicBezTo>
                    <a:cubicBezTo>
                      <a:pt x="7" y="208"/>
                      <a:pt x="7" y="214"/>
                      <a:pt x="10" y="219"/>
                    </a:cubicBezTo>
                    <a:cubicBezTo>
                      <a:pt x="11" y="221"/>
                      <a:pt x="12" y="222"/>
                      <a:pt x="12" y="224"/>
                    </a:cubicBezTo>
                    <a:cubicBezTo>
                      <a:pt x="12" y="226"/>
                      <a:pt x="12" y="227"/>
                      <a:pt x="10" y="228"/>
                    </a:cubicBezTo>
                    <a:cubicBezTo>
                      <a:pt x="10" y="229"/>
                      <a:pt x="9" y="230"/>
                      <a:pt x="8" y="230"/>
                    </a:cubicBezTo>
                    <a:cubicBezTo>
                      <a:pt x="7" y="232"/>
                      <a:pt x="6" y="235"/>
                      <a:pt x="5" y="237"/>
                    </a:cubicBezTo>
                    <a:cubicBezTo>
                      <a:pt x="5" y="237"/>
                      <a:pt x="5" y="237"/>
                      <a:pt x="5" y="237"/>
                    </a:cubicBezTo>
                    <a:cubicBezTo>
                      <a:pt x="5" y="237"/>
                      <a:pt x="5" y="237"/>
                      <a:pt x="5" y="237"/>
                    </a:cubicBezTo>
                    <a:cubicBezTo>
                      <a:pt x="5" y="237"/>
                      <a:pt x="5" y="237"/>
                      <a:pt x="5" y="237"/>
                    </a:cubicBezTo>
                    <a:cubicBezTo>
                      <a:pt x="5" y="239"/>
                      <a:pt x="5" y="240"/>
                      <a:pt x="5" y="242"/>
                    </a:cubicBezTo>
                    <a:cubicBezTo>
                      <a:pt x="7" y="245"/>
                      <a:pt x="8" y="249"/>
                      <a:pt x="8" y="253"/>
                    </a:cubicBezTo>
                    <a:cubicBezTo>
                      <a:pt x="7" y="260"/>
                      <a:pt x="9" y="266"/>
                      <a:pt x="11" y="272"/>
                    </a:cubicBezTo>
                    <a:cubicBezTo>
                      <a:pt x="13" y="279"/>
                      <a:pt x="14" y="286"/>
                      <a:pt x="14" y="293"/>
                    </a:cubicBezTo>
                    <a:cubicBezTo>
                      <a:pt x="14" y="302"/>
                      <a:pt x="14" y="310"/>
                      <a:pt x="16" y="318"/>
                    </a:cubicBezTo>
                    <a:cubicBezTo>
                      <a:pt x="17" y="320"/>
                      <a:pt x="17" y="322"/>
                      <a:pt x="17" y="324"/>
                    </a:cubicBezTo>
                    <a:cubicBezTo>
                      <a:pt x="16" y="329"/>
                      <a:pt x="15" y="333"/>
                      <a:pt x="14" y="337"/>
                    </a:cubicBezTo>
                    <a:cubicBezTo>
                      <a:pt x="13" y="343"/>
                      <a:pt x="10" y="348"/>
                      <a:pt x="5" y="352"/>
                    </a:cubicBezTo>
                    <a:cubicBezTo>
                      <a:pt x="0" y="355"/>
                      <a:pt x="0" y="362"/>
                      <a:pt x="4" y="366"/>
                    </a:cubicBezTo>
                    <a:cubicBezTo>
                      <a:pt x="6" y="368"/>
                      <a:pt x="9" y="370"/>
                      <a:pt x="11" y="373"/>
                    </a:cubicBezTo>
                    <a:cubicBezTo>
                      <a:pt x="14" y="377"/>
                      <a:pt x="18" y="379"/>
                      <a:pt x="23" y="379"/>
                    </a:cubicBezTo>
                    <a:cubicBezTo>
                      <a:pt x="27" y="380"/>
                      <a:pt x="31" y="380"/>
                      <a:pt x="35" y="380"/>
                    </a:cubicBezTo>
                    <a:cubicBezTo>
                      <a:pt x="37" y="380"/>
                      <a:pt x="40" y="379"/>
                      <a:pt x="41" y="378"/>
                    </a:cubicBezTo>
                    <a:cubicBezTo>
                      <a:pt x="49" y="373"/>
                      <a:pt x="59" y="372"/>
                      <a:pt x="65" y="365"/>
                    </a:cubicBezTo>
                    <a:cubicBezTo>
                      <a:pt x="66" y="364"/>
                      <a:pt x="67" y="364"/>
                      <a:pt x="68" y="364"/>
                    </a:cubicBezTo>
                    <a:cubicBezTo>
                      <a:pt x="76" y="363"/>
                      <a:pt x="83" y="360"/>
                      <a:pt x="91" y="362"/>
                    </a:cubicBezTo>
                    <a:cubicBezTo>
                      <a:pt x="98" y="364"/>
                      <a:pt x="104" y="363"/>
                      <a:pt x="111" y="363"/>
                    </a:cubicBezTo>
                    <a:cubicBezTo>
                      <a:pt x="114" y="363"/>
                      <a:pt x="117" y="362"/>
                      <a:pt x="120" y="359"/>
                    </a:cubicBezTo>
                    <a:cubicBezTo>
                      <a:pt x="127" y="352"/>
                      <a:pt x="132" y="349"/>
                      <a:pt x="142" y="344"/>
                    </a:cubicBezTo>
                    <a:cubicBezTo>
                      <a:pt x="144" y="343"/>
                      <a:pt x="147" y="341"/>
                      <a:pt x="149" y="339"/>
                    </a:cubicBezTo>
                    <a:cubicBezTo>
                      <a:pt x="152" y="337"/>
                      <a:pt x="156" y="336"/>
                      <a:pt x="160" y="336"/>
                    </a:cubicBezTo>
                    <a:cubicBezTo>
                      <a:pt x="170" y="338"/>
                      <a:pt x="180" y="336"/>
                      <a:pt x="189" y="331"/>
                    </a:cubicBezTo>
                    <a:cubicBezTo>
                      <a:pt x="196" y="328"/>
                      <a:pt x="203" y="327"/>
                      <a:pt x="211" y="327"/>
                    </a:cubicBezTo>
                    <a:cubicBezTo>
                      <a:pt x="216" y="327"/>
                      <a:pt x="222" y="327"/>
                      <a:pt x="227" y="327"/>
                    </a:cubicBezTo>
                    <a:cubicBezTo>
                      <a:pt x="230" y="327"/>
                      <a:pt x="233" y="328"/>
                      <a:pt x="235" y="331"/>
                    </a:cubicBezTo>
                    <a:cubicBezTo>
                      <a:pt x="238" y="334"/>
                      <a:pt x="241" y="336"/>
                      <a:pt x="246" y="336"/>
                    </a:cubicBezTo>
                    <a:cubicBezTo>
                      <a:pt x="251" y="337"/>
                      <a:pt x="255" y="339"/>
                      <a:pt x="260" y="342"/>
                    </a:cubicBezTo>
                    <a:cubicBezTo>
                      <a:pt x="262" y="343"/>
                      <a:pt x="264" y="345"/>
                      <a:pt x="264" y="348"/>
                    </a:cubicBezTo>
                    <a:cubicBezTo>
                      <a:pt x="264" y="352"/>
                      <a:pt x="265" y="355"/>
                      <a:pt x="267" y="357"/>
                    </a:cubicBezTo>
                    <a:cubicBezTo>
                      <a:pt x="270" y="360"/>
                      <a:pt x="271" y="363"/>
                      <a:pt x="272" y="367"/>
                    </a:cubicBezTo>
                    <a:cubicBezTo>
                      <a:pt x="272" y="371"/>
                      <a:pt x="273" y="375"/>
                      <a:pt x="273" y="379"/>
                    </a:cubicBezTo>
                    <a:cubicBezTo>
                      <a:pt x="273" y="381"/>
                      <a:pt x="273" y="382"/>
                      <a:pt x="273" y="384"/>
                    </a:cubicBezTo>
                    <a:cubicBezTo>
                      <a:pt x="273" y="384"/>
                      <a:pt x="273" y="385"/>
                      <a:pt x="273" y="385"/>
                    </a:cubicBezTo>
                    <a:cubicBezTo>
                      <a:pt x="274" y="386"/>
                      <a:pt x="276" y="388"/>
                      <a:pt x="277" y="388"/>
                    </a:cubicBezTo>
                    <a:cubicBezTo>
                      <a:pt x="278" y="389"/>
                      <a:pt x="279" y="388"/>
                      <a:pt x="280" y="388"/>
                    </a:cubicBezTo>
                    <a:cubicBezTo>
                      <a:pt x="285" y="383"/>
                      <a:pt x="289" y="378"/>
                      <a:pt x="293" y="373"/>
                    </a:cubicBezTo>
                    <a:cubicBezTo>
                      <a:pt x="296" y="371"/>
                      <a:pt x="299" y="370"/>
                      <a:pt x="301" y="367"/>
                    </a:cubicBezTo>
                    <a:cubicBezTo>
                      <a:pt x="304" y="365"/>
                      <a:pt x="306" y="362"/>
                      <a:pt x="309" y="359"/>
                    </a:cubicBezTo>
                    <a:cubicBezTo>
                      <a:pt x="309" y="359"/>
                      <a:pt x="310" y="358"/>
                      <a:pt x="311" y="359"/>
                    </a:cubicBezTo>
                    <a:cubicBezTo>
                      <a:pt x="311" y="359"/>
                      <a:pt x="311" y="359"/>
                      <a:pt x="311" y="360"/>
                    </a:cubicBezTo>
                    <a:cubicBezTo>
                      <a:pt x="312" y="362"/>
                      <a:pt x="312" y="365"/>
                      <a:pt x="310" y="366"/>
                    </a:cubicBezTo>
                    <a:cubicBezTo>
                      <a:pt x="306" y="370"/>
                      <a:pt x="304" y="375"/>
                      <a:pt x="302" y="380"/>
                    </a:cubicBezTo>
                    <a:cubicBezTo>
                      <a:pt x="301" y="386"/>
                      <a:pt x="298" y="389"/>
                      <a:pt x="293" y="392"/>
                    </a:cubicBezTo>
                    <a:cubicBezTo>
                      <a:pt x="293" y="392"/>
                      <a:pt x="292" y="393"/>
                      <a:pt x="292" y="394"/>
                    </a:cubicBezTo>
                    <a:cubicBezTo>
                      <a:pt x="292" y="395"/>
                      <a:pt x="292" y="397"/>
                      <a:pt x="293" y="397"/>
                    </a:cubicBezTo>
                    <a:cubicBezTo>
                      <a:pt x="294" y="397"/>
                      <a:pt x="296" y="397"/>
                      <a:pt x="298" y="397"/>
                    </a:cubicBezTo>
                    <a:cubicBezTo>
                      <a:pt x="303" y="397"/>
                      <a:pt x="306" y="395"/>
                      <a:pt x="308" y="390"/>
                    </a:cubicBezTo>
                    <a:cubicBezTo>
                      <a:pt x="308" y="389"/>
                      <a:pt x="309" y="388"/>
                      <a:pt x="309" y="387"/>
                    </a:cubicBezTo>
                    <a:cubicBezTo>
                      <a:pt x="310" y="387"/>
                      <a:pt x="310" y="387"/>
                      <a:pt x="311" y="386"/>
                    </a:cubicBezTo>
                    <a:cubicBezTo>
                      <a:pt x="311" y="387"/>
                      <a:pt x="312" y="388"/>
                      <a:pt x="312" y="388"/>
                    </a:cubicBezTo>
                    <a:cubicBezTo>
                      <a:pt x="313" y="393"/>
                      <a:pt x="313" y="398"/>
                      <a:pt x="309" y="402"/>
                    </a:cubicBezTo>
                    <a:cubicBezTo>
                      <a:pt x="308" y="404"/>
                      <a:pt x="309" y="406"/>
                      <a:pt x="311" y="406"/>
                    </a:cubicBezTo>
                    <a:cubicBezTo>
                      <a:pt x="314" y="406"/>
                      <a:pt x="316" y="406"/>
                      <a:pt x="319" y="406"/>
                    </a:cubicBezTo>
                    <a:cubicBezTo>
                      <a:pt x="319" y="406"/>
                      <a:pt x="319" y="406"/>
                      <a:pt x="319" y="406"/>
                    </a:cubicBezTo>
                    <a:cubicBezTo>
                      <a:pt x="319" y="405"/>
                      <a:pt x="319" y="405"/>
                      <a:pt x="319" y="405"/>
                    </a:cubicBezTo>
                    <a:cubicBezTo>
                      <a:pt x="319" y="406"/>
                      <a:pt x="319" y="406"/>
                      <a:pt x="319" y="406"/>
                    </a:cubicBezTo>
                    <a:cubicBezTo>
                      <a:pt x="319" y="406"/>
                      <a:pt x="319" y="406"/>
                      <a:pt x="319" y="406"/>
                    </a:cubicBezTo>
                    <a:cubicBezTo>
                      <a:pt x="319" y="407"/>
                      <a:pt x="319" y="407"/>
                      <a:pt x="319" y="407"/>
                    </a:cubicBezTo>
                    <a:cubicBezTo>
                      <a:pt x="322" y="416"/>
                      <a:pt x="324" y="425"/>
                      <a:pt x="320" y="435"/>
                    </a:cubicBezTo>
                    <a:cubicBezTo>
                      <a:pt x="319" y="436"/>
                      <a:pt x="320" y="439"/>
                      <a:pt x="321" y="441"/>
                    </a:cubicBezTo>
                    <a:cubicBezTo>
                      <a:pt x="322" y="444"/>
                      <a:pt x="323" y="446"/>
                      <a:pt x="324" y="449"/>
                    </a:cubicBezTo>
                    <a:cubicBezTo>
                      <a:pt x="328" y="456"/>
                      <a:pt x="334" y="461"/>
                      <a:pt x="341" y="463"/>
                    </a:cubicBezTo>
                    <a:cubicBezTo>
                      <a:pt x="346" y="464"/>
                      <a:pt x="350" y="466"/>
                      <a:pt x="353" y="469"/>
                    </a:cubicBezTo>
                    <a:cubicBezTo>
                      <a:pt x="355" y="470"/>
                      <a:pt x="357" y="473"/>
                      <a:pt x="359" y="474"/>
                    </a:cubicBezTo>
                    <a:cubicBezTo>
                      <a:pt x="361" y="476"/>
                      <a:pt x="363" y="476"/>
                      <a:pt x="365" y="475"/>
                    </a:cubicBezTo>
                    <a:cubicBezTo>
                      <a:pt x="372" y="472"/>
                      <a:pt x="379" y="469"/>
                      <a:pt x="383" y="461"/>
                    </a:cubicBezTo>
                    <a:cubicBezTo>
                      <a:pt x="384" y="460"/>
                      <a:pt x="385" y="460"/>
                      <a:pt x="386" y="461"/>
                    </a:cubicBezTo>
                    <a:cubicBezTo>
                      <a:pt x="386" y="462"/>
                      <a:pt x="387" y="462"/>
                      <a:pt x="387" y="463"/>
                    </a:cubicBezTo>
                    <a:cubicBezTo>
                      <a:pt x="386" y="464"/>
                      <a:pt x="385" y="467"/>
                      <a:pt x="386" y="467"/>
                    </a:cubicBezTo>
                    <a:cubicBezTo>
                      <a:pt x="389" y="472"/>
                      <a:pt x="391" y="478"/>
                      <a:pt x="396" y="482"/>
                    </a:cubicBezTo>
                    <a:cubicBezTo>
                      <a:pt x="397" y="483"/>
                      <a:pt x="399" y="484"/>
                      <a:pt x="400" y="483"/>
                    </a:cubicBezTo>
                    <a:cubicBezTo>
                      <a:pt x="406" y="478"/>
                      <a:pt x="413" y="474"/>
                      <a:pt x="419" y="469"/>
                    </a:cubicBezTo>
                    <a:cubicBezTo>
                      <a:pt x="425" y="464"/>
                      <a:pt x="431" y="462"/>
                      <a:pt x="439" y="462"/>
                    </a:cubicBezTo>
                    <a:cubicBezTo>
                      <a:pt x="441" y="462"/>
                      <a:pt x="444" y="462"/>
                      <a:pt x="447" y="462"/>
                    </a:cubicBezTo>
                    <a:cubicBezTo>
                      <a:pt x="451" y="461"/>
                      <a:pt x="458" y="456"/>
                      <a:pt x="458" y="451"/>
                    </a:cubicBezTo>
                    <a:cubicBezTo>
                      <a:pt x="458" y="444"/>
                      <a:pt x="462" y="438"/>
                      <a:pt x="464" y="431"/>
                    </a:cubicBezTo>
                    <a:cubicBezTo>
                      <a:pt x="465" y="423"/>
                      <a:pt x="469" y="416"/>
                      <a:pt x="475" y="411"/>
                    </a:cubicBezTo>
                    <a:cubicBezTo>
                      <a:pt x="478" y="407"/>
                      <a:pt x="481" y="403"/>
                      <a:pt x="483" y="398"/>
                    </a:cubicBezTo>
                    <a:cubicBezTo>
                      <a:pt x="486" y="393"/>
                      <a:pt x="489" y="388"/>
                      <a:pt x="491" y="382"/>
                    </a:cubicBezTo>
                    <a:cubicBezTo>
                      <a:pt x="496" y="373"/>
                      <a:pt x="502" y="365"/>
                      <a:pt x="511" y="360"/>
                    </a:cubicBezTo>
                    <a:cubicBezTo>
                      <a:pt x="512" y="359"/>
                      <a:pt x="514" y="357"/>
                      <a:pt x="515" y="355"/>
                    </a:cubicBezTo>
                    <a:cubicBezTo>
                      <a:pt x="516" y="348"/>
                      <a:pt x="524" y="344"/>
                      <a:pt x="526" y="337"/>
                    </a:cubicBezTo>
                    <a:cubicBezTo>
                      <a:pt x="528" y="330"/>
                      <a:pt x="528" y="323"/>
                      <a:pt x="531" y="316"/>
                    </a:cubicBezTo>
                    <a:cubicBezTo>
                      <a:pt x="535" y="309"/>
                      <a:pt x="537" y="300"/>
                      <a:pt x="542" y="292"/>
                    </a:cubicBezTo>
                    <a:cubicBezTo>
                      <a:pt x="543" y="290"/>
                      <a:pt x="544" y="287"/>
                      <a:pt x="544" y="284"/>
                    </a:cubicBezTo>
                    <a:cubicBezTo>
                      <a:pt x="545" y="279"/>
                      <a:pt x="544" y="273"/>
                      <a:pt x="543" y="268"/>
                    </a:cubicBezTo>
                    <a:cubicBezTo>
                      <a:pt x="541" y="264"/>
                      <a:pt x="541" y="261"/>
                      <a:pt x="542" y="257"/>
                    </a:cubicBezTo>
                    <a:cubicBezTo>
                      <a:pt x="543" y="254"/>
                      <a:pt x="544" y="252"/>
                      <a:pt x="544" y="249"/>
                    </a:cubicBezTo>
                    <a:cubicBezTo>
                      <a:pt x="544" y="241"/>
                      <a:pt x="546" y="234"/>
                      <a:pt x="549" y="226"/>
                    </a:cubicBezTo>
                    <a:cubicBezTo>
                      <a:pt x="549" y="225"/>
                      <a:pt x="550" y="224"/>
                      <a:pt x="550" y="223"/>
                    </a:cubicBezTo>
                    <a:cubicBezTo>
                      <a:pt x="550" y="222"/>
                      <a:pt x="549" y="222"/>
                      <a:pt x="548" y="221"/>
                    </a:cubicBezTo>
                    <a:cubicBezTo>
                      <a:pt x="548" y="221"/>
                      <a:pt x="547" y="221"/>
                      <a:pt x="547" y="2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33" name="Freeform 231">
                <a:extLst>
                  <a:ext uri="{FF2B5EF4-FFF2-40B4-BE49-F238E27FC236}">
                    <a16:creationId xmlns:a16="http://schemas.microsoft.com/office/drawing/2014/main" id="{1C12E3BE-2EC6-4263-BD30-578883CC15EE}"/>
                  </a:ext>
                </a:extLst>
              </p:cNvPr>
              <p:cNvSpPr>
                <a:spLocks/>
              </p:cNvSpPr>
              <p:nvPr/>
            </p:nvSpPr>
            <p:spPr bwMode="auto">
              <a:xfrm>
                <a:off x="2915" y="2744"/>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0"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4" name="Freeform 232">
                <a:extLst>
                  <a:ext uri="{FF2B5EF4-FFF2-40B4-BE49-F238E27FC236}">
                    <a16:creationId xmlns:a16="http://schemas.microsoft.com/office/drawing/2014/main" id="{4C687BAE-3D9F-4FFF-BDC8-DB1864589E11}"/>
                  </a:ext>
                </a:extLst>
              </p:cNvPr>
              <p:cNvSpPr>
                <a:spLocks/>
              </p:cNvSpPr>
              <p:nvPr/>
            </p:nvSpPr>
            <p:spPr bwMode="auto">
              <a:xfrm>
                <a:off x="2923" y="2719"/>
                <a:ext cx="0"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0" y="0"/>
                      <a:pt x="0"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5" name="Freeform 233">
                <a:extLst>
                  <a:ext uri="{FF2B5EF4-FFF2-40B4-BE49-F238E27FC236}">
                    <a16:creationId xmlns:a16="http://schemas.microsoft.com/office/drawing/2014/main" id="{8DEB2A2C-1B5B-41D2-9F3E-E1C602412FA5}"/>
                  </a:ext>
                </a:extLst>
              </p:cNvPr>
              <p:cNvSpPr>
                <a:spLocks noEditPoints="1"/>
              </p:cNvSpPr>
              <p:nvPr/>
            </p:nvSpPr>
            <p:spPr bwMode="auto">
              <a:xfrm>
                <a:off x="2868" y="2658"/>
                <a:ext cx="191" cy="146"/>
              </a:xfrm>
              <a:custGeom>
                <a:avLst/>
                <a:gdLst>
                  <a:gd name="T0" fmla="*/ 104 w 374"/>
                  <a:gd name="T1" fmla="*/ 161 h 286"/>
                  <a:gd name="T2" fmla="*/ 110 w 374"/>
                  <a:gd name="T3" fmla="*/ 176 h 286"/>
                  <a:gd name="T4" fmla="*/ 114 w 374"/>
                  <a:gd name="T5" fmla="*/ 180 h 286"/>
                  <a:gd name="T6" fmla="*/ 106 w 374"/>
                  <a:gd name="T7" fmla="*/ 174 h 286"/>
                  <a:gd name="T8" fmla="*/ 86 w 374"/>
                  <a:gd name="T9" fmla="*/ 172 h 286"/>
                  <a:gd name="T10" fmla="*/ 66 w 374"/>
                  <a:gd name="T11" fmla="*/ 202 h 286"/>
                  <a:gd name="T12" fmla="*/ 67 w 374"/>
                  <a:gd name="T13" fmla="*/ 222 h 286"/>
                  <a:gd name="T14" fmla="*/ 46 w 374"/>
                  <a:gd name="T15" fmla="*/ 213 h 286"/>
                  <a:gd name="T16" fmla="*/ 43 w 374"/>
                  <a:gd name="T17" fmla="*/ 232 h 286"/>
                  <a:gd name="T18" fmla="*/ 2 w 374"/>
                  <a:gd name="T19" fmla="*/ 241 h 286"/>
                  <a:gd name="T20" fmla="*/ 50 w 374"/>
                  <a:gd name="T21" fmla="*/ 271 h 286"/>
                  <a:gd name="T22" fmla="*/ 52 w 374"/>
                  <a:gd name="T23" fmla="*/ 269 h 286"/>
                  <a:gd name="T24" fmla="*/ 85 w 374"/>
                  <a:gd name="T25" fmla="*/ 282 h 286"/>
                  <a:gd name="T26" fmla="*/ 122 w 374"/>
                  <a:gd name="T27" fmla="*/ 272 h 286"/>
                  <a:gd name="T28" fmla="*/ 132 w 374"/>
                  <a:gd name="T29" fmla="*/ 244 h 286"/>
                  <a:gd name="T30" fmla="*/ 163 w 374"/>
                  <a:gd name="T31" fmla="*/ 228 h 286"/>
                  <a:gd name="T32" fmla="*/ 162 w 374"/>
                  <a:gd name="T33" fmla="*/ 218 h 286"/>
                  <a:gd name="T34" fmla="*/ 182 w 374"/>
                  <a:gd name="T35" fmla="*/ 208 h 286"/>
                  <a:gd name="T36" fmla="*/ 183 w 374"/>
                  <a:gd name="T37" fmla="*/ 186 h 286"/>
                  <a:gd name="T38" fmla="*/ 194 w 374"/>
                  <a:gd name="T39" fmla="*/ 178 h 286"/>
                  <a:gd name="T40" fmla="*/ 208 w 374"/>
                  <a:gd name="T41" fmla="*/ 172 h 286"/>
                  <a:gd name="T42" fmla="*/ 237 w 374"/>
                  <a:gd name="T43" fmla="*/ 164 h 286"/>
                  <a:gd name="T44" fmla="*/ 321 w 374"/>
                  <a:gd name="T45" fmla="*/ 113 h 286"/>
                  <a:gd name="T46" fmla="*/ 312 w 374"/>
                  <a:gd name="T47" fmla="*/ 104 h 286"/>
                  <a:gd name="T48" fmla="*/ 365 w 374"/>
                  <a:gd name="T49" fmla="*/ 85 h 286"/>
                  <a:gd name="T50" fmla="*/ 365 w 374"/>
                  <a:gd name="T51" fmla="*/ 55 h 286"/>
                  <a:gd name="T52" fmla="*/ 340 w 374"/>
                  <a:gd name="T53" fmla="*/ 40 h 286"/>
                  <a:gd name="T54" fmla="*/ 339 w 374"/>
                  <a:gd name="T55" fmla="*/ 41 h 286"/>
                  <a:gd name="T56" fmla="*/ 343 w 374"/>
                  <a:gd name="T57" fmla="*/ 28 h 286"/>
                  <a:gd name="T58" fmla="*/ 306 w 374"/>
                  <a:gd name="T59" fmla="*/ 11 h 286"/>
                  <a:gd name="T60" fmla="*/ 264 w 374"/>
                  <a:gd name="T61" fmla="*/ 1 h 286"/>
                  <a:gd name="T62" fmla="*/ 255 w 374"/>
                  <a:gd name="T63" fmla="*/ 12 h 286"/>
                  <a:gd name="T64" fmla="*/ 231 w 374"/>
                  <a:gd name="T65" fmla="*/ 8 h 286"/>
                  <a:gd name="T66" fmla="*/ 217 w 374"/>
                  <a:gd name="T67" fmla="*/ 7 h 286"/>
                  <a:gd name="T68" fmla="*/ 199 w 374"/>
                  <a:gd name="T69" fmla="*/ 28 h 286"/>
                  <a:gd name="T70" fmla="*/ 170 w 374"/>
                  <a:gd name="T71" fmla="*/ 21 h 286"/>
                  <a:gd name="T72" fmla="*/ 171 w 374"/>
                  <a:gd name="T73" fmla="*/ 38 h 286"/>
                  <a:gd name="T74" fmla="*/ 154 w 374"/>
                  <a:gd name="T75" fmla="*/ 31 h 286"/>
                  <a:gd name="T76" fmla="*/ 130 w 374"/>
                  <a:gd name="T77" fmla="*/ 28 h 286"/>
                  <a:gd name="T78" fmla="*/ 114 w 374"/>
                  <a:gd name="T79" fmla="*/ 47 h 286"/>
                  <a:gd name="T80" fmla="*/ 115 w 374"/>
                  <a:gd name="T81" fmla="*/ 47 h 286"/>
                  <a:gd name="T82" fmla="*/ 112 w 374"/>
                  <a:gd name="T83" fmla="*/ 62 h 286"/>
                  <a:gd name="T84" fmla="*/ 108 w 374"/>
                  <a:gd name="T85" fmla="*/ 79 h 286"/>
                  <a:gd name="T86" fmla="*/ 124 w 374"/>
                  <a:gd name="T87" fmla="*/ 94 h 286"/>
                  <a:gd name="T88" fmla="*/ 154 w 374"/>
                  <a:gd name="T89" fmla="*/ 103 h 286"/>
                  <a:gd name="T90" fmla="*/ 195 w 374"/>
                  <a:gd name="T91" fmla="*/ 103 h 286"/>
                  <a:gd name="T92" fmla="*/ 199 w 374"/>
                  <a:gd name="T93" fmla="*/ 103 h 286"/>
                  <a:gd name="T94" fmla="*/ 211 w 374"/>
                  <a:gd name="T95" fmla="*/ 114 h 286"/>
                  <a:gd name="T96" fmla="*/ 152 w 374"/>
                  <a:gd name="T97" fmla="*/ 116 h 286"/>
                  <a:gd name="T98" fmla="*/ 127 w 374"/>
                  <a:gd name="T99" fmla="*/ 110 h 286"/>
                  <a:gd name="T100" fmla="*/ 74 w 374"/>
                  <a:gd name="T101" fmla="*/ 229 h 286"/>
                  <a:gd name="T102" fmla="*/ 82 w 374"/>
                  <a:gd name="T103" fmla="*/ 203 h 286"/>
                  <a:gd name="T104" fmla="*/ 99 w 374"/>
                  <a:gd name="T105" fmla="*/ 241 h 286"/>
                  <a:gd name="T106" fmla="*/ 98 w 374"/>
                  <a:gd name="T107" fmla="*/ 242 h 286"/>
                  <a:gd name="T108" fmla="*/ 304 w 374"/>
                  <a:gd name="T109" fmla="*/ 108 h 286"/>
                  <a:gd name="T110" fmla="*/ 127 w 374"/>
                  <a:gd name="T111" fmla="*/ 91 h 286"/>
                  <a:gd name="T112" fmla="*/ 177 w 374"/>
                  <a:gd name="T113" fmla="*/ 171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4" h="286">
                    <a:moveTo>
                      <a:pt x="109" y="126"/>
                    </a:moveTo>
                    <a:cubicBezTo>
                      <a:pt x="107" y="129"/>
                      <a:pt x="107" y="132"/>
                      <a:pt x="108" y="135"/>
                    </a:cubicBezTo>
                    <a:cubicBezTo>
                      <a:pt x="110" y="139"/>
                      <a:pt x="110" y="143"/>
                      <a:pt x="109" y="148"/>
                    </a:cubicBezTo>
                    <a:cubicBezTo>
                      <a:pt x="108" y="151"/>
                      <a:pt x="107" y="155"/>
                      <a:pt x="106" y="159"/>
                    </a:cubicBezTo>
                    <a:cubicBezTo>
                      <a:pt x="106" y="160"/>
                      <a:pt x="105" y="161"/>
                      <a:pt x="104" y="161"/>
                    </a:cubicBezTo>
                    <a:cubicBezTo>
                      <a:pt x="100" y="163"/>
                      <a:pt x="101" y="166"/>
                      <a:pt x="101" y="169"/>
                    </a:cubicBezTo>
                    <a:cubicBezTo>
                      <a:pt x="101" y="169"/>
                      <a:pt x="101" y="169"/>
                      <a:pt x="101" y="169"/>
                    </a:cubicBezTo>
                    <a:cubicBezTo>
                      <a:pt x="102" y="170"/>
                      <a:pt x="104" y="172"/>
                      <a:pt x="105" y="173"/>
                    </a:cubicBezTo>
                    <a:cubicBezTo>
                      <a:pt x="105" y="173"/>
                      <a:pt x="106" y="174"/>
                      <a:pt x="106" y="174"/>
                    </a:cubicBezTo>
                    <a:cubicBezTo>
                      <a:pt x="107" y="174"/>
                      <a:pt x="109" y="175"/>
                      <a:pt x="110" y="176"/>
                    </a:cubicBezTo>
                    <a:cubicBezTo>
                      <a:pt x="111" y="176"/>
                      <a:pt x="111" y="176"/>
                      <a:pt x="112" y="176"/>
                    </a:cubicBezTo>
                    <a:cubicBezTo>
                      <a:pt x="112" y="176"/>
                      <a:pt x="112" y="176"/>
                      <a:pt x="112" y="176"/>
                    </a:cubicBezTo>
                    <a:cubicBezTo>
                      <a:pt x="113" y="177"/>
                      <a:pt x="113" y="177"/>
                      <a:pt x="114" y="177"/>
                    </a:cubicBezTo>
                    <a:cubicBezTo>
                      <a:pt x="115" y="177"/>
                      <a:pt x="115" y="178"/>
                      <a:pt x="115" y="178"/>
                    </a:cubicBezTo>
                    <a:cubicBezTo>
                      <a:pt x="115" y="179"/>
                      <a:pt x="114" y="179"/>
                      <a:pt x="114" y="180"/>
                    </a:cubicBezTo>
                    <a:cubicBezTo>
                      <a:pt x="113" y="180"/>
                      <a:pt x="112" y="180"/>
                      <a:pt x="112" y="179"/>
                    </a:cubicBezTo>
                    <a:cubicBezTo>
                      <a:pt x="112" y="178"/>
                      <a:pt x="112" y="177"/>
                      <a:pt x="112" y="176"/>
                    </a:cubicBezTo>
                    <a:cubicBezTo>
                      <a:pt x="112" y="176"/>
                      <a:pt x="111" y="176"/>
                      <a:pt x="111" y="176"/>
                    </a:cubicBezTo>
                    <a:cubicBezTo>
                      <a:pt x="111" y="176"/>
                      <a:pt x="111" y="176"/>
                      <a:pt x="110" y="176"/>
                    </a:cubicBezTo>
                    <a:cubicBezTo>
                      <a:pt x="109" y="175"/>
                      <a:pt x="107" y="175"/>
                      <a:pt x="106" y="174"/>
                    </a:cubicBezTo>
                    <a:cubicBezTo>
                      <a:pt x="106" y="174"/>
                      <a:pt x="105" y="173"/>
                      <a:pt x="105" y="173"/>
                    </a:cubicBezTo>
                    <a:cubicBezTo>
                      <a:pt x="103" y="172"/>
                      <a:pt x="102" y="171"/>
                      <a:pt x="101" y="169"/>
                    </a:cubicBezTo>
                    <a:cubicBezTo>
                      <a:pt x="101" y="169"/>
                      <a:pt x="101" y="169"/>
                      <a:pt x="101" y="169"/>
                    </a:cubicBezTo>
                    <a:cubicBezTo>
                      <a:pt x="98" y="169"/>
                      <a:pt x="94" y="170"/>
                      <a:pt x="91" y="170"/>
                    </a:cubicBezTo>
                    <a:cubicBezTo>
                      <a:pt x="90" y="171"/>
                      <a:pt x="88" y="172"/>
                      <a:pt x="86" y="172"/>
                    </a:cubicBezTo>
                    <a:cubicBezTo>
                      <a:pt x="82" y="172"/>
                      <a:pt x="78" y="173"/>
                      <a:pt x="75" y="173"/>
                    </a:cubicBezTo>
                    <a:cubicBezTo>
                      <a:pt x="73" y="179"/>
                      <a:pt x="70" y="183"/>
                      <a:pt x="65" y="187"/>
                    </a:cubicBezTo>
                    <a:cubicBezTo>
                      <a:pt x="61" y="189"/>
                      <a:pt x="60" y="193"/>
                      <a:pt x="59" y="196"/>
                    </a:cubicBezTo>
                    <a:cubicBezTo>
                      <a:pt x="59" y="198"/>
                      <a:pt x="61" y="201"/>
                      <a:pt x="63" y="201"/>
                    </a:cubicBezTo>
                    <a:cubicBezTo>
                      <a:pt x="64" y="202"/>
                      <a:pt x="65" y="202"/>
                      <a:pt x="66" y="202"/>
                    </a:cubicBezTo>
                    <a:cubicBezTo>
                      <a:pt x="71" y="202"/>
                      <a:pt x="73" y="204"/>
                      <a:pt x="73" y="209"/>
                    </a:cubicBezTo>
                    <a:cubicBezTo>
                      <a:pt x="73" y="211"/>
                      <a:pt x="73" y="213"/>
                      <a:pt x="73" y="215"/>
                    </a:cubicBezTo>
                    <a:cubicBezTo>
                      <a:pt x="72" y="218"/>
                      <a:pt x="72" y="220"/>
                      <a:pt x="69" y="222"/>
                    </a:cubicBezTo>
                    <a:cubicBezTo>
                      <a:pt x="69" y="223"/>
                      <a:pt x="68" y="223"/>
                      <a:pt x="68" y="223"/>
                    </a:cubicBezTo>
                    <a:cubicBezTo>
                      <a:pt x="68" y="223"/>
                      <a:pt x="67" y="222"/>
                      <a:pt x="67" y="222"/>
                    </a:cubicBezTo>
                    <a:cubicBezTo>
                      <a:pt x="66" y="219"/>
                      <a:pt x="66" y="215"/>
                      <a:pt x="64" y="211"/>
                    </a:cubicBezTo>
                    <a:cubicBezTo>
                      <a:pt x="64" y="209"/>
                      <a:pt x="62" y="207"/>
                      <a:pt x="60" y="207"/>
                    </a:cubicBezTo>
                    <a:cubicBezTo>
                      <a:pt x="57" y="205"/>
                      <a:pt x="53" y="205"/>
                      <a:pt x="49" y="206"/>
                    </a:cubicBezTo>
                    <a:cubicBezTo>
                      <a:pt x="48" y="207"/>
                      <a:pt x="47" y="208"/>
                      <a:pt x="47" y="209"/>
                    </a:cubicBezTo>
                    <a:cubicBezTo>
                      <a:pt x="46" y="210"/>
                      <a:pt x="46" y="212"/>
                      <a:pt x="46" y="213"/>
                    </a:cubicBezTo>
                    <a:cubicBezTo>
                      <a:pt x="45" y="220"/>
                      <a:pt x="47" y="226"/>
                      <a:pt x="48" y="232"/>
                    </a:cubicBezTo>
                    <a:cubicBezTo>
                      <a:pt x="48" y="232"/>
                      <a:pt x="48" y="232"/>
                      <a:pt x="48" y="232"/>
                    </a:cubicBezTo>
                    <a:cubicBezTo>
                      <a:pt x="48" y="232"/>
                      <a:pt x="48" y="232"/>
                      <a:pt x="48" y="232"/>
                    </a:cubicBezTo>
                    <a:cubicBezTo>
                      <a:pt x="48" y="232"/>
                      <a:pt x="48" y="232"/>
                      <a:pt x="48" y="232"/>
                    </a:cubicBezTo>
                    <a:cubicBezTo>
                      <a:pt x="46" y="232"/>
                      <a:pt x="45" y="233"/>
                      <a:pt x="43" y="232"/>
                    </a:cubicBezTo>
                    <a:cubicBezTo>
                      <a:pt x="34" y="230"/>
                      <a:pt x="25" y="234"/>
                      <a:pt x="17" y="238"/>
                    </a:cubicBezTo>
                    <a:cubicBezTo>
                      <a:pt x="16" y="239"/>
                      <a:pt x="16" y="239"/>
                      <a:pt x="15" y="239"/>
                    </a:cubicBezTo>
                    <a:cubicBezTo>
                      <a:pt x="14" y="240"/>
                      <a:pt x="13" y="241"/>
                      <a:pt x="12" y="242"/>
                    </a:cubicBezTo>
                    <a:cubicBezTo>
                      <a:pt x="10" y="244"/>
                      <a:pt x="9" y="242"/>
                      <a:pt x="8" y="241"/>
                    </a:cubicBezTo>
                    <a:cubicBezTo>
                      <a:pt x="5" y="239"/>
                      <a:pt x="3" y="239"/>
                      <a:pt x="2" y="241"/>
                    </a:cubicBezTo>
                    <a:cubicBezTo>
                      <a:pt x="0" y="244"/>
                      <a:pt x="1" y="250"/>
                      <a:pt x="3" y="251"/>
                    </a:cubicBezTo>
                    <a:cubicBezTo>
                      <a:pt x="8" y="255"/>
                      <a:pt x="13" y="260"/>
                      <a:pt x="20" y="262"/>
                    </a:cubicBezTo>
                    <a:cubicBezTo>
                      <a:pt x="26" y="264"/>
                      <a:pt x="32" y="268"/>
                      <a:pt x="39" y="271"/>
                    </a:cubicBezTo>
                    <a:cubicBezTo>
                      <a:pt x="40" y="272"/>
                      <a:pt x="42" y="273"/>
                      <a:pt x="43" y="273"/>
                    </a:cubicBezTo>
                    <a:cubicBezTo>
                      <a:pt x="46" y="274"/>
                      <a:pt x="48" y="274"/>
                      <a:pt x="50" y="271"/>
                    </a:cubicBezTo>
                    <a:cubicBezTo>
                      <a:pt x="51" y="270"/>
                      <a:pt x="51" y="270"/>
                      <a:pt x="52" y="269"/>
                    </a:cubicBezTo>
                    <a:cubicBezTo>
                      <a:pt x="52" y="269"/>
                      <a:pt x="52" y="269"/>
                      <a:pt x="52" y="269"/>
                    </a:cubicBezTo>
                    <a:cubicBezTo>
                      <a:pt x="51" y="268"/>
                      <a:pt x="51" y="268"/>
                      <a:pt x="51" y="268"/>
                    </a:cubicBezTo>
                    <a:cubicBezTo>
                      <a:pt x="52" y="269"/>
                      <a:pt x="52" y="269"/>
                      <a:pt x="52" y="269"/>
                    </a:cubicBezTo>
                    <a:cubicBezTo>
                      <a:pt x="52" y="269"/>
                      <a:pt x="52" y="269"/>
                      <a:pt x="52" y="269"/>
                    </a:cubicBezTo>
                    <a:cubicBezTo>
                      <a:pt x="54" y="268"/>
                      <a:pt x="57" y="267"/>
                      <a:pt x="60" y="269"/>
                    </a:cubicBezTo>
                    <a:cubicBezTo>
                      <a:pt x="65" y="273"/>
                      <a:pt x="71" y="276"/>
                      <a:pt x="78" y="274"/>
                    </a:cubicBezTo>
                    <a:cubicBezTo>
                      <a:pt x="79" y="274"/>
                      <a:pt x="80" y="275"/>
                      <a:pt x="81" y="275"/>
                    </a:cubicBezTo>
                    <a:cubicBezTo>
                      <a:pt x="84" y="275"/>
                      <a:pt x="85" y="277"/>
                      <a:pt x="85" y="281"/>
                    </a:cubicBezTo>
                    <a:cubicBezTo>
                      <a:pt x="85" y="281"/>
                      <a:pt x="85" y="282"/>
                      <a:pt x="85" y="282"/>
                    </a:cubicBezTo>
                    <a:cubicBezTo>
                      <a:pt x="85" y="285"/>
                      <a:pt x="87" y="286"/>
                      <a:pt x="89" y="286"/>
                    </a:cubicBezTo>
                    <a:cubicBezTo>
                      <a:pt x="93" y="285"/>
                      <a:pt x="97" y="284"/>
                      <a:pt x="100" y="283"/>
                    </a:cubicBezTo>
                    <a:cubicBezTo>
                      <a:pt x="103" y="282"/>
                      <a:pt x="105" y="280"/>
                      <a:pt x="108" y="281"/>
                    </a:cubicBezTo>
                    <a:cubicBezTo>
                      <a:pt x="114" y="281"/>
                      <a:pt x="118" y="277"/>
                      <a:pt x="122" y="273"/>
                    </a:cubicBezTo>
                    <a:cubicBezTo>
                      <a:pt x="122" y="273"/>
                      <a:pt x="122" y="272"/>
                      <a:pt x="122" y="272"/>
                    </a:cubicBezTo>
                    <a:cubicBezTo>
                      <a:pt x="125" y="267"/>
                      <a:pt x="124" y="264"/>
                      <a:pt x="119" y="261"/>
                    </a:cubicBezTo>
                    <a:cubicBezTo>
                      <a:pt x="117" y="260"/>
                      <a:pt x="116" y="260"/>
                      <a:pt x="115" y="258"/>
                    </a:cubicBezTo>
                    <a:cubicBezTo>
                      <a:pt x="115" y="256"/>
                      <a:pt x="116" y="254"/>
                      <a:pt x="117" y="252"/>
                    </a:cubicBezTo>
                    <a:cubicBezTo>
                      <a:pt x="118" y="251"/>
                      <a:pt x="120" y="250"/>
                      <a:pt x="121" y="249"/>
                    </a:cubicBezTo>
                    <a:cubicBezTo>
                      <a:pt x="125" y="248"/>
                      <a:pt x="128" y="246"/>
                      <a:pt x="132" y="244"/>
                    </a:cubicBezTo>
                    <a:cubicBezTo>
                      <a:pt x="135" y="242"/>
                      <a:pt x="139" y="239"/>
                      <a:pt x="140" y="235"/>
                    </a:cubicBezTo>
                    <a:cubicBezTo>
                      <a:pt x="140" y="234"/>
                      <a:pt x="141" y="233"/>
                      <a:pt x="141" y="231"/>
                    </a:cubicBezTo>
                    <a:cubicBezTo>
                      <a:pt x="141" y="231"/>
                      <a:pt x="141" y="230"/>
                      <a:pt x="142" y="230"/>
                    </a:cubicBezTo>
                    <a:cubicBezTo>
                      <a:pt x="143" y="228"/>
                      <a:pt x="145" y="226"/>
                      <a:pt x="147" y="227"/>
                    </a:cubicBezTo>
                    <a:cubicBezTo>
                      <a:pt x="152" y="229"/>
                      <a:pt x="158" y="228"/>
                      <a:pt x="163" y="228"/>
                    </a:cubicBezTo>
                    <a:cubicBezTo>
                      <a:pt x="165" y="228"/>
                      <a:pt x="167" y="225"/>
                      <a:pt x="166" y="222"/>
                    </a:cubicBezTo>
                    <a:cubicBezTo>
                      <a:pt x="165" y="221"/>
                      <a:pt x="165" y="220"/>
                      <a:pt x="165" y="219"/>
                    </a:cubicBezTo>
                    <a:cubicBezTo>
                      <a:pt x="165" y="219"/>
                      <a:pt x="164" y="219"/>
                      <a:pt x="164" y="219"/>
                    </a:cubicBezTo>
                    <a:cubicBezTo>
                      <a:pt x="164" y="219"/>
                      <a:pt x="164" y="219"/>
                      <a:pt x="163" y="219"/>
                    </a:cubicBezTo>
                    <a:cubicBezTo>
                      <a:pt x="163" y="219"/>
                      <a:pt x="162" y="218"/>
                      <a:pt x="162" y="218"/>
                    </a:cubicBezTo>
                    <a:cubicBezTo>
                      <a:pt x="163" y="217"/>
                      <a:pt x="163" y="218"/>
                      <a:pt x="163" y="219"/>
                    </a:cubicBezTo>
                    <a:cubicBezTo>
                      <a:pt x="164" y="219"/>
                      <a:pt x="164" y="219"/>
                      <a:pt x="165" y="219"/>
                    </a:cubicBezTo>
                    <a:cubicBezTo>
                      <a:pt x="165" y="219"/>
                      <a:pt x="165" y="219"/>
                      <a:pt x="165" y="219"/>
                    </a:cubicBezTo>
                    <a:cubicBezTo>
                      <a:pt x="170" y="220"/>
                      <a:pt x="174" y="219"/>
                      <a:pt x="177" y="214"/>
                    </a:cubicBezTo>
                    <a:cubicBezTo>
                      <a:pt x="178" y="212"/>
                      <a:pt x="180" y="210"/>
                      <a:pt x="182" y="208"/>
                    </a:cubicBezTo>
                    <a:cubicBezTo>
                      <a:pt x="184" y="206"/>
                      <a:pt x="185" y="204"/>
                      <a:pt x="187" y="202"/>
                    </a:cubicBezTo>
                    <a:cubicBezTo>
                      <a:pt x="189" y="199"/>
                      <a:pt x="189" y="196"/>
                      <a:pt x="187" y="193"/>
                    </a:cubicBezTo>
                    <a:cubicBezTo>
                      <a:pt x="185" y="191"/>
                      <a:pt x="184" y="189"/>
                      <a:pt x="184" y="186"/>
                    </a:cubicBezTo>
                    <a:cubicBezTo>
                      <a:pt x="184" y="186"/>
                      <a:pt x="184" y="186"/>
                      <a:pt x="184" y="186"/>
                    </a:cubicBezTo>
                    <a:cubicBezTo>
                      <a:pt x="184" y="186"/>
                      <a:pt x="183" y="186"/>
                      <a:pt x="183" y="186"/>
                    </a:cubicBezTo>
                    <a:cubicBezTo>
                      <a:pt x="183" y="186"/>
                      <a:pt x="184" y="186"/>
                      <a:pt x="184" y="186"/>
                    </a:cubicBezTo>
                    <a:cubicBezTo>
                      <a:pt x="184" y="186"/>
                      <a:pt x="184" y="186"/>
                      <a:pt x="184" y="186"/>
                    </a:cubicBezTo>
                    <a:cubicBezTo>
                      <a:pt x="187" y="187"/>
                      <a:pt x="189" y="188"/>
                      <a:pt x="192" y="189"/>
                    </a:cubicBezTo>
                    <a:cubicBezTo>
                      <a:pt x="195" y="190"/>
                      <a:pt x="197" y="188"/>
                      <a:pt x="197" y="185"/>
                    </a:cubicBezTo>
                    <a:cubicBezTo>
                      <a:pt x="198" y="182"/>
                      <a:pt x="197" y="180"/>
                      <a:pt x="194" y="178"/>
                    </a:cubicBezTo>
                    <a:cubicBezTo>
                      <a:pt x="193" y="177"/>
                      <a:pt x="190" y="177"/>
                      <a:pt x="188" y="176"/>
                    </a:cubicBezTo>
                    <a:cubicBezTo>
                      <a:pt x="188" y="176"/>
                      <a:pt x="187" y="175"/>
                      <a:pt x="187" y="175"/>
                    </a:cubicBezTo>
                    <a:cubicBezTo>
                      <a:pt x="188" y="174"/>
                      <a:pt x="188" y="173"/>
                      <a:pt x="189" y="173"/>
                    </a:cubicBezTo>
                    <a:cubicBezTo>
                      <a:pt x="191" y="172"/>
                      <a:pt x="192" y="171"/>
                      <a:pt x="194" y="171"/>
                    </a:cubicBezTo>
                    <a:cubicBezTo>
                      <a:pt x="199" y="173"/>
                      <a:pt x="203" y="172"/>
                      <a:pt x="208" y="172"/>
                    </a:cubicBezTo>
                    <a:cubicBezTo>
                      <a:pt x="211" y="172"/>
                      <a:pt x="213" y="170"/>
                      <a:pt x="214" y="167"/>
                    </a:cubicBezTo>
                    <a:cubicBezTo>
                      <a:pt x="214" y="166"/>
                      <a:pt x="215" y="165"/>
                      <a:pt x="215" y="164"/>
                    </a:cubicBezTo>
                    <a:cubicBezTo>
                      <a:pt x="216" y="165"/>
                      <a:pt x="217" y="165"/>
                      <a:pt x="217" y="166"/>
                    </a:cubicBezTo>
                    <a:cubicBezTo>
                      <a:pt x="218" y="166"/>
                      <a:pt x="219" y="167"/>
                      <a:pt x="220" y="168"/>
                    </a:cubicBezTo>
                    <a:cubicBezTo>
                      <a:pt x="227" y="171"/>
                      <a:pt x="232" y="170"/>
                      <a:pt x="237" y="164"/>
                    </a:cubicBezTo>
                    <a:cubicBezTo>
                      <a:pt x="243" y="157"/>
                      <a:pt x="249" y="151"/>
                      <a:pt x="256" y="147"/>
                    </a:cubicBezTo>
                    <a:cubicBezTo>
                      <a:pt x="260" y="145"/>
                      <a:pt x="264" y="143"/>
                      <a:pt x="267" y="140"/>
                    </a:cubicBezTo>
                    <a:cubicBezTo>
                      <a:pt x="269" y="137"/>
                      <a:pt x="271" y="136"/>
                      <a:pt x="274" y="136"/>
                    </a:cubicBezTo>
                    <a:cubicBezTo>
                      <a:pt x="282" y="133"/>
                      <a:pt x="290" y="127"/>
                      <a:pt x="298" y="126"/>
                    </a:cubicBezTo>
                    <a:cubicBezTo>
                      <a:pt x="306" y="122"/>
                      <a:pt x="314" y="118"/>
                      <a:pt x="321" y="113"/>
                    </a:cubicBezTo>
                    <a:cubicBezTo>
                      <a:pt x="322" y="112"/>
                      <a:pt x="322" y="110"/>
                      <a:pt x="323" y="109"/>
                    </a:cubicBezTo>
                    <a:cubicBezTo>
                      <a:pt x="323" y="107"/>
                      <a:pt x="322" y="106"/>
                      <a:pt x="319" y="105"/>
                    </a:cubicBezTo>
                    <a:cubicBezTo>
                      <a:pt x="317" y="104"/>
                      <a:pt x="315" y="103"/>
                      <a:pt x="313" y="103"/>
                    </a:cubicBezTo>
                    <a:cubicBezTo>
                      <a:pt x="313" y="103"/>
                      <a:pt x="313" y="103"/>
                      <a:pt x="313" y="103"/>
                    </a:cubicBezTo>
                    <a:cubicBezTo>
                      <a:pt x="312" y="104"/>
                      <a:pt x="312" y="104"/>
                      <a:pt x="312" y="104"/>
                    </a:cubicBezTo>
                    <a:cubicBezTo>
                      <a:pt x="313" y="103"/>
                      <a:pt x="313" y="103"/>
                      <a:pt x="313" y="103"/>
                    </a:cubicBezTo>
                    <a:cubicBezTo>
                      <a:pt x="313" y="103"/>
                      <a:pt x="313" y="103"/>
                      <a:pt x="313" y="103"/>
                    </a:cubicBezTo>
                    <a:cubicBezTo>
                      <a:pt x="314" y="101"/>
                      <a:pt x="314" y="99"/>
                      <a:pt x="317" y="99"/>
                    </a:cubicBezTo>
                    <a:cubicBezTo>
                      <a:pt x="325" y="99"/>
                      <a:pt x="333" y="98"/>
                      <a:pt x="341" y="97"/>
                    </a:cubicBezTo>
                    <a:cubicBezTo>
                      <a:pt x="349" y="93"/>
                      <a:pt x="357" y="89"/>
                      <a:pt x="365" y="85"/>
                    </a:cubicBezTo>
                    <a:cubicBezTo>
                      <a:pt x="366" y="85"/>
                      <a:pt x="367" y="84"/>
                      <a:pt x="367" y="83"/>
                    </a:cubicBezTo>
                    <a:cubicBezTo>
                      <a:pt x="369" y="81"/>
                      <a:pt x="371" y="80"/>
                      <a:pt x="372" y="77"/>
                    </a:cubicBezTo>
                    <a:cubicBezTo>
                      <a:pt x="373" y="74"/>
                      <a:pt x="374" y="71"/>
                      <a:pt x="374" y="68"/>
                    </a:cubicBezTo>
                    <a:cubicBezTo>
                      <a:pt x="374" y="64"/>
                      <a:pt x="372" y="61"/>
                      <a:pt x="369" y="60"/>
                    </a:cubicBezTo>
                    <a:cubicBezTo>
                      <a:pt x="366" y="59"/>
                      <a:pt x="365" y="58"/>
                      <a:pt x="365" y="55"/>
                    </a:cubicBezTo>
                    <a:cubicBezTo>
                      <a:pt x="366" y="51"/>
                      <a:pt x="366" y="48"/>
                      <a:pt x="366" y="44"/>
                    </a:cubicBezTo>
                    <a:cubicBezTo>
                      <a:pt x="366" y="43"/>
                      <a:pt x="365" y="42"/>
                      <a:pt x="364" y="41"/>
                    </a:cubicBezTo>
                    <a:cubicBezTo>
                      <a:pt x="361" y="40"/>
                      <a:pt x="357" y="39"/>
                      <a:pt x="353" y="38"/>
                    </a:cubicBezTo>
                    <a:cubicBezTo>
                      <a:pt x="350" y="37"/>
                      <a:pt x="347" y="37"/>
                      <a:pt x="344" y="39"/>
                    </a:cubicBezTo>
                    <a:cubicBezTo>
                      <a:pt x="343" y="40"/>
                      <a:pt x="342" y="40"/>
                      <a:pt x="340" y="40"/>
                    </a:cubicBezTo>
                    <a:cubicBezTo>
                      <a:pt x="340" y="40"/>
                      <a:pt x="340" y="41"/>
                      <a:pt x="340" y="41"/>
                    </a:cubicBezTo>
                    <a:cubicBezTo>
                      <a:pt x="339" y="41"/>
                      <a:pt x="339" y="41"/>
                      <a:pt x="339" y="41"/>
                    </a:cubicBezTo>
                    <a:cubicBezTo>
                      <a:pt x="338" y="41"/>
                      <a:pt x="338" y="42"/>
                      <a:pt x="337" y="42"/>
                    </a:cubicBezTo>
                    <a:cubicBezTo>
                      <a:pt x="337" y="43"/>
                      <a:pt x="337" y="42"/>
                      <a:pt x="336" y="42"/>
                    </a:cubicBezTo>
                    <a:cubicBezTo>
                      <a:pt x="337" y="41"/>
                      <a:pt x="338" y="41"/>
                      <a:pt x="339" y="41"/>
                    </a:cubicBezTo>
                    <a:cubicBezTo>
                      <a:pt x="339" y="41"/>
                      <a:pt x="339" y="41"/>
                      <a:pt x="339" y="40"/>
                    </a:cubicBezTo>
                    <a:cubicBezTo>
                      <a:pt x="340" y="40"/>
                      <a:pt x="340" y="40"/>
                      <a:pt x="340" y="40"/>
                    </a:cubicBezTo>
                    <a:cubicBezTo>
                      <a:pt x="342" y="38"/>
                      <a:pt x="344" y="37"/>
                      <a:pt x="345" y="35"/>
                    </a:cubicBezTo>
                    <a:cubicBezTo>
                      <a:pt x="348" y="33"/>
                      <a:pt x="348" y="32"/>
                      <a:pt x="345" y="30"/>
                    </a:cubicBezTo>
                    <a:cubicBezTo>
                      <a:pt x="344" y="29"/>
                      <a:pt x="343" y="28"/>
                      <a:pt x="343" y="28"/>
                    </a:cubicBezTo>
                    <a:cubicBezTo>
                      <a:pt x="342" y="27"/>
                      <a:pt x="342" y="27"/>
                      <a:pt x="341" y="27"/>
                    </a:cubicBezTo>
                    <a:cubicBezTo>
                      <a:pt x="337" y="27"/>
                      <a:pt x="333" y="23"/>
                      <a:pt x="329" y="22"/>
                    </a:cubicBezTo>
                    <a:cubicBezTo>
                      <a:pt x="326" y="22"/>
                      <a:pt x="324" y="20"/>
                      <a:pt x="323" y="17"/>
                    </a:cubicBezTo>
                    <a:cubicBezTo>
                      <a:pt x="323" y="15"/>
                      <a:pt x="321" y="14"/>
                      <a:pt x="319" y="13"/>
                    </a:cubicBezTo>
                    <a:cubicBezTo>
                      <a:pt x="314" y="12"/>
                      <a:pt x="310" y="12"/>
                      <a:pt x="306" y="11"/>
                    </a:cubicBezTo>
                    <a:cubicBezTo>
                      <a:pt x="301" y="9"/>
                      <a:pt x="298" y="9"/>
                      <a:pt x="294" y="12"/>
                    </a:cubicBezTo>
                    <a:cubicBezTo>
                      <a:pt x="291" y="14"/>
                      <a:pt x="289" y="12"/>
                      <a:pt x="289" y="8"/>
                    </a:cubicBezTo>
                    <a:cubicBezTo>
                      <a:pt x="289" y="7"/>
                      <a:pt x="289" y="6"/>
                      <a:pt x="288" y="5"/>
                    </a:cubicBezTo>
                    <a:cubicBezTo>
                      <a:pt x="282" y="4"/>
                      <a:pt x="276" y="2"/>
                      <a:pt x="271" y="1"/>
                    </a:cubicBezTo>
                    <a:cubicBezTo>
                      <a:pt x="268" y="1"/>
                      <a:pt x="266" y="1"/>
                      <a:pt x="264" y="1"/>
                    </a:cubicBezTo>
                    <a:cubicBezTo>
                      <a:pt x="262" y="1"/>
                      <a:pt x="260" y="4"/>
                      <a:pt x="260" y="6"/>
                    </a:cubicBezTo>
                    <a:cubicBezTo>
                      <a:pt x="259" y="9"/>
                      <a:pt x="259" y="13"/>
                      <a:pt x="258" y="17"/>
                    </a:cubicBezTo>
                    <a:cubicBezTo>
                      <a:pt x="258" y="17"/>
                      <a:pt x="258" y="18"/>
                      <a:pt x="257" y="18"/>
                    </a:cubicBezTo>
                    <a:cubicBezTo>
                      <a:pt x="256" y="18"/>
                      <a:pt x="255" y="18"/>
                      <a:pt x="255" y="17"/>
                    </a:cubicBezTo>
                    <a:cubicBezTo>
                      <a:pt x="255" y="15"/>
                      <a:pt x="255" y="13"/>
                      <a:pt x="255" y="12"/>
                    </a:cubicBezTo>
                    <a:cubicBezTo>
                      <a:pt x="255" y="11"/>
                      <a:pt x="255" y="10"/>
                      <a:pt x="254" y="10"/>
                    </a:cubicBezTo>
                    <a:cubicBezTo>
                      <a:pt x="254" y="9"/>
                      <a:pt x="253" y="8"/>
                      <a:pt x="252" y="8"/>
                    </a:cubicBezTo>
                    <a:cubicBezTo>
                      <a:pt x="247" y="9"/>
                      <a:pt x="245" y="6"/>
                      <a:pt x="243" y="3"/>
                    </a:cubicBezTo>
                    <a:cubicBezTo>
                      <a:pt x="241" y="1"/>
                      <a:pt x="238" y="0"/>
                      <a:pt x="235" y="1"/>
                    </a:cubicBezTo>
                    <a:cubicBezTo>
                      <a:pt x="232" y="3"/>
                      <a:pt x="231" y="5"/>
                      <a:pt x="231" y="8"/>
                    </a:cubicBezTo>
                    <a:cubicBezTo>
                      <a:pt x="231" y="10"/>
                      <a:pt x="231" y="12"/>
                      <a:pt x="232" y="14"/>
                    </a:cubicBezTo>
                    <a:cubicBezTo>
                      <a:pt x="232" y="15"/>
                      <a:pt x="231" y="15"/>
                      <a:pt x="231" y="16"/>
                    </a:cubicBezTo>
                    <a:cubicBezTo>
                      <a:pt x="230" y="16"/>
                      <a:pt x="229" y="16"/>
                      <a:pt x="229" y="15"/>
                    </a:cubicBezTo>
                    <a:cubicBezTo>
                      <a:pt x="228" y="12"/>
                      <a:pt x="226" y="9"/>
                      <a:pt x="225" y="7"/>
                    </a:cubicBezTo>
                    <a:cubicBezTo>
                      <a:pt x="223" y="4"/>
                      <a:pt x="219" y="4"/>
                      <a:pt x="217" y="7"/>
                    </a:cubicBezTo>
                    <a:cubicBezTo>
                      <a:pt x="215" y="11"/>
                      <a:pt x="215" y="11"/>
                      <a:pt x="213" y="10"/>
                    </a:cubicBezTo>
                    <a:cubicBezTo>
                      <a:pt x="212" y="10"/>
                      <a:pt x="212" y="10"/>
                      <a:pt x="211" y="10"/>
                    </a:cubicBezTo>
                    <a:cubicBezTo>
                      <a:pt x="208" y="9"/>
                      <a:pt x="205" y="10"/>
                      <a:pt x="206" y="13"/>
                    </a:cubicBezTo>
                    <a:cubicBezTo>
                      <a:pt x="207" y="18"/>
                      <a:pt x="205" y="20"/>
                      <a:pt x="202" y="22"/>
                    </a:cubicBezTo>
                    <a:cubicBezTo>
                      <a:pt x="200" y="24"/>
                      <a:pt x="200" y="26"/>
                      <a:pt x="199" y="28"/>
                    </a:cubicBezTo>
                    <a:cubicBezTo>
                      <a:pt x="198" y="30"/>
                      <a:pt x="193" y="30"/>
                      <a:pt x="192" y="28"/>
                    </a:cubicBezTo>
                    <a:cubicBezTo>
                      <a:pt x="190" y="23"/>
                      <a:pt x="188" y="19"/>
                      <a:pt x="185" y="14"/>
                    </a:cubicBezTo>
                    <a:cubicBezTo>
                      <a:pt x="185" y="13"/>
                      <a:pt x="182" y="12"/>
                      <a:pt x="180" y="12"/>
                    </a:cubicBezTo>
                    <a:cubicBezTo>
                      <a:pt x="178" y="12"/>
                      <a:pt x="176" y="13"/>
                      <a:pt x="175" y="16"/>
                    </a:cubicBezTo>
                    <a:cubicBezTo>
                      <a:pt x="175" y="19"/>
                      <a:pt x="173" y="21"/>
                      <a:pt x="170" y="21"/>
                    </a:cubicBezTo>
                    <a:cubicBezTo>
                      <a:pt x="169" y="21"/>
                      <a:pt x="168" y="22"/>
                      <a:pt x="167" y="22"/>
                    </a:cubicBezTo>
                    <a:cubicBezTo>
                      <a:pt x="166" y="23"/>
                      <a:pt x="165" y="24"/>
                      <a:pt x="166" y="25"/>
                    </a:cubicBezTo>
                    <a:cubicBezTo>
                      <a:pt x="167" y="29"/>
                      <a:pt x="169" y="33"/>
                      <a:pt x="170" y="37"/>
                    </a:cubicBezTo>
                    <a:cubicBezTo>
                      <a:pt x="170" y="37"/>
                      <a:pt x="171" y="37"/>
                      <a:pt x="171" y="37"/>
                    </a:cubicBezTo>
                    <a:cubicBezTo>
                      <a:pt x="171" y="38"/>
                      <a:pt x="171" y="38"/>
                      <a:pt x="171" y="38"/>
                    </a:cubicBezTo>
                    <a:cubicBezTo>
                      <a:pt x="170" y="37"/>
                      <a:pt x="170" y="37"/>
                      <a:pt x="170" y="37"/>
                    </a:cubicBezTo>
                    <a:cubicBezTo>
                      <a:pt x="170" y="37"/>
                      <a:pt x="170" y="37"/>
                      <a:pt x="170" y="37"/>
                    </a:cubicBezTo>
                    <a:cubicBezTo>
                      <a:pt x="168" y="37"/>
                      <a:pt x="165" y="36"/>
                      <a:pt x="164" y="34"/>
                    </a:cubicBezTo>
                    <a:cubicBezTo>
                      <a:pt x="162" y="32"/>
                      <a:pt x="160" y="31"/>
                      <a:pt x="158" y="32"/>
                    </a:cubicBezTo>
                    <a:cubicBezTo>
                      <a:pt x="156" y="32"/>
                      <a:pt x="155" y="32"/>
                      <a:pt x="154" y="31"/>
                    </a:cubicBezTo>
                    <a:cubicBezTo>
                      <a:pt x="153" y="29"/>
                      <a:pt x="152" y="28"/>
                      <a:pt x="151" y="27"/>
                    </a:cubicBezTo>
                    <a:cubicBezTo>
                      <a:pt x="149" y="24"/>
                      <a:pt x="147" y="24"/>
                      <a:pt x="145" y="26"/>
                    </a:cubicBezTo>
                    <a:cubicBezTo>
                      <a:pt x="144" y="27"/>
                      <a:pt x="142" y="29"/>
                      <a:pt x="141" y="30"/>
                    </a:cubicBezTo>
                    <a:cubicBezTo>
                      <a:pt x="140" y="31"/>
                      <a:pt x="139" y="31"/>
                      <a:pt x="138" y="30"/>
                    </a:cubicBezTo>
                    <a:cubicBezTo>
                      <a:pt x="136" y="28"/>
                      <a:pt x="133" y="27"/>
                      <a:pt x="130" y="28"/>
                    </a:cubicBezTo>
                    <a:cubicBezTo>
                      <a:pt x="124" y="29"/>
                      <a:pt x="118" y="31"/>
                      <a:pt x="113" y="35"/>
                    </a:cubicBezTo>
                    <a:cubicBezTo>
                      <a:pt x="112" y="35"/>
                      <a:pt x="111" y="37"/>
                      <a:pt x="110" y="38"/>
                    </a:cubicBezTo>
                    <a:cubicBezTo>
                      <a:pt x="108" y="40"/>
                      <a:pt x="108" y="44"/>
                      <a:pt x="111" y="46"/>
                    </a:cubicBezTo>
                    <a:cubicBezTo>
                      <a:pt x="112" y="47"/>
                      <a:pt x="113" y="47"/>
                      <a:pt x="114" y="47"/>
                    </a:cubicBezTo>
                    <a:cubicBezTo>
                      <a:pt x="114" y="47"/>
                      <a:pt x="114" y="47"/>
                      <a:pt x="114" y="47"/>
                    </a:cubicBezTo>
                    <a:cubicBezTo>
                      <a:pt x="114" y="47"/>
                      <a:pt x="114" y="47"/>
                      <a:pt x="115" y="47"/>
                    </a:cubicBezTo>
                    <a:cubicBezTo>
                      <a:pt x="115" y="46"/>
                      <a:pt x="116" y="45"/>
                      <a:pt x="117" y="44"/>
                    </a:cubicBezTo>
                    <a:cubicBezTo>
                      <a:pt x="117" y="44"/>
                      <a:pt x="118" y="43"/>
                      <a:pt x="118" y="44"/>
                    </a:cubicBezTo>
                    <a:cubicBezTo>
                      <a:pt x="119" y="44"/>
                      <a:pt x="119" y="45"/>
                      <a:pt x="118" y="46"/>
                    </a:cubicBezTo>
                    <a:cubicBezTo>
                      <a:pt x="117" y="46"/>
                      <a:pt x="116" y="46"/>
                      <a:pt x="115" y="47"/>
                    </a:cubicBezTo>
                    <a:cubicBezTo>
                      <a:pt x="115" y="47"/>
                      <a:pt x="114" y="47"/>
                      <a:pt x="114" y="47"/>
                    </a:cubicBezTo>
                    <a:cubicBezTo>
                      <a:pt x="114" y="47"/>
                      <a:pt x="114" y="47"/>
                      <a:pt x="114" y="47"/>
                    </a:cubicBezTo>
                    <a:cubicBezTo>
                      <a:pt x="114" y="49"/>
                      <a:pt x="114" y="51"/>
                      <a:pt x="115" y="53"/>
                    </a:cubicBezTo>
                    <a:cubicBezTo>
                      <a:pt x="116" y="57"/>
                      <a:pt x="116" y="57"/>
                      <a:pt x="115" y="58"/>
                    </a:cubicBezTo>
                    <a:cubicBezTo>
                      <a:pt x="114" y="59"/>
                      <a:pt x="113" y="60"/>
                      <a:pt x="112" y="62"/>
                    </a:cubicBezTo>
                    <a:cubicBezTo>
                      <a:pt x="109" y="65"/>
                      <a:pt x="110" y="69"/>
                      <a:pt x="115" y="71"/>
                    </a:cubicBezTo>
                    <a:cubicBezTo>
                      <a:pt x="115" y="71"/>
                      <a:pt x="116" y="72"/>
                      <a:pt x="117" y="72"/>
                    </a:cubicBezTo>
                    <a:cubicBezTo>
                      <a:pt x="116" y="72"/>
                      <a:pt x="116" y="73"/>
                      <a:pt x="115" y="73"/>
                    </a:cubicBezTo>
                    <a:cubicBezTo>
                      <a:pt x="114" y="73"/>
                      <a:pt x="113" y="73"/>
                      <a:pt x="112" y="73"/>
                    </a:cubicBezTo>
                    <a:cubicBezTo>
                      <a:pt x="109" y="74"/>
                      <a:pt x="108" y="76"/>
                      <a:pt x="108" y="79"/>
                    </a:cubicBezTo>
                    <a:cubicBezTo>
                      <a:pt x="109" y="83"/>
                      <a:pt x="111" y="87"/>
                      <a:pt x="114" y="90"/>
                    </a:cubicBezTo>
                    <a:cubicBezTo>
                      <a:pt x="117" y="93"/>
                      <a:pt x="120" y="94"/>
                      <a:pt x="124" y="94"/>
                    </a:cubicBezTo>
                    <a:cubicBezTo>
                      <a:pt x="124" y="94"/>
                      <a:pt x="124" y="93"/>
                      <a:pt x="124" y="93"/>
                    </a:cubicBezTo>
                    <a:cubicBezTo>
                      <a:pt x="124" y="93"/>
                      <a:pt x="125" y="93"/>
                      <a:pt x="125" y="93"/>
                    </a:cubicBezTo>
                    <a:cubicBezTo>
                      <a:pt x="125" y="93"/>
                      <a:pt x="124" y="93"/>
                      <a:pt x="124" y="94"/>
                    </a:cubicBezTo>
                    <a:cubicBezTo>
                      <a:pt x="124" y="94"/>
                      <a:pt x="124" y="94"/>
                      <a:pt x="124" y="94"/>
                    </a:cubicBezTo>
                    <a:cubicBezTo>
                      <a:pt x="125" y="96"/>
                      <a:pt x="125" y="98"/>
                      <a:pt x="127" y="99"/>
                    </a:cubicBezTo>
                    <a:cubicBezTo>
                      <a:pt x="131" y="104"/>
                      <a:pt x="136" y="106"/>
                      <a:pt x="142" y="107"/>
                    </a:cubicBezTo>
                    <a:cubicBezTo>
                      <a:pt x="146" y="108"/>
                      <a:pt x="150" y="106"/>
                      <a:pt x="154" y="104"/>
                    </a:cubicBezTo>
                    <a:cubicBezTo>
                      <a:pt x="154" y="104"/>
                      <a:pt x="154" y="103"/>
                      <a:pt x="154" y="103"/>
                    </a:cubicBezTo>
                    <a:cubicBezTo>
                      <a:pt x="154" y="103"/>
                      <a:pt x="155" y="103"/>
                      <a:pt x="154" y="104"/>
                    </a:cubicBezTo>
                    <a:cubicBezTo>
                      <a:pt x="154" y="104"/>
                      <a:pt x="154" y="104"/>
                      <a:pt x="154" y="104"/>
                    </a:cubicBezTo>
                    <a:cubicBezTo>
                      <a:pt x="154" y="106"/>
                      <a:pt x="154" y="108"/>
                      <a:pt x="156" y="109"/>
                    </a:cubicBezTo>
                    <a:cubicBezTo>
                      <a:pt x="162" y="113"/>
                      <a:pt x="169" y="115"/>
                      <a:pt x="176" y="113"/>
                    </a:cubicBezTo>
                    <a:cubicBezTo>
                      <a:pt x="183" y="112"/>
                      <a:pt x="191" y="111"/>
                      <a:pt x="195" y="103"/>
                    </a:cubicBezTo>
                    <a:cubicBezTo>
                      <a:pt x="196" y="102"/>
                      <a:pt x="198" y="101"/>
                      <a:pt x="200" y="101"/>
                    </a:cubicBezTo>
                    <a:cubicBezTo>
                      <a:pt x="200" y="100"/>
                      <a:pt x="200" y="100"/>
                      <a:pt x="200" y="100"/>
                    </a:cubicBezTo>
                    <a:cubicBezTo>
                      <a:pt x="200" y="100"/>
                      <a:pt x="200" y="100"/>
                      <a:pt x="200" y="100"/>
                    </a:cubicBezTo>
                    <a:cubicBezTo>
                      <a:pt x="200" y="100"/>
                      <a:pt x="200" y="101"/>
                      <a:pt x="200" y="101"/>
                    </a:cubicBezTo>
                    <a:cubicBezTo>
                      <a:pt x="199" y="101"/>
                      <a:pt x="199" y="102"/>
                      <a:pt x="199" y="103"/>
                    </a:cubicBezTo>
                    <a:cubicBezTo>
                      <a:pt x="199" y="103"/>
                      <a:pt x="198" y="104"/>
                      <a:pt x="198" y="104"/>
                    </a:cubicBezTo>
                    <a:cubicBezTo>
                      <a:pt x="197" y="106"/>
                      <a:pt x="198" y="109"/>
                      <a:pt x="200" y="109"/>
                    </a:cubicBezTo>
                    <a:cubicBezTo>
                      <a:pt x="203" y="111"/>
                      <a:pt x="207" y="110"/>
                      <a:pt x="210" y="113"/>
                    </a:cubicBezTo>
                    <a:cubicBezTo>
                      <a:pt x="210" y="113"/>
                      <a:pt x="210" y="113"/>
                      <a:pt x="210" y="113"/>
                    </a:cubicBezTo>
                    <a:cubicBezTo>
                      <a:pt x="211" y="114"/>
                      <a:pt x="211" y="114"/>
                      <a:pt x="211" y="114"/>
                    </a:cubicBezTo>
                    <a:cubicBezTo>
                      <a:pt x="210" y="113"/>
                      <a:pt x="210" y="113"/>
                      <a:pt x="210" y="113"/>
                    </a:cubicBezTo>
                    <a:cubicBezTo>
                      <a:pt x="210" y="113"/>
                      <a:pt x="210" y="113"/>
                      <a:pt x="210" y="113"/>
                    </a:cubicBezTo>
                    <a:cubicBezTo>
                      <a:pt x="198" y="112"/>
                      <a:pt x="187" y="112"/>
                      <a:pt x="177" y="117"/>
                    </a:cubicBezTo>
                    <a:cubicBezTo>
                      <a:pt x="172" y="120"/>
                      <a:pt x="167" y="119"/>
                      <a:pt x="162" y="118"/>
                    </a:cubicBezTo>
                    <a:cubicBezTo>
                      <a:pt x="159" y="117"/>
                      <a:pt x="156" y="117"/>
                      <a:pt x="152" y="116"/>
                    </a:cubicBezTo>
                    <a:cubicBezTo>
                      <a:pt x="151" y="116"/>
                      <a:pt x="148" y="118"/>
                      <a:pt x="148" y="120"/>
                    </a:cubicBezTo>
                    <a:cubicBezTo>
                      <a:pt x="147" y="124"/>
                      <a:pt x="147" y="129"/>
                      <a:pt x="147" y="133"/>
                    </a:cubicBezTo>
                    <a:cubicBezTo>
                      <a:pt x="147" y="135"/>
                      <a:pt x="146" y="135"/>
                      <a:pt x="145" y="135"/>
                    </a:cubicBezTo>
                    <a:cubicBezTo>
                      <a:pt x="145" y="135"/>
                      <a:pt x="145" y="134"/>
                      <a:pt x="144" y="134"/>
                    </a:cubicBezTo>
                    <a:cubicBezTo>
                      <a:pt x="143" y="122"/>
                      <a:pt x="137" y="115"/>
                      <a:pt x="127" y="110"/>
                    </a:cubicBezTo>
                    <a:cubicBezTo>
                      <a:pt x="126" y="109"/>
                      <a:pt x="126" y="109"/>
                      <a:pt x="125" y="109"/>
                    </a:cubicBezTo>
                    <a:cubicBezTo>
                      <a:pt x="123" y="107"/>
                      <a:pt x="120" y="108"/>
                      <a:pt x="118" y="110"/>
                    </a:cubicBezTo>
                    <a:cubicBezTo>
                      <a:pt x="114" y="113"/>
                      <a:pt x="111" y="116"/>
                      <a:pt x="108" y="120"/>
                    </a:cubicBezTo>
                    <a:cubicBezTo>
                      <a:pt x="109" y="122"/>
                      <a:pt x="110" y="124"/>
                      <a:pt x="109" y="126"/>
                    </a:cubicBezTo>
                    <a:close/>
                    <a:moveTo>
                      <a:pt x="74" y="229"/>
                    </a:moveTo>
                    <a:cubicBezTo>
                      <a:pt x="74" y="229"/>
                      <a:pt x="74" y="229"/>
                      <a:pt x="74" y="228"/>
                    </a:cubicBezTo>
                    <a:cubicBezTo>
                      <a:pt x="74" y="229"/>
                      <a:pt x="74" y="229"/>
                      <a:pt x="75" y="229"/>
                    </a:cubicBezTo>
                    <a:cubicBezTo>
                      <a:pt x="75" y="229"/>
                      <a:pt x="75" y="229"/>
                      <a:pt x="75" y="229"/>
                    </a:cubicBezTo>
                    <a:lnTo>
                      <a:pt x="74" y="229"/>
                    </a:lnTo>
                    <a:close/>
                    <a:moveTo>
                      <a:pt x="82" y="203"/>
                    </a:moveTo>
                    <a:cubicBezTo>
                      <a:pt x="81" y="203"/>
                      <a:pt x="81" y="203"/>
                      <a:pt x="81" y="203"/>
                    </a:cubicBezTo>
                    <a:cubicBezTo>
                      <a:pt x="81" y="202"/>
                      <a:pt x="81" y="202"/>
                      <a:pt x="81" y="202"/>
                    </a:cubicBezTo>
                    <a:cubicBezTo>
                      <a:pt x="82" y="202"/>
                      <a:pt x="82" y="202"/>
                      <a:pt x="82" y="202"/>
                    </a:cubicBezTo>
                    <a:lnTo>
                      <a:pt x="82" y="203"/>
                    </a:lnTo>
                    <a:close/>
                    <a:moveTo>
                      <a:pt x="99" y="241"/>
                    </a:moveTo>
                    <a:cubicBezTo>
                      <a:pt x="99" y="241"/>
                      <a:pt x="99" y="241"/>
                      <a:pt x="99" y="241"/>
                    </a:cubicBezTo>
                    <a:cubicBezTo>
                      <a:pt x="99" y="242"/>
                      <a:pt x="98" y="242"/>
                      <a:pt x="98" y="242"/>
                    </a:cubicBezTo>
                    <a:cubicBezTo>
                      <a:pt x="98" y="243"/>
                      <a:pt x="98" y="243"/>
                      <a:pt x="97" y="243"/>
                    </a:cubicBezTo>
                    <a:cubicBezTo>
                      <a:pt x="97" y="243"/>
                      <a:pt x="96" y="244"/>
                      <a:pt x="96" y="244"/>
                    </a:cubicBezTo>
                    <a:cubicBezTo>
                      <a:pt x="97" y="243"/>
                      <a:pt x="97" y="243"/>
                      <a:pt x="98" y="242"/>
                    </a:cubicBezTo>
                    <a:cubicBezTo>
                      <a:pt x="98" y="242"/>
                      <a:pt x="99" y="241"/>
                      <a:pt x="99" y="241"/>
                    </a:cubicBezTo>
                    <a:cubicBezTo>
                      <a:pt x="99" y="241"/>
                      <a:pt x="99" y="240"/>
                      <a:pt x="99" y="240"/>
                    </a:cubicBezTo>
                    <a:cubicBezTo>
                      <a:pt x="99" y="240"/>
                      <a:pt x="99" y="240"/>
                      <a:pt x="99" y="241"/>
                    </a:cubicBezTo>
                    <a:close/>
                    <a:moveTo>
                      <a:pt x="303" y="108"/>
                    </a:moveTo>
                    <a:cubicBezTo>
                      <a:pt x="303" y="108"/>
                      <a:pt x="304" y="108"/>
                      <a:pt x="304" y="108"/>
                    </a:cubicBezTo>
                    <a:cubicBezTo>
                      <a:pt x="304" y="108"/>
                      <a:pt x="304" y="109"/>
                      <a:pt x="304" y="109"/>
                    </a:cubicBezTo>
                    <a:cubicBezTo>
                      <a:pt x="303" y="109"/>
                      <a:pt x="303" y="109"/>
                      <a:pt x="302" y="109"/>
                    </a:cubicBezTo>
                    <a:cubicBezTo>
                      <a:pt x="302" y="108"/>
                      <a:pt x="303" y="108"/>
                      <a:pt x="303" y="108"/>
                    </a:cubicBezTo>
                    <a:close/>
                    <a:moveTo>
                      <a:pt x="128" y="90"/>
                    </a:moveTo>
                    <a:cubicBezTo>
                      <a:pt x="128" y="90"/>
                      <a:pt x="127" y="91"/>
                      <a:pt x="127" y="91"/>
                    </a:cubicBezTo>
                    <a:cubicBezTo>
                      <a:pt x="127" y="90"/>
                      <a:pt x="127" y="90"/>
                      <a:pt x="128" y="90"/>
                    </a:cubicBezTo>
                    <a:cubicBezTo>
                      <a:pt x="128" y="90"/>
                      <a:pt x="128" y="90"/>
                      <a:pt x="128" y="90"/>
                    </a:cubicBezTo>
                    <a:close/>
                    <a:moveTo>
                      <a:pt x="178" y="171"/>
                    </a:moveTo>
                    <a:cubicBezTo>
                      <a:pt x="178" y="172"/>
                      <a:pt x="178" y="172"/>
                      <a:pt x="178" y="172"/>
                    </a:cubicBezTo>
                    <a:cubicBezTo>
                      <a:pt x="177" y="171"/>
                      <a:pt x="177" y="171"/>
                      <a:pt x="177" y="171"/>
                    </a:cubicBezTo>
                    <a:lnTo>
                      <a:pt x="178" y="1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6" name="Freeform 234">
                <a:extLst>
                  <a:ext uri="{FF2B5EF4-FFF2-40B4-BE49-F238E27FC236}">
                    <a16:creationId xmlns:a16="http://schemas.microsoft.com/office/drawing/2014/main" id="{A5D1C5C2-6215-4E21-9BA2-C059E7F525DA}"/>
                  </a:ext>
                </a:extLst>
              </p:cNvPr>
              <p:cNvSpPr>
                <a:spLocks noEditPoints="1"/>
              </p:cNvSpPr>
              <p:nvPr/>
            </p:nvSpPr>
            <p:spPr bwMode="auto">
              <a:xfrm>
                <a:off x="2825" y="2835"/>
                <a:ext cx="136" cy="185"/>
              </a:xfrm>
              <a:custGeom>
                <a:avLst/>
                <a:gdLst>
                  <a:gd name="T0" fmla="*/ 86 w 266"/>
                  <a:gd name="T1" fmla="*/ 146 h 364"/>
                  <a:gd name="T2" fmla="*/ 84 w 266"/>
                  <a:gd name="T3" fmla="*/ 137 h 364"/>
                  <a:gd name="T4" fmla="*/ 90 w 266"/>
                  <a:gd name="T5" fmla="*/ 140 h 364"/>
                  <a:gd name="T6" fmla="*/ 107 w 266"/>
                  <a:gd name="T7" fmla="*/ 133 h 364"/>
                  <a:gd name="T8" fmla="*/ 107 w 266"/>
                  <a:gd name="T9" fmla="*/ 120 h 364"/>
                  <a:gd name="T10" fmla="*/ 107 w 266"/>
                  <a:gd name="T11" fmla="*/ 127 h 364"/>
                  <a:gd name="T12" fmla="*/ 115 w 266"/>
                  <a:gd name="T13" fmla="*/ 144 h 364"/>
                  <a:gd name="T14" fmla="*/ 118 w 266"/>
                  <a:gd name="T15" fmla="*/ 175 h 364"/>
                  <a:gd name="T16" fmla="*/ 129 w 266"/>
                  <a:gd name="T17" fmla="*/ 183 h 364"/>
                  <a:gd name="T18" fmla="*/ 145 w 266"/>
                  <a:gd name="T19" fmla="*/ 196 h 364"/>
                  <a:gd name="T20" fmla="*/ 125 w 266"/>
                  <a:gd name="T21" fmla="*/ 244 h 364"/>
                  <a:gd name="T22" fmla="*/ 77 w 266"/>
                  <a:gd name="T23" fmla="*/ 264 h 364"/>
                  <a:gd name="T24" fmla="*/ 81 w 266"/>
                  <a:gd name="T25" fmla="*/ 294 h 364"/>
                  <a:gd name="T26" fmla="*/ 122 w 266"/>
                  <a:gd name="T27" fmla="*/ 313 h 364"/>
                  <a:gd name="T28" fmla="*/ 137 w 266"/>
                  <a:gd name="T29" fmla="*/ 339 h 364"/>
                  <a:gd name="T30" fmla="*/ 179 w 266"/>
                  <a:gd name="T31" fmla="*/ 364 h 364"/>
                  <a:gd name="T32" fmla="*/ 163 w 266"/>
                  <a:gd name="T33" fmla="*/ 322 h 364"/>
                  <a:gd name="T34" fmla="*/ 163 w 266"/>
                  <a:gd name="T35" fmla="*/ 322 h 364"/>
                  <a:gd name="T36" fmla="*/ 198 w 266"/>
                  <a:gd name="T37" fmla="*/ 354 h 364"/>
                  <a:gd name="T38" fmla="*/ 211 w 266"/>
                  <a:gd name="T39" fmla="*/ 326 h 364"/>
                  <a:gd name="T40" fmla="*/ 191 w 266"/>
                  <a:gd name="T41" fmla="*/ 282 h 364"/>
                  <a:gd name="T42" fmla="*/ 187 w 266"/>
                  <a:gd name="T43" fmla="*/ 266 h 364"/>
                  <a:gd name="T44" fmla="*/ 202 w 266"/>
                  <a:gd name="T45" fmla="*/ 256 h 364"/>
                  <a:gd name="T46" fmla="*/ 228 w 266"/>
                  <a:gd name="T47" fmla="*/ 295 h 364"/>
                  <a:gd name="T48" fmla="*/ 260 w 266"/>
                  <a:gd name="T49" fmla="*/ 264 h 364"/>
                  <a:gd name="T50" fmla="*/ 252 w 266"/>
                  <a:gd name="T51" fmla="*/ 243 h 364"/>
                  <a:gd name="T52" fmla="*/ 252 w 266"/>
                  <a:gd name="T53" fmla="*/ 239 h 364"/>
                  <a:gd name="T54" fmla="*/ 241 w 266"/>
                  <a:gd name="T55" fmla="*/ 232 h 364"/>
                  <a:gd name="T56" fmla="*/ 210 w 266"/>
                  <a:gd name="T57" fmla="*/ 198 h 364"/>
                  <a:gd name="T58" fmla="*/ 229 w 266"/>
                  <a:gd name="T59" fmla="*/ 181 h 364"/>
                  <a:gd name="T60" fmla="*/ 223 w 266"/>
                  <a:gd name="T61" fmla="*/ 143 h 364"/>
                  <a:gd name="T62" fmla="*/ 199 w 266"/>
                  <a:gd name="T63" fmla="*/ 121 h 364"/>
                  <a:gd name="T64" fmla="*/ 186 w 266"/>
                  <a:gd name="T65" fmla="*/ 101 h 364"/>
                  <a:gd name="T66" fmla="*/ 175 w 266"/>
                  <a:gd name="T67" fmla="*/ 88 h 364"/>
                  <a:gd name="T68" fmla="*/ 153 w 266"/>
                  <a:gd name="T69" fmla="*/ 57 h 364"/>
                  <a:gd name="T70" fmla="*/ 127 w 266"/>
                  <a:gd name="T71" fmla="*/ 62 h 364"/>
                  <a:gd name="T72" fmla="*/ 117 w 266"/>
                  <a:gd name="T73" fmla="*/ 63 h 364"/>
                  <a:gd name="T74" fmla="*/ 119 w 266"/>
                  <a:gd name="T75" fmla="*/ 16 h 364"/>
                  <a:gd name="T76" fmla="*/ 67 w 266"/>
                  <a:gd name="T77" fmla="*/ 53 h 364"/>
                  <a:gd name="T78" fmla="*/ 59 w 266"/>
                  <a:gd name="T79" fmla="*/ 80 h 364"/>
                  <a:gd name="T80" fmla="*/ 54 w 266"/>
                  <a:gd name="T81" fmla="*/ 55 h 364"/>
                  <a:gd name="T82" fmla="*/ 89 w 266"/>
                  <a:gd name="T83" fmla="*/ 11 h 364"/>
                  <a:gd name="T84" fmla="*/ 23 w 266"/>
                  <a:gd name="T85" fmla="*/ 36 h 364"/>
                  <a:gd name="T86" fmla="*/ 6 w 266"/>
                  <a:gd name="T87" fmla="*/ 80 h 364"/>
                  <a:gd name="T88" fmla="*/ 10 w 266"/>
                  <a:gd name="T89" fmla="*/ 87 h 364"/>
                  <a:gd name="T90" fmla="*/ 19 w 266"/>
                  <a:gd name="T91" fmla="*/ 115 h 364"/>
                  <a:gd name="T92" fmla="*/ 55 w 266"/>
                  <a:gd name="T93" fmla="*/ 133 h 364"/>
                  <a:gd name="T94" fmla="*/ 143 w 266"/>
                  <a:gd name="T95" fmla="*/ 280 h 364"/>
                  <a:gd name="T96" fmla="*/ 218 w 266"/>
                  <a:gd name="T97" fmla="*/ 149 h 364"/>
                  <a:gd name="T98" fmla="*/ 216 w 266"/>
                  <a:gd name="T99" fmla="*/ 153 h 364"/>
                  <a:gd name="T100" fmla="*/ 114 w 266"/>
                  <a:gd name="T101" fmla="*/ 67 h 364"/>
                  <a:gd name="T102" fmla="*/ 53 w 266"/>
                  <a:gd name="T103" fmla="*/ 88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66" h="364">
                    <a:moveTo>
                      <a:pt x="55" y="133"/>
                    </a:moveTo>
                    <a:cubicBezTo>
                      <a:pt x="62" y="133"/>
                      <a:pt x="67" y="139"/>
                      <a:pt x="74" y="138"/>
                    </a:cubicBezTo>
                    <a:cubicBezTo>
                      <a:pt x="74" y="138"/>
                      <a:pt x="75" y="138"/>
                      <a:pt x="75" y="138"/>
                    </a:cubicBezTo>
                    <a:cubicBezTo>
                      <a:pt x="76" y="139"/>
                      <a:pt x="77" y="139"/>
                      <a:pt x="78" y="140"/>
                    </a:cubicBezTo>
                    <a:cubicBezTo>
                      <a:pt x="80" y="142"/>
                      <a:pt x="83" y="144"/>
                      <a:pt x="86" y="146"/>
                    </a:cubicBezTo>
                    <a:cubicBezTo>
                      <a:pt x="87" y="147"/>
                      <a:pt x="89" y="147"/>
                      <a:pt x="90" y="147"/>
                    </a:cubicBezTo>
                    <a:cubicBezTo>
                      <a:pt x="91" y="146"/>
                      <a:pt x="92" y="145"/>
                      <a:pt x="93" y="144"/>
                    </a:cubicBezTo>
                    <a:cubicBezTo>
                      <a:pt x="92" y="143"/>
                      <a:pt x="91" y="141"/>
                      <a:pt x="90" y="140"/>
                    </a:cubicBezTo>
                    <a:cubicBezTo>
                      <a:pt x="90" y="140"/>
                      <a:pt x="90" y="140"/>
                      <a:pt x="90" y="140"/>
                    </a:cubicBezTo>
                    <a:cubicBezTo>
                      <a:pt x="87" y="140"/>
                      <a:pt x="85" y="140"/>
                      <a:pt x="84" y="137"/>
                    </a:cubicBezTo>
                    <a:cubicBezTo>
                      <a:pt x="84" y="137"/>
                      <a:pt x="84" y="137"/>
                      <a:pt x="84" y="137"/>
                    </a:cubicBezTo>
                    <a:cubicBezTo>
                      <a:pt x="83" y="136"/>
                      <a:pt x="83" y="136"/>
                      <a:pt x="83" y="136"/>
                    </a:cubicBezTo>
                    <a:cubicBezTo>
                      <a:pt x="84" y="137"/>
                      <a:pt x="84" y="137"/>
                      <a:pt x="84" y="137"/>
                    </a:cubicBezTo>
                    <a:cubicBezTo>
                      <a:pt x="84" y="137"/>
                      <a:pt x="84" y="137"/>
                      <a:pt x="84" y="137"/>
                    </a:cubicBezTo>
                    <a:cubicBezTo>
                      <a:pt x="86" y="137"/>
                      <a:pt x="89" y="137"/>
                      <a:pt x="90" y="140"/>
                    </a:cubicBezTo>
                    <a:cubicBezTo>
                      <a:pt x="90" y="140"/>
                      <a:pt x="90" y="140"/>
                      <a:pt x="90" y="140"/>
                    </a:cubicBezTo>
                    <a:cubicBezTo>
                      <a:pt x="91" y="141"/>
                      <a:pt x="92" y="142"/>
                      <a:pt x="94" y="144"/>
                    </a:cubicBezTo>
                    <a:cubicBezTo>
                      <a:pt x="93" y="144"/>
                      <a:pt x="93" y="144"/>
                      <a:pt x="93" y="144"/>
                    </a:cubicBezTo>
                    <a:cubicBezTo>
                      <a:pt x="96" y="144"/>
                      <a:pt x="98" y="143"/>
                      <a:pt x="101" y="143"/>
                    </a:cubicBezTo>
                    <a:cubicBezTo>
                      <a:pt x="105" y="141"/>
                      <a:pt x="107" y="138"/>
                      <a:pt x="107" y="133"/>
                    </a:cubicBezTo>
                    <a:cubicBezTo>
                      <a:pt x="107" y="131"/>
                      <a:pt x="107" y="129"/>
                      <a:pt x="107" y="128"/>
                    </a:cubicBezTo>
                    <a:cubicBezTo>
                      <a:pt x="107" y="128"/>
                      <a:pt x="106" y="127"/>
                      <a:pt x="106" y="127"/>
                    </a:cubicBezTo>
                    <a:cubicBezTo>
                      <a:pt x="106" y="127"/>
                      <a:pt x="106" y="127"/>
                      <a:pt x="106" y="127"/>
                    </a:cubicBezTo>
                    <a:cubicBezTo>
                      <a:pt x="104" y="124"/>
                      <a:pt x="104" y="124"/>
                      <a:pt x="107" y="121"/>
                    </a:cubicBezTo>
                    <a:cubicBezTo>
                      <a:pt x="107" y="121"/>
                      <a:pt x="107" y="121"/>
                      <a:pt x="107" y="120"/>
                    </a:cubicBezTo>
                    <a:cubicBezTo>
                      <a:pt x="107" y="119"/>
                      <a:pt x="107" y="119"/>
                      <a:pt x="108" y="120"/>
                    </a:cubicBezTo>
                    <a:cubicBezTo>
                      <a:pt x="108" y="120"/>
                      <a:pt x="107" y="121"/>
                      <a:pt x="107" y="121"/>
                    </a:cubicBezTo>
                    <a:cubicBezTo>
                      <a:pt x="107" y="121"/>
                      <a:pt x="107" y="121"/>
                      <a:pt x="107" y="121"/>
                    </a:cubicBezTo>
                    <a:cubicBezTo>
                      <a:pt x="107" y="123"/>
                      <a:pt x="106" y="125"/>
                      <a:pt x="106" y="127"/>
                    </a:cubicBezTo>
                    <a:cubicBezTo>
                      <a:pt x="106" y="127"/>
                      <a:pt x="106" y="127"/>
                      <a:pt x="107" y="127"/>
                    </a:cubicBezTo>
                    <a:cubicBezTo>
                      <a:pt x="107" y="127"/>
                      <a:pt x="107" y="127"/>
                      <a:pt x="107" y="128"/>
                    </a:cubicBezTo>
                    <a:cubicBezTo>
                      <a:pt x="110" y="129"/>
                      <a:pt x="113" y="130"/>
                      <a:pt x="117" y="132"/>
                    </a:cubicBezTo>
                    <a:cubicBezTo>
                      <a:pt x="117" y="132"/>
                      <a:pt x="118" y="134"/>
                      <a:pt x="118" y="135"/>
                    </a:cubicBezTo>
                    <a:cubicBezTo>
                      <a:pt x="118" y="135"/>
                      <a:pt x="118" y="136"/>
                      <a:pt x="118" y="136"/>
                    </a:cubicBezTo>
                    <a:cubicBezTo>
                      <a:pt x="117" y="139"/>
                      <a:pt x="115" y="142"/>
                      <a:pt x="115" y="144"/>
                    </a:cubicBezTo>
                    <a:cubicBezTo>
                      <a:pt x="116" y="146"/>
                      <a:pt x="118" y="149"/>
                      <a:pt x="119" y="151"/>
                    </a:cubicBezTo>
                    <a:cubicBezTo>
                      <a:pt x="120" y="156"/>
                      <a:pt x="123" y="161"/>
                      <a:pt x="126" y="165"/>
                    </a:cubicBezTo>
                    <a:cubicBezTo>
                      <a:pt x="128" y="167"/>
                      <a:pt x="127" y="169"/>
                      <a:pt x="125" y="169"/>
                    </a:cubicBezTo>
                    <a:cubicBezTo>
                      <a:pt x="124" y="170"/>
                      <a:pt x="122" y="170"/>
                      <a:pt x="121" y="171"/>
                    </a:cubicBezTo>
                    <a:cubicBezTo>
                      <a:pt x="120" y="172"/>
                      <a:pt x="119" y="174"/>
                      <a:pt x="118" y="175"/>
                    </a:cubicBezTo>
                    <a:cubicBezTo>
                      <a:pt x="118" y="176"/>
                      <a:pt x="119" y="177"/>
                      <a:pt x="120" y="178"/>
                    </a:cubicBezTo>
                    <a:cubicBezTo>
                      <a:pt x="124" y="179"/>
                      <a:pt x="129" y="175"/>
                      <a:pt x="133" y="178"/>
                    </a:cubicBezTo>
                    <a:cubicBezTo>
                      <a:pt x="133" y="178"/>
                      <a:pt x="134" y="178"/>
                      <a:pt x="134" y="179"/>
                    </a:cubicBezTo>
                    <a:cubicBezTo>
                      <a:pt x="135" y="180"/>
                      <a:pt x="135" y="181"/>
                      <a:pt x="134" y="181"/>
                    </a:cubicBezTo>
                    <a:cubicBezTo>
                      <a:pt x="132" y="182"/>
                      <a:pt x="131" y="182"/>
                      <a:pt x="129" y="183"/>
                    </a:cubicBezTo>
                    <a:cubicBezTo>
                      <a:pt x="128" y="184"/>
                      <a:pt x="128" y="187"/>
                      <a:pt x="129" y="188"/>
                    </a:cubicBezTo>
                    <a:cubicBezTo>
                      <a:pt x="129" y="188"/>
                      <a:pt x="131" y="189"/>
                      <a:pt x="132" y="189"/>
                    </a:cubicBezTo>
                    <a:cubicBezTo>
                      <a:pt x="133" y="189"/>
                      <a:pt x="134" y="189"/>
                      <a:pt x="135" y="188"/>
                    </a:cubicBezTo>
                    <a:cubicBezTo>
                      <a:pt x="139" y="187"/>
                      <a:pt x="142" y="188"/>
                      <a:pt x="144" y="193"/>
                    </a:cubicBezTo>
                    <a:cubicBezTo>
                      <a:pt x="144" y="194"/>
                      <a:pt x="144" y="195"/>
                      <a:pt x="145" y="196"/>
                    </a:cubicBezTo>
                    <a:cubicBezTo>
                      <a:pt x="151" y="198"/>
                      <a:pt x="151" y="202"/>
                      <a:pt x="150" y="207"/>
                    </a:cubicBezTo>
                    <a:cubicBezTo>
                      <a:pt x="149" y="212"/>
                      <a:pt x="149" y="218"/>
                      <a:pt x="149" y="223"/>
                    </a:cubicBezTo>
                    <a:cubicBezTo>
                      <a:pt x="148" y="225"/>
                      <a:pt x="148" y="227"/>
                      <a:pt x="145" y="228"/>
                    </a:cubicBezTo>
                    <a:cubicBezTo>
                      <a:pt x="142" y="229"/>
                      <a:pt x="139" y="230"/>
                      <a:pt x="137" y="233"/>
                    </a:cubicBezTo>
                    <a:cubicBezTo>
                      <a:pt x="134" y="238"/>
                      <a:pt x="129" y="241"/>
                      <a:pt x="125" y="244"/>
                    </a:cubicBezTo>
                    <a:cubicBezTo>
                      <a:pt x="116" y="250"/>
                      <a:pt x="113" y="251"/>
                      <a:pt x="118" y="264"/>
                    </a:cubicBezTo>
                    <a:cubicBezTo>
                      <a:pt x="119" y="265"/>
                      <a:pt x="118" y="267"/>
                      <a:pt x="117" y="267"/>
                    </a:cubicBezTo>
                    <a:cubicBezTo>
                      <a:pt x="112" y="267"/>
                      <a:pt x="106" y="268"/>
                      <a:pt x="101" y="270"/>
                    </a:cubicBezTo>
                    <a:cubicBezTo>
                      <a:pt x="96" y="272"/>
                      <a:pt x="91" y="272"/>
                      <a:pt x="86" y="269"/>
                    </a:cubicBezTo>
                    <a:cubicBezTo>
                      <a:pt x="83" y="267"/>
                      <a:pt x="80" y="266"/>
                      <a:pt x="77" y="264"/>
                    </a:cubicBezTo>
                    <a:cubicBezTo>
                      <a:pt x="76" y="264"/>
                      <a:pt x="74" y="264"/>
                      <a:pt x="74" y="265"/>
                    </a:cubicBezTo>
                    <a:cubicBezTo>
                      <a:pt x="71" y="269"/>
                      <a:pt x="68" y="271"/>
                      <a:pt x="65" y="274"/>
                    </a:cubicBezTo>
                    <a:cubicBezTo>
                      <a:pt x="63" y="275"/>
                      <a:pt x="62" y="278"/>
                      <a:pt x="61" y="279"/>
                    </a:cubicBezTo>
                    <a:cubicBezTo>
                      <a:pt x="59" y="282"/>
                      <a:pt x="60" y="286"/>
                      <a:pt x="62" y="289"/>
                    </a:cubicBezTo>
                    <a:cubicBezTo>
                      <a:pt x="67" y="294"/>
                      <a:pt x="73" y="298"/>
                      <a:pt x="81" y="294"/>
                    </a:cubicBezTo>
                    <a:cubicBezTo>
                      <a:pt x="83" y="293"/>
                      <a:pt x="85" y="292"/>
                      <a:pt x="87" y="292"/>
                    </a:cubicBezTo>
                    <a:cubicBezTo>
                      <a:pt x="88" y="292"/>
                      <a:pt x="90" y="291"/>
                      <a:pt x="90" y="292"/>
                    </a:cubicBezTo>
                    <a:cubicBezTo>
                      <a:pt x="96" y="295"/>
                      <a:pt x="102" y="293"/>
                      <a:pt x="108" y="294"/>
                    </a:cubicBezTo>
                    <a:cubicBezTo>
                      <a:pt x="111" y="295"/>
                      <a:pt x="113" y="296"/>
                      <a:pt x="114" y="299"/>
                    </a:cubicBezTo>
                    <a:cubicBezTo>
                      <a:pt x="117" y="303"/>
                      <a:pt x="119" y="309"/>
                      <a:pt x="122" y="313"/>
                    </a:cubicBezTo>
                    <a:cubicBezTo>
                      <a:pt x="124" y="316"/>
                      <a:pt x="126" y="318"/>
                      <a:pt x="124" y="322"/>
                    </a:cubicBezTo>
                    <a:cubicBezTo>
                      <a:pt x="123" y="324"/>
                      <a:pt x="123" y="326"/>
                      <a:pt x="125" y="328"/>
                    </a:cubicBezTo>
                    <a:cubicBezTo>
                      <a:pt x="128" y="332"/>
                      <a:pt x="131" y="336"/>
                      <a:pt x="136" y="339"/>
                    </a:cubicBezTo>
                    <a:cubicBezTo>
                      <a:pt x="136" y="339"/>
                      <a:pt x="136" y="339"/>
                      <a:pt x="136" y="339"/>
                    </a:cubicBezTo>
                    <a:cubicBezTo>
                      <a:pt x="136" y="339"/>
                      <a:pt x="137" y="339"/>
                      <a:pt x="137" y="339"/>
                    </a:cubicBezTo>
                    <a:cubicBezTo>
                      <a:pt x="136" y="338"/>
                      <a:pt x="136" y="338"/>
                      <a:pt x="136" y="338"/>
                    </a:cubicBezTo>
                    <a:cubicBezTo>
                      <a:pt x="140" y="340"/>
                      <a:pt x="143" y="343"/>
                      <a:pt x="145" y="345"/>
                    </a:cubicBezTo>
                    <a:cubicBezTo>
                      <a:pt x="150" y="350"/>
                      <a:pt x="154" y="355"/>
                      <a:pt x="161" y="356"/>
                    </a:cubicBezTo>
                    <a:cubicBezTo>
                      <a:pt x="164" y="357"/>
                      <a:pt x="167" y="360"/>
                      <a:pt x="170" y="361"/>
                    </a:cubicBezTo>
                    <a:cubicBezTo>
                      <a:pt x="173" y="362"/>
                      <a:pt x="176" y="363"/>
                      <a:pt x="179" y="364"/>
                    </a:cubicBezTo>
                    <a:cubicBezTo>
                      <a:pt x="180" y="364"/>
                      <a:pt x="181" y="364"/>
                      <a:pt x="181" y="363"/>
                    </a:cubicBezTo>
                    <a:cubicBezTo>
                      <a:pt x="183" y="360"/>
                      <a:pt x="183" y="357"/>
                      <a:pt x="182" y="353"/>
                    </a:cubicBezTo>
                    <a:cubicBezTo>
                      <a:pt x="178" y="345"/>
                      <a:pt x="173" y="337"/>
                      <a:pt x="166" y="331"/>
                    </a:cubicBezTo>
                    <a:cubicBezTo>
                      <a:pt x="164" y="329"/>
                      <a:pt x="163" y="326"/>
                      <a:pt x="163" y="322"/>
                    </a:cubicBezTo>
                    <a:cubicBezTo>
                      <a:pt x="163" y="322"/>
                      <a:pt x="163" y="322"/>
                      <a:pt x="163" y="322"/>
                    </a:cubicBezTo>
                    <a:cubicBezTo>
                      <a:pt x="163" y="322"/>
                      <a:pt x="163" y="322"/>
                      <a:pt x="163" y="321"/>
                    </a:cubicBezTo>
                    <a:cubicBezTo>
                      <a:pt x="162" y="321"/>
                      <a:pt x="162" y="321"/>
                      <a:pt x="162" y="321"/>
                    </a:cubicBezTo>
                    <a:cubicBezTo>
                      <a:pt x="162" y="321"/>
                      <a:pt x="162" y="321"/>
                      <a:pt x="163" y="321"/>
                    </a:cubicBezTo>
                    <a:cubicBezTo>
                      <a:pt x="163" y="321"/>
                      <a:pt x="163" y="321"/>
                      <a:pt x="163" y="321"/>
                    </a:cubicBezTo>
                    <a:cubicBezTo>
                      <a:pt x="163" y="321"/>
                      <a:pt x="163" y="322"/>
                      <a:pt x="163" y="322"/>
                    </a:cubicBezTo>
                    <a:cubicBezTo>
                      <a:pt x="163" y="322"/>
                      <a:pt x="163" y="322"/>
                      <a:pt x="163" y="322"/>
                    </a:cubicBezTo>
                    <a:cubicBezTo>
                      <a:pt x="168" y="324"/>
                      <a:pt x="173" y="327"/>
                      <a:pt x="176" y="331"/>
                    </a:cubicBezTo>
                    <a:cubicBezTo>
                      <a:pt x="179" y="335"/>
                      <a:pt x="183" y="337"/>
                      <a:pt x="187" y="339"/>
                    </a:cubicBezTo>
                    <a:cubicBezTo>
                      <a:pt x="190" y="340"/>
                      <a:pt x="192" y="343"/>
                      <a:pt x="193" y="346"/>
                    </a:cubicBezTo>
                    <a:cubicBezTo>
                      <a:pt x="195" y="349"/>
                      <a:pt x="196" y="352"/>
                      <a:pt x="198" y="354"/>
                    </a:cubicBezTo>
                    <a:cubicBezTo>
                      <a:pt x="199" y="355"/>
                      <a:pt x="200" y="356"/>
                      <a:pt x="201" y="356"/>
                    </a:cubicBezTo>
                    <a:cubicBezTo>
                      <a:pt x="202" y="356"/>
                      <a:pt x="203" y="354"/>
                      <a:pt x="202" y="353"/>
                    </a:cubicBezTo>
                    <a:cubicBezTo>
                      <a:pt x="199" y="349"/>
                      <a:pt x="200" y="345"/>
                      <a:pt x="203" y="341"/>
                    </a:cubicBezTo>
                    <a:cubicBezTo>
                      <a:pt x="204" y="338"/>
                      <a:pt x="206" y="335"/>
                      <a:pt x="209" y="333"/>
                    </a:cubicBezTo>
                    <a:cubicBezTo>
                      <a:pt x="211" y="332"/>
                      <a:pt x="212" y="329"/>
                      <a:pt x="211" y="326"/>
                    </a:cubicBezTo>
                    <a:cubicBezTo>
                      <a:pt x="211" y="324"/>
                      <a:pt x="210" y="323"/>
                      <a:pt x="210" y="321"/>
                    </a:cubicBezTo>
                    <a:cubicBezTo>
                      <a:pt x="207" y="316"/>
                      <a:pt x="206" y="310"/>
                      <a:pt x="207" y="304"/>
                    </a:cubicBezTo>
                    <a:cubicBezTo>
                      <a:pt x="207" y="300"/>
                      <a:pt x="205" y="298"/>
                      <a:pt x="202" y="296"/>
                    </a:cubicBezTo>
                    <a:cubicBezTo>
                      <a:pt x="199" y="293"/>
                      <a:pt x="196" y="291"/>
                      <a:pt x="194" y="288"/>
                    </a:cubicBezTo>
                    <a:cubicBezTo>
                      <a:pt x="192" y="287"/>
                      <a:pt x="191" y="285"/>
                      <a:pt x="191" y="282"/>
                    </a:cubicBezTo>
                    <a:cubicBezTo>
                      <a:pt x="192" y="277"/>
                      <a:pt x="191" y="273"/>
                      <a:pt x="187" y="269"/>
                    </a:cubicBezTo>
                    <a:cubicBezTo>
                      <a:pt x="187" y="268"/>
                      <a:pt x="187" y="267"/>
                      <a:pt x="187" y="266"/>
                    </a:cubicBezTo>
                    <a:cubicBezTo>
                      <a:pt x="187" y="266"/>
                      <a:pt x="186" y="266"/>
                      <a:pt x="186" y="266"/>
                    </a:cubicBezTo>
                    <a:cubicBezTo>
                      <a:pt x="186" y="265"/>
                      <a:pt x="186" y="265"/>
                      <a:pt x="186" y="265"/>
                    </a:cubicBezTo>
                    <a:cubicBezTo>
                      <a:pt x="187" y="266"/>
                      <a:pt x="187" y="266"/>
                      <a:pt x="187" y="266"/>
                    </a:cubicBezTo>
                    <a:cubicBezTo>
                      <a:pt x="187" y="266"/>
                      <a:pt x="187" y="266"/>
                      <a:pt x="187" y="266"/>
                    </a:cubicBezTo>
                    <a:cubicBezTo>
                      <a:pt x="188" y="266"/>
                      <a:pt x="189" y="266"/>
                      <a:pt x="190" y="266"/>
                    </a:cubicBezTo>
                    <a:cubicBezTo>
                      <a:pt x="194" y="266"/>
                      <a:pt x="195" y="266"/>
                      <a:pt x="196" y="261"/>
                    </a:cubicBezTo>
                    <a:cubicBezTo>
                      <a:pt x="197" y="260"/>
                      <a:pt x="197" y="258"/>
                      <a:pt x="198" y="257"/>
                    </a:cubicBezTo>
                    <a:cubicBezTo>
                      <a:pt x="199" y="255"/>
                      <a:pt x="201" y="255"/>
                      <a:pt x="202" y="256"/>
                    </a:cubicBezTo>
                    <a:cubicBezTo>
                      <a:pt x="204" y="259"/>
                      <a:pt x="206" y="263"/>
                      <a:pt x="209" y="266"/>
                    </a:cubicBezTo>
                    <a:cubicBezTo>
                      <a:pt x="212" y="270"/>
                      <a:pt x="214" y="274"/>
                      <a:pt x="215" y="279"/>
                    </a:cubicBezTo>
                    <a:cubicBezTo>
                      <a:pt x="215" y="281"/>
                      <a:pt x="215" y="283"/>
                      <a:pt x="216" y="285"/>
                    </a:cubicBezTo>
                    <a:cubicBezTo>
                      <a:pt x="216" y="287"/>
                      <a:pt x="217" y="288"/>
                      <a:pt x="217" y="288"/>
                    </a:cubicBezTo>
                    <a:cubicBezTo>
                      <a:pt x="221" y="291"/>
                      <a:pt x="224" y="294"/>
                      <a:pt x="228" y="295"/>
                    </a:cubicBezTo>
                    <a:cubicBezTo>
                      <a:pt x="229" y="295"/>
                      <a:pt x="231" y="295"/>
                      <a:pt x="231" y="294"/>
                    </a:cubicBezTo>
                    <a:cubicBezTo>
                      <a:pt x="232" y="291"/>
                      <a:pt x="233" y="288"/>
                      <a:pt x="234" y="284"/>
                    </a:cubicBezTo>
                    <a:cubicBezTo>
                      <a:pt x="234" y="282"/>
                      <a:pt x="235" y="281"/>
                      <a:pt x="238" y="280"/>
                    </a:cubicBezTo>
                    <a:cubicBezTo>
                      <a:pt x="239" y="279"/>
                      <a:pt x="241" y="279"/>
                      <a:pt x="242" y="279"/>
                    </a:cubicBezTo>
                    <a:cubicBezTo>
                      <a:pt x="250" y="276"/>
                      <a:pt x="253" y="268"/>
                      <a:pt x="260" y="264"/>
                    </a:cubicBezTo>
                    <a:cubicBezTo>
                      <a:pt x="262" y="263"/>
                      <a:pt x="264" y="260"/>
                      <a:pt x="265" y="258"/>
                    </a:cubicBezTo>
                    <a:cubicBezTo>
                      <a:pt x="266" y="257"/>
                      <a:pt x="266" y="255"/>
                      <a:pt x="265" y="253"/>
                    </a:cubicBezTo>
                    <a:cubicBezTo>
                      <a:pt x="264" y="249"/>
                      <a:pt x="262" y="246"/>
                      <a:pt x="258" y="245"/>
                    </a:cubicBezTo>
                    <a:cubicBezTo>
                      <a:pt x="256" y="245"/>
                      <a:pt x="253" y="245"/>
                      <a:pt x="252" y="243"/>
                    </a:cubicBezTo>
                    <a:cubicBezTo>
                      <a:pt x="252" y="243"/>
                      <a:pt x="252" y="243"/>
                      <a:pt x="252" y="243"/>
                    </a:cubicBezTo>
                    <a:cubicBezTo>
                      <a:pt x="252" y="243"/>
                      <a:pt x="252" y="242"/>
                      <a:pt x="252" y="242"/>
                    </a:cubicBezTo>
                    <a:cubicBezTo>
                      <a:pt x="252" y="242"/>
                      <a:pt x="252" y="242"/>
                      <a:pt x="252" y="243"/>
                    </a:cubicBezTo>
                    <a:cubicBezTo>
                      <a:pt x="251" y="242"/>
                      <a:pt x="251" y="240"/>
                      <a:pt x="252" y="239"/>
                    </a:cubicBezTo>
                    <a:cubicBezTo>
                      <a:pt x="252" y="239"/>
                      <a:pt x="252" y="240"/>
                      <a:pt x="252" y="240"/>
                    </a:cubicBezTo>
                    <a:cubicBezTo>
                      <a:pt x="252" y="239"/>
                      <a:pt x="252" y="239"/>
                      <a:pt x="252" y="239"/>
                    </a:cubicBezTo>
                    <a:cubicBezTo>
                      <a:pt x="252" y="239"/>
                      <a:pt x="252" y="239"/>
                      <a:pt x="252" y="239"/>
                    </a:cubicBezTo>
                    <a:cubicBezTo>
                      <a:pt x="251" y="239"/>
                      <a:pt x="251" y="237"/>
                      <a:pt x="250" y="237"/>
                    </a:cubicBezTo>
                    <a:cubicBezTo>
                      <a:pt x="249" y="237"/>
                      <a:pt x="248" y="237"/>
                      <a:pt x="247" y="237"/>
                    </a:cubicBezTo>
                    <a:cubicBezTo>
                      <a:pt x="245" y="237"/>
                      <a:pt x="244" y="237"/>
                      <a:pt x="243" y="237"/>
                    </a:cubicBezTo>
                    <a:cubicBezTo>
                      <a:pt x="241" y="236"/>
                      <a:pt x="240" y="234"/>
                      <a:pt x="241" y="232"/>
                    </a:cubicBezTo>
                    <a:cubicBezTo>
                      <a:pt x="242" y="227"/>
                      <a:pt x="243" y="226"/>
                      <a:pt x="240" y="224"/>
                    </a:cubicBezTo>
                    <a:cubicBezTo>
                      <a:pt x="237" y="223"/>
                      <a:pt x="234" y="221"/>
                      <a:pt x="234" y="217"/>
                    </a:cubicBezTo>
                    <a:cubicBezTo>
                      <a:pt x="231" y="216"/>
                      <a:pt x="228" y="215"/>
                      <a:pt x="225" y="214"/>
                    </a:cubicBezTo>
                    <a:cubicBezTo>
                      <a:pt x="223" y="213"/>
                      <a:pt x="221" y="210"/>
                      <a:pt x="220" y="208"/>
                    </a:cubicBezTo>
                    <a:cubicBezTo>
                      <a:pt x="219" y="202"/>
                      <a:pt x="216" y="199"/>
                      <a:pt x="210" y="198"/>
                    </a:cubicBezTo>
                    <a:cubicBezTo>
                      <a:pt x="208" y="198"/>
                      <a:pt x="208" y="196"/>
                      <a:pt x="209" y="194"/>
                    </a:cubicBezTo>
                    <a:cubicBezTo>
                      <a:pt x="212" y="191"/>
                      <a:pt x="216" y="187"/>
                      <a:pt x="215" y="181"/>
                    </a:cubicBezTo>
                    <a:cubicBezTo>
                      <a:pt x="214" y="180"/>
                      <a:pt x="215" y="180"/>
                      <a:pt x="217" y="180"/>
                    </a:cubicBezTo>
                    <a:cubicBezTo>
                      <a:pt x="219" y="181"/>
                      <a:pt x="222" y="182"/>
                      <a:pt x="225" y="182"/>
                    </a:cubicBezTo>
                    <a:cubicBezTo>
                      <a:pt x="226" y="183"/>
                      <a:pt x="228" y="182"/>
                      <a:pt x="229" y="181"/>
                    </a:cubicBezTo>
                    <a:cubicBezTo>
                      <a:pt x="229" y="179"/>
                      <a:pt x="229" y="178"/>
                      <a:pt x="229" y="176"/>
                    </a:cubicBezTo>
                    <a:cubicBezTo>
                      <a:pt x="229" y="175"/>
                      <a:pt x="228" y="175"/>
                      <a:pt x="228" y="175"/>
                    </a:cubicBezTo>
                    <a:cubicBezTo>
                      <a:pt x="225" y="172"/>
                      <a:pt x="224" y="169"/>
                      <a:pt x="227" y="166"/>
                    </a:cubicBezTo>
                    <a:cubicBezTo>
                      <a:pt x="229" y="164"/>
                      <a:pt x="230" y="160"/>
                      <a:pt x="228" y="157"/>
                    </a:cubicBezTo>
                    <a:cubicBezTo>
                      <a:pt x="227" y="153"/>
                      <a:pt x="224" y="148"/>
                      <a:pt x="223" y="143"/>
                    </a:cubicBezTo>
                    <a:cubicBezTo>
                      <a:pt x="222" y="136"/>
                      <a:pt x="217" y="131"/>
                      <a:pt x="210" y="129"/>
                    </a:cubicBezTo>
                    <a:cubicBezTo>
                      <a:pt x="206" y="128"/>
                      <a:pt x="204" y="127"/>
                      <a:pt x="203" y="123"/>
                    </a:cubicBezTo>
                    <a:cubicBezTo>
                      <a:pt x="203" y="122"/>
                      <a:pt x="201" y="121"/>
                      <a:pt x="200" y="120"/>
                    </a:cubicBezTo>
                    <a:cubicBezTo>
                      <a:pt x="200" y="120"/>
                      <a:pt x="200" y="120"/>
                      <a:pt x="200" y="120"/>
                    </a:cubicBezTo>
                    <a:cubicBezTo>
                      <a:pt x="199" y="121"/>
                      <a:pt x="199" y="121"/>
                      <a:pt x="199" y="121"/>
                    </a:cubicBezTo>
                    <a:cubicBezTo>
                      <a:pt x="199" y="120"/>
                      <a:pt x="199" y="120"/>
                      <a:pt x="199" y="120"/>
                    </a:cubicBezTo>
                    <a:cubicBezTo>
                      <a:pt x="199" y="120"/>
                      <a:pt x="200" y="120"/>
                      <a:pt x="200" y="120"/>
                    </a:cubicBezTo>
                    <a:cubicBezTo>
                      <a:pt x="201" y="116"/>
                      <a:pt x="201" y="112"/>
                      <a:pt x="199" y="109"/>
                    </a:cubicBezTo>
                    <a:cubicBezTo>
                      <a:pt x="198" y="107"/>
                      <a:pt x="196" y="104"/>
                      <a:pt x="194" y="102"/>
                    </a:cubicBezTo>
                    <a:cubicBezTo>
                      <a:pt x="192" y="100"/>
                      <a:pt x="189" y="99"/>
                      <a:pt x="186" y="101"/>
                    </a:cubicBezTo>
                    <a:cubicBezTo>
                      <a:pt x="183" y="102"/>
                      <a:pt x="181" y="102"/>
                      <a:pt x="180" y="100"/>
                    </a:cubicBezTo>
                    <a:cubicBezTo>
                      <a:pt x="179" y="95"/>
                      <a:pt x="176" y="96"/>
                      <a:pt x="172" y="97"/>
                    </a:cubicBezTo>
                    <a:cubicBezTo>
                      <a:pt x="172" y="97"/>
                      <a:pt x="171" y="97"/>
                      <a:pt x="171" y="96"/>
                    </a:cubicBezTo>
                    <a:cubicBezTo>
                      <a:pt x="170" y="95"/>
                      <a:pt x="170" y="95"/>
                      <a:pt x="171" y="94"/>
                    </a:cubicBezTo>
                    <a:cubicBezTo>
                      <a:pt x="173" y="92"/>
                      <a:pt x="174" y="90"/>
                      <a:pt x="175" y="88"/>
                    </a:cubicBezTo>
                    <a:cubicBezTo>
                      <a:pt x="175" y="88"/>
                      <a:pt x="175" y="86"/>
                      <a:pt x="175" y="85"/>
                    </a:cubicBezTo>
                    <a:cubicBezTo>
                      <a:pt x="174" y="84"/>
                      <a:pt x="172" y="83"/>
                      <a:pt x="171" y="82"/>
                    </a:cubicBezTo>
                    <a:cubicBezTo>
                      <a:pt x="170" y="80"/>
                      <a:pt x="172" y="78"/>
                      <a:pt x="172" y="76"/>
                    </a:cubicBezTo>
                    <a:cubicBezTo>
                      <a:pt x="172" y="73"/>
                      <a:pt x="171" y="71"/>
                      <a:pt x="169" y="69"/>
                    </a:cubicBezTo>
                    <a:cubicBezTo>
                      <a:pt x="164" y="65"/>
                      <a:pt x="158" y="61"/>
                      <a:pt x="153" y="57"/>
                    </a:cubicBezTo>
                    <a:cubicBezTo>
                      <a:pt x="153" y="57"/>
                      <a:pt x="153" y="57"/>
                      <a:pt x="153" y="57"/>
                    </a:cubicBezTo>
                    <a:cubicBezTo>
                      <a:pt x="153" y="57"/>
                      <a:pt x="153" y="57"/>
                      <a:pt x="153" y="57"/>
                    </a:cubicBezTo>
                    <a:cubicBezTo>
                      <a:pt x="153" y="58"/>
                      <a:pt x="153" y="58"/>
                      <a:pt x="153" y="58"/>
                    </a:cubicBezTo>
                    <a:cubicBezTo>
                      <a:pt x="148" y="57"/>
                      <a:pt x="144" y="59"/>
                      <a:pt x="139" y="62"/>
                    </a:cubicBezTo>
                    <a:cubicBezTo>
                      <a:pt x="135" y="64"/>
                      <a:pt x="131" y="64"/>
                      <a:pt x="127" y="62"/>
                    </a:cubicBezTo>
                    <a:cubicBezTo>
                      <a:pt x="123" y="60"/>
                      <a:pt x="120" y="61"/>
                      <a:pt x="117" y="63"/>
                    </a:cubicBezTo>
                    <a:cubicBezTo>
                      <a:pt x="117" y="64"/>
                      <a:pt x="117" y="64"/>
                      <a:pt x="117" y="64"/>
                    </a:cubicBezTo>
                    <a:cubicBezTo>
                      <a:pt x="116" y="64"/>
                      <a:pt x="116" y="65"/>
                      <a:pt x="115" y="65"/>
                    </a:cubicBezTo>
                    <a:cubicBezTo>
                      <a:pt x="116" y="65"/>
                      <a:pt x="116" y="64"/>
                      <a:pt x="117" y="64"/>
                    </a:cubicBezTo>
                    <a:cubicBezTo>
                      <a:pt x="117" y="63"/>
                      <a:pt x="117" y="63"/>
                      <a:pt x="117" y="63"/>
                    </a:cubicBezTo>
                    <a:cubicBezTo>
                      <a:pt x="118" y="60"/>
                      <a:pt x="118" y="58"/>
                      <a:pt x="119" y="55"/>
                    </a:cubicBezTo>
                    <a:cubicBezTo>
                      <a:pt x="121" y="48"/>
                      <a:pt x="124" y="41"/>
                      <a:pt x="124" y="33"/>
                    </a:cubicBezTo>
                    <a:cubicBezTo>
                      <a:pt x="124" y="31"/>
                      <a:pt x="125" y="29"/>
                      <a:pt x="126" y="28"/>
                    </a:cubicBezTo>
                    <a:cubicBezTo>
                      <a:pt x="126" y="27"/>
                      <a:pt x="126" y="26"/>
                      <a:pt x="126" y="25"/>
                    </a:cubicBezTo>
                    <a:cubicBezTo>
                      <a:pt x="126" y="18"/>
                      <a:pt x="124" y="17"/>
                      <a:pt x="119" y="16"/>
                    </a:cubicBezTo>
                    <a:cubicBezTo>
                      <a:pt x="116" y="15"/>
                      <a:pt x="113" y="15"/>
                      <a:pt x="111" y="16"/>
                    </a:cubicBezTo>
                    <a:cubicBezTo>
                      <a:pt x="104" y="17"/>
                      <a:pt x="98" y="21"/>
                      <a:pt x="92" y="21"/>
                    </a:cubicBezTo>
                    <a:cubicBezTo>
                      <a:pt x="86" y="21"/>
                      <a:pt x="81" y="23"/>
                      <a:pt x="77" y="28"/>
                    </a:cubicBezTo>
                    <a:cubicBezTo>
                      <a:pt x="76" y="30"/>
                      <a:pt x="73" y="31"/>
                      <a:pt x="71" y="33"/>
                    </a:cubicBezTo>
                    <a:cubicBezTo>
                      <a:pt x="66" y="39"/>
                      <a:pt x="64" y="45"/>
                      <a:pt x="67" y="53"/>
                    </a:cubicBezTo>
                    <a:cubicBezTo>
                      <a:pt x="67" y="54"/>
                      <a:pt x="68" y="56"/>
                      <a:pt x="65" y="56"/>
                    </a:cubicBezTo>
                    <a:cubicBezTo>
                      <a:pt x="62" y="57"/>
                      <a:pt x="61" y="59"/>
                      <a:pt x="58" y="60"/>
                    </a:cubicBezTo>
                    <a:cubicBezTo>
                      <a:pt x="56" y="62"/>
                      <a:pt x="54" y="64"/>
                      <a:pt x="55" y="67"/>
                    </a:cubicBezTo>
                    <a:cubicBezTo>
                      <a:pt x="56" y="71"/>
                      <a:pt x="57" y="74"/>
                      <a:pt x="58" y="77"/>
                    </a:cubicBezTo>
                    <a:cubicBezTo>
                      <a:pt x="59" y="78"/>
                      <a:pt x="59" y="79"/>
                      <a:pt x="59" y="80"/>
                    </a:cubicBezTo>
                    <a:cubicBezTo>
                      <a:pt x="59" y="80"/>
                      <a:pt x="58" y="81"/>
                      <a:pt x="58" y="81"/>
                    </a:cubicBezTo>
                    <a:cubicBezTo>
                      <a:pt x="57" y="82"/>
                      <a:pt x="56" y="82"/>
                      <a:pt x="55" y="82"/>
                    </a:cubicBezTo>
                    <a:cubicBezTo>
                      <a:pt x="51" y="78"/>
                      <a:pt x="48" y="67"/>
                      <a:pt x="50" y="62"/>
                    </a:cubicBezTo>
                    <a:cubicBezTo>
                      <a:pt x="50" y="62"/>
                      <a:pt x="50" y="61"/>
                      <a:pt x="51" y="61"/>
                    </a:cubicBezTo>
                    <a:cubicBezTo>
                      <a:pt x="52" y="59"/>
                      <a:pt x="52" y="57"/>
                      <a:pt x="54" y="55"/>
                    </a:cubicBezTo>
                    <a:cubicBezTo>
                      <a:pt x="57" y="51"/>
                      <a:pt x="57" y="47"/>
                      <a:pt x="57" y="43"/>
                    </a:cubicBezTo>
                    <a:cubicBezTo>
                      <a:pt x="57" y="40"/>
                      <a:pt x="58" y="37"/>
                      <a:pt x="60" y="35"/>
                    </a:cubicBezTo>
                    <a:cubicBezTo>
                      <a:pt x="62" y="34"/>
                      <a:pt x="63" y="32"/>
                      <a:pt x="65" y="31"/>
                    </a:cubicBezTo>
                    <a:cubicBezTo>
                      <a:pt x="71" y="23"/>
                      <a:pt x="78" y="18"/>
                      <a:pt x="87" y="14"/>
                    </a:cubicBezTo>
                    <a:cubicBezTo>
                      <a:pt x="88" y="13"/>
                      <a:pt x="89" y="12"/>
                      <a:pt x="89" y="11"/>
                    </a:cubicBezTo>
                    <a:cubicBezTo>
                      <a:pt x="89" y="11"/>
                      <a:pt x="90" y="9"/>
                      <a:pt x="89" y="9"/>
                    </a:cubicBezTo>
                    <a:cubicBezTo>
                      <a:pt x="88" y="7"/>
                      <a:pt x="86" y="5"/>
                      <a:pt x="84" y="4"/>
                    </a:cubicBezTo>
                    <a:cubicBezTo>
                      <a:pt x="73" y="0"/>
                      <a:pt x="63" y="2"/>
                      <a:pt x="53" y="8"/>
                    </a:cubicBezTo>
                    <a:cubicBezTo>
                      <a:pt x="48" y="10"/>
                      <a:pt x="44" y="14"/>
                      <a:pt x="40" y="18"/>
                    </a:cubicBezTo>
                    <a:cubicBezTo>
                      <a:pt x="33" y="23"/>
                      <a:pt x="30" y="31"/>
                      <a:pt x="23" y="36"/>
                    </a:cubicBezTo>
                    <a:cubicBezTo>
                      <a:pt x="22" y="36"/>
                      <a:pt x="21" y="37"/>
                      <a:pt x="21" y="38"/>
                    </a:cubicBezTo>
                    <a:cubicBezTo>
                      <a:pt x="20" y="40"/>
                      <a:pt x="18" y="42"/>
                      <a:pt x="17" y="44"/>
                    </a:cubicBezTo>
                    <a:cubicBezTo>
                      <a:pt x="16" y="46"/>
                      <a:pt x="16" y="48"/>
                      <a:pt x="14" y="49"/>
                    </a:cubicBezTo>
                    <a:cubicBezTo>
                      <a:pt x="8" y="55"/>
                      <a:pt x="6" y="63"/>
                      <a:pt x="2" y="71"/>
                    </a:cubicBezTo>
                    <a:cubicBezTo>
                      <a:pt x="0" y="74"/>
                      <a:pt x="2" y="78"/>
                      <a:pt x="6" y="80"/>
                    </a:cubicBezTo>
                    <a:cubicBezTo>
                      <a:pt x="10" y="82"/>
                      <a:pt x="15" y="83"/>
                      <a:pt x="19" y="85"/>
                    </a:cubicBezTo>
                    <a:cubicBezTo>
                      <a:pt x="20" y="86"/>
                      <a:pt x="21" y="87"/>
                      <a:pt x="22" y="89"/>
                    </a:cubicBezTo>
                    <a:cubicBezTo>
                      <a:pt x="22" y="89"/>
                      <a:pt x="22" y="91"/>
                      <a:pt x="22" y="91"/>
                    </a:cubicBezTo>
                    <a:cubicBezTo>
                      <a:pt x="21" y="92"/>
                      <a:pt x="20" y="93"/>
                      <a:pt x="19" y="92"/>
                    </a:cubicBezTo>
                    <a:cubicBezTo>
                      <a:pt x="16" y="91"/>
                      <a:pt x="13" y="89"/>
                      <a:pt x="10" y="87"/>
                    </a:cubicBezTo>
                    <a:cubicBezTo>
                      <a:pt x="6" y="85"/>
                      <a:pt x="1" y="88"/>
                      <a:pt x="1" y="93"/>
                    </a:cubicBezTo>
                    <a:cubicBezTo>
                      <a:pt x="1" y="96"/>
                      <a:pt x="1" y="99"/>
                      <a:pt x="1" y="101"/>
                    </a:cubicBezTo>
                    <a:cubicBezTo>
                      <a:pt x="1" y="105"/>
                      <a:pt x="4" y="108"/>
                      <a:pt x="7" y="111"/>
                    </a:cubicBezTo>
                    <a:cubicBezTo>
                      <a:pt x="9" y="114"/>
                      <a:pt x="12" y="114"/>
                      <a:pt x="14" y="114"/>
                    </a:cubicBezTo>
                    <a:cubicBezTo>
                      <a:pt x="16" y="114"/>
                      <a:pt x="17" y="114"/>
                      <a:pt x="19" y="115"/>
                    </a:cubicBezTo>
                    <a:cubicBezTo>
                      <a:pt x="22" y="115"/>
                      <a:pt x="23" y="118"/>
                      <a:pt x="24" y="120"/>
                    </a:cubicBezTo>
                    <a:cubicBezTo>
                      <a:pt x="27" y="123"/>
                      <a:pt x="30" y="126"/>
                      <a:pt x="35" y="125"/>
                    </a:cubicBezTo>
                    <a:cubicBezTo>
                      <a:pt x="38" y="124"/>
                      <a:pt x="40" y="127"/>
                      <a:pt x="41" y="130"/>
                    </a:cubicBezTo>
                    <a:cubicBezTo>
                      <a:pt x="44" y="131"/>
                      <a:pt x="48" y="131"/>
                      <a:pt x="50" y="133"/>
                    </a:cubicBezTo>
                    <a:cubicBezTo>
                      <a:pt x="52" y="133"/>
                      <a:pt x="54" y="132"/>
                      <a:pt x="55" y="133"/>
                    </a:cubicBezTo>
                    <a:close/>
                    <a:moveTo>
                      <a:pt x="139" y="292"/>
                    </a:moveTo>
                    <a:cubicBezTo>
                      <a:pt x="139" y="292"/>
                      <a:pt x="137" y="291"/>
                      <a:pt x="136" y="291"/>
                    </a:cubicBezTo>
                    <a:cubicBezTo>
                      <a:pt x="136" y="291"/>
                      <a:pt x="136" y="290"/>
                      <a:pt x="136" y="289"/>
                    </a:cubicBezTo>
                    <a:cubicBezTo>
                      <a:pt x="138" y="286"/>
                      <a:pt x="139" y="284"/>
                      <a:pt x="141" y="281"/>
                    </a:cubicBezTo>
                    <a:cubicBezTo>
                      <a:pt x="141" y="279"/>
                      <a:pt x="142" y="279"/>
                      <a:pt x="143" y="280"/>
                    </a:cubicBezTo>
                    <a:cubicBezTo>
                      <a:pt x="144" y="280"/>
                      <a:pt x="144" y="280"/>
                      <a:pt x="144" y="281"/>
                    </a:cubicBezTo>
                    <a:cubicBezTo>
                      <a:pt x="145" y="282"/>
                      <a:pt x="145" y="284"/>
                      <a:pt x="146" y="285"/>
                    </a:cubicBezTo>
                    <a:cubicBezTo>
                      <a:pt x="146" y="288"/>
                      <a:pt x="143" y="291"/>
                      <a:pt x="139" y="292"/>
                    </a:cubicBezTo>
                    <a:close/>
                    <a:moveTo>
                      <a:pt x="216" y="148"/>
                    </a:moveTo>
                    <a:cubicBezTo>
                      <a:pt x="217" y="148"/>
                      <a:pt x="218" y="148"/>
                      <a:pt x="218" y="149"/>
                    </a:cubicBezTo>
                    <a:cubicBezTo>
                      <a:pt x="218" y="151"/>
                      <a:pt x="218" y="152"/>
                      <a:pt x="216" y="153"/>
                    </a:cubicBezTo>
                    <a:cubicBezTo>
                      <a:pt x="216" y="153"/>
                      <a:pt x="216" y="153"/>
                      <a:pt x="216" y="153"/>
                    </a:cubicBezTo>
                    <a:cubicBezTo>
                      <a:pt x="215" y="154"/>
                      <a:pt x="215" y="154"/>
                      <a:pt x="215" y="154"/>
                    </a:cubicBezTo>
                    <a:cubicBezTo>
                      <a:pt x="216" y="153"/>
                      <a:pt x="216" y="153"/>
                      <a:pt x="216" y="153"/>
                    </a:cubicBezTo>
                    <a:cubicBezTo>
                      <a:pt x="216" y="153"/>
                      <a:pt x="216" y="153"/>
                      <a:pt x="216" y="153"/>
                    </a:cubicBezTo>
                    <a:cubicBezTo>
                      <a:pt x="216" y="151"/>
                      <a:pt x="215" y="150"/>
                      <a:pt x="215" y="149"/>
                    </a:cubicBezTo>
                    <a:cubicBezTo>
                      <a:pt x="215" y="149"/>
                      <a:pt x="216" y="148"/>
                      <a:pt x="216" y="148"/>
                    </a:cubicBezTo>
                    <a:close/>
                    <a:moveTo>
                      <a:pt x="113" y="67"/>
                    </a:moveTo>
                    <a:cubicBezTo>
                      <a:pt x="114" y="67"/>
                      <a:pt x="114" y="66"/>
                      <a:pt x="115" y="66"/>
                    </a:cubicBezTo>
                    <a:cubicBezTo>
                      <a:pt x="114" y="66"/>
                      <a:pt x="114" y="67"/>
                      <a:pt x="114" y="67"/>
                    </a:cubicBezTo>
                    <a:cubicBezTo>
                      <a:pt x="114" y="67"/>
                      <a:pt x="112" y="69"/>
                      <a:pt x="113" y="67"/>
                    </a:cubicBezTo>
                    <a:close/>
                    <a:moveTo>
                      <a:pt x="53" y="88"/>
                    </a:moveTo>
                    <a:cubicBezTo>
                      <a:pt x="54" y="89"/>
                      <a:pt x="54" y="89"/>
                      <a:pt x="54" y="89"/>
                    </a:cubicBezTo>
                    <a:cubicBezTo>
                      <a:pt x="53" y="89"/>
                      <a:pt x="53" y="89"/>
                      <a:pt x="53" y="89"/>
                    </a:cubicBezTo>
                    <a:lnTo>
                      <a:pt x="53" y="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7" name="Oval 235">
                <a:extLst>
                  <a:ext uri="{FF2B5EF4-FFF2-40B4-BE49-F238E27FC236}">
                    <a16:creationId xmlns:a16="http://schemas.microsoft.com/office/drawing/2014/main" id="{78CC7D93-1907-4604-8723-B0E81596DD3A}"/>
                  </a:ext>
                </a:extLst>
              </p:cNvPr>
              <p:cNvSpPr>
                <a:spLocks noChangeArrowheads="1"/>
              </p:cNvSpPr>
              <p:nvPr/>
            </p:nvSpPr>
            <p:spPr bwMode="auto">
              <a:xfrm>
                <a:off x="2707" y="2808"/>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8" name="Freeform 236">
                <a:extLst>
                  <a:ext uri="{FF2B5EF4-FFF2-40B4-BE49-F238E27FC236}">
                    <a16:creationId xmlns:a16="http://schemas.microsoft.com/office/drawing/2014/main" id="{36118542-E61B-4989-8575-C95903241EB5}"/>
                  </a:ext>
                </a:extLst>
              </p:cNvPr>
              <p:cNvSpPr>
                <a:spLocks/>
              </p:cNvSpPr>
              <p:nvPr/>
            </p:nvSpPr>
            <p:spPr bwMode="auto">
              <a:xfrm>
                <a:off x="2666" y="2807"/>
                <a:ext cx="104" cy="90"/>
              </a:xfrm>
              <a:custGeom>
                <a:avLst/>
                <a:gdLst>
                  <a:gd name="T0" fmla="*/ 73 w 204"/>
                  <a:gd name="T1" fmla="*/ 6 h 177"/>
                  <a:gd name="T2" fmla="*/ 62 w 204"/>
                  <a:gd name="T3" fmla="*/ 9 h 177"/>
                  <a:gd name="T4" fmla="*/ 32 w 204"/>
                  <a:gd name="T5" fmla="*/ 27 h 177"/>
                  <a:gd name="T6" fmla="*/ 22 w 204"/>
                  <a:gd name="T7" fmla="*/ 34 h 177"/>
                  <a:gd name="T8" fmla="*/ 18 w 204"/>
                  <a:gd name="T9" fmla="*/ 51 h 177"/>
                  <a:gd name="T10" fmla="*/ 23 w 204"/>
                  <a:gd name="T11" fmla="*/ 56 h 177"/>
                  <a:gd name="T12" fmla="*/ 38 w 204"/>
                  <a:gd name="T13" fmla="*/ 59 h 177"/>
                  <a:gd name="T14" fmla="*/ 20 w 204"/>
                  <a:gd name="T15" fmla="*/ 63 h 177"/>
                  <a:gd name="T16" fmla="*/ 9 w 204"/>
                  <a:gd name="T17" fmla="*/ 70 h 177"/>
                  <a:gd name="T18" fmla="*/ 18 w 204"/>
                  <a:gd name="T19" fmla="*/ 86 h 177"/>
                  <a:gd name="T20" fmla="*/ 50 w 204"/>
                  <a:gd name="T21" fmla="*/ 91 h 177"/>
                  <a:gd name="T22" fmla="*/ 66 w 204"/>
                  <a:gd name="T23" fmla="*/ 110 h 177"/>
                  <a:gd name="T24" fmla="*/ 41 w 204"/>
                  <a:gd name="T25" fmla="*/ 103 h 177"/>
                  <a:gd name="T26" fmla="*/ 9 w 204"/>
                  <a:gd name="T27" fmla="*/ 99 h 177"/>
                  <a:gd name="T28" fmla="*/ 0 w 204"/>
                  <a:gd name="T29" fmla="*/ 118 h 177"/>
                  <a:gd name="T30" fmla="*/ 23 w 204"/>
                  <a:gd name="T31" fmla="*/ 137 h 177"/>
                  <a:gd name="T32" fmla="*/ 22 w 204"/>
                  <a:gd name="T33" fmla="*/ 149 h 177"/>
                  <a:gd name="T34" fmla="*/ 23 w 204"/>
                  <a:gd name="T35" fmla="*/ 163 h 177"/>
                  <a:gd name="T36" fmla="*/ 30 w 204"/>
                  <a:gd name="T37" fmla="*/ 165 h 177"/>
                  <a:gd name="T38" fmla="*/ 66 w 204"/>
                  <a:gd name="T39" fmla="*/ 166 h 177"/>
                  <a:gd name="T40" fmla="*/ 84 w 204"/>
                  <a:gd name="T41" fmla="*/ 160 h 177"/>
                  <a:gd name="T42" fmla="*/ 103 w 204"/>
                  <a:gd name="T43" fmla="*/ 154 h 177"/>
                  <a:gd name="T44" fmla="*/ 106 w 204"/>
                  <a:gd name="T45" fmla="*/ 156 h 177"/>
                  <a:gd name="T46" fmla="*/ 116 w 204"/>
                  <a:gd name="T47" fmla="*/ 170 h 177"/>
                  <a:gd name="T48" fmla="*/ 133 w 204"/>
                  <a:gd name="T49" fmla="*/ 176 h 177"/>
                  <a:gd name="T50" fmla="*/ 156 w 204"/>
                  <a:gd name="T51" fmla="*/ 170 h 177"/>
                  <a:gd name="T52" fmla="*/ 153 w 204"/>
                  <a:gd name="T53" fmla="*/ 156 h 177"/>
                  <a:gd name="T54" fmla="*/ 148 w 204"/>
                  <a:gd name="T55" fmla="*/ 158 h 177"/>
                  <a:gd name="T56" fmla="*/ 153 w 204"/>
                  <a:gd name="T57" fmla="*/ 156 h 177"/>
                  <a:gd name="T58" fmla="*/ 153 w 204"/>
                  <a:gd name="T59" fmla="*/ 156 h 177"/>
                  <a:gd name="T60" fmla="*/ 156 w 204"/>
                  <a:gd name="T61" fmla="*/ 152 h 177"/>
                  <a:gd name="T62" fmla="*/ 169 w 204"/>
                  <a:gd name="T63" fmla="*/ 158 h 177"/>
                  <a:gd name="T64" fmla="*/ 178 w 204"/>
                  <a:gd name="T65" fmla="*/ 141 h 177"/>
                  <a:gd name="T66" fmla="*/ 170 w 204"/>
                  <a:gd name="T67" fmla="*/ 127 h 177"/>
                  <a:gd name="T68" fmla="*/ 158 w 204"/>
                  <a:gd name="T69" fmla="*/ 106 h 177"/>
                  <a:gd name="T70" fmla="*/ 167 w 204"/>
                  <a:gd name="T71" fmla="*/ 80 h 177"/>
                  <a:gd name="T72" fmla="*/ 177 w 204"/>
                  <a:gd name="T73" fmla="*/ 49 h 177"/>
                  <a:gd name="T74" fmla="*/ 200 w 204"/>
                  <a:gd name="T75" fmla="*/ 29 h 177"/>
                  <a:gd name="T76" fmla="*/ 196 w 204"/>
                  <a:gd name="T77" fmla="*/ 12 h 177"/>
                  <a:gd name="T78" fmla="*/ 176 w 204"/>
                  <a:gd name="T79" fmla="*/ 14 h 177"/>
                  <a:gd name="T80" fmla="*/ 176 w 204"/>
                  <a:gd name="T81" fmla="*/ 32 h 177"/>
                  <a:gd name="T82" fmla="*/ 177 w 204"/>
                  <a:gd name="T83" fmla="*/ 33 h 177"/>
                  <a:gd name="T84" fmla="*/ 176 w 204"/>
                  <a:gd name="T85" fmla="*/ 32 h 177"/>
                  <a:gd name="T86" fmla="*/ 169 w 204"/>
                  <a:gd name="T87" fmla="*/ 24 h 177"/>
                  <a:gd name="T88" fmla="*/ 155 w 204"/>
                  <a:gd name="T89" fmla="*/ 25 h 177"/>
                  <a:gd name="T90" fmla="*/ 144 w 204"/>
                  <a:gd name="T91" fmla="*/ 53 h 177"/>
                  <a:gd name="T92" fmla="*/ 136 w 204"/>
                  <a:gd name="T93" fmla="*/ 74 h 177"/>
                  <a:gd name="T94" fmla="*/ 132 w 204"/>
                  <a:gd name="T95" fmla="*/ 78 h 177"/>
                  <a:gd name="T96" fmla="*/ 134 w 204"/>
                  <a:gd name="T97" fmla="*/ 57 h 177"/>
                  <a:gd name="T98" fmla="*/ 133 w 204"/>
                  <a:gd name="T99" fmla="*/ 29 h 177"/>
                  <a:gd name="T100" fmla="*/ 125 w 204"/>
                  <a:gd name="T101" fmla="*/ 41 h 177"/>
                  <a:gd name="T102" fmla="*/ 107 w 204"/>
                  <a:gd name="T103" fmla="*/ 42 h 177"/>
                  <a:gd name="T104" fmla="*/ 107 w 204"/>
                  <a:gd name="T105" fmla="*/ 40 h 177"/>
                  <a:gd name="T106" fmla="*/ 115 w 204"/>
                  <a:gd name="T107" fmla="*/ 31 h 177"/>
                  <a:gd name="T108" fmla="*/ 97 w 204"/>
                  <a:gd name="T109" fmla="*/ 19 h 177"/>
                  <a:gd name="T110" fmla="*/ 88 w 204"/>
                  <a:gd name="T111" fmla="*/ 25 h 177"/>
                  <a:gd name="T112" fmla="*/ 95 w 204"/>
                  <a:gd name="T113" fmla="*/ 11 h 177"/>
                  <a:gd name="T114" fmla="*/ 90 w 204"/>
                  <a:gd name="T115" fmla="*/ 0 h 177"/>
                  <a:gd name="T116" fmla="*/ 90 w 204"/>
                  <a:gd name="T117" fmla="*/ 0 h 177"/>
                  <a:gd name="T118" fmla="*/ 80 w 204"/>
                  <a:gd name="T119" fmla="*/ 3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04" h="177">
                    <a:moveTo>
                      <a:pt x="80" y="3"/>
                    </a:moveTo>
                    <a:cubicBezTo>
                      <a:pt x="78" y="5"/>
                      <a:pt x="76" y="6"/>
                      <a:pt x="73" y="6"/>
                    </a:cubicBezTo>
                    <a:cubicBezTo>
                      <a:pt x="70" y="6"/>
                      <a:pt x="67" y="6"/>
                      <a:pt x="64" y="7"/>
                    </a:cubicBezTo>
                    <a:cubicBezTo>
                      <a:pt x="63" y="7"/>
                      <a:pt x="63" y="8"/>
                      <a:pt x="62" y="9"/>
                    </a:cubicBezTo>
                    <a:cubicBezTo>
                      <a:pt x="55" y="13"/>
                      <a:pt x="47" y="16"/>
                      <a:pt x="39" y="19"/>
                    </a:cubicBezTo>
                    <a:cubicBezTo>
                      <a:pt x="36" y="20"/>
                      <a:pt x="32" y="22"/>
                      <a:pt x="32" y="27"/>
                    </a:cubicBezTo>
                    <a:cubicBezTo>
                      <a:pt x="32" y="29"/>
                      <a:pt x="30" y="29"/>
                      <a:pt x="29" y="30"/>
                    </a:cubicBezTo>
                    <a:cubicBezTo>
                      <a:pt x="26" y="32"/>
                      <a:pt x="24" y="33"/>
                      <a:pt x="22" y="34"/>
                    </a:cubicBezTo>
                    <a:cubicBezTo>
                      <a:pt x="19" y="37"/>
                      <a:pt x="15" y="39"/>
                      <a:pt x="15" y="43"/>
                    </a:cubicBezTo>
                    <a:cubicBezTo>
                      <a:pt x="15" y="46"/>
                      <a:pt x="17" y="48"/>
                      <a:pt x="18" y="51"/>
                    </a:cubicBezTo>
                    <a:cubicBezTo>
                      <a:pt x="18" y="51"/>
                      <a:pt x="18" y="52"/>
                      <a:pt x="18" y="52"/>
                    </a:cubicBezTo>
                    <a:cubicBezTo>
                      <a:pt x="19" y="55"/>
                      <a:pt x="20" y="56"/>
                      <a:pt x="23" y="56"/>
                    </a:cubicBezTo>
                    <a:cubicBezTo>
                      <a:pt x="28" y="57"/>
                      <a:pt x="33" y="57"/>
                      <a:pt x="37" y="58"/>
                    </a:cubicBezTo>
                    <a:cubicBezTo>
                      <a:pt x="38" y="58"/>
                      <a:pt x="38" y="59"/>
                      <a:pt x="38" y="59"/>
                    </a:cubicBezTo>
                    <a:cubicBezTo>
                      <a:pt x="39" y="60"/>
                      <a:pt x="38" y="61"/>
                      <a:pt x="37" y="61"/>
                    </a:cubicBezTo>
                    <a:cubicBezTo>
                      <a:pt x="31" y="62"/>
                      <a:pt x="26" y="62"/>
                      <a:pt x="20" y="63"/>
                    </a:cubicBezTo>
                    <a:cubicBezTo>
                      <a:pt x="17" y="63"/>
                      <a:pt x="14" y="64"/>
                      <a:pt x="11" y="66"/>
                    </a:cubicBezTo>
                    <a:cubicBezTo>
                      <a:pt x="10" y="67"/>
                      <a:pt x="9" y="69"/>
                      <a:pt x="9" y="70"/>
                    </a:cubicBezTo>
                    <a:cubicBezTo>
                      <a:pt x="8" y="72"/>
                      <a:pt x="9" y="74"/>
                      <a:pt x="9" y="77"/>
                    </a:cubicBezTo>
                    <a:cubicBezTo>
                      <a:pt x="10" y="82"/>
                      <a:pt x="10" y="84"/>
                      <a:pt x="18" y="86"/>
                    </a:cubicBezTo>
                    <a:cubicBezTo>
                      <a:pt x="27" y="88"/>
                      <a:pt x="36" y="91"/>
                      <a:pt x="46" y="90"/>
                    </a:cubicBezTo>
                    <a:cubicBezTo>
                      <a:pt x="47" y="90"/>
                      <a:pt x="49" y="90"/>
                      <a:pt x="50" y="91"/>
                    </a:cubicBezTo>
                    <a:cubicBezTo>
                      <a:pt x="57" y="96"/>
                      <a:pt x="63" y="100"/>
                      <a:pt x="66" y="107"/>
                    </a:cubicBezTo>
                    <a:cubicBezTo>
                      <a:pt x="67" y="109"/>
                      <a:pt x="67" y="110"/>
                      <a:pt x="66" y="110"/>
                    </a:cubicBezTo>
                    <a:cubicBezTo>
                      <a:pt x="66" y="110"/>
                      <a:pt x="65" y="110"/>
                      <a:pt x="65" y="110"/>
                    </a:cubicBezTo>
                    <a:cubicBezTo>
                      <a:pt x="57" y="109"/>
                      <a:pt x="49" y="107"/>
                      <a:pt x="41" y="103"/>
                    </a:cubicBezTo>
                    <a:cubicBezTo>
                      <a:pt x="38" y="102"/>
                      <a:pt x="35" y="100"/>
                      <a:pt x="32" y="100"/>
                    </a:cubicBezTo>
                    <a:cubicBezTo>
                      <a:pt x="25" y="99"/>
                      <a:pt x="17" y="99"/>
                      <a:pt x="9" y="99"/>
                    </a:cubicBezTo>
                    <a:cubicBezTo>
                      <a:pt x="6" y="99"/>
                      <a:pt x="3" y="102"/>
                      <a:pt x="2" y="105"/>
                    </a:cubicBezTo>
                    <a:cubicBezTo>
                      <a:pt x="0" y="109"/>
                      <a:pt x="0" y="113"/>
                      <a:pt x="0" y="118"/>
                    </a:cubicBezTo>
                    <a:cubicBezTo>
                      <a:pt x="1" y="126"/>
                      <a:pt x="5" y="131"/>
                      <a:pt x="13" y="134"/>
                    </a:cubicBezTo>
                    <a:cubicBezTo>
                      <a:pt x="16" y="135"/>
                      <a:pt x="20" y="136"/>
                      <a:pt x="23" y="137"/>
                    </a:cubicBezTo>
                    <a:cubicBezTo>
                      <a:pt x="24" y="138"/>
                      <a:pt x="26" y="140"/>
                      <a:pt x="25" y="141"/>
                    </a:cubicBezTo>
                    <a:cubicBezTo>
                      <a:pt x="25" y="144"/>
                      <a:pt x="23" y="146"/>
                      <a:pt x="22" y="149"/>
                    </a:cubicBezTo>
                    <a:cubicBezTo>
                      <a:pt x="21" y="150"/>
                      <a:pt x="21" y="152"/>
                      <a:pt x="21" y="153"/>
                    </a:cubicBezTo>
                    <a:cubicBezTo>
                      <a:pt x="21" y="157"/>
                      <a:pt x="22" y="160"/>
                      <a:pt x="23" y="163"/>
                    </a:cubicBezTo>
                    <a:cubicBezTo>
                      <a:pt x="23" y="164"/>
                      <a:pt x="25" y="165"/>
                      <a:pt x="26" y="165"/>
                    </a:cubicBezTo>
                    <a:cubicBezTo>
                      <a:pt x="27" y="165"/>
                      <a:pt x="29" y="165"/>
                      <a:pt x="30" y="165"/>
                    </a:cubicBezTo>
                    <a:cubicBezTo>
                      <a:pt x="38" y="166"/>
                      <a:pt x="46" y="165"/>
                      <a:pt x="53" y="167"/>
                    </a:cubicBezTo>
                    <a:cubicBezTo>
                      <a:pt x="58" y="169"/>
                      <a:pt x="62" y="168"/>
                      <a:pt x="66" y="166"/>
                    </a:cubicBezTo>
                    <a:cubicBezTo>
                      <a:pt x="68" y="165"/>
                      <a:pt x="71" y="164"/>
                      <a:pt x="73" y="162"/>
                    </a:cubicBezTo>
                    <a:cubicBezTo>
                      <a:pt x="77" y="160"/>
                      <a:pt x="81" y="159"/>
                      <a:pt x="84" y="160"/>
                    </a:cubicBezTo>
                    <a:cubicBezTo>
                      <a:pt x="89" y="161"/>
                      <a:pt x="93" y="160"/>
                      <a:pt x="97" y="157"/>
                    </a:cubicBezTo>
                    <a:cubicBezTo>
                      <a:pt x="99" y="156"/>
                      <a:pt x="101" y="155"/>
                      <a:pt x="103" y="154"/>
                    </a:cubicBezTo>
                    <a:cubicBezTo>
                      <a:pt x="104" y="153"/>
                      <a:pt x="105" y="153"/>
                      <a:pt x="105" y="155"/>
                    </a:cubicBezTo>
                    <a:cubicBezTo>
                      <a:pt x="106" y="155"/>
                      <a:pt x="106" y="155"/>
                      <a:pt x="106" y="156"/>
                    </a:cubicBezTo>
                    <a:cubicBezTo>
                      <a:pt x="107" y="159"/>
                      <a:pt x="109" y="160"/>
                      <a:pt x="112" y="161"/>
                    </a:cubicBezTo>
                    <a:cubicBezTo>
                      <a:pt x="115" y="163"/>
                      <a:pt x="114" y="168"/>
                      <a:pt x="116" y="170"/>
                    </a:cubicBezTo>
                    <a:cubicBezTo>
                      <a:pt x="117" y="170"/>
                      <a:pt x="117" y="171"/>
                      <a:pt x="117" y="171"/>
                    </a:cubicBezTo>
                    <a:cubicBezTo>
                      <a:pt x="123" y="173"/>
                      <a:pt x="128" y="175"/>
                      <a:pt x="133" y="176"/>
                    </a:cubicBezTo>
                    <a:cubicBezTo>
                      <a:pt x="139" y="177"/>
                      <a:pt x="144" y="177"/>
                      <a:pt x="150" y="175"/>
                    </a:cubicBezTo>
                    <a:cubicBezTo>
                      <a:pt x="152" y="175"/>
                      <a:pt x="155" y="173"/>
                      <a:pt x="156" y="170"/>
                    </a:cubicBezTo>
                    <a:cubicBezTo>
                      <a:pt x="157" y="165"/>
                      <a:pt x="157" y="160"/>
                      <a:pt x="153" y="156"/>
                    </a:cubicBezTo>
                    <a:cubicBezTo>
                      <a:pt x="153" y="156"/>
                      <a:pt x="153" y="156"/>
                      <a:pt x="153" y="156"/>
                    </a:cubicBezTo>
                    <a:cubicBezTo>
                      <a:pt x="152" y="157"/>
                      <a:pt x="151" y="158"/>
                      <a:pt x="149" y="158"/>
                    </a:cubicBezTo>
                    <a:cubicBezTo>
                      <a:pt x="149" y="158"/>
                      <a:pt x="148" y="158"/>
                      <a:pt x="148" y="158"/>
                    </a:cubicBezTo>
                    <a:cubicBezTo>
                      <a:pt x="147" y="157"/>
                      <a:pt x="147" y="156"/>
                      <a:pt x="149" y="156"/>
                    </a:cubicBezTo>
                    <a:cubicBezTo>
                      <a:pt x="150" y="156"/>
                      <a:pt x="151" y="156"/>
                      <a:pt x="153" y="156"/>
                    </a:cubicBezTo>
                    <a:cubicBezTo>
                      <a:pt x="153" y="155"/>
                      <a:pt x="153" y="155"/>
                      <a:pt x="153" y="155"/>
                    </a:cubicBezTo>
                    <a:cubicBezTo>
                      <a:pt x="153" y="155"/>
                      <a:pt x="153" y="155"/>
                      <a:pt x="153" y="156"/>
                    </a:cubicBezTo>
                    <a:cubicBezTo>
                      <a:pt x="153" y="156"/>
                      <a:pt x="153" y="156"/>
                      <a:pt x="154" y="156"/>
                    </a:cubicBezTo>
                    <a:cubicBezTo>
                      <a:pt x="154" y="154"/>
                      <a:pt x="155" y="153"/>
                      <a:pt x="156" y="152"/>
                    </a:cubicBezTo>
                    <a:cubicBezTo>
                      <a:pt x="158" y="151"/>
                      <a:pt x="160" y="150"/>
                      <a:pt x="161" y="151"/>
                    </a:cubicBezTo>
                    <a:cubicBezTo>
                      <a:pt x="163" y="154"/>
                      <a:pt x="167" y="155"/>
                      <a:pt x="169" y="158"/>
                    </a:cubicBezTo>
                    <a:cubicBezTo>
                      <a:pt x="174" y="157"/>
                      <a:pt x="177" y="155"/>
                      <a:pt x="179" y="150"/>
                    </a:cubicBezTo>
                    <a:cubicBezTo>
                      <a:pt x="180" y="147"/>
                      <a:pt x="180" y="144"/>
                      <a:pt x="178" y="141"/>
                    </a:cubicBezTo>
                    <a:cubicBezTo>
                      <a:pt x="177" y="139"/>
                      <a:pt x="176" y="137"/>
                      <a:pt x="174" y="135"/>
                    </a:cubicBezTo>
                    <a:cubicBezTo>
                      <a:pt x="171" y="133"/>
                      <a:pt x="170" y="130"/>
                      <a:pt x="170" y="127"/>
                    </a:cubicBezTo>
                    <a:cubicBezTo>
                      <a:pt x="169" y="123"/>
                      <a:pt x="167" y="120"/>
                      <a:pt x="164" y="117"/>
                    </a:cubicBezTo>
                    <a:cubicBezTo>
                      <a:pt x="160" y="115"/>
                      <a:pt x="160" y="110"/>
                      <a:pt x="158" y="106"/>
                    </a:cubicBezTo>
                    <a:cubicBezTo>
                      <a:pt x="157" y="103"/>
                      <a:pt x="157" y="100"/>
                      <a:pt x="160" y="98"/>
                    </a:cubicBezTo>
                    <a:cubicBezTo>
                      <a:pt x="165" y="93"/>
                      <a:pt x="167" y="87"/>
                      <a:pt x="167" y="80"/>
                    </a:cubicBezTo>
                    <a:cubicBezTo>
                      <a:pt x="167" y="78"/>
                      <a:pt x="167" y="75"/>
                      <a:pt x="168" y="72"/>
                    </a:cubicBezTo>
                    <a:cubicBezTo>
                      <a:pt x="171" y="65"/>
                      <a:pt x="174" y="57"/>
                      <a:pt x="177" y="49"/>
                    </a:cubicBezTo>
                    <a:cubicBezTo>
                      <a:pt x="178" y="47"/>
                      <a:pt x="180" y="44"/>
                      <a:pt x="182" y="43"/>
                    </a:cubicBezTo>
                    <a:cubicBezTo>
                      <a:pt x="189" y="39"/>
                      <a:pt x="195" y="34"/>
                      <a:pt x="200" y="29"/>
                    </a:cubicBezTo>
                    <a:cubicBezTo>
                      <a:pt x="202" y="28"/>
                      <a:pt x="203" y="25"/>
                      <a:pt x="203" y="23"/>
                    </a:cubicBezTo>
                    <a:cubicBezTo>
                      <a:pt x="204" y="17"/>
                      <a:pt x="201" y="14"/>
                      <a:pt x="196" y="12"/>
                    </a:cubicBezTo>
                    <a:cubicBezTo>
                      <a:pt x="192" y="11"/>
                      <a:pt x="189" y="10"/>
                      <a:pt x="186" y="10"/>
                    </a:cubicBezTo>
                    <a:cubicBezTo>
                      <a:pt x="182" y="9"/>
                      <a:pt x="179" y="11"/>
                      <a:pt x="176" y="14"/>
                    </a:cubicBezTo>
                    <a:cubicBezTo>
                      <a:pt x="173" y="16"/>
                      <a:pt x="174" y="19"/>
                      <a:pt x="175" y="22"/>
                    </a:cubicBezTo>
                    <a:cubicBezTo>
                      <a:pt x="176" y="25"/>
                      <a:pt x="176" y="29"/>
                      <a:pt x="176" y="32"/>
                    </a:cubicBezTo>
                    <a:cubicBezTo>
                      <a:pt x="176" y="32"/>
                      <a:pt x="176" y="33"/>
                      <a:pt x="176" y="33"/>
                    </a:cubicBezTo>
                    <a:cubicBezTo>
                      <a:pt x="177" y="33"/>
                      <a:pt x="177" y="33"/>
                      <a:pt x="177" y="33"/>
                    </a:cubicBezTo>
                    <a:cubicBezTo>
                      <a:pt x="176" y="33"/>
                      <a:pt x="176" y="33"/>
                      <a:pt x="176" y="33"/>
                    </a:cubicBezTo>
                    <a:cubicBezTo>
                      <a:pt x="176" y="33"/>
                      <a:pt x="176" y="32"/>
                      <a:pt x="176" y="32"/>
                    </a:cubicBezTo>
                    <a:cubicBezTo>
                      <a:pt x="175" y="31"/>
                      <a:pt x="175" y="31"/>
                      <a:pt x="175" y="30"/>
                    </a:cubicBezTo>
                    <a:cubicBezTo>
                      <a:pt x="174" y="27"/>
                      <a:pt x="172" y="25"/>
                      <a:pt x="169" y="24"/>
                    </a:cubicBezTo>
                    <a:cubicBezTo>
                      <a:pt x="168" y="24"/>
                      <a:pt x="166" y="23"/>
                      <a:pt x="164" y="22"/>
                    </a:cubicBezTo>
                    <a:cubicBezTo>
                      <a:pt x="160" y="20"/>
                      <a:pt x="157" y="22"/>
                      <a:pt x="155" y="25"/>
                    </a:cubicBezTo>
                    <a:cubicBezTo>
                      <a:pt x="153" y="28"/>
                      <a:pt x="152" y="30"/>
                      <a:pt x="151" y="33"/>
                    </a:cubicBezTo>
                    <a:cubicBezTo>
                      <a:pt x="148" y="39"/>
                      <a:pt x="147" y="47"/>
                      <a:pt x="144" y="53"/>
                    </a:cubicBezTo>
                    <a:cubicBezTo>
                      <a:pt x="140" y="59"/>
                      <a:pt x="140" y="66"/>
                      <a:pt x="137" y="73"/>
                    </a:cubicBezTo>
                    <a:cubicBezTo>
                      <a:pt x="137" y="73"/>
                      <a:pt x="137" y="74"/>
                      <a:pt x="136" y="74"/>
                    </a:cubicBezTo>
                    <a:cubicBezTo>
                      <a:pt x="136" y="75"/>
                      <a:pt x="136" y="75"/>
                      <a:pt x="136" y="76"/>
                    </a:cubicBezTo>
                    <a:cubicBezTo>
                      <a:pt x="135" y="77"/>
                      <a:pt x="133" y="78"/>
                      <a:pt x="132" y="78"/>
                    </a:cubicBezTo>
                    <a:cubicBezTo>
                      <a:pt x="130" y="77"/>
                      <a:pt x="129" y="75"/>
                      <a:pt x="129" y="74"/>
                    </a:cubicBezTo>
                    <a:cubicBezTo>
                      <a:pt x="131" y="68"/>
                      <a:pt x="132" y="62"/>
                      <a:pt x="134" y="57"/>
                    </a:cubicBezTo>
                    <a:cubicBezTo>
                      <a:pt x="138" y="49"/>
                      <a:pt x="138" y="41"/>
                      <a:pt x="135" y="33"/>
                    </a:cubicBezTo>
                    <a:cubicBezTo>
                      <a:pt x="135" y="31"/>
                      <a:pt x="134" y="30"/>
                      <a:pt x="133" y="29"/>
                    </a:cubicBezTo>
                    <a:cubicBezTo>
                      <a:pt x="131" y="27"/>
                      <a:pt x="128" y="28"/>
                      <a:pt x="127" y="30"/>
                    </a:cubicBezTo>
                    <a:cubicBezTo>
                      <a:pt x="126" y="33"/>
                      <a:pt x="126" y="37"/>
                      <a:pt x="125" y="41"/>
                    </a:cubicBezTo>
                    <a:cubicBezTo>
                      <a:pt x="125" y="43"/>
                      <a:pt x="123" y="44"/>
                      <a:pt x="122" y="44"/>
                    </a:cubicBezTo>
                    <a:cubicBezTo>
                      <a:pt x="117" y="42"/>
                      <a:pt x="112" y="42"/>
                      <a:pt x="107" y="42"/>
                    </a:cubicBezTo>
                    <a:cubicBezTo>
                      <a:pt x="105" y="42"/>
                      <a:pt x="105" y="42"/>
                      <a:pt x="105" y="41"/>
                    </a:cubicBezTo>
                    <a:cubicBezTo>
                      <a:pt x="106" y="41"/>
                      <a:pt x="106" y="41"/>
                      <a:pt x="107" y="40"/>
                    </a:cubicBezTo>
                    <a:cubicBezTo>
                      <a:pt x="109" y="39"/>
                      <a:pt x="112" y="38"/>
                      <a:pt x="114" y="36"/>
                    </a:cubicBezTo>
                    <a:cubicBezTo>
                      <a:pt x="116" y="35"/>
                      <a:pt x="116" y="32"/>
                      <a:pt x="115" y="31"/>
                    </a:cubicBezTo>
                    <a:cubicBezTo>
                      <a:pt x="113" y="26"/>
                      <a:pt x="110" y="23"/>
                      <a:pt x="107" y="20"/>
                    </a:cubicBezTo>
                    <a:cubicBezTo>
                      <a:pt x="104" y="17"/>
                      <a:pt x="100" y="17"/>
                      <a:pt x="97" y="19"/>
                    </a:cubicBezTo>
                    <a:cubicBezTo>
                      <a:pt x="95" y="21"/>
                      <a:pt x="94" y="22"/>
                      <a:pt x="92" y="24"/>
                    </a:cubicBezTo>
                    <a:cubicBezTo>
                      <a:pt x="91" y="25"/>
                      <a:pt x="89" y="26"/>
                      <a:pt x="88" y="25"/>
                    </a:cubicBezTo>
                    <a:cubicBezTo>
                      <a:pt x="86" y="25"/>
                      <a:pt x="86" y="24"/>
                      <a:pt x="88" y="21"/>
                    </a:cubicBezTo>
                    <a:cubicBezTo>
                      <a:pt x="91" y="18"/>
                      <a:pt x="93" y="14"/>
                      <a:pt x="95" y="11"/>
                    </a:cubicBezTo>
                    <a:cubicBezTo>
                      <a:pt x="97" y="8"/>
                      <a:pt x="96" y="4"/>
                      <a:pt x="93" y="2"/>
                    </a:cubicBezTo>
                    <a:cubicBezTo>
                      <a:pt x="92" y="1"/>
                      <a:pt x="91" y="1"/>
                      <a:pt x="90" y="0"/>
                    </a:cubicBezTo>
                    <a:cubicBezTo>
                      <a:pt x="91" y="0"/>
                      <a:pt x="91" y="0"/>
                      <a:pt x="91" y="0"/>
                    </a:cubicBezTo>
                    <a:cubicBezTo>
                      <a:pt x="91" y="0"/>
                      <a:pt x="90" y="0"/>
                      <a:pt x="90" y="0"/>
                    </a:cubicBezTo>
                    <a:cubicBezTo>
                      <a:pt x="90" y="0"/>
                      <a:pt x="90" y="0"/>
                      <a:pt x="90" y="0"/>
                    </a:cubicBezTo>
                    <a:cubicBezTo>
                      <a:pt x="87" y="3"/>
                      <a:pt x="84" y="2"/>
                      <a:pt x="8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9" name="Freeform 237">
                <a:extLst>
                  <a:ext uri="{FF2B5EF4-FFF2-40B4-BE49-F238E27FC236}">
                    <a16:creationId xmlns:a16="http://schemas.microsoft.com/office/drawing/2014/main" id="{FC799D3E-CA1A-4D24-B64C-8F9D8ED56E38}"/>
                  </a:ext>
                </a:extLst>
              </p:cNvPr>
              <p:cNvSpPr>
                <a:spLocks/>
              </p:cNvSpPr>
              <p:nvPr/>
            </p:nvSpPr>
            <p:spPr bwMode="auto">
              <a:xfrm>
                <a:off x="4221" y="3545"/>
                <a:ext cx="136" cy="75"/>
              </a:xfrm>
              <a:custGeom>
                <a:avLst/>
                <a:gdLst>
                  <a:gd name="T0" fmla="*/ 249 w 266"/>
                  <a:gd name="T1" fmla="*/ 125 h 147"/>
                  <a:gd name="T2" fmla="*/ 236 w 266"/>
                  <a:gd name="T3" fmla="*/ 111 h 147"/>
                  <a:gd name="T4" fmla="*/ 224 w 266"/>
                  <a:gd name="T5" fmla="*/ 98 h 147"/>
                  <a:gd name="T6" fmla="*/ 230 w 266"/>
                  <a:gd name="T7" fmla="*/ 90 h 147"/>
                  <a:gd name="T8" fmla="*/ 224 w 266"/>
                  <a:gd name="T9" fmla="*/ 79 h 147"/>
                  <a:gd name="T10" fmla="*/ 205 w 266"/>
                  <a:gd name="T11" fmla="*/ 64 h 147"/>
                  <a:gd name="T12" fmla="*/ 166 w 266"/>
                  <a:gd name="T13" fmla="*/ 41 h 147"/>
                  <a:gd name="T14" fmla="*/ 130 w 266"/>
                  <a:gd name="T15" fmla="*/ 28 h 147"/>
                  <a:gd name="T16" fmla="*/ 84 w 266"/>
                  <a:gd name="T17" fmla="*/ 23 h 147"/>
                  <a:gd name="T18" fmla="*/ 64 w 266"/>
                  <a:gd name="T19" fmla="*/ 40 h 147"/>
                  <a:gd name="T20" fmla="*/ 49 w 266"/>
                  <a:gd name="T21" fmla="*/ 31 h 147"/>
                  <a:gd name="T22" fmla="*/ 47 w 266"/>
                  <a:gd name="T23" fmla="*/ 19 h 147"/>
                  <a:gd name="T24" fmla="*/ 37 w 266"/>
                  <a:gd name="T25" fmla="*/ 5 h 147"/>
                  <a:gd name="T26" fmla="*/ 19 w 266"/>
                  <a:gd name="T27" fmla="*/ 2 h 147"/>
                  <a:gd name="T28" fmla="*/ 0 w 266"/>
                  <a:gd name="T29" fmla="*/ 13 h 147"/>
                  <a:gd name="T30" fmla="*/ 7 w 266"/>
                  <a:gd name="T31" fmla="*/ 18 h 147"/>
                  <a:gd name="T32" fmla="*/ 26 w 266"/>
                  <a:gd name="T33" fmla="*/ 29 h 147"/>
                  <a:gd name="T34" fmla="*/ 38 w 266"/>
                  <a:gd name="T35" fmla="*/ 30 h 147"/>
                  <a:gd name="T36" fmla="*/ 19 w 266"/>
                  <a:gd name="T37" fmla="*/ 35 h 147"/>
                  <a:gd name="T38" fmla="*/ 26 w 266"/>
                  <a:gd name="T39" fmla="*/ 52 h 147"/>
                  <a:gd name="T40" fmla="*/ 36 w 266"/>
                  <a:gd name="T41" fmla="*/ 49 h 147"/>
                  <a:gd name="T42" fmla="*/ 53 w 266"/>
                  <a:gd name="T43" fmla="*/ 55 h 147"/>
                  <a:gd name="T44" fmla="*/ 77 w 266"/>
                  <a:gd name="T45" fmla="*/ 64 h 147"/>
                  <a:gd name="T46" fmla="*/ 100 w 266"/>
                  <a:gd name="T47" fmla="*/ 82 h 147"/>
                  <a:gd name="T48" fmla="*/ 106 w 266"/>
                  <a:gd name="T49" fmla="*/ 95 h 147"/>
                  <a:gd name="T50" fmla="*/ 94 w 266"/>
                  <a:gd name="T51" fmla="*/ 108 h 147"/>
                  <a:gd name="T52" fmla="*/ 111 w 266"/>
                  <a:gd name="T53" fmla="*/ 112 h 147"/>
                  <a:gd name="T54" fmla="*/ 129 w 266"/>
                  <a:gd name="T55" fmla="*/ 121 h 147"/>
                  <a:gd name="T56" fmla="*/ 157 w 266"/>
                  <a:gd name="T57" fmla="*/ 128 h 147"/>
                  <a:gd name="T58" fmla="*/ 168 w 266"/>
                  <a:gd name="T59" fmla="*/ 119 h 147"/>
                  <a:gd name="T60" fmla="*/ 179 w 266"/>
                  <a:gd name="T61" fmla="*/ 106 h 147"/>
                  <a:gd name="T62" fmla="*/ 201 w 266"/>
                  <a:gd name="T63" fmla="*/ 110 h 147"/>
                  <a:gd name="T64" fmla="*/ 223 w 266"/>
                  <a:gd name="T65" fmla="*/ 135 h 147"/>
                  <a:gd name="T66" fmla="*/ 261 w 266"/>
                  <a:gd name="T67" fmla="*/ 147 h 147"/>
                  <a:gd name="T68" fmla="*/ 265 w 266"/>
                  <a:gd name="T69" fmla="*/ 146 h 147"/>
                  <a:gd name="T70" fmla="*/ 263 w 266"/>
                  <a:gd name="T71" fmla="*/ 138 h 147"/>
                  <a:gd name="T72" fmla="*/ 250 w 266"/>
                  <a:gd name="T73" fmla="*/ 12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66" h="147">
                    <a:moveTo>
                      <a:pt x="250" y="127"/>
                    </a:moveTo>
                    <a:cubicBezTo>
                      <a:pt x="250" y="126"/>
                      <a:pt x="250" y="126"/>
                      <a:pt x="249" y="125"/>
                    </a:cubicBezTo>
                    <a:cubicBezTo>
                      <a:pt x="247" y="123"/>
                      <a:pt x="244" y="122"/>
                      <a:pt x="242" y="119"/>
                    </a:cubicBezTo>
                    <a:cubicBezTo>
                      <a:pt x="239" y="117"/>
                      <a:pt x="238" y="114"/>
                      <a:pt x="236" y="111"/>
                    </a:cubicBezTo>
                    <a:cubicBezTo>
                      <a:pt x="234" y="109"/>
                      <a:pt x="232" y="108"/>
                      <a:pt x="230" y="106"/>
                    </a:cubicBezTo>
                    <a:cubicBezTo>
                      <a:pt x="228" y="103"/>
                      <a:pt x="226" y="101"/>
                      <a:pt x="224" y="98"/>
                    </a:cubicBezTo>
                    <a:cubicBezTo>
                      <a:pt x="223" y="96"/>
                      <a:pt x="223" y="94"/>
                      <a:pt x="225" y="92"/>
                    </a:cubicBezTo>
                    <a:cubicBezTo>
                      <a:pt x="227" y="91"/>
                      <a:pt x="228" y="91"/>
                      <a:pt x="230" y="90"/>
                    </a:cubicBezTo>
                    <a:cubicBezTo>
                      <a:pt x="232" y="88"/>
                      <a:pt x="231" y="83"/>
                      <a:pt x="229" y="81"/>
                    </a:cubicBezTo>
                    <a:cubicBezTo>
                      <a:pt x="227" y="80"/>
                      <a:pt x="226" y="79"/>
                      <a:pt x="224" y="79"/>
                    </a:cubicBezTo>
                    <a:cubicBezTo>
                      <a:pt x="221" y="77"/>
                      <a:pt x="217" y="76"/>
                      <a:pt x="214" y="75"/>
                    </a:cubicBezTo>
                    <a:cubicBezTo>
                      <a:pt x="208" y="73"/>
                      <a:pt x="205" y="70"/>
                      <a:pt x="205" y="64"/>
                    </a:cubicBezTo>
                    <a:cubicBezTo>
                      <a:pt x="204" y="63"/>
                      <a:pt x="202" y="61"/>
                      <a:pt x="201" y="59"/>
                    </a:cubicBezTo>
                    <a:cubicBezTo>
                      <a:pt x="191" y="51"/>
                      <a:pt x="179" y="45"/>
                      <a:pt x="166" y="41"/>
                    </a:cubicBezTo>
                    <a:cubicBezTo>
                      <a:pt x="160" y="40"/>
                      <a:pt x="154" y="38"/>
                      <a:pt x="149" y="35"/>
                    </a:cubicBezTo>
                    <a:cubicBezTo>
                      <a:pt x="143" y="33"/>
                      <a:pt x="137" y="30"/>
                      <a:pt x="130" y="28"/>
                    </a:cubicBezTo>
                    <a:cubicBezTo>
                      <a:pt x="121" y="26"/>
                      <a:pt x="112" y="23"/>
                      <a:pt x="104" y="19"/>
                    </a:cubicBezTo>
                    <a:cubicBezTo>
                      <a:pt x="96" y="16"/>
                      <a:pt x="89" y="14"/>
                      <a:pt x="84" y="23"/>
                    </a:cubicBezTo>
                    <a:cubicBezTo>
                      <a:pt x="84" y="24"/>
                      <a:pt x="84" y="24"/>
                      <a:pt x="83" y="24"/>
                    </a:cubicBezTo>
                    <a:cubicBezTo>
                      <a:pt x="75" y="28"/>
                      <a:pt x="69" y="33"/>
                      <a:pt x="64" y="40"/>
                    </a:cubicBezTo>
                    <a:cubicBezTo>
                      <a:pt x="63" y="41"/>
                      <a:pt x="60" y="42"/>
                      <a:pt x="58" y="40"/>
                    </a:cubicBezTo>
                    <a:cubicBezTo>
                      <a:pt x="55" y="37"/>
                      <a:pt x="52" y="34"/>
                      <a:pt x="49" y="31"/>
                    </a:cubicBezTo>
                    <a:cubicBezTo>
                      <a:pt x="47" y="30"/>
                      <a:pt x="47" y="27"/>
                      <a:pt x="47" y="25"/>
                    </a:cubicBezTo>
                    <a:cubicBezTo>
                      <a:pt x="47" y="23"/>
                      <a:pt x="47" y="21"/>
                      <a:pt x="47" y="19"/>
                    </a:cubicBezTo>
                    <a:cubicBezTo>
                      <a:pt x="48" y="15"/>
                      <a:pt x="46" y="11"/>
                      <a:pt x="45" y="8"/>
                    </a:cubicBezTo>
                    <a:cubicBezTo>
                      <a:pt x="43" y="5"/>
                      <a:pt x="40" y="5"/>
                      <a:pt x="37" y="5"/>
                    </a:cubicBezTo>
                    <a:cubicBezTo>
                      <a:pt x="34" y="4"/>
                      <a:pt x="31" y="2"/>
                      <a:pt x="28" y="1"/>
                    </a:cubicBezTo>
                    <a:cubicBezTo>
                      <a:pt x="25" y="0"/>
                      <a:pt x="22" y="0"/>
                      <a:pt x="19" y="2"/>
                    </a:cubicBezTo>
                    <a:cubicBezTo>
                      <a:pt x="13" y="5"/>
                      <a:pt x="7" y="8"/>
                      <a:pt x="1" y="10"/>
                    </a:cubicBezTo>
                    <a:cubicBezTo>
                      <a:pt x="0" y="10"/>
                      <a:pt x="0" y="12"/>
                      <a:pt x="0" y="13"/>
                    </a:cubicBezTo>
                    <a:cubicBezTo>
                      <a:pt x="0" y="13"/>
                      <a:pt x="0" y="15"/>
                      <a:pt x="1" y="15"/>
                    </a:cubicBezTo>
                    <a:cubicBezTo>
                      <a:pt x="3" y="16"/>
                      <a:pt x="5" y="17"/>
                      <a:pt x="7" y="18"/>
                    </a:cubicBezTo>
                    <a:cubicBezTo>
                      <a:pt x="10" y="19"/>
                      <a:pt x="12" y="20"/>
                      <a:pt x="14" y="22"/>
                    </a:cubicBezTo>
                    <a:cubicBezTo>
                      <a:pt x="16" y="27"/>
                      <a:pt x="20" y="29"/>
                      <a:pt x="26" y="29"/>
                    </a:cubicBezTo>
                    <a:cubicBezTo>
                      <a:pt x="29" y="29"/>
                      <a:pt x="32" y="29"/>
                      <a:pt x="36" y="29"/>
                    </a:cubicBezTo>
                    <a:cubicBezTo>
                      <a:pt x="36" y="29"/>
                      <a:pt x="37" y="30"/>
                      <a:pt x="38" y="30"/>
                    </a:cubicBezTo>
                    <a:cubicBezTo>
                      <a:pt x="37" y="30"/>
                      <a:pt x="37" y="31"/>
                      <a:pt x="37" y="31"/>
                    </a:cubicBezTo>
                    <a:cubicBezTo>
                      <a:pt x="31" y="31"/>
                      <a:pt x="25" y="35"/>
                      <a:pt x="19" y="35"/>
                    </a:cubicBezTo>
                    <a:cubicBezTo>
                      <a:pt x="18" y="35"/>
                      <a:pt x="17" y="36"/>
                      <a:pt x="18" y="37"/>
                    </a:cubicBezTo>
                    <a:cubicBezTo>
                      <a:pt x="22" y="42"/>
                      <a:pt x="25" y="46"/>
                      <a:pt x="26" y="52"/>
                    </a:cubicBezTo>
                    <a:cubicBezTo>
                      <a:pt x="27" y="54"/>
                      <a:pt x="31" y="55"/>
                      <a:pt x="33" y="53"/>
                    </a:cubicBezTo>
                    <a:cubicBezTo>
                      <a:pt x="34" y="52"/>
                      <a:pt x="35" y="51"/>
                      <a:pt x="36" y="49"/>
                    </a:cubicBezTo>
                    <a:cubicBezTo>
                      <a:pt x="37" y="48"/>
                      <a:pt x="38" y="47"/>
                      <a:pt x="40" y="48"/>
                    </a:cubicBezTo>
                    <a:cubicBezTo>
                      <a:pt x="44" y="50"/>
                      <a:pt x="49" y="52"/>
                      <a:pt x="53" y="55"/>
                    </a:cubicBezTo>
                    <a:cubicBezTo>
                      <a:pt x="56" y="57"/>
                      <a:pt x="58" y="59"/>
                      <a:pt x="62" y="60"/>
                    </a:cubicBezTo>
                    <a:cubicBezTo>
                      <a:pt x="67" y="61"/>
                      <a:pt x="72" y="63"/>
                      <a:pt x="77" y="64"/>
                    </a:cubicBezTo>
                    <a:cubicBezTo>
                      <a:pt x="81" y="65"/>
                      <a:pt x="84" y="66"/>
                      <a:pt x="87" y="68"/>
                    </a:cubicBezTo>
                    <a:cubicBezTo>
                      <a:pt x="93" y="71"/>
                      <a:pt x="98" y="74"/>
                      <a:pt x="100" y="82"/>
                    </a:cubicBezTo>
                    <a:cubicBezTo>
                      <a:pt x="100" y="84"/>
                      <a:pt x="102" y="86"/>
                      <a:pt x="103" y="89"/>
                    </a:cubicBezTo>
                    <a:cubicBezTo>
                      <a:pt x="104" y="91"/>
                      <a:pt x="105" y="93"/>
                      <a:pt x="106" y="95"/>
                    </a:cubicBezTo>
                    <a:cubicBezTo>
                      <a:pt x="107" y="97"/>
                      <a:pt x="106" y="99"/>
                      <a:pt x="105" y="99"/>
                    </a:cubicBezTo>
                    <a:cubicBezTo>
                      <a:pt x="99" y="100"/>
                      <a:pt x="96" y="104"/>
                      <a:pt x="94" y="108"/>
                    </a:cubicBezTo>
                    <a:cubicBezTo>
                      <a:pt x="92" y="111"/>
                      <a:pt x="94" y="114"/>
                      <a:pt x="97" y="114"/>
                    </a:cubicBezTo>
                    <a:cubicBezTo>
                      <a:pt x="102" y="115"/>
                      <a:pt x="107" y="113"/>
                      <a:pt x="111" y="112"/>
                    </a:cubicBezTo>
                    <a:cubicBezTo>
                      <a:pt x="117" y="111"/>
                      <a:pt x="122" y="112"/>
                      <a:pt x="126" y="117"/>
                    </a:cubicBezTo>
                    <a:cubicBezTo>
                      <a:pt x="127" y="118"/>
                      <a:pt x="128" y="120"/>
                      <a:pt x="129" y="121"/>
                    </a:cubicBezTo>
                    <a:cubicBezTo>
                      <a:pt x="131" y="124"/>
                      <a:pt x="134" y="125"/>
                      <a:pt x="138" y="125"/>
                    </a:cubicBezTo>
                    <a:cubicBezTo>
                      <a:pt x="144" y="126"/>
                      <a:pt x="151" y="126"/>
                      <a:pt x="157" y="128"/>
                    </a:cubicBezTo>
                    <a:cubicBezTo>
                      <a:pt x="160" y="129"/>
                      <a:pt x="163" y="128"/>
                      <a:pt x="165" y="127"/>
                    </a:cubicBezTo>
                    <a:cubicBezTo>
                      <a:pt x="169" y="125"/>
                      <a:pt x="169" y="123"/>
                      <a:pt x="168" y="119"/>
                    </a:cubicBezTo>
                    <a:cubicBezTo>
                      <a:pt x="168" y="118"/>
                      <a:pt x="168" y="116"/>
                      <a:pt x="168" y="116"/>
                    </a:cubicBezTo>
                    <a:cubicBezTo>
                      <a:pt x="172" y="112"/>
                      <a:pt x="175" y="109"/>
                      <a:pt x="179" y="106"/>
                    </a:cubicBezTo>
                    <a:cubicBezTo>
                      <a:pt x="183" y="104"/>
                      <a:pt x="187" y="104"/>
                      <a:pt x="191" y="105"/>
                    </a:cubicBezTo>
                    <a:cubicBezTo>
                      <a:pt x="194" y="107"/>
                      <a:pt x="197" y="109"/>
                      <a:pt x="201" y="110"/>
                    </a:cubicBezTo>
                    <a:cubicBezTo>
                      <a:pt x="204" y="112"/>
                      <a:pt x="206" y="114"/>
                      <a:pt x="208" y="117"/>
                    </a:cubicBezTo>
                    <a:cubicBezTo>
                      <a:pt x="213" y="123"/>
                      <a:pt x="218" y="129"/>
                      <a:pt x="223" y="135"/>
                    </a:cubicBezTo>
                    <a:cubicBezTo>
                      <a:pt x="226" y="139"/>
                      <a:pt x="230" y="141"/>
                      <a:pt x="236" y="141"/>
                    </a:cubicBezTo>
                    <a:cubicBezTo>
                      <a:pt x="245" y="141"/>
                      <a:pt x="253" y="143"/>
                      <a:pt x="261" y="147"/>
                    </a:cubicBezTo>
                    <a:cubicBezTo>
                      <a:pt x="261" y="147"/>
                      <a:pt x="262" y="147"/>
                      <a:pt x="263" y="147"/>
                    </a:cubicBezTo>
                    <a:cubicBezTo>
                      <a:pt x="264" y="147"/>
                      <a:pt x="265" y="147"/>
                      <a:pt x="265" y="146"/>
                    </a:cubicBezTo>
                    <a:cubicBezTo>
                      <a:pt x="266" y="145"/>
                      <a:pt x="266" y="144"/>
                      <a:pt x="266" y="143"/>
                    </a:cubicBezTo>
                    <a:cubicBezTo>
                      <a:pt x="266" y="141"/>
                      <a:pt x="265" y="139"/>
                      <a:pt x="263" y="138"/>
                    </a:cubicBezTo>
                    <a:cubicBezTo>
                      <a:pt x="258" y="137"/>
                      <a:pt x="259" y="134"/>
                      <a:pt x="260" y="131"/>
                    </a:cubicBezTo>
                    <a:cubicBezTo>
                      <a:pt x="256" y="131"/>
                      <a:pt x="252" y="131"/>
                      <a:pt x="250" y="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0" name="Freeform 238">
                <a:extLst>
                  <a:ext uri="{FF2B5EF4-FFF2-40B4-BE49-F238E27FC236}">
                    <a16:creationId xmlns:a16="http://schemas.microsoft.com/office/drawing/2014/main" id="{E9A375B4-FB76-4DDD-92D0-AC2B03D5F18B}"/>
                  </a:ext>
                </a:extLst>
              </p:cNvPr>
              <p:cNvSpPr>
                <a:spLocks/>
              </p:cNvSpPr>
              <p:nvPr/>
            </p:nvSpPr>
            <p:spPr bwMode="auto">
              <a:xfrm>
                <a:off x="4067" y="3493"/>
                <a:ext cx="71" cy="80"/>
              </a:xfrm>
              <a:custGeom>
                <a:avLst/>
                <a:gdLst>
                  <a:gd name="T0" fmla="*/ 2 w 139"/>
                  <a:gd name="T1" fmla="*/ 94 h 158"/>
                  <a:gd name="T2" fmla="*/ 7 w 139"/>
                  <a:gd name="T3" fmla="*/ 112 h 158"/>
                  <a:gd name="T4" fmla="*/ 13 w 139"/>
                  <a:gd name="T5" fmla="*/ 120 h 158"/>
                  <a:gd name="T6" fmla="*/ 15 w 139"/>
                  <a:gd name="T7" fmla="*/ 122 h 158"/>
                  <a:gd name="T8" fmla="*/ 18 w 139"/>
                  <a:gd name="T9" fmla="*/ 135 h 158"/>
                  <a:gd name="T10" fmla="*/ 26 w 139"/>
                  <a:gd name="T11" fmla="*/ 142 h 158"/>
                  <a:gd name="T12" fmla="*/ 34 w 139"/>
                  <a:gd name="T13" fmla="*/ 143 h 158"/>
                  <a:gd name="T14" fmla="*/ 40 w 139"/>
                  <a:gd name="T15" fmla="*/ 147 h 158"/>
                  <a:gd name="T16" fmla="*/ 47 w 139"/>
                  <a:gd name="T17" fmla="*/ 149 h 158"/>
                  <a:gd name="T18" fmla="*/ 56 w 139"/>
                  <a:gd name="T19" fmla="*/ 146 h 158"/>
                  <a:gd name="T20" fmla="*/ 60 w 139"/>
                  <a:gd name="T21" fmla="*/ 146 h 158"/>
                  <a:gd name="T22" fmla="*/ 73 w 139"/>
                  <a:gd name="T23" fmla="*/ 151 h 158"/>
                  <a:gd name="T24" fmla="*/ 76 w 139"/>
                  <a:gd name="T25" fmla="*/ 155 h 158"/>
                  <a:gd name="T26" fmla="*/ 82 w 139"/>
                  <a:gd name="T27" fmla="*/ 157 h 158"/>
                  <a:gd name="T28" fmla="*/ 91 w 139"/>
                  <a:gd name="T29" fmla="*/ 154 h 158"/>
                  <a:gd name="T30" fmla="*/ 96 w 139"/>
                  <a:gd name="T31" fmla="*/ 155 h 158"/>
                  <a:gd name="T32" fmla="*/ 101 w 139"/>
                  <a:gd name="T33" fmla="*/ 152 h 158"/>
                  <a:gd name="T34" fmla="*/ 101 w 139"/>
                  <a:gd name="T35" fmla="*/ 150 h 158"/>
                  <a:gd name="T36" fmla="*/ 101 w 139"/>
                  <a:gd name="T37" fmla="*/ 140 h 158"/>
                  <a:gd name="T38" fmla="*/ 103 w 139"/>
                  <a:gd name="T39" fmla="*/ 132 h 158"/>
                  <a:gd name="T40" fmla="*/ 107 w 139"/>
                  <a:gd name="T41" fmla="*/ 120 h 158"/>
                  <a:gd name="T42" fmla="*/ 116 w 139"/>
                  <a:gd name="T43" fmla="*/ 102 h 158"/>
                  <a:gd name="T44" fmla="*/ 120 w 139"/>
                  <a:gd name="T45" fmla="*/ 93 h 158"/>
                  <a:gd name="T46" fmla="*/ 125 w 139"/>
                  <a:gd name="T47" fmla="*/ 89 h 158"/>
                  <a:gd name="T48" fmla="*/ 130 w 139"/>
                  <a:gd name="T49" fmla="*/ 89 h 158"/>
                  <a:gd name="T50" fmla="*/ 133 w 139"/>
                  <a:gd name="T51" fmla="*/ 88 h 158"/>
                  <a:gd name="T52" fmla="*/ 134 w 139"/>
                  <a:gd name="T53" fmla="*/ 84 h 158"/>
                  <a:gd name="T54" fmla="*/ 125 w 139"/>
                  <a:gd name="T55" fmla="*/ 75 h 158"/>
                  <a:gd name="T56" fmla="*/ 123 w 139"/>
                  <a:gd name="T57" fmla="*/ 69 h 158"/>
                  <a:gd name="T58" fmla="*/ 123 w 139"/>
                  <a:gd name="T59" fmla="*/ 62 h 158"/>
                  <a:gd name="T60" fmla="*/ 121 w 139"/>
                  <a:gd name="T61" fmla="*/ 44 h 158"/>
                  <a:gd name="T62" fmla="*/ 126 w 139"/>
                  <a:gd name="T63" fmla="*/ 39 h 158"/>
                  <a:gd name="T64" fmla="*/ 129 w 139"/>
                  <a:gd name="T65" fmla="*/ 34 h 158"/>
                  <a:gd name="T66" fmla="*/ 133 w 139"/>
                  <a:gd name="T67" fmla="*/ 30 h 158"/>
                  <a:gd name="T68" fmla="*/ 139 w 139"/>
                  <a:gd name="T69" fmla="*/ 27 h 158"/>
                  <a:gd name="T70" fmla="*/ 139 w 139"/>
                  <a:gd name="T71" fmla="*/ 25 h 158"/>
                  <a:gd name="T72" fmla="*/ 139 w 139"/>
                  <a:gd name="T73" fmla="*/ 24 h 158"/>
                  <a:gd name="T74" fmla="*/ 127 w 139"/>
                  <a:gd name="T75" fmla="*/ 17 h 158"/>
                  <a:gd name="T76" fmla="*/ 119 w 139"/>
                  <a:gd name="T77" fmla="*/ 8 h 158"/>
                  <a:gd name="T78" fmla="*/ 112 w 139"/>
                  <a:gd name="T79" fmla="*/ 1 h 158"/>
                  <a:gd name="T80" fmla="*/ 108 w 139"/>
                  <a:gd name="T81" fmla="*/ 1 h 158"/>
                  <a:gd name="T82" fmla="*/ 101 w 139"/>
                  <a:gd name="T83" fmla="*/ 6 h 158"/>
                  <a:gd name="T84" fmla="*/ 96 w 139"/>
                  <a:gd name="T85" fmla="*/ 14 h 158"/>
                  <a:gd name="T86" fmla="*/ 92 w 139"/>
                  <a:gd name="T87" fmla="*/ 20 h 158"/>
                  <a:gd name="T88" fmla="*/ 80 w 139"/>
                  <a:gd name="T89" fmla="*/ 28 h 158"/>
                  <a:gd name="T90" fmla="*/ 66 w 139"/>
                  <a:gd name="T91" fmla="*/ 40 h 158"/>
                  <a:gd name="T92" fmla="*/ 60 w 139"/>
                  <a:gd name="T93" fmla="*/ 48 h 158"/>
                  <a:gd name="T94" fmla="*/ 46 w 139"/>
                  <a:gd name="T95" fmla="*/ 58 h 158"/>
                  <a:gd name="T96" fmla="*/ 34 w 139"/>
                  <a:gd name="T97" fmla="*/ 69 h 158"/>
                  <a:gd name="T98" fmla="*/ 31 w 139"/>
                  <a:gd name="T99" fmla="*/ 75 h 158"/>
                  <a:gd name="T100" fmla="*/ 26 w 139"/>
                  <a:gd name="T101" fmla="*/ 77 h 158"/>
                  <a:gd name="T102" fmla="*/ 15 w 139"/>
                  <a:gd name="T103" fmla="*/ 73 h 158"/>
                  <a:gd name="T104" fmla="*/ 6 w 139"/>
                  <a:gd name="T105" fmla="*/ 76 h 158"/>
                  <a:gd name="T106" fmla="*/ 4 w 139"/>
                  <a:gd name="T107" fmla="*/ 80 h 158"/>
                  <a:gd name="T108" fmla="*/ 2 w 139"/>
                  <a:gd name="T109" fmla="*/ 94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9" h="158">
                    <a:moveTo>
                      <a:pt x="2" y="94"/>
                    </a:moveTo>
                    <a:cubicBezTo>
                      <a:pt x="4" y="100"/>
                      <a:pt x="5" y="106"/>
                      <a:pt x="7" y="112"/>
                    </a:cubicBezTo>
                    <a:cubicBezTo>
                      <a:pt x="7" y="115"/>
                      <a:pt x="9" y="119"/>
                      <a:pt x="13" y="120"/>
                    </a:cubicBezTo>
                    <a:cubicBezTo>
                      <a:pt x="14" y="120"/>
                      <a:pt x="15" y="122"/>
                      <a:pt x="15" y="122"/>
                    </a:cubicBezTo>
                    <a:cubicBezTo>
                      <a:pt x="15" y="127"/>
                      <a:pt x="17" y="131"/>
                      <a:pt x="18" y="135"/>
                    </a:cubicBezTo>
                    <a:cubicBezTo>
                      <a:pt x="18" y="140"/>
                      <a:pt x="21" y="142"/>
                      <a:pt x="26" y="142"/>
                    </a:cubicBezTo>
                    <a:cubicBezTo>
                      <a:pt x="28" y="143"/>
                      <a:pt x="31" y="143"/>
                      <a:pt x="34" y="143"/>
                    </a:cubicBezTo>
                    <a:cubicBezTo>
                      <a:pt x="37" y="143"/>
                      <a:pt x="39" y="144"/>
                      <a:pt x="40" y="147"/>
                    </a:cubicBezTo>
                    <a:cubicBezTo>
                      <a:pt x="42" y="150"/>
                      <a:pt x="44" y="150"/>
                      <a:pt x="47" y="149"/>
                    </a:cubicBezTo>
                    <a:cubicBezTo>
                      <a:pt x="50" y="148"/>
                      <a:pt x="53" y="147"/>
                      <a:pt x="56" y="146"/>
                    </a:cubicBezTo>
                    <a:cubicBezTo>
                      <a:pt x="58" y="146"/>
                      <a:pt x="59" y="146"/>
                      <a:pt x="60" y="146"/>
                    </a:cubicBezTo>
                    <a:cubicBezTo>
                      <a:pt x="64" y="147"/>
                      <a:pt x="69" y="149"/>
                      <a:pt x="73" y="151"/>
                    </a:cubicBezTo>
                    <a:cubicBezTo>
                      <a:pt x="75" y="152"/>
                      <a:pt x="75" y="154"/>
                      <a:pt x="76" y="155"/>
                    </a:cubicBezTo>
                    <a:cubicBezTo>
                      <a:pt x="78" y="157"/>
                      <a:pt x="79" y="158"/>
                      <a:pt x="82" y="157"/>
                    </a:cubicBezTo>
                    <a:cubicBezTo>
                      <a:pt x="85" y="156"/>
                      <a:pt x="88" y="155"/>
                      <a:pt x="91" y="154"/>
                    </a:cubicBezTo>
                    <a:cubicBezTo>
                      <a:pt x="93" y="154"/>
                      <a:pt x="94" y="155"/>
                      <a:pt x="96" y="155"/>
                    </a:cubicBezTo>
                    <a:cubicBezTo>
                      <a:pt x="98" y="156"/>
                      <a:pt x="101" y="154"/>
                      <a:pt x="101" y="152"/>
                    </a:cubicBezTo>
                    <a:cubicBezTo>
                      <a:pt x="101" y="151"/>
                      <a:pt x="101" y="151"/>
                      <a:pt x="101" y="150"/>
                    </a:cubicBezTo>
                    <a:cubicBezTo>
                      <a:pt x="99" y="147"/>
                      <a:pt x="99" y="143"/>
                      <a:pt x="101" y="140"/>
                    </a:cubicBezTo>
                    <a:cubicBezTo>
                      <a:pt x="103" y="137"/>
                      <a:pt x="103" y="134"/>
                      <a:pt x="103" y="132"/>
                    </a:cubicBezTo>
                    <a:cubicBezTo>
                      <a:pt x="102" y="127"/>
                      <a:pt x="104" y="123"/>
                      <a:pt x="107" y="120"/>
                    </a:cubicBezTo>
                    <a:cubicBezTo>
                      <a:pt x="112" y="115"/>
                      <a:pt x="114" y="108"/>
                      <a:pt x="116" y="102"/>
                    </a:cubicBezTo>
                    <a:cubicBezTo>
                      <a:pt x="118" y="99"/>
                      <a:pt x="119" y="96"/>
                      <a:pt x="120" y="93"/>
                    </a:cubicBezTo>
                    <a:cubicBezTo>
                      <a:pt x="121" y="91"/>
                      <a:pt x="123" y="90"/>
                      <a:pt x="125" y="89"/>
                    </a:cubicBezTo>
                    <a:cubicBezTo>
                      <a:pt x="126" y="89"/>
                      <a:pt x="128" y="89"/>
                      <a:pt x="130" y="89"/>
                    </a:cubicBezTo>
                    <a:cubicBezTo>
                      <a:pt x="131" y="89"/>
                      <a:pt x="132" y="88"/>
                      <a:pt x="133" y="88"/>
                    </a:cubicBezTo>
                    <a:cubicBezTo>
                      <a:pt x="134" y="87"/>
                      <a:pt x="135" y="85"/>
                      <a:pt x="134" y="84"/>
                    </a:cubicBezTo>
                    <a:cubicBezTo>
                      <a:pt x="132" y="80"/>
                      <a:pt x="127" y="78"/>
                      <a:pt x="125" y="75"/>
                    </a:cubicBezTo>
                    <a:cubicBezTo>
                      <a:pt x="123" y="73"/>
                      <a:pt x="122" y="71"/>
                      <a:pt x="123" y="69"/>
                    </a:cubicBezTo>
                    <a:cubicBezTo>
                      <a:pt x="124" y="66"/>
                      <a:pt x="124" y="64"/>
                      <a:pt x="123" y="62"/>
                    </a:cubicBezTo>
                    <a:cubicBezTo>
                      <a:pt x="117" y="57"/>
                      <a:pt x="118" y="51"/>
                      <a:pt x="121" y="44"/>
                    </a:cubicBezTo>
                    <a:cubicBezTo>
                      <a:pt x="122" y="42"/>
                      <a:pt x="124" y="40"/>
                      <a:pt x="126" y="39"/>
                    </a:cubicBezTo>
                    <a:cubicBezTo>
                      <a:pt x="128" y="38"/>
                      <a:pt x="129" y="36"/>
                      <a:pt x="129" y="34"/>
                    </a:cubicBezTo>
                    <a:cubicBezTo>
                      <a:pt x="129" y="32"/>
                      <a:pt x="131" y="30"/>
                      <a:pt x="133" y="30"/>
                    </a:cubicBezTo>
                    <a:cubicBezTo>
                      <a:pt x="135" y="29"/>
                      <a:pt x="137" y="29"/>
                      <a:pt x="139" y="27"/>
                    </a:cubicBezTo>
                    <a:cubicBezTo>
                      <a:pt x="139" y="26"/>
                      <a:pt x="139" y="26"/>
                      <a:pt x="139" y="25"/>
                    </a:cubicBezTo>
                    <a:cubicBezTo>
                      <a:pt x="139" y="25"/>
                      <a:pt x="139" y="24"/>
                      <a:pt x="139" y="24"/>
                    </a:cubicBezTo>
                    <a:cubicBezTo>
                      <a:pt x="135" y="21"/>
                      <a:pt x="131" y="19"/>
                      <a:pt x="127" y="17"/>
                    </a:cubicBezTo>
                    <a:cubicBezTo>
                      <a:pt x="124" y="15"/>
                      <a:pt x="119" y="14"/>
                      <a:pt x="119" y="8"/>
                    </a:cubicBezTo>
                    <a:cubicBezTo>
                      <a:pt x="117" y="6"/>
                      <a:pt x="115" y="3"/>
                      <a:pt x="112" y="1"/>
                    </a:cubicBezTo>
                    <a:cubicBezTo>
                      <a:pt x="111" y="0"/>
                      <a:pt x="109" y="1"/>
                      <a:pt x="108" y="1"/>
                    </a:cubicBezTo>
                    <a:cubicBezTo>
                      <a:pt x="105" y="2"/>
                      <a:pt x="102" y="3"/>
                      <a:pt x="101" y="6"/>
                    </a:cubicBezTo>
                    <a:cubicBezTo>
                      <a:pt x="99" y="8"/>
                      <a:pt x="98" y="11"/>
                      <a:pt x="96" y="14"/>
                    </a:cubicBezTo>
                    <a:cubicBezTo>
                      <a:pt x="95" y="16"/>
                      <a:pt x="94" y="18"/>
                      <a:pt x="92" y="20"/>
                    </a:cubicBezTo>
                    <a:cubicBezTo>
                      <a:pt x="89" y="22"/>
                      <a:pt x="85" y="26"/>
                      <a:pt x="80" y="28"/>
                    </a:cubicBezTo>
                    <a:cubicBezTo>
                      <a:pt x="74" y="30"/>
                      <a:pt x="69" y="34"/>
                      <a:pt x="66" y="40"/>
                    </a:cubicBezTo>
                    <a:cubicBezTo>
                      <a:pt x="64" y="43"/>
                      <a:pt x="62" y="46"/>
                      <a:pt x="60" y="48"/>
                    </a:cubicBezTo>
                    <a:cubicBezTo>
                      <a:pt x="57" y="54"/>
                      <a:pt x="52" y="57"/>
                      <a:pt x="46" y="58"/>
                    </a:cubicBezTo>
                    <a:cubicBezTo>
                      <a:pt x="39" y="59"/>
                      <a:pt x="36" y="63"/>
                      <a:pt x="34" y="69"/>
                    </a:cubicBezTo>
                    <a:cubicBezTo>
                      <a:pt x="33" y="71"/>
                      <a:pt x="32" y="73"/>
                      <a:pt x="31" y="75"/>
                    </a:cubicBezTo>
                    <a:cubicBezTo>
                      <a:pt x="31" y="77"/>
                      <a:pt x="28" y="78"/>
                      <a:pt x="26" y="77"/>
                    </a:cubicBezTo>
                    <a:cubicBezTo>
                      <a:pt x="22" y="76"/>
                      <a:pt x="19" y="75"/>
                      <a:pt x="15" y="73"/>
                    </a:cubicBezTo>
                    <a:cubicBezTo>
                      <a:pt x="11" y="72"/>
                      <a:pt x="9" y="73"/>
                      <a:pt x="6" y="76"/>
                    </a:cubicBezTo>
                    <a:cubicBezTo>
                      <a:pt x="5" y="77"/>
                      <a:pt x="4" y="78"/>
                      <a:pt x="4" y="80"/>
                    </a:cubicBezTo>
                    <a:cubicBezTo>
                      <a:pt x="2" y="85"/>
                      <a:pt x="0" y="90"/>
                      <a:pt x="2"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1" name="Freeform 239">
                <a:extLst>
                  <a:ext uri="{FF2B5EF4-FFF2-40B4-BE49-F238E27FC236}">
                    <a16:creationId xmlns:a16="http://schemas.microsoft.com/office/drawing/2014/main" id="{89A17600-CC3F-42E7-8D1F-DD2267B77053}"/>
                  </a:ext>
                </a:extLst>
              </p:cNvPr>
              <p:cNvSpPr>
                <a:spLocks/>
              </p:cNvSpPr>
              <p:nvPr/>
            </p:nvSpPr>
            <p:spPr bwMode="auto">
              <a:xfrm>
                <a:off x="3600" y="3626"/>
                <a:ext cx="55" cy="98"/>
              </a:xfrm>
              <a:custGeom>
                <a:avLst/>
                <a:gdLst>
                  <a:gd name="T0" fmla="*/ 94 w 107"/>
                  <a:gd name="T1" fmla="*/ 1 h 192"/>
                  <a:gd name="T2" fmla="*/ 92 w 107"/>
                  <a:gd name="T3" fmla="*/ 1 h 192"/>
                  <a:gd name="T4" fmla="*/ 87 w 107"/>
                  <a:gd name="T5" fmla="*/ 10 h 192"/>
                  <a:gd name="T6" fmla="*/ 82 w 107"/>
                  <a:gd name="T7" fmla="*/ 17 h 192"/>
                  <a:gd name="T8" fmla="*/ 81 w 107"/>
                  <a:gd name="T9" fmla="*/ 20 h 192"/>
                  <a:gd name="T10" fmla="*/ 74 w 107"/>
                  <a:gd name="T11" fmla="*/ 28 h 192"/>
                  <a:gd name="T12" fmla="*/ 65 w 107"/>
                  <a:gd name="T13" fmla="*/ 39 h 192"/>
                  <a:gd name="T14" fmla="*/ 53 w 107"/>
                  <a:gd name="T15" fmla="*/ 48 h 192"/>
                  <a:gd name="T16" fmla="*/ 39 w 107"/>
                  <a:gd name="T17" fmla="*/ 52 h 192"/>
                  <a:gd name="T18" fmla="*/ 38 w 107"/>
                  <a:gd name="T19" fmla="*/ 53 h 192"/>
                  <a:gd name="T20" fmla="*/ 24 w 107"/>
                  <a:gd name="T21" fmla="*/ 58 h 192"/>
                  <a:gd name="T22" fmla="*/ 19 w 107"/>
                  <a:gd name="T23" fmla="*/ 69 h 192"/>
                  <a:gd name="T24" fmla="*/ 17 w 107"/>
                  <a:gd name="T25" fmla="*/ 89 h 192"/>
                  <a:gd name="T26" fmla="*/ 20 w 107"/>
                  <a:gd name="T27" fmla="*/ 95 h 192"/>
                  <a:gd name="T28" fmla="*/ 18 w 107"/>
                  <a:gd name="T29" fmla="*/ 113 h 192"/>
                  <a:gd name="T30" fmla="*/ 7 w 107"/>
                  <a:gd name="T31" fmla="*/ 129 h 192"/>
                  <a:gd name="T32" fmla="*/ 4 w 107"/>
                  <a:gd name="T33" fmla="*/ 151 h 192"/>
                  <a:gd name="T34" fmla="*/ 5 w 107"/>
                  <a:gd name="T35" fmla="*/ 162 h 192"/>
                  <a:gd name="T36" fmla="*/ 6 w 107"/>
                  <a:gd name="T37" fmla="*/ 172 h 192"/>
                  <a:gd name="T38" fmla="*/ 8 w 107"/>
                  <a:gd name="T39" fmla="*/ 178 h 192"/>
                  <a:gd name="T40" fmla="*/ 25 w 107"/>
                  <a:gd name="T41" fmla="*/ 191 h 192"/>
                  <a:gd name="T42" fmla="*/ 36 w 107"/>
                  <a:gd name="T43" fmla="*/ 188 h 192"/>
                  <a:gd name="T44" fmla="*/ 44 w 107"/>
                  <a:gd name="T45" fmla="*/ 186 h 192"/>
                  <a:gd name="T46" fmla="*/ 56 w 107"/>
                  <a:gd name="T47" fmla="*/ 177 h 192"/>
                  <a:gd name="T48" fmla="*/ 62 w 107"/>
                  <a:gd name="T49" fmla="*/ 165 h 192"/>
                  <a:gd name="T50" fmla="*/ 73 w 107"/>
                  <a:gd name="T51" fmla="*/ 136 h 192"/>
                  <a:gd name="T52" fmla="*/ 89 w 107"/>
                  <a:gd name="T53" fmla="*/ 93 h 192"/>
                  <a:gd name="T54" fmla="*/ 93 w 107"/>
                  <a:gd name="T55" fmla="*/ 80 h 192"/>
                  <a:gd name="T56" fmla="*/ 97 w 107"/>
                  <a:gd name="T57" fmla="*/ 64 h 192"/>
                  <a:gd name="T58" fmla="*/ 104 w 107"/>
                  <a:gd name="T59" fmla="*/ 52 h 192"/>
                  <a:gd name="T60" fmla="*/ 106 w 107"/>
                  <a:gd name="T61" fmla="*/ 44 h 192"/>
                  <a:gd name="T62" fmla="*/ 105 w 107"/>
                  <a:gd name="T63" fmla="*/ 30 h 192"/>
                  <a:gd name="T64" fmla="*/ 94 w 107"/>
                  <a:gd name="T65" fmla="*/ 1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7" h="192">
                    <a:moveTo>
                      <a:pt x="94" y="1"/>
                    </a:moveTo>
                    <a:cubicBezTo>
                      <a:pt x="94" y="0"/>
                      <a:pt x="93" y="0"/>
                      <a:pt x="92" y="1"/>
                    </a:cubicBezTo>
                    <a:cubicBezTo>
                      <a:pt x="89" y="3"/>
                      <a:pt x="88" y="6"/>
                      <a:pt x="87" y="10"/>
                    </a:cubicBezTo>
                    <a:cubicBezTo>
                      <a:pt x="87" y="13"/>
                      <a:pt x="85" y="16"/>
                      <a:pt x="82" y="17"/>
                    </a:cubicBezTo>
                    <a:cubicBezTo>
                      <a:pt x="82" y="18"/>
                      <a:pt x="82" y="19"/>
                      <a:pt x="81" y="20"/>
                    </a:cubicBezTo>
                    <a:cubicBezTo>
                      <a:pt x="78" y="22"/>
                      <a:pt x="74" y="23"/>
                      <a:pt x="74" y="28"/>
                    </a:cubicBezTo>
                    <a:cubicBezTo>
                      <a:pt x="73" y="33"/>
                      <a:pt x="70" y="36"/>
                      <a:pt x="65" y="39"/>
                    </a:cubicBezTo>
                    <a:cubicBezTo>
                      <a:pt x="61" y="41"/>
                      <a:pt x="58" y="46"/>
                      <a:pt x="53" y="48"/>
                    </a:cubicBezTo>
                    <a:cubicBezTo>
                      <a:pt x="49" y="50"/>
                      <a:pt x="44" y="51"/>
                      <a:pt x="39" y="52"/>
                    </a:cubicBezTo>
                    <a:cubicBezTo>
                      <a:pt x="39" y="52"/>
                      <a:pt x="38" y="53"/>
                      <a:pt x="38" y="53"/>
                    </a:cubicBezTo>
                    <a:cubicBezTo>
                      <a:pt x="33" y="55"/>
                      <a:pt x="29" y="57"/>
                      <a:pt x="24" y="58"/>
                    </a:cubicBezTo>
                    <a:cubicBezTo>
                      <a:pt x="22" y="62"/>
                      <a:pt x="21" y="65"/>
                      <a:pt x="19" y="69"/>
                    </a:cubicBezTo>
                    <a:cubicBezTo>
                      <a:pt x="15" y="75"/>
                      <a:pt x="15" y="82"/>
                      <a:pt x="17" y="89"/>
                    </a:cubicBezTo>
                    <a:cubicBezTo>
                      <a:pt x="18" y="91"/>
                      <a:pt x="19" y="93"/>
                      <a:pt x="20" y="95"/>
                    </a:cubicBezTo>
                    <a:cubicBezTo>
                      <a:pt x="22" y="102"/>
                      <a:pt x="22" y="107"/>
                      <a:pt x="18" y="113"/>
                    </a:cubicBezTo>
                    <a:cubicBezTo>
                      <a:pt x="14" y="118"/>
                      <a:pt x="11" y="124"/>
                      <a:pt x="7" y="129"/>
                    </a:cubicBezTo>
                    <a:cubicBezTo>
                      <a:pt x="2" y="136"/>
                      <a:pt x="0" y="143"/>
                      <a:pt x="4" y="151"/>
                    </a:cubicBezTo>
                    <a:cubicBezTo>
                      <a:pt x="5" y="155"/>
                      <a:pt x="5" y="158"/>
                      <a:pt x="5" y="162"/>
                    </a:cubicBezTo>
                    <a:cubicBezTo>
                      <a:pt x="5" y="166"/>
                      <a:pt x="5" y="169"/>
                      <a:pt x="6" y="172"/>
                    </a:cubicBezTo>
                    <a:cubicBezTo>
                      <a:pt x="6" y="174"/>
                      <a:pt x="7" y="177"/>
                      <a:pt x="8" y="178"/>
                    </a:cubicBezTo>
                    <a:cubicBezTo>
                      <a:pt x="12" y="185"/>
                      <a:pt x="18" y="188"/>
                      <a:pt x="25" y="191"/>
                    </a:cubicBezTo>
                    <a:cubicBezTo>
                      <a:pt x="29" y="192"/>
                      <a:pt x="32" y="189"/>
                      <a:pt x="36" y="188"/>
                    </a:cubicBezTo>
                    <a:cubicBezTo>
                      <a:pt x="38" y="187"/>
                      <a:pt x="41" y="186"/>
                      <a:pt x="44" y="186"/>
                    </a:cubicBezTo>
                    <a:cubicBezTo>
                      <a:pt x="50" y="186"/>
                      <a:pt x="54" y="183"/>
                      <a:pt x="56" y="177"/>
                    </a:cubicBezTo>
                    <a:cubicBezTo>
                      <a:pt x="58" y="173"/>
                      <a:pt x="60" y="169"/>
                      <a:pt x="62" y="165"/>
                    </a:cubicBezTo>
                    <a:cubicBezTo>
                      <a:pt x="65" y="155"/>
                      <a:pt x="68" y="145"/>
                      <a:pt x="73" y="136"/>
                    </a:cubicBezTo>
                    <a:cubicBezTo>
                      <a:pt x="79" y="122"/>
                      <a:pt x="83" y="107"/>
                      <a:pt x="89" y="93"/>
                    </a:cubicBezTo>
                    <a:cubicBezTo>
                      <a:pt x="91" y="89"/>
                      <a:pt x="92" y="84"/>
                      <a:pt x="93" y="80"/>
                    </a:cubicBezTo>
                    <a:cubicBezTo>
                      <a:pt x="94" y="75"/>
                      <a:pt x="95" y="69"/>
                      <a:pt x="97" y="64"/>
                    </a:cubicBezTo>
                    <a:cubicBezTo>
                      <a:pt x="99" y="60"/>
                      <a:pt x="98" y="54"/>
                      <a:pt x="104" y="52"/>
                    </a:cubicBezTo>
                    <a:cubicBezTo>
                      <a:pt x="106" y="50"/>
                      <a:pt x="107" y="47"/>
                      <a:pt x="106" y="44"/>
                    </a:cubicBezTo>
                    <a:cubicBezTo>
                      <a:pt x="106" y="39"/>
                      <a:pt x="105" y="35"/>
                      <a:pt x="105" y="30"/>
                    </a:cubicBezTo>
                    <a:cubicBezTo>
                      <a:pt x="105" y="19"/>
                      <a:pt x="101" y="9"/>
                      <a:pt x="9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2" name="Freeform 240">
                <a:extLst>
                  <a:ext uri="{FF2B5EF4-FFF2-40B4-BE49-F238E27FC236}">
                    <a16:creationId xmlns:a16="http://schemas.microsoft.com/office/drawing/2014/main" id="{47C809FC-5016-4D55-A5A8-35D6B703570B}"/>
                  </a:ext>
                </a:extLst>
              </p:cNvPr>
              <p:cNvSpPr>
                <a:spLocks/>
              </p:cNvSpPr>
              <p:nvPr/>
            </p:nvSpPr>
            <p:spPr bwMode="auto">
              <a:xfrm>
                <a:off x="3574" y="2801"/>
                <a:ext cx="63" cy="117"/>
              </a:xfrm>
              <a:custGeom>
                <a:avLst/>
                <a:gdLst>
                  <a:gd name="T0" fmla="*/ 11 w 123"/>
                  <a:gd name="T1" fmla="*/ 147 h 230"/>
                  <a:gd name="T2" fmla="*/ 5 w 123"/>
                  <a:gd name="T3" fmla="*/ 164 h 230"/>
                  <a:gd name="T4" fmla="*/ 6 w 123"/>
                  <a:gd name="T5" fmla="*/ 171 h 230"/>
                  <a:gd name="T6" fmla="*/ 9 w 123"/>
                  <a:gd name="T7" fmla="*/ 175 h 230"/>
                  <a:gd name="T8" fmla="*/ 6 w 123"/>
                  <a:gd name="T9" fmla="*/ 185 h 230"/>
                  <a:gd name="T10" fmla="*/ 1 w 123"/>
                  <a:gd name="T11" fmla="*/ 190 h 230"/>
                  <a:gd name="T12" fmla="*/ 1 w 123"/>
                  <a:gd name="T13" fmla="*/ 200 h 230"/>
                  <a:gd name="T14" fmla="*/ 8 w 123"/>
                  <a:gd name="T15" fmla="*/ 207 h 230"/>
                  <a:gd name="T16" fmla="*/ 12 w 123"/>
                  <a:gd name="T17" fmla="*/ 209 h 230"/>
                  <a:gd name="T18" fmla="*/ 19 w 123"/>
                  <a:gd name="T19" fmla="*/ 207 h 230"/>
                  <a:gd name="T20" fmla="*/ 27 w 123"/>
                  <a:gd name="T21" fmla="*/ 211 h 230"/>
                  <a:gd name="T22" fmla="*/ 30 w 123"/>
                  <a:gd name="T23" fmla="*/ 217 h 230"/>
                  <a:gd name="T24" fmla="*/ 38 w 123"/>
                  <a:gd name="T25" fmla="*/ 225 h 230"/>
                  <a:gd name="T26" fmla="*/ 46 w 123"/>
                  <a:gd name="T27" fmla="*/ 228 h 230"/>
                  <a:gd name="T28" fmla="*/ 54 w 123"/>
                  <a:gd name="T29" fmla="*/ 229 h 230"/>
                  <a:gd name="T30" fmla="*/ 61 w 123"/>
                  <a:gd name="T31" fmla="*/ 229 h 230"/>
                  <a:gd name="T32" fmla="*/ 61 w 123"/>
                  <a:gd name="T33" fmla="*/ 230 h 230"/>
                  <a:gd name="T34" fmla="*/ 71 w 123"/>
                  <a:gd name="T35" fmla="*/ 230 h 230"/>
                  <a:gd name="T36" fmla="*/ 73 w 123"/>
                  <a:gd name="T37" fmla="*/ 228 h 230"/>
                  <a:gd name="T38" fmla="*/ 74 w 123"/>
                  <a:gd name="T39" fmla="*/ 223 h 230"/>
                  <a:gd name="T40" fmla="*/ 72 w 123"/>
                  <a:gd name="T41" fmla="*/ 217 h 230"/>
                  <a:gd name="T42" fmla="*/ 62 w 123"/>
                  <a:gd name="T43" fmla="*/ 211 h 230"/>
                  <a:gd name="T44" fmla="*/ 44 w 123"/>
                  <a:gd name="T45" fmla="*/ 187 h 230"/>
                  <a:gd name="T46" fmla="*/ 41 w 123"/>
                  <a:gd name="T47" fmla="*/ 172 h 230"/>
                  <a:gd name="T48" fmla="*/ 41 w 123"/>
                  <a:gd name="T49" fmla="*/ 151 h 230"/>
                  <a:gd name="T50" fmla="*/ 45 w 123"/>
                  <a:gd name="T51" fmla="*/ 142 h 230"/>
                  <a:gd name="T52" fmla="*/ 47 w 123"/>
                  <a:gd name="T53" fmla="*/ 136 h 230"/>
                  <a:gd name="T54" fmla="*/ 51 w 123"/>
                  <a:gd name="T55" fmla="*/ 108 h 230"/>
                  <a:gd name="T56" fmla="*/ 56 w 123"/>
                  <a:gd name="T57" fmla="*/ 98 h 230"/>
                  <a:gd name="T58" fmla="*/ 66 w 123"/>
                  <a:gd name="T59" fmla="*/ 86 h 230"/>
                  <a:gd name="T60" fmla="*/ 77 w 123"/>
                  <a:gd name="T61" fmla="*/ 67 h 230"/>
                  <a:gd name="T62" fmla="*/ 90 w 123"/>
                  <a:gd name="T63" fmla="*/ 52 h 230"/>
                  <a:gd name="T64" fmla="*/ 108 w 123"/>
                  <a:gd name="T65" fmla="*/ 38 h 230"/>
                  <a:gd name="T66" fmla="*/ 116 w 123"/>
                  <a:gd name="T67" fmla="*/ 32 h 230"/>
                  <a:gd name="T68" fmla="*/ 121 w 123"/>
                  <a:gd name="T69" fmla="*/ 17 h 230"/>
                  <a:gd name="T70" fmla="*/ 120 w 123"/>
                  <a:gd name="T71" fmla="*/ 12 h 230"/>
                  <a:gd name="T72" fmla="*/ 116 w 123"/>
                  <a:gd name="T73" fmla="*/ 7 h 230"/>
                  <a:gd name="T74" fmla="*/ 112 w 123"/>
                  <a:gd name="T75" fmla="*/ 4 h 230"/>
                  <a:gd name="T76" fmla="*/ 100 w 123"/>
                  <a:gd name="T77" fmla="*/ 3 h 230"/>
                  <a:gd name="T78" fmla="*/ 88 w 123"/>
                  <a:gd name="T79" fmla="*/ 17 h 230"/>
                  <a:gd name="T80" fmla="*/ 80 w 123"/>
                  <a:gd name="T81" fmla="*/ 28 h 230"/>
                  <a:gd name="T82" fmla="*/ 63 w 123"/>
                  <a:gd name="T83" fmla="*/ 34 h 230"/>
                  <a:gd name="T84" fmla="*/ 42 w 123"/>
                  <a:gd name="T85" fmla="*/ 48 h 230"/>
                  <a:gd name="T86" fmla="*/ 41 w 123"/>
                  <a:gd name="T87" fmla="*/ 49 h 230"/>
                  <a:gd name="T88" fmla="*/ 35 w 123"/>
                  <a:gd name="T89" fmla="*/ 54 h 230"/>
                  <a:gd name="T90" fmla="*/ 31 w 123"/>
                  <a:gd name="T91" fmla="*/ 59 h 230"/>
                  <a:gd name="T92" fmla="*/ 28 w 123"/>
                  <a:gd name="T93" fmla="*/ 66 h 230"/>
                  <a:gd name="T94" fmla="*/ 27 w 123"/>
                  <a:gd name="T95" fmla="*/ 74 h 230"/>
                  <a:gd name="T96" fmla="*/ 26 w 123"/>
                  <a:gd name="T97" fmla="*/ 77 h 230"/>
                  <a:gd name="T98" fmla="*/ 24 w 123"/>
                  <a:gd name="T99" fmla="*/ 78 h 230"/>
                  <a:gd name="T100" fmla="*/ 18 w 123"/>
                  <a:gd name="T101" fmla="*/ 83 h 230"/>
                  <a:gd name="T102" fmla="*/ 13 w 123"/>
                  <a:gd name="T103" fmla="*/ 85 h 230"/>
                  <a:gd name="T104" fmla="*/ 11 w 123"/>
                  <a:gd name="T105" fmla="*/ 89 h 230"/>
                  <a:gd name="T106" fmla="*/ 16 w 123"/>
                  <a:gd name="T107" fmla="*/ 99 h 230"/>
                  <a:gd name="T108" fmla="*/ 15 w 123"/>
                  <a:gd name="T109" fmla="*/ 112 h 230"/>
                  <a:gd name="T110" fmla="*/ 13 w 123"/>
                  <a:gd name="T111" fmla="*/ 120 h 230"/>
                  <a:gd name="T112" fmla="*/ 8 w 123"/>
                  <a:gd name="T113" fmla="*/ 130 h 230"/>
                  <a:gd name="T114" fmla="*/ 9 w 123"/>
                  <a:gd name="T115" fmla="*/ 137 h 230"/>
                  <a:gd name="T116" fmla="*/ 11 w 123"/>
                  <a:gd name="T117" fmla="*/ 147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3" h="230">
                    <a:moveTo>
                      <a:pt x="11" y="147"/>
                    </a:moveTo>
                    <a:cubicBezTo>
                      <a:pt x="7" y="152"/>
                      <a:pt x="8" y="159"/>
                      <a:pt x="5" y="164"/>
                    </a:cubicBezTo>
                    <a:cubicBezTo>
                      <a:pt x="3" y="166"/>
                      <a:pt x="4" y="169"/>
                      <a:pt x="6" y="171"/>
                    </a:cubicBezTo>
                    <a:cubicBezTo>
                      <a:pt x="7" y="172"/>
                      <a:pt x="8" y="174"/>
                      <a:pt x="9" y="175"/>
                    </a:cubicBezTo>
                    <a:cubicBezTo>
                      <a:pt x="11" y="178"/>
                      <a:pt x="10" y="183"/>
                      <a:pt x="6" y="185"/>
                    </a:cubicBezTo>
                    <a:cubicBezTo>
                      <a:pt x="4" y="186"/>
                      <a:pt x="1" y="187"/>
                      <a:pt x="1" y="190"/>
                    </a:cubicBezTo>
                    <a:cubicBezTo>
                      <a:pt x="0" y="193"/>
                      <a:pt x="0" y="197"/>
                      <a:pt x="1" y="200"/>
                    </a:cubicBezTo>
                    <a:cubicBezTo>
                      <a:pt x="3" y="203"/>
                      <a:pt x="5" y="206"/>
                      <a:pt x="8" y="207"/>
                    </a:cubicBezTo>
                    <a:cubicBezTo>
                      <a:pt x="9" y="208"/>
                      <a:pt x="11" y="209"/>
                      <a:pt x="12" y="209"/>
                    </a:cubicBezTo>
                    <a:cubicBezTo>
                      <a:pt x="14" y="208"/>
                      <a:pt x="17" y="207"/>
                      <a:pt x="19" y="207"/>
                    </a:cubicBezTo>
                    <a:cubicBezTo>
                      <a:pt x="22" y="206"/>
                      <a:pt x="25" y="208"/>
                      <a:pt x="27" y="211"/>
                    </a:cubicBezTo>
                    <a:cubicBezTo>
                      <a:pt x="29" y="212"/>
                      <a:pt x="30" y="215"/>
                      <a:pt x="30" y="217"/>
                    </a:cubicBezTo>
                    <a:cubicBezTo>
                      <a:pt x="31" y="222"/>
                      <a:pt x="34" y="224"/>
                      <a:pt x="38" y="225"/>
                    </a:cubicBezTo>
                    <a:cubicBezTo>
                      <a:pt x="41" y="226"/>
                      <a:pt x="44" y="227"/>
                      <a:pt x="46" y="228"/>
                    </a:cubicBezTo>
                    <a:cubicBezTo>
                      <a:pt x="49" y="229"/>
                      <a:pt x="51" y="230"/>
                      <a:pt x="54" y="229"/>
                    </a:cubicBezTo>
                    <a:cubicBezTo>
                      <a:pt x="56" y="229"/>
                      <a:pt x="58" y="229"/>
                      <a:pt x="61" y="229"/>
                    </a:cubicBezTo>
                    <a:cubicBezTo>
                      <a:pt x="61" y="229"/>
                      <a:pt x="61" y="230"/>
                      <a:pt x="61" y="230"/>
                    </a:cubicBezTo>
                    <a:cubicBezTo>
                      <a:pt x="64" y="230"/>
                      <a:pt x="67" y="230"/>
                      <a:pt x="71" y="230"/>
                    </a:cubicBezTo>
                    <a:cubicBezTo>
                      <a:pt x="71" y="230"/>
                      <a:pt x="73" y="229"/>
                      <a:pt x="73" y="228"/>
                    </a:cubicBezTo>
                    <a:cubicBezTo>
                      <a:pt x="74" y="226"/>
                      <a:pt x="74" y="225"/>
                      <a:pt x="74" y="223"/>
                    </a:cubicBezTo>
                    <a:cubicBezTo>
                      <a:pt x="75" y="221"/>
                      <a:pt x="74" y="219"/>
                      <a:pt x="72" y="217"/>
                    </a:cubicBezTo>
                    <a:cubicBezTo>
                      <a:pt x="69" y="215"/>
                      <a:pt x="66" y="213"/>
                      <a:pt x="62" y="211"/>
                    </a:cubicBezTo>
                    <a:cubicBezTo>
                      <a:pt x="53" y="205"/>
                      <a:pt x="48" y="197"/>
                      <a:pt x="44" y="187"/>
                    </a:cubicBezTo>
                    <a:cubicBezTo>
                      <a:pt x="43" y="182"/>
                      <a:pt x="42" y="177"/>
                      <a:pt x="41" y="172"/>
                    </a:cubicBezTo>
                    <a:cubicBezTo>
                      <a:pt x="39" y="165"/>
                      <a:pt x="41" y="158"/>
                      <a:pt x="41" y="151"/>
                    </a:cubicBezTo>
                    <a:cubicBezTo>
                      <a:pt x="41" y="147"/>
                      <a:pt x="43" y="145"/>
                      <a:pt x="45" y="142"/>
                    </a:cubicBezTo>
                    <a:cubicBezTo>
                      <a:pt x="46" y="140"/>
                      <a:pt x="47" y="138"/>
                      <a:pt x="47" y="136"/>
                    </a:cubicBezTo>
                    <a:cubicBezTo>
                      <a:pt x="49" y="127"/>
                      <a:pt x="50" y="117"/>
                      <a:pt x="51" y="108"/>
                    </a:cubicBezTo>
                    <a:cubicBezTo>
                      <a:pt x="51" y="104"/>
                      <a:pt x="53" y="100"/>
                      <a:pt x="56" y="98"/>
                    </a:cubicBezTo>
                    <a:cubicBezTo>
                      <a:pt x="61" y="95"/>
                      <a:pt x="64" y="91"/>
                      <a:pt x="66" y="86"/>
                    </a:cubicBezTo>
                    <a:cubicBezTo>
                      <a:pt x="69" y="79"/>
                      <a:pt x="73" y="73"/>
                      <a:pt x="77" y="67"/>
                    </a:cubicBezTo>
                    <a:cubicBezTo>
                      <a:pt x="80" y="62"/>
                      <a:pt x="85" y="57"/>
                      <a:pt x="90" y="52"/>
                    </a:cubicBezTo>
                    <a:cubicBezTo>
                      <a:pt x="95" y="47"/>
                      <a:pt x="101" y="42"/>
                      <a:pt x="108" y="38"/>
                    </a:cubicBezTo>
                    <a:cubicBezTo>
                      <a:pt x="111" y="37"/>
                      <a:pt x="113" y="34"/>
                      <a:pt x="116" y="32"/>
                    </a:cubicBezTo>
                    <a:cubicBezTo>
                      <a:pt x="122" y="28"/>
                      <a:pt x="123" y="23"/>
                      <a:pt x="121" y="17"/>
                    </a:cubicBezTo>
                    <a:cubicBezTo>
                      <a:pt x="120" y="15"/>
                      <a:pt x="120" y="14"/>
                      <a:pt x="120" y="12"/>
                    </a:cubicBezTo>
                    <a:cubicBezTo>
                      <a:pt x="119" y="10"/>
                      <a:pt x="118" y="8"/>
                      <a:pt x="116" y="7"/>
                    </a:cubicBezTo>
                    <a:cubicBezTo>
                      <a:pt x="115" y="6"/>
                      <a:pt x="113" y="5"/>
                      <a:pt x="112" y="4"/>
                    </a:cubicBezTo>
                    <a:cubicBezTo>
                      <a:pt x="108" y="0"/>
                      <a:pt x="104" y="1"/>
                      <a:pt x="100" y="3"/>
                    </a:cubicBezTo>
                    <a:cubicBezTo>
                      <a:pt x="94" y="6"/>
                      <a:pt x="89" y="10"/>
                      <a:pt x="88" y="17"/>
                    </a:cubicBezTo>
                    <a:cubicBezTo>
                      <a:pt x="87" y="22"/>
                      <a:pt x="84" y="25"/>
                      <a:pt x="80" y="28"/>
                    </a:cubicBezTo>
                    <a:cubicBezTo>
                      <a:pt x="75" y="31"/>
                      <a:pt x="70" y="34"/>
                      <a:pt x="63" y="34"/>
                    </a:cubicBezTo>
                    <a:cubicBezTo>
                      <a:pt x="53" y="34"/>
                      <a:pt x="47" y="40"/>
                      <a:pt x="42" y="48"/>
                    </a:cubicBezTo>
                    <a:cubicBezTo>
                      <a:pt x="42" y="48"/>
                      <a:pt x="41" y="49"/>
                      <a:pt x="41" y="49"/>
                    </a:cubicBezTo>
                    <a:cubicBezTo>
                      <a:pt x="40" y="52"/>
                      <a:pt x="38" y="53"/>
                      <a:pt x="35" y="54"/>
                    </a:cubicBezTo>
                    <a:cubicBezTo>
                      <a:pt x="33" y="55"/>
                      <a:pt x="31" y="56"/>
                      <a:pt x="31" y="59"/>
                    </a:cubicBezTo>
                    <a:cubicBezTo>
                      <a:pt x="30" y="61"/>
                      <a:pt x="30" y="64"/>
                      <a:pt x="28" y="66"/>
                    </a:cubicBezTo>
                    <a:cubicBezTo>
                      <a:pt x="27" y="69"/>
                      <a:pt x="26" y="71"/>
                      <a:pt x="27" y="74"/>
                    </a:cubicBezTo>
                    <a:cubicBezTo>
                      <a:pt x="27" y="75"/>
                      <a:pt x="26" y="76"/>
                      <a:pt x="26" y="77"/>
                    </a:cubicBezTo>
                    <a:cubicBezTo>
                      <a:pt x="25" y="77"/>
                      <a:pt x="25" y="77"/>
                      <a:pt x="24" y="78"/>
                    </a:cubicBezTo>
                    <a:cubicBezTo>
                      <a:pt x="21" y="78"/>
                      <a:pt x="20" y="81"/>
                      <a:pt x="18" y="83"/>
                    </a:cubicBezTo>
                    <a:cubicBezTo>
                      <a:pt x="17" y="85"/>
                      <a:pt x="15" y="85"/>
                      <a:pt x="13" y="85"/>
                    </a:cubicBezTo>
                    <a:cubicBezTo>
                      <a:pt x="11" y="86"/>
                      <a:pt x="10" y="88"/>
                      <a:pt x="11" y="89"/>
                    </a:cubicBezTo>
                    <a:cubicBezTo>
                      <a:pt x="13" y="93"/>
                      <a:pt x="16" y="96"/>
                      <a:pt x="16" y="99"/>
                    </a:cubicBezTo>
                    <a:cubicBezTo>
                      <a:pt x="17" y="103"/>
                      <a:pt x="15" y="108"/>
                      <a:pt x="15" y="112"/>
                    </a:cubicBezTo>
                    <a:cubicBezTo>
                      <a:pt x="15" y="115"/>
                      <a:pt x="15" y="118"/>
                      <a:pt x="13" y="120"/>
                    </a:cubicBezTo>
                    <a:cubicBezTo>
                      <a:pt x="11" y="123"/>
                      <a:pt x="10" y="127"/>
                      <a:pt x="8" y="130"/>
                    </a:cubicBezTo>
                    <a:cubicBezTo>
                      <a:pt x="6" y="132"/>
                      <a:pt x="7" y="135"/>
                      <a:pt x="9" y="137"/>
                    </a:cubicBezTo>
                    <a:cubicBezTo>
                      <a:pt x="13" y="142"/>
                      <a:pt x="14" y="144"/>
                      <a:pt x="11"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3" name="Freeform 241">
                <a:extLst>
                  <a:ext uri="{FF2B5EF4-FFF2-40B4-BE49-F238E27FC236}">
                    <a16:creationId xmlns:a16="http://schemas.microsoft.com/office/drawing/2014/main" id="{E46FD34C-8FC2-4415-8461-BABD439CDF35}"/>
                  </a:ext>
                </a:extLst>
              </p:cNvPr>
              <p:cNvSpPr>
                <a:spLocks noEditPoints="1"/>
              </p:cNvSpPr>
              <p:nvPr/>
            </p:nvSpPr>
            <p:spPr bwMode="auto">
              <a:xfrm>
                <a:off x="4186" y="3193"/>
                <a:ext cx="72" cy="107"/>
              </a:xfrm>
              <a:custGeom>
                <a:avLst/>
                <a:gdLst>
                  <a:gd name="T0" fmla="*/ 26 w 141"/>
                  <a:gd name="T1" fmla="*/ 206 h 209"/>
                  <a:gd name="T2" fmla="*/ 32 w 141"/>
                  <a:gd name="T3" fmla="*/ 173 h 209"/>
                  <a:gd name="T4" fmla="*/ 21 w 141"/>
                  <a:gd name="T5" fmla="*/ 158 h 209"/>
                  <a:gd name="T6" fmla="*/ 24 w 141"/>
                  <a:gd name="T7" fmla="*/ 155 h 209"/>
                  <a:gd name="T8" fmla="*/ 36 w 141"/>
                  <a:gd name="T9" fmla="*/ 149 h 209"/>
                  <a:gd name="T10" fmla="*/ 51 w 141"/>
                  <a:gd name="T11" fmla="*/ 148 h 209"/>
                  <a:gd name="T12" fmla="*/ 51 w 141"/>
                  <a:gd name="T13" fmla="*/ 148 h 209"/>
                  <a:gd name="T14" fmla="*/ 43 w 141"/>
                  <a:gd name="T15" fmla="*/ 153 h 209"/>
                  <a:gd name="T16" fmla="*/ 35 w 141"/>
                  <a:gd name="T17" fmla="*/ 162 h 209"/>
                  <a:gd name="T18" fmla="*/ 39 w 141"/>
                  <a:gd name="T19" fmla="*/ 171 h 209"/>
                  <a:gd name="T20" fmla="*/ 50 w 141"/>
                  <a:gd name="T21" fmla="*/ 163 h 209"/>
                  <a:gd name="T22" fmla="*/ 60 w 141"/>
                  <a:gd name="T23" fmla="*/ 163 h 209"/>
                  <a:gd name="T24" fmla="*/ 59 w 141"/>
                  <a:gd name="T25" fmla="*/ 145 h 209"/>
                  <a:gd name="T26" fmla="*/ 64 w 141"/>
                  <a:gd name="T27" fmla="*/ 138 h 209"/>
                  <a:gd name="T28" fmla="*/ 66 w 141"/>
                  <a:gd name="T29" fmla="*/ 141 h 209"/>
                  <a:gd name="T30" fmla="*/ 70 w 141"/>
                  <a:gd name="T31" fmla="*/ 154 h 209"/>
                  <a:gd name="T32" fmla="*/ 82 w 141"/>
                  <a:gd name="T33" fmla="*/ 158 h 209"/>
                  <a:gd name="T34" fmla="*/ 95 w 141"/>
                  <a:gd name="T35" fmla="*/ 138 h 209"/>
                  <a:gd name="T36" fmla="*/ 112 w 141"/>
                  <a:gd name="T37" fmla="*/ 133 h 209"/>
                  <a:gd name="T38" fmla="*/ 119 w 141"/>
                  <a:gd name="T39" fmla="*/ 133 h 209"/>
                  <a:gd name="T40" fmla="*/ 125 w 141"/>
                  <a:gd name="T41" fmla="*/ 122 h 209"/>
                  <a:gd name="T42" fmla="*/ 127 w 141"/>
                  <a:gd name="T43" fmla="*/ 127 h 209"/>
                  <a:gd name="T44" fmla="*/ 138 w 141"/>
                  <a:gd name="T45" fmla="*/ 112 h 209"/>
                  <a:gd name="T46" fmla="*/ 131 w 141"/>
                  <a:gd name="T47" fmla="*/ 72 h 209"/>
                  <a:gd name="T48" fmla="*/ 136 w 141"/>
                  <a:gd name="T49" fmla="*/ 57 h 209"/>
                  <a:gd name="T50" fmla="*/ 130 w 141"/>
                  <a:gd name="T51" fmla="*/ 26 h 209"/>
                  <a:gd name="T52" fmla="*/ 110 w 141"/>
                  <a:gd name="T53" fmla="*/ 1 h 209"/>
                  <a:gd name="T54" fmla="*/ 105 w 141"/>
                  <a:gd name="T55" fmla="*/ 36 h 209"/>
                  <a:gd name="T56" fmla="*/ 101 w 141"/>
                  <a:gd name="T57" fmla="*/ 75 h 209"/>
                  <a:gd name="T58" fmla="*/ 86 w 141"/>
                  <a:gd name="T59" fmla="*/ 94 h 209"/>
                  <a:gd name="T60" fmla="*/ 82 w 141"/>
                  <a:gd name="T61" fmla="*/ 88 h 209"/>
                  <a:gd name="T62" fmla="*/ 75 w 141"/>
                  <a:gd name="T63" fmla="*/ 88 h 209"/>
                  <a:gd name="T64" fmla="*/ 75 w 141"/>
                  <a:gd name="T65" fmla="*/ 101 h 209"/>
                  <a:gd name="T66" fmla="*/ 67 w 141"/>
                  <a:gd name="T67" fmla="*/ 120 h 209"/>
                  <a:gd name="T68" fmla="*/ 38 w 141"/>
                  <a:gd name="T69" fmla="*/ 124 h 209"/>
                  <a:gd name="T70" fmla="*/ 14 w 141"/>
                  <a:gd name="T71" fmla="*/ 148 h 209"/>
                  <a:gd name="T72" fmla="*/ 11 w 141"/>
                  <a:gd name="T73" fmla="*/ 157 h 209"/>
                  <a:gd name="T74" fmla="*/ 1 w 141"/>
                  <a:gd name="T75" fmla="*/ 173 h 209"/>
                  <a:gd name="T76" fmla="*/ 4 w 141"/>
                  <a:gd name="T77" fmla="*/ 180 h 209"/>
                  <a:gd name="T78" fmla="*/ 5 w 141"/>
                  <a:gd name="T79" fmla="*/ 180 h 209"/>
                  <a:gd name="T80" fmla="*/ 10 w 141"/>
                  <a:gd name="T81" fmla="*/ 182 h 209"/>
                  <a:gd name="T82" fmla="*/ 8 w 141"/>
                  <a:gd name="T83" fmla="*/ 187 h 209"/>
                  <a:gd name="T84" fmla="*/ 8 w 141"/>
                  <a:gd name="T85" fmla="*/ 187 h 209"/>
                  <a:gd name="T86" fmla="*/ 24 w 141"/>
                  <a:gd name="T87" fmla="*/ 207 h 209"/>
                  <a:gd name="T88" fmla="*/ 111 w 141"/>
                  <a:gd name="T89" fmla="*/ 8 h 209"/>
                  <a:gd name="T90" fmla="*/ 110 w 141"/>
                  <a:gd name="T91" fmla="*/ 9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1" h="209">
                    <a:moveTo>
                      <a:pt x="24" y="207"/>
                    </a:moveTo>
                    <a:cubicBezTo>
                      <a:pt x="25" y="207"/>
                      <a:pt x="25" y="207"/>
                      <a:pt x="26" y="206"/>
                    </a:cubicBezTo>
                    <a:cubicBezTo>
                      <a:pt x="27" y="204"/>
                      <a:pt x="29" y="202"/>
                      <a:pt x="30" y="199"/>
                    </a:cubicBezTo>
                    <a:cubicBezTo>
                      <a:pt x="31" y="191"/>
                      <a:pt x="31" y="182"/>
                      <a:pt x="32" y="173"/>
                    </a:cubicBezTo>
                    <a:cubicBezTo>
                      <a:pt x="30" y="168"/>
                      <a:pt x="29" y="160"/>
                      <a:pt x="21" y="159"/>
                    </a:cubicBezTo>
                    <a:cubicBezTo>
                      <a:pt x="21" y="159"/>
                      <a:pt x="20" y="158"/>
                      <a:pt x="21" y="158"/>
                    </a:cubicBezTo>
                    <a:cubicBezTo>
                      <a:pt x="21" y="157"/>
                      <a:pt x="21" y="156"/>
                      <a:pt x="21" y="156"/>
                    </a:cubicBezTo>
                    <a:cubicBezTo>
                      <a:pt x="22" y="156"/>
                      <a:pt x="23" y="155"/>
                      <a:pt x="24" y="155"/>
                    </a:cubicBezTo>
                    <a:cubicBezTo>
                      <a:pt x="28" y="155"/>
                      <a:pt x="31" y="155"/>
                      <a:pt x="32" y="151"/>
                    </a:cubicBezTo>
                    <a:cubicBezTo>
                      <a:pt x="33" y="150"/>
                      <a:pt x="35" y="149"/>
                      <a:pt x="36" y="149"/>
                    </a:cubicBezTo>
                    <a:cubicBezTo>
                      <a:pt x="41" y="148"/>
                      <a:pt x="46" y="147"/>
                      <a:pt x="51" y="148"/>
                    </a:cubicBezTo>
                    <a:cubicBezTo>
                      <a:pt x="51" y="148"/>
                      <a:pt x="51" y="148"/>
                      <a:pt x="51" y="148"/>
                    </a:cubicBezTo>
                    <a:cubicBezTo>
                      <a:pt x="51" y="147"/>
                      <a:pt x="51" y="147"/>
                      <a:pt x="51" y="147"/>
                    </a:cubicBezTo>
                    <a:cubicBezTo>
                      <a:pt x="51" y="148"/>
                      <a:pt x="51" y="148"/>
                      <a:pt x="51" y="148"/>
                    </a:cubicBezTo>
                    <a:cubicBezTo>
                      <a:pt x="51" y="148"/>
                      <a:pt x="51" y="148"/>
                      <a:pt x="51" y="148"/>
                    </a:cubicBezTo>
                    <a:cubicBezTo>
                      <a:pt x="49" y="151"/>
                      <a:pt x="47" y="153"/>
                      <a:pt x="43" y="153"/>
                    </a:cubicBezTo>
                    <a:cubicBezTo>
                      <a:pt x="42" y="153"/>
                      <a:pt x="41" y="153"/>
                      <a:pt x="40" y="153"/>
                    </a:cubicBezTo>
                    <a:cubicBezTo>
                      <a:pt x="37" y="154"/>
                      <a:pt x="34" y="159"/>
                      <a:pt x="35" y="162"/>
                    </a:cubicBezTo>
                    <a:cubicBezTo>
                      <a:pt x="36" y="165"/>
                      <a:pt x="37" y="168"/>
                      <a:pt x="38" y="170"/>
                    </a:cubicBezTo>
                    <a:cubicBezTo>
                      <a:pt x="38" y="170"/>
                      <a:pt x="39" y="171"/>
                      <a:pt x="39" y="171"/>
                    </a:cubicBezTo>
                    <a:cubicBezTo>
                      <a:pt x="41" y="174"/>
                      <a:pt x="46" y="174"/>
                      <a:pt x="47" y="170"/>
                    </a:cubicBezTo>
                    <a:cubicBezTo>
                      <a:pt x="48" y="167"/>
                      <a:pt x="48" y="165"/>
                      <a:pt x="50" y="163"/>
                    </a:cubicBezTo>
                    <a:cubicBezTo>
                      <a:pt x="53" y="161"/>
                      <a:pt x="56" y="162"/>
                      <a:pt x="58" y="163"/>
                    </a:cubicBezTo>
                    <a:cubicBezTo>
                      <a:pt x="59" y="163"/>
                      <a:pt x="59" y="163"/>
                      <a:pt x="60" y="163"/>
                    </a:cubicBezTo>
                    <a:cubicBezTo>
                      <a:pt x="63" y="162"/>
                      <a:pt x="66" y="154"/>
                      <a:pt x="64" y="151"/>
                    </a:cubicBezTo>
                    <a:cubicBezTo>
                      <a:pt x="62" y="149"/>
                      <a:pt x="60" y="147"/>
                      <a:pt x="59" y="145"/>
                    </a:cubicBezTo>
                    <a:cubicBezTo>
                      <a:pt x="58" y="143"/>
                      <a:pt x="59" y="142"/>
                      <a:pt x="60" y="140"/>
                    </a:cubicBezTo>
                    <a:cubicBezTo>
                      <a:pt x="61" y="139"/>
                      <a:pt x="63" y="139"/>
                      <a:pt x="64" y="138"/>
                    </a:cubicBezTo>
                    <a:cubicBezTo>
                      <a:pt x="65" y="138"/>
                      <a:pt x="65" y="138"/>
                      <a:pt x="66" y="139"/>
                    </a:cubicBezTo>
                    <a:cubicBezTo>
                      <a:pt x="67" y="139"/>
                      <a:pt x="67" y="140"/>
                      <a:pt x="66" y="141"/>
                    </a:cubicBezTo>
                    <a:cubicBezTo>
                      <a:pt x="65" y="143"/>
                      <a:pt x="64" y="144"/>
                      <a:pt x="65" y="146"/>
                    </a:cubicBezTo>
                    <a:cubicBezTo>
                      <a:pt x="66" y="149"/>
                      <a:pt x="68" y="152"/>
                      <a:pt x="70" y="154"/>
                    </a:cubicBezTo>
                    <a:cubicBezTo>
                      <a:pt x="71" y="156"/>
                      <a:pt x="74" y="158"/>
                      <a:pt x="76" y="160"/>
                    </a:cubicBezTo>
                    <a:cubicBezTo>
                      <a:pt x="77" y="161"/>
                      <a:pt x="81" y="160"/>
                      <a:pt x="82" y="158"/>
                    </a:cubicBezTo>
                    <a:cubicBezTo>
                      <a:pt x="85" y="153"/>
                      <a:pt x="88" y="147"/>
                      <a:pt x="92" y="141"/>
                    </a:cubicBezTo>
                    <a:cubicBezTo>
                      <a:pt x="92" y="140"/>
                      <a:pt x="94" y="139"/>
                      <a:pt x="95" y="138"/>
                    </a:cubicBezTo>
                    <a:cubicBezTo>
                      <a:pt x="98" y="138"/>
                      <a:pt x="101" y="138"/>
                      <a:pt x="103" y="138"/>
                    </a:cubicBezTo>
                    <a:cubicBezTo>
                      <a:pt x="107" y="138"/>
                      <a:pt x="109" y="135"/>
                      <a:pt x="112" y="133"/>
                    </a:cubicBezTo>
                    <a:cubicBezTo>
                      <a:pt x="112" y="133"/>
                      <a:pt x="114" y="134"/>
                      <a:pt x="115" y="134"/>
                    </a:cubicBezTo>
                    <a:cubicBezTo>
                      <a:pt x="117" y="135"/>
                      <a:pt x="119" y="134"/>
                      <a:pt x="119" y="133"/>
                    </a:cubicBezTo>
                    <a:cubicBezTo>
                      <a:pt x="120" y="129"/>
                      <a:pt x="120" y="125"/>
                      <a:pt x="124" y="123"/>
                    </a:cubicBezTo>
                    <a:cubicBezTo>
                      <a:pt x="124" y="122"/>
                      <a:pt x="124" y="122"/>
                      <a:pt x="125" y="122"/>
                    </a:cubicBezTo>
                    <a:cubicBezTo>
                      <a:pt x="125" y="122"/>
                      <a:pt x="125" y="122"/>
                      <a:pt x="126" y="123"/>
                    </a:cubicBezTo>
                    <a:cubicBezTo>
                      <a:pt x="126" y="124"/>
                      <a:pt x="126" y="126"/>
                      <a:pt x="127" y="127"/>
                    </a:cubicBezTo>
                    <a:cubicBezTo>
                      <a:pt x="127" y="129"/>
                      <a:pt x="129" y="130"/>
                      <a:pt x="131" y="129"/>
                    </a:cubicBezTo>
                    <a:cubicBezTo>
                      <a:pt x="137" y="126"/>
                      <a:pt x="141" y="118"/>
                      <a:pt x="138" y="112"/>
                    </a:cubicBezTo>
                    <a:cubicBezTo>
                      <a:pt x="135" y="107"/>
                      <a:pt x="134" y="101"/>
                      <a:pt x="134" y="96"/>
                    </a:cubicBezTo>
                    <a:cubicBezTo>
                      <a:pt x="135" y="87"/>
                      <a:pt x="134" y="79"/>
                      <a:pt x="131" y="72"/>
                    </a:cubicBezTo>
                    <a:cubicBezTo>
                      <a:pt x="130" y="69"/>
                      <a:pt x="131" y="66"/>
                      <a:pt x="133" y="64"/>
                    </a:cubicBezTo>
                    <a:cubicBezTo>
                      <a:pt x="135" y="62"/>
                      <a:pt x="137" y="60"/>
                      <a:pt x="136" y="57"/>
                    </a:cubicBezTo>
                    <a:cubicBezTo>
                      <a:pt x="136" y="55"/>
                      <a:pt x="136" y="52"/>
                      <a:pt x="136" y="49"/>
                    </a:cubicBezTo>
                    <a:cubicBezTo>
                      <a:pt x="136" y="41"/>
                      <a:pt x="134" y="33"/>
                      <a:pt x="130" y="26"/>
                    </a:cubicBezTo>
                    <a:cubicBezTo>
                      <a:pt x="125" y="18"/>
                      <a:pt x="118" y="11"/>
                      <a:pt x="115" y="2"/>
                    </a:cubicBezTo>
                    <a:cubicBezTo>
                      <a:pt x="115" y="0"/>
                      <a:pt x="111" y="0"/>
                      <a:pt x="110" y="1"/>
                    </a:cubicBezTo>
                    <a:cubicBezTo>
                      <a:pt x="103" y="8"/>
                      <a:pt x="99" y="15"/>
                      <a:pt x="102" y="25"/>
                    </a:cubicBezTo>
                    <a:cubicBezTo>
                      <a:pt x="102" y="29"/>
                      <a:pt x="100" y="33"/>
                      <a:pt x="105" y="36"/>
                    </a:cubicBezTo>
                    <a:cubicBezTo>
                      <a:pt x="106" y="37"/>
                      <a:pt x="106" y="38"/>
                      <a:pt x="106" y="39"/>
                    </a:cubicBezTo>
                    <a:cubicBezTo>
                      <a:pt x="107" y="51"/>
                      <a:pt x="109" y="64"/>
                      <a:pt x="101" y="75"/>
                    </a:cubicBezTo>
                    <a:cubicBezTo>
                      <a:pt x="100" y="76"/>
                      <a:pt x="100" y="79"/>
                      <a:pt x="100" y="81"/>
                    </a:cubicBezTo>
                    <a:cubicBezTo>
                      <a:pt x="98" y="88"/>
                      <a:pt x="93" y="92"/>
                      <a:pt x="86" y="94"/>
                    </a:cubicBezTo>
                    <a:cubicBezTo>
                      <a:pt x="85" y="94"/>
                      <a:pt x="82" y="93"/>
                      <a:pt x="82" y="91"/>
                    </a:cubicBezTo>
                    <a:cubicBezTo>
                      <a:pt x="82" y="90"/>
                      <a:pt x="82" y="89"/>
                      <a:pt x="82" y="88"/>
                    </a:cubicBezTo>
                    <a:cubicBezTo>
                      <a:pt x="81" y="86"/>
                      <a:pt x="80" y="84"/>
                      <a:pt x="79" y="85"/>
                    </a:cubicBezTo>
                    <a:cubicBezTo>
                      <a:pt x="78" y="86"/>
                      <a:pt x="76" y="86"/>
                      <a:pt x="75" y="88"/>
                    </a:cubicBezTo>
                    <a:cubicBezTo>
                      <a:pt x="74" y="90"/>
                      <a:pt x="75" y="92"/>
                      <a:pt x="75" y="94"/>
                    </a:cubicBezTo>
                    <a:cubicBezTo>
                      <a:pt x="75" y="96"/>
                      <a:pt x="76" y="99"/>
                      <a:pt x="75" y="101"/>
                    </a:cubicBezTo>
                    <a:cubicBezTo>
                      <a:pt x="72" y="106"/>
                      <a:pt x="71" y="112"/>
                      <a:pt x="70" y="118"/>
                    </a:cubicBezTo>
                    <a:cubicBezTo>
                      <a:pt x="69" y="119"/>
                      <a:pt x="68" y="120"/>
                      <a:pt x="67" y="120"/>
                    </a:cubicBezTo>
                    <a:cubicBezTo>
                      <a:pt x="63" y="119"/>
                      <a:pt x="58" y="119"/>
                      <a:pt x="54" y="120"/>
                    </a:cubicBezTo>
                    <a:cubicBezTo>
                      <a:pt x="49" y="122"/>
                      <a:pt x="44" y="123"/>
                      <a:pt x="38" y="124"/>
                    </a:cubicBezTo>
                    <a:cubicBezTo>
                      <a:pt x="35" y="124"/>
                      <a:pt x="33" y="126"/>
                      <a:pt x="31" y="128"/>
                    </a:cubicBezTo>
                    <a:cubicBezTo>
                      <a:pt x="26" y="135"/>
                      <a:pt x="20" y="142"/>
                      <a:pt x="14" y="148"/>
                    </a:cubicBezTo>
                    <a:cubicBezTo>
                      <a:pt x="13" y="149"/>
                      <a:pt x="13" y="151"/>
                      <a:pt x="12" y="152"/>
                    </a:cubicBezTo>
                    <a:cubicBezTo>
                      <a:pt x="12" y="154"/>
                      <a:pt x="12" y="156"/>
                      <a:pt x="11" y="157"/>
                    </a:cubicBezTo>
                    <a:cubicBezTo>
                      <a:pt x="8" y="160"/>
                      <a:pt x="6" y="162"/>
                      <a:pt x="3" y="165"/>
                    </a:cubicBezTo>
                    <a:cubicBezTo>
                      <a:pt x="1" y="167"/>
                      <a:pt x="0" y="170"/>
                      <a:pt x="1" y="173"/>
                    </a:cubicBezTo>
                    <a:cubicBezTo>
                      <a:pt x="1" y="176"/>
                      <a:pt x="2" y="178"/>
                      <a:pt x="4" y="180"/>
                    </a:cubicBezTo>
                    <a:cubicBezTo>
                      <a:pt x="4" y="180"/>
                      <a:pt x="4" y="180"/>
                      <a:pt x="4" y="180"/>
                    </a:cubicBezTo>
                    <a:cubicBezTo>
                      <a:pt x="4" y="180"/>
                      <a:pt x="4" y="181"/>
                      <a:pt x="5" y="181"/>
                    </a:cubicBezTo>
                    <a:cubicBezTo>
                      <a:pt x="5" y="180"/>
                      <a:pt x="5" y="180"/>
                      <a:pt x="5" y="180"/>
                    </a:cubicBezTo>
                    <a:cubicBezTo>
                      <a:pt x="5" y="180"/>
                      <a:pt x="5" y="180"/>
                      <a:pt x="5" y="179"/>
                    </a:cubicBezTo>
                    <a:cubicBezTo>
                      <a:pt x="8" y="179"/>
                      <a:pt x="10" y="180"/>
                      <a:pt x="10" y="182"/>
                    </a:cubicBezTo>
                    <a:cubicBezTo>
                      <a:pt x="10" y="184"/>
                      <a:pt x="9" y="185"/>
                      <a:pt x="8" y="187"/>
                    </a:cubicBezTo>
                    <a:cubicBezTo>
                      <a:pt x="8" y="187"/>
                      <a:pt x="8" y="187"/>
                      <a:pt x="8" y="187"/>
                    </a:cubicBezTo>
                    <a:cubicBezTo>
                      <a:pt x="8" y="187"/>
                      <a:pt x="8" y="187"/>
                      <a:pt x="8" y="187"/>
                    </a:cubicBezTo>
                    <a:cubicBezTo>
                      <a:pt x="8" y="187"/>
                      <a:pt x="8" y="187"/>
                      <a:pt x="8" y="187"/>
                    </a:cubicBezTo>
                    <a:cubicBezTo>
                      <a:pt x="10" y="193"/>
                      <a:pt x="12" y="198"/>
                      <a:pt x="14" y="204"/>
                    </a:cubicBezTo>
                    <a:cubicBezTo>
                      <a:pt x="15" y="207"/>
                      <a:pt x="22" y="209"/>
                      <a:pt x="24" y="207"/>
                    </a:cubicBezTo>
                    <a:close/>
                    <a:moveTo>
                      <a:pt x="110" y="8"/>
                    </a:moveTo>
                    <a:cubicBezTo>
                      <a:pt x="111" y="8"/>
                      <a:pt x="111" y="8"/>
                      <a:pt x="111" y="8"/>
                    </a:cubicBezTo>
                    <a:cubicBezTo>
                      <a:pt x="111" y="8"/>
                      <a:pt x="111" y="8"/>
                      <a:pt x="111" y="8"/>
                    </a:cubicBezTo>
                    <a:cubicBezTo>
                      <a:pt x="110" y="9"/>
                      <a:pt x="110" y="9"/>
                      <a:pt x="110" y="9"/>
                    </a:cubicBezTo>
                    <a:lnTo>
                      <a:pt x="11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4" name="Freeform 242">
                <a:extLst>
                  <a:ext uri="{FF2B5EF4-FFF2-40B4-BE49-F238E27FC236}">
                    <a16:creationId xmlns:a16="http://schemas.microsoft.com/office/drawing/2014/main" id="{F3833B5E-E5C1-41FC-85CB-96B18F232F25}"/>
                  </a:ext>
                </a:extLst>
              </p:cNvPr>
              <p:cNvSpPr>
                <a:spLocks/>
              </p:cNvSpPr>
              <p:nvPr/>
            </p:nvSpPr>
            <p:spPr bwMode="auto">
              <a:xfrm>
                <a:off x="2877" y="2680"/>
                <a:ext cx="47" cy="76"/>
              </a:xfrm>
              <a:custGeom>
                <a:avLst/>
                <a:gdLst>
                  <a:gd name="T0" fmla="*/ 16 w 92"/>
                  <a:gd name="T1" fmla="*/ 146 h 149"/>
                  <a:gd name="T2" fmla="*/ 33 w 92"/>
                  <a:gd name="T3" fmla="*/ 147 h 149"/>
                  <a:gd name="T4" fmla="*/ 38 w 92"/>
                  <a:gd name="T5" fmla="*/ 143 h 149"/>
                  <a:gd name="T6" fmla="*/ 38 w 92"/>
                  <a:gd name="T7" fmla="*/ 143 h 149"/>
                  <a:gd name="T8" fmla="*/ 58 w 92"/>
                  <a:gd name="T9" fmla="*/ 130 h 149"/>
                  <a:gd name="T10" fmla="*/ 68 w 92"/>
                  <a:gd name="T11" fmla="*/ 121 h 149"/>
                  <a:gd name="T12" fmla="*/ 68 w 92"/>
                  <a:gd name="T13" fmla="*/ 120 h 149"/>
                  <a:gd name="T14" fmla="*/ 68 w 92"/>
                  <a:gd name="T15" fmla="*/ 120 h 149"/>
                  <a:gd name="T16" fmla="*/ 74 w 92"/>
                  <a:gd name="T17" fmla="*/ 126 h 149"/>
                  <a:gd name="T18" fmla="*/ 88 w 92"/>
                  <a:gd name="T19" fmla="*/ 108 h 149"/>
                  <a:gd name="T20" fmla="*/ 83 w 92"/>
                  <a:gd name="T21" fmla="*/ 89 h 149"/>
                  <a:gd name="T22" fmla="*/ 90 w 92"/>
                  <a:gd name="T23" fmla="*/ 77 h 149"/>
                  <a:gd name="T24" fmla="*/ 92 w 92"/>
                  <a:gd name="T25" fmla="*/ 58 h 149"/>
                  <a:gd name="T26" fmla="*/ 77 w 92"/>
                  <a:gd name="T27" fmla="*/ 46 h 149"/>
                  <a:gd name="T28" fmla="*/ 76 w 92"/>
                  <a:gd name="T29" fmla="*/ 29 h 149"/>
                  <a:gd name="T30" fmla="*/ 71 w 92"/>
                  <a:gd name="T31" fmla="*/ 3 h 149"/>
                  <a:gd name="T32" fmla="*/ 56 w 92"/>
                  <a:gd name="T33" fmla="*/ 5 h 149"/>
                  <a:gd name="T34" fmla="*/ 65 w 92"/>
                  <a:gd name="T35" fmla="*/ 11 h 149"/>
                  <a:gd name="T36" fmla="*/ 64 w 92"/>
                  <a:gd name="T37" fmla="*/ 15 h 149"/>
                  <a:gd name="T38" fmla="*/ 48 w 92"/>
                  <a:gd name="T39" fmla="*/ 18 h 149"/>
                  <a:gd name="T40" fmla="*/ 45 w 92"/>
                  <a:gd name="T41" fmla="*/ 32 h 149"/>
                  <a:gd name="T42" fmla="*/ 43 w 92"/>
                  <a:gd name="T43" fmla="*/ 34 h 149"/>
                  <a:gd name="T44" fmla="*/ 26 w 92"/>
                  <a:gd name="T45" fmla="*/ 36 h 149"/>
                  <a:gd name="T46" fmla="*/ 26 w 92"/>
                  <a:gd name="T47" fmla="*/ 49 h 149"/>
                  <a:gd name="T48" fmla="*/ 31 w 92"/>
                  <a:gd name="T49" fmla="*/ 57 h 149"/>
                  <a:gd name="T50" fmla="*/ 34 w 92"/>
                  <a:gd name="T51" fmla="*/ 58 h 149"/>
                  <a:gd name="T52" fmla="*/ 30 w 92"/>
                  <a:gd name="T53" fmla="*/ 58 h 149"/>
                  <a:gd name="T54" fmla="*/ 22 w 92"/>
                  <a:gd name="T55" fmla="*/ 53 h 149"/>
                  <a:gd name="T56" fmla="*/ 6 w 92"/>
                  <a:gd name="T57" fmla="*/ 82 h 149"/>
                  <a:gd name="T58" fmla="*/ 18 w 92"/>
                  <a:gd name="T59" fmla="*/ 94 h 149"/>
                  <a:gd name="T60" fmla="*/ 23 w 92"/>
                  <a:gd name="T61" fmla="*/ 99 h 149"/>
                  <a:gd name="T62" fmla="*/ 18 w 92"/>
                  <a:gd name="T63" fmla="*/ 101 h 149"/>
                  <a:gd name="T64" fmla="*/ 1 w 92"/>
                  <a:gd name="T65" fmla="*/ 125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2" h="149">
                    <a:moveTo>
                      <a:pt x="10" y="143"/>
                    </a:moveTo>
                    <a:cubicBezTo>
                      <a:pt x="12" y="145"/>
                      <a:pt x="14" y="146"/>
                      <a:pt x="16" y="146"/>
                    </a:cubicBezTo>
                    <a:cubicBezTo>
                      <a:pt x="20" y="145"/>
                      <a:pt x="24" y="146"/>
                      <a:pt x="27" y="148"/>
                    </a:cubicBezTo>
                    <a:cubicBezTo>
                      <a:pt x="29" y="149"/>
                      <a:pt x="31" y="148"/>
                      <a:pt x="33" y="147"/>
                    </a:cubicBezTo>
                    <a:cubicBezTo>
                      <a:pt x="35" y="145"/>
                      <a:pt x="36" y="144"/>
                      <a:pt x="38" y="143"/>
                    </a:cubicBezTo>
                    <a:cubicBezTo>
                      <a:pt x="38" y="143"/>
                      <a:pt x="38" y="143"/>
                      <a:pt x="38" y="143"/>
                    </a:cubicBezTo>
                    <a:cubicBezTo>
                      <a:pt x="38" y="143"/>
                      <a:pt x="38" y="143"/>
                      <a:pt x="38" y="144"/>
                    </a:cubicBezTo>
                    <a:cubicBezTo>
                      <a:pt x="38" y="143"/>
                      <a:pt x="38" y="143"/>
                      <a:pt x="38" y="143"/>
                    </a:cubicBezTo>
                    <a:cubicBezTo>
                      <a:pt x="42" y="141"/>
                      <a:pt x="45" y="139"/>
                      <a:pt x="48" y="136"/>
                    </a:cubicBezTo>
                    <a:cubicBezTo>
                      <a:pt x="51" y="133"/>
                      <a:pt x="54" y="132"/>
                      <a:pt x="58" y="130"/>
                    </a:cubicBezTo>
                    <a:cubicBezTo>
                      <a:pt x="58" y="128"/>
                      <a:pt x="59" y="126"/>
                      <a:pt x="60" y="125"/>
                    </a:cubicBezTo>
                    <a:cubicBezTo>
                      <a:pt x="62" y="122"/>
                      <a:pt x="64" y="121"/>
                      <a:pt x="68" y="121"/>
                    </a:cubicBezTo>
                    <a:cubicBezTo>
                      <a:pt x="68" y="120"/>
                      <a:pt x="68" y="120"/>
                      <a:pt x="68" y="120"/>
                    </a:cubicBezTo>
                    <a:cubicBezTo>
                      <a:pt x="68" y="120"/>
                      <a:pt x="68" y="120"/>
                      <a:pt x="68" y="120"/>
                    </a:cubicBezTo>
                    <a:cubicBezTo>
                      <a:pt x="67" y="119"/>
                      <a:pt x="68" y="119"/>
                      <a:pt x="69" y="120"/>
                    </a:cubicBezTo>
                    <a:cubicBezTo>
                      <a:pt x="68" y="120"/>
                      <a:pt x="68" y="120"/>
                      <a:pt x="68" y="120"/>
                    </a:cubicBezTo>
                    <a:cubicBezTo>
                      <a:pt x="68" y="125"/>
                      <a:pt x="68" y="125"/>
                      <a:pt x="72" y="126"/>
                    </a:cubicBezTo>
                    <a:cubicBezTo>
                      <a:pt x="73" y="126"/>
                      <a:pt x="73" y="126"/>
                      <a:pt x="74" y="126"/>
                    </a:cubicBezTo>
                    <a:cubicBezTo>
                      <a:pt x="77" y="123"/>
                      <a:pt x="78" y="119"/>
                      <a:pt x="81" y="116"/>
                    </a:cubicBezTo>
                    <a:cubicBezTo>
                      <a:pt x="84" y="114"/>
                      <a:pt x="87" y="112"/>
                      <a:pt x="88" y="108"/>
                    </a:cubicBezTo>
                    <a:cubicBezTo>
                      <a:pt x="88" y="102"/>
                      <a:pt x="88" y="97"/>
                      <a:pt x="84" y="92"/>
                    </a:cubicBezTo>
                    <a:cubicBezTo>
                      <a:pt x="84" y="91"/>
                      <a:pt x="83" y="90"/>
                      <a:pt x="83" y="89"/>
                    </a:cubicBezTo>
                    <a:cubicBezTo>
                      <a:pt x="82" y="88"/>
                      <a:pt x="82" y="86"/>
                      <a:pt x="83" y="85"/>
                    </a:cubicBezTo>
                    <a:cubicBezTo>
                      <a:pt x="85" y="82"/>
                      <a:pt x="87" y="79"/>
                      <a:pt x="90" y="77"/>
                    </a:cubicBezTo>
                    <a:cubicBezTo>
                      <a:pt x="90" y="73"/>
                      <a:pt x="89" y="70"/>
                      <a:pt x="90" y="66"/>
                    </a:cubicBezTo>
                    <a:cubicBezTo>
                      <a:pt x="91" y="63"/>
                      <a:pt x="92" y="61"/>
                      <a:pt x="92" y="58"/>
                    </a:cubicBezTo>
                    <a:cubicBezTo>
                      <a:pt x="92" y="54"/>
                      <a:pt x="87" y="54"/>
                      <a:pt x="85" y="52"/>
                    </a:cubicBezTo>
                    <a:cubicBezTo>
                      <a:pt x="83" y="49"/>
                      <a:pt x="80" y="48"/>
                      <a:pt x="77" y="46"/>
                    </a:cubicBezTo>
                    <a:cubicBezTo>
                      <a:pt x="76" y="45"/>
                      <a:pt x="75" y="43"/>
                      <a:pt x="75" y="42"/>
                    </a:cubicBezTo>
                    <a:cubicBezTo>
                      <a:pt x="75" y="38"/>
                      <a:pt x="75" y="33"/>
                      <a:pt x="76" y="29"/>
                    </a:cubicBezTo>
                    <a:cubicBezTo>
                      <a:pt x="76" y="25"/>
                      <a:pt x="77" y="21"/>
                      <a:pt x="78" y="17"/>
                    </a:cubicBezTo>
                    <a:cubicBezTo>
                      <a:pt x="78" y="11"/>
                      <a:pt x="75" y="7"/>
                      <a:pt x="71" y="3"/>
                    </a:cubicBezTo>
                    <a:cubicBezTo>
                      <a:pt x="68" y="0"/>
                      <a:pt x="64" y="0"/>
                      <a:pt x="60" y="1"/>
                    </a:cubicBezTo>
                    <a:cubicBezTo>
                      <a:pt x="58" y="1"/>
                      <a:pt x="56" y="3"/>
                      <a:pt x="56" y="5"/>
                    </a:cubicBezTo>
                    <a:cubicBezTo>
                      <a:pt x="56" y="7"/>
                      <a:pt x="57" y="8"/>
                      <a:pt x="59" y="9"/>
                    </a:cubicBezTo>
                    <a:cubicBezTo>
                      <a:pt x="61" y="10"/>
                      <a:pt x="63" y="10"/>
                      <a:pt x="65" y="11"/>
                    </a:cubicBezTo>
                    <a:cubicBezTo>
                      <a:pt x="66" y="12"/>
                      <a:pt x="66" y="13"/>
                      <a:pt x="65" y="14"/>
                    </a:cubicBezTo>
                    <a:cubicBezTo>
                      <a:pt x="65" y="15"/>
                      <a:pt x="64" y="15"/>
                      <a:pt x="64" y="15"/>
                    </a:cubicBezTo>
                    <a:cubicBezTo>
                      <a:pt x="61" y="15"/>
                      <a:pt x="59" y="15"/>
                      <a:pt x="56" y="16"/>
                    </a:cubicBezTo>
                    <a:cubicBezTo>
                      <a:pt x="53" y="16"/>
                      <a:pt x="51" y="17"/>
                      <a:pt x="48" y="18"/>
                    </a:cubicBezTo>
                    <a:cubicBezTo>
                      <a:pt x="45" y="18"/>
                      <a:pt x="43" y="22"/>
                      <a:pt x="43" y="25"/>
                    </a:cubicBezTo>
                    <a:cubicBezTo>
                      <a:pt x="44" y="28"/>
                      <a:pt x="45" y="30"/>
                      <a:pt x="45" y="32"/>
                    </a:cubicBezTo>
                    <a:cubicBezTo>
                      <a:pt x="46" y="32"/>
                      <a:pt x="45" y="34"/>
                      <a:pt x="44" y="34"/>
                    </a:cubicBezTo>
                    <a:cubicBezTo>
                      <a:pt x="44" y="35"/>
                      <a:pt x="43" y="35"/>
                      <a:pt x="43" y="34"/>
                    </a:cubicBezTo>
                    <a:cubicBezTo>
                      <a:pt x="41" y="33"/>
                      <a:pt x="38" y="31"/>
                      <a:pt x="35" y="34"/>
                    </a:cubicBezTo>
                    <a:cubicBezTo>
                      <a:pt x="33" y="36"/>
                      <a:pt x="30" y="37"/>
                      <a:pt x="26" y="36"/>
                    </a:cubicBezTo>
                    <a:cubicBezTo>
                      <a:pt x="23" y="36"/>
                      <a:pt x="22" y="39"/>
                      <a:pt x="23" y="42"/>
                    </a:cubicBezTo>
                    <a:cubicBezTo>
                      <a:pt x="23" y="45"/>
                      <a:pt x="25" y="47"/>
                      <a:pt x="26" y="49"/>
                    </a:cubicBezTo>
                    <a:cubicBezTo>
                      <a:pt x="28" y="51"/>
                      <a:pt x="31" y="54"/>
                      <a:pt x="30" y="57"/>
                    </a:cubicBezTo>
                    <a:cubicBezTo>
                      <a:pt x="31" y="57"/>
                      <a:pt x="31" y="57"/>
                      <a:pt x="31" y="57"/>
                    </a:cubicBezTo>
                    <a:cubicBezTo>
                      <a:pt x="31" y="57"/>
                      <a:pt x="32" y="58"/>
                      <a:pt x="32" y="58"/>
                    </a:cubicBezTo>
                    <a:cubicBezTo>
                      <a:pt x="33" y="58"/>
                      <a:pt x="34" y="58"/>
                      <a:pt x="34" y="58"/>
                    </a:cubicBezTo>
                    <a:cubicBezTo>
                      <a:pt x="33" y="59"/>
                      <a:pt x="33" y="58"/>
                      <a:pt x="32" y="58"/>
                    </a:cubicBezTo>
                    <a:cubicBezTo>
                      <a:pt x="31" y="58"/>
                      <a:pt x="31" y="58"/>
                      <a:pt x="30" y="58"/>
                    </a:cubicBezTo>
                    <a:cubicBezTo>
                      <a:pt x="30" y="57"/>
                      <a:pt x="30" y="57"/>
                      <a:pt x="30" y="57"/>
                    </a:cubicBezTo>
                    <a:cubicBezTo>
                      <a:pt x="27" y="57"/>
                      <a:pt x="25" y="55"/>
                      <a:pt x="22" y="53"/>
                    </a:cubicBezTo>
                    <a:cubicBezTo>
                      <a:pt x="20" y="53"/>
                      <a:pt x="18" y="53"/>
                      <a:pt x="18" y="54"/>
                    </a:cubicBezTo>
                    <a:cubicBezTo>
                      <a:pt x="13" y="63"/>
                      <a:pt x="11" y="73"/>
                      <a:pt x="6" y="82"/>
                    </a:cubicBezTo>
                    <a:cubicBezTo>
                      <a:pt x="5" y="85"/>
                      <a:pt x="6" y="88"/>
                      <a:pt x="9" y="90"/>
                    </a:cubicBezTo>
                    <a:cubicBezTo>
                      <a:pt x="12" y="93"/>
                      <a:pt x="15" y="94"/>
                      <a:pt x="18" y="94"/>
                    </a:cubicBezTo>
                    <a:cubicBezTo>
                      <a:pt x="20" y="94"/>
                      <a:pt x="21" y="95"/>
                      <a:pt x="22" y="96"/>
                    </a:cubicBezTo>
                    <a:cubicBezTo>
                      <a:pt x="23" y="97"/>
                      <a:pt x="23" y="98"/>
                      <a:pt x="23" y="99"/>
                    </a:cubicBezTo>
                    <a:cubicBezTo>
                      <a:pt x="23" y="100"/>
                      <a:pt x="22" y="101"/>
                      <a:pt x="22" y="102"/>
                    </a:cubicBezTo>
                    <a:cubicBezTo>
                      <a:pt x="21" y="102"/>
                      <a:pt x="19" y="102"/>
                      <a:pt x="18" y="101"/>
                    </a:cubicBezTo>
                    <a:cubicBezTo>
                      <a:pt x="11" y="100"/>
                      <a:pt x="7" y="103"/>
                      <a:pt x="4" y="109"/>
                    </a:cubicBezTo>
                    <a:cubicBezTo>
                      <a:pt x="2" y="114"/>
                      <a:pt x="2" y="120"/>
                      <a:pt x="1" y="125"/>
                    </a:cubicBezTo>
                    <a:cubicBezTo>
                      <a:pt x="0" y="133"/>
                      <a:pt x="4" y="139"/>
                      <a:pt x="10"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5" name="Freeform 243">
                <a:extLst>
                  <a:ext uri="{FF2B5EF4-FFF2-40B4-BE49-F238E27FC236}">
                    <a16:creationId xmlns:a16="http://schemas.microsoft.com/office/drawing/2014/main" id="{EBBE9DCB-E728-4ED1-8CBA-E710DD0F1EC7}"/>
                  </a:ext>
                </a:extLst>
              </p:cNvPr>
              <p:cNvSpPr>
                <a:spLocks/>
              </p:cNvSpPr>
              <p:nvPr/>
            </p:nvSpPr>
            <p:spPr bwMode="auto">
              <a:xfrm>
                <a:off x="2906" y="2746"/>
                <a:ext cx="1" cy="0"/>
              </a:xfrm>
              <a:custGeom>
                <a:avLst/>
                <a:gdLst>
                  <a:gd name="T0" fmla="*/ 1 w 1"/>
                  <a:gd name="T1" fmla="*/ 1 h 1"/>
                  <a:gd name="T2" fmla="*/ 0 w 1"/>
                  <a:gd name="T3" fmla="*/ 1 h 1"/>
                  <a:gd name="T4" fmla="*/ 1 w 1"/>
                  <a:gd name="T5" fmla="*/ 1 h 1"/>
                  <a:gd name="T6" fmla="*/ 1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0" y="1"/>
                      <a:pt x="0" y="1"/>
                    </a:cubicBezTo>
                    <a:cubicBezTo>
                      <a:pt x="0" y="1"/>
                      <a:pt x="1" y="1"/>
                      <a:pt x="1" y="1"/>
                    </a:cubicBezTo>
                    <a:cubicBezTo>
                      <a:pt x="1" y="1"/>
                      <a:pt x="1" y="1"/>
                      <a:pt x="1"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6" name="Freeform 244">
                <a:extLst>
                  <a:ext uri="{FF2B5EF4-FFF2-40B4-BE49-F238E27FC236}">
                    <a16:creationId xmlns:a16="http://schemas.microsoft.com/office/drawing/2014/main" id="{A07D00C1-AB5A-479B-B95D-C2A8ED5A7D6F}"/>
                  </a:ext>
                </a:extLst>
              </p:cNvPr>
              <p:cNvSpPr>
                <a:spLocks/>
              </p:cNvSpPr>
              <p:nvPr/>
            </p:nvSpPr>
            <p:spPr bwMode="auto">
              <a:xfrm>
                <a:off x="3971" y="3502"/>
                <a:ext cx="82" cy="83"/>
              </a:xfrm>
              <a:custGeom>
                <a:avLst/>
                <a:gdLst>
                  <a:gd name="T0" fmla="*/ 151 w 160"/>
                  <a:gd name="T1" fmla="*/ 124 h 163"/>
                  <a:gd name="T2" fmla="*/ 151 w 160"/>
                  <a:gd name="T3" fmla="*/ 124 h 163"/>
                  <a:gd name="T4" fmla="*/ 147 w 160"/>
                  <a:gd name="T5" fmla="*/ 120 h 163"/>
                  <a:gd name="T6" fmla="*/ 147 w 160"/>
                  <a:gd name="T7" fmla="*/ 119 h 163"/>
                  <a:gd name="T8" fmla="*/ 146 w 160"/>
                  <a:gd name="T9" fmla="*/ 117 h 163"/>
                  <a:gd name="T10" fmla="*/ 147 w 160"/>
                  <a:gd name="T11" fmla="*/ 117 h 163"/>
                  <a:gd name="T12" fmla="*/ 147 w 160"/>
                  <a:gd name="T13" fmla="*/ 119 h 163"/>
                  <a:gd name="T14" fmla="*/ 148 w 160"/>
                  <a:gd name="T15" fmla="*/ 120 h 163"/>
                  <a:gd name="T16" fmla="*/ 151 w 160"/>
                  <a:gd name="T17" fmla="*/ 123 h 163"/>
                  <a:gd name="T18" fmla="*/ 151 w 160"/>
                  <a:gd name="T19" fmla="*/ 124 h 163"/>
                  <a:gd name="T20" fmla="*/ 156 w 160"/>
                  <a:gd name="T21" fmla="*/ 125 h 163"/>
                  <a:gd name="T22" fmla="*/ 157 w 160"/>
                  <a:gd name="T23" fmla="*/ 125 h 163"/>
                  <a:gd name="T24" fmla="*/ 159 w 160"/>
                  <a:gd name="T25" fmla="*/ 121 h 163"/>
                  <a:gd name="T26" fmla="*/ 150 w 160"/>
                  <a:gd name="T27" fmla="*/ 106 h 163"/>
                  <a:gd name="T28" fmla="*/ 147 w 160"/>
                  <a:gd name="T29" fmla="*/ 105 h 163"/>
                  <a:gd name="T30" fmla="*/ 141 w 160"/>
                  <a:gd name="T31" fmla="*/ 108 h 163"/>
                  <a:gd name="T32" fmla="*/ 139 w 160"/>
                  <a:gd name="T33" fmla="*/ 111 h 163"/>
                  <a:gd name="T34" fmla="*/ 134 w 160"/>
                  <a:gd name="T35" fmla="*/ 110 h 163"/>
                  <a:gd name="T36" fmla="*/ 130 w 160"/>
                  <a:gd name="T37" fmla="*/ 101 h 163"/>
                  <a:gd name="T38" fmla="*/ 126 w 160"/>
                  <a:gd name="T39" fmla="*/ 97 h 163"/>
                  <a:gd name="T40" fmla="*/ 120 w 160"/>
                  <a:gd name="T41" fmla="*/ 95 h 163"/>
                  <a:gd name="T42" fmla="*/ 118 w 160"/>
                  <a:gd name="T43" fmla="*/ 93 h 163"/>
                  <a:gd name="T44" fmla="*/ 119 w 160"/>
                  <a:gd name="T45" fmla="*/ 84 h 163"/>
                  <a:gd name="T46" fmla="*/ 119 w 160"/>
                  <a:gd name="T47" fmla="*/ 79 h 163"/>
                  <a:gd name="T48" fmla="*/ 110 w 160"/>
                  <a:gd name="T49" fmla="*/ 68 h 163"/>
                  <a:gd name="T50" fmla="*/ 106 w 160"/>
                  <a:gd name="T51" fmla="*/ 65 h 163"/>
                  <a:gd name="T52" fmla="*/ 98 w 160"/>
                  <a:gd name="T53" fmla="*/ 60 h 163"/>
                  <a:gd name="T54" fmla="*/ 94 w 160"/>
                  <a:gd name="T55" fmla="*/ 58 h 163"/>
                  <a:gd name="T56" fmla="*/ 85 w 160"/>
                  <a:gd name="T57" fmla="*/ 51 h 163"/>
                  <a:gd name="T58" fmla="*/ 74 w 160"/>
                  <a:gd name="T59" fmla="*/ 44 h 163"/>
                  <a:gd name="T60" fmla="*/ 67 w 160"/>
                  <a:gd name="T61" fmla="*/ 39 h 163"/>
                  <a:gd name="T62" fmla="*/ 59 w 160"/>
                  <a:gd name="T63" fmla="*/ 31 h 163"/>
                  <a:gd name="T64" fmla="*/ 36 w 160"/>
                  <a:gd name="T65" fmla="*/ 10 h 163"/>
                  <a:gd name="T66" fmla="*/ 28 w 160"/>
                  <a:gd name="T67" fmla="*/ 5 h 163"/>
                  <a:gd name="T68" fmla="*/ 7 w 160"/>
                  <a:gd name="T69" fmla="*/ 1 h 163"/>
                  <a:gd name="T70" fmla="*/ 3 w 160"/>
                  <a:gd name="T71" fmla="*/ 1 h 163"/>
                  <a:gd name="T72" fmla="*/ 1 w 160"/>
                  <a:gd name="T73" fmla="*/ 7 h 163"/>
                  <a:gd name="T74" fmla="*/ 5 w 160"/>
                  <a:gd name="T75" fmla="*/ 15 h 163"/>
                  <a:gd name="T76" fmla="*/ 20 w 160"/>
                  <a:gd name="T77" fmla="*/ 27 h 163"/>
                  <a:gd name="T78" fmla="*/ 28 w 160"/>
                  <a:gd name="T79" fmla="*/ 35 h 163"/>
                  <a:gd name="T80" fmla="*/ 34 w 160"/>
                  <a:gd name="T81" fmla="*/ 43 h 163"/>
                  <a:gd name="T82" fmla="*/ 47 w 160"/>
                  <a:gd name="T83" fmla="*/ 57 h 163"/>
                  <a:gd name="T84" fmla="*/ 51 w 160"/>
                  <a:gd name="T85" fmla="*/ 63 h 163"/>
                  <a:gd name="T86" fmla="*/ 55 w 160"/>
                  <a:gd name="T87" fmla="*/ 74 h 163"/>
                  <a:gd name="T88" fmla="*/ 59 w 160"/>
                  <a:gd name="T89" fmla="*/ 79 h 163"/>
                  <a:gd name="T90" fmla="*/ 71 w 160"/>
                  <a:gd name="T91" fmla="*/ 99 h 163"/>
                  <a:gd name="T92" fmla="*/ 75 w 160"/>
                  <a:gd name="T93" fmla="*/ 110 h 163"/>
                  <a:gd name="T94" fmla="*/ 81 w 160"/>
                  <a:gd name="T95" fmla="*/ 120 h 163"/>
                  <a:gd name="T96" fmla="*/ 96 w 160"/>
                  <a:gd name="T97" fmla="*/ 135 h 163"/>
                  <a:gd name="T98" fmla="*/ 112 w 160"/>
                  <a:gd name="T99" fmla="*/ 150 h 163"/>
                  <a:gd name="T100" fmla="*/ 124 w 160"/>
                  <a:gd name="T101" fmla="*/ 161 h 163"/>
                  <a:gd name="T102" fmla="*/ 130 w 160"/>
                  <a:gd name="T103" fmla="*/ 162 h 163"/>
                  <a:gd name="T104" fmla="*/ 147 w 160"/>
                  <a:gd name="T105" fmla="*/ 163 h 163"/>
                  <a:gd name="T106" fmla="*/ 148 w 160"/>
                  <a:gd name="T107" fmla="*/ 144 h 163"/>
                  <a:gd name="T108" fmla="*/ 151 w 160"/>
                  <a:gd name="T109" fmla="*/ 124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0" h="163">
                    <a:moveTo>
                      <a:pt x="151" y="124"/>
                    </a:moveTo>
                    <a:cubicBezTo>
                      <a:pt x="151" y="124"/>
                      <a:pt x="151" y="124"/>
                      <a:pt x="151" y="124"/>
                    </a:cubicBezTo>
                    <a:cubicBezTo>
                      <a:pt x="150" y="122"/>
                      <a:pt x="148" y="121"/>
                      <a:pt x="147" y="120"/>
                    </a:cubicBezTo>
                    <a:cubicBezTo>
                      <a:pt x="147" y="120"/>
                      <a:pt x="147" y="119"/>
                      <a:pt x="147" y="119"/>
                    </a:cubicBezTo>
                    <a:cubicBezTo>
                      <a:pt x="146" y="118"/>
                      <a:pt x="146" y="118"/>
                      <a:pt x="146" y="117"/>
                    </a:cubicBezTo>
                    <a:cubicBezTo>
                      <a:pt x="146" y="117"/>
                      <a:pt x="146" y="117"/>
                      <a:pt x="147" y="117"/>
                    </a:cubicBezTo>
                    <a:cubicBezTo>
                      <a:pt x="147" y="118"/>
                      <a:pt x="147" y="118"/>
                      <a:pt x="147" y="119"/>
                    </a:cubicBezTo>
                    <a:cubicBezTo>
                      <a:pt x="147" y="119"/>
                      <a:pt x="147" y="119"/>
                      <a:pt x="148" y="120"/>
                    </a:cubicBezTo>
                    <a:cubicBezTo>
                      <a:pt x="149" y="121"/>
                      <a:pt x="150" y="122"/>
                      <a:pt x="151" y="123"/>
                    </a:cubicBezTo>
                    <a:cubicBezTo>
                      <a:pt x="151" y="123"/>
                      <a:pt x="151" y="124"/>
                      <a:pt x="151" y="124"/>
                    </a:cubicBezTo>
                    <a:cubicBezTo>
                      <a:pt x="153" y="124"/>
                      <a:pt x="154" y="124"/>
                      <a:pt x="156" y="125"/>
                    </a:cubicBezTo>
                    <a:cubicBezTo>
                      <a:pt x="156" y="125"/>
                      <a:pt x="157" y="125"/>
                      <a:pt x="157" y="125"/>
                    </a:cubicBezTo>
                    <a:cubicBezTo>
                      <a:pt x="159" y="124"/>
                      <a:pt x="160" y="122"/>
                      <a:pt x="159" y="121"/>
                    </a:cubicBezTo>
                    <a:cubicBezTo>
                      <a:pt x="156" y="116"/>
                      <a:pt x="153" y="111"/>
                      <a:pt x="150" y="106"/>
                    </a:cubicBezTo>
                    <a:cubicBezTo>
                      <a:pt x="149" y="105"/>
                      <a:pt x="148" y="105"/>
                      <a:pt x="147" y="105"/>
                    </a:cubicBezTo>
                    <a:cubicBezTo>
                      <a:pt x="145" y="105"/>
                      <a:pt x="142" y="106"/>
                      <a:pt x="141" y="108"/>
                    </a:cubicBezTo>
                    <a:cubicBezTo>
                      <a:pt x="140" y="109"/>
                      <a:pt x="140" y="110"/>
                      <a:pt x="139" y="111"/>
                    </a:cubicBezTo>
                    <a:cubicBezTo>
                      <a:pt x="138" y="113"/>
                      <a:pt x="135" y="112"/>
                      <a:pt x="134" y="110"/>
                    </a:cubicBezTo>
                    <a:cubicBezTo>
                      <a:pt x="133" y="107"/>
                      <a:pt x="132" y="104"/>
                      <a:pt x="130" y="101"/>
                    </a:cubicBezTo>
                    <a:cubicBezTo>
                      <a:pt x="130" y="99"/>
                      <a:pt x="128" y="97"/>
                      <a:pt x="126" y="97"/>
                    </a:cubicBezTo>
                    <a:cubicBezTo>
                      <a:pt x="124" y="96"/>
                      <a:pt x="122" y="96"/>
                      <a:pt x="120" y="95"/>
                    </a:cubicBezTo>
                    <a:cubicBezTo>
                      <a:pt x="119" y="95"/>
                      <a:pt x="118" y="93"/>
                      <a:pt x="118" y="93"/>
                    </a:cubicBezTo>
                    <a:cubicBezTo>
                      <a:pt x="120" y="90"/>
                      <a:pt x="116" y="86"/>
                      <a:pt x="119" y="84"/>
                    </a:cubicBezTo>
                    <a:cubicBezTo>
                      <a:pt x="120" y="82"/>
                      <a:pt x="120" y="81"/>
                      <a:pt x="119" y="79"/>
                    </a:cubicBezTo>
                    <a:cubicBezTo>
                      <a:pt x="116" y="75"/>
                      <a:pt x="111" y="73"/>
                      <a:pt x="110" y="68"/>
                    </a:cubicBezTo>
                    <a:cubicBezTo>
                      <a:pt x="110" y="67"/>
                      <a:pt x="108" y="65"/>
                      <a:pt x="106" y="65"/>
                    </a:cubicBezTo>
                    <a:cubicBezTo>
                      <a:pt x="104" y="63"/>
                      <a:pt x="100" y="62"/>
                      <a:pt x="98" y="60"/>
                    </a:cubicBezTo>
                    <a:cubicBezTo>
                      <a:pt x="96" y="60"/>
                      <a:pt x="94" y="59"/>
                      <a:pt x="94" y="58"/>
                    </a:cubicBezTo>
                    <a:cubicBezTo>
                      <a:pt x="92" y="54"/>
                      <a:pt x="88" y="53"/>
                      <a:pt x="85" y="51"/>
                    </a:cubicBezTo>
                    <a:cubicBezTo>
                      <a:pt x="82" y="48"/>
                      <a:pt x="78" y="45"/>
                      <a:pt x="74" y="44"/>
                    </a:cubicBezTo>
                    <a:cubicBezTo>
                      <a:pt x="71" y="43"/>
                      <a:pt x="69" y="41"/>
                      <a:pt x="67" y="39"/>
                    </a:cubicBezTo>
                    <a:cubicBezTo>
                      <a:pt x="66" y="35"/>
                      <a:pt x="63" y="33"/>
                      <a:pt x="59" y="31"/>
                    </a:cubicBezTo>
                    <a:cubicBezTo>
                      <a:pt x="50" y="26"/>
                      <a:pt x="42" y="19"/>
                      <a:pt x="36" y="10"/>
                    </a:cubicBezTo>
                    <a:cubicBezTo>
                      <a:pt x="35" y="7"/>
                      <a:pt x="31" y="6"/>
                      <a:pt x="28" y="5"/>
                    </a:cubicBezTo>
                    <a:cubicBezTo>
                      <a:pt x="21" y="5"/>
                      <a:pt x="14" y="4"/>
                      <a:pt x="7" y="1"/>
                    </a:cubicBezTo>
                    <a:cubicBezTo>
                      <a:pt x="6" y="0"/>
                      <a:pt x="4" y="1"/>
                      <a:pt x="3" y="1"/>
                    </a:cubicBezTo>
                    <a:cubicBezTo>
                      <a:pt x="1" y="2"/>
                      <a:pt x="0" y="5"/>
                      <a:pt x="1" y="7"/>
                    </a:cubicBezTo>
                    <a:cubicBezTo>
                      <a:pt x="2" y="10"/>
                      <a:pt x="3" y="13"/>
                      <a:pt x="5" y="15"/>
                    </a:cubicBezTo>
                    <a:cubicBezTo>
                      <a:pt x="9" y="20"/>
                      <a:pt x="14" y="24"/>
                      <a:pt x="20" y="27"/>
                    </a:cubicBezTo>
                    <a:cubicBezTo>
                      <a:pt x="23" y="29"/>
                      <a:pt x="26" y="32"/>
                      <a:pt x="28" y="35"/>
                    </a:cubicBezTo>
                    <a:cubicBezTo>
                      <a:pt x="30" y="37"/>
                      <a:pt x="33" y="40"/>
                      <a:pt x="34" y="43"/>
                    </a:cubicBezTo>
                    <a:cubicBezTo>
                      <a:pt x="38" y="49"/>
                      <a:pt x="42" y="53"/>
                      <a:pt x="47" y="57"/>
                    </a:cubicBezTo>
                    <a:cubicBezTo>
                      <a:pt x="49" y="59"/>
                      <a:pt x="50" y="61"/>
                      <a:pt x="51" y="63"/>
                    </a:cubicBezTo>
                    <a:cubicBezTo>
                      <a:pt x="52" y="66"/>
                      <a:pt x="53" y="70"/>
                      <a:pt x="55" y="74"/>
                    </a:cubicBezTo>
                    <a:cubicBezTo>
                      <a:pt x="56" y="76"/>
                      <a:pt x="57" y="78"/>
                      <a:pt x="59" y="79"/>
                    </a:cubicBezTo>
                    <a:cubicBezTo>
                      <a:pt x="65" y="85"/>
                      <a:pt x="69" y="91"/>
                      <a:pt x="71" y="99"/>
                    </a:cubicBezTo>
                    <a:cubicBezTo>
                      <a:pt x="73" y="103"/>
                      <a:pt x="74" y="107"/>
                      <a:pt x="75" y="110"/>
                    </a:cubicBezTo>
                    <a:cubicBezTo>
                      <a:pt x="77" y="114"/>
                      <a:pt x="79" y="117"/>
                      <a:pt x="81" y="120"/>
                    </a:cubicBezTo>
                    <a:cubicBezTo>
                      <a:pt x="86" y="126"/>
                      <a:pt x="92" y="130"/>
                      <a:pt x="96" y="135"/>
                    </a:cubicBezTo>
                    <a:cubicBezTo>
                      <a:pt x="101" y="141"/>
                      <a:pt x="106" y="145"/>
                      <a:pt x="112" y="150"/>
                    </a:cubicBezTo>
                    <a:cubicBezTo>
                      <a:pt x="116" y="153"/>
                      <a:pt x="121" y="156"/>
                      <a:pt x="124" y="161"/>
                    </a:cubicBezTo>
                    <a:cubicBezTo>
                      <a:pt x="126" y="162"/>
                      <a:pt x="128" y="163"/>
                      <a:pt x="130" y="162"/>
                    </a:cubicBezTo>
                    <a:cubicBezTo>
                      <a:pt x="136" y="162"/>
                      <a:pt x="142" y="161"/>
                      <a:pt x="147" y="163"/>
                    </a:cubicBezTo>
                    <a:cubicBezTo>
                      <a:pt x="148" y="156"/>
                      <a:pt x="148" y="150"/>
                      <a:pt x="148" y="144"/>
                    </a:cubicBezTo>
                    <a:cubicBezTo>
                      <a:pt x="148" y="137"/>
                      <a:pt x="151" y="131"/>
                      <a:pt x="151" y="1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7" name="Freeform 245">
                <a:extLst>
                  <a:ext uri="{FF2B5EF4-FFF2-40B4-BE49-F238E27FC236}">
                    <a16:creationId xmlns:a16="http://schemas.microsoft.com/office/drawing/2014/main" id="{298F20F7-36E8-4D54-A413-894BCA28FF25}"/>
                  </a:ext>
                </a:extLst>
              </p:cNvPr>
              <p:cNvSpPr>
                <a:spLocks/>
              </p:cNvSpPr>
              <p:nvPr/>
            </p:nvSpPr>
            <p:spPr bwMode="auto">
              <a:xfrm>
                <a:off x="4046" y="3585"/>
                <a:ext cx="1" cy="0"/>
              </a:xfrm>
              <a:custGeom>
                <a:avLst/>
                <a:gdLst>
                  <a:gd name="T0" fmla="*/ 0 w 1"/>
                  <a:gd name="T1" fmla="*/ 0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1" y="0"/>
                      <a:pt x="1" y="0"/>
                      <a:pt x="1" y="0"/>
                    </a:cubicBez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8" name="Freeform 246">
                <a:extLst>
                  <a:ext uri="{FF2B5EF4-FFF2-40B4-BE49-F238E27FC236}">
                    <a16:creationId xmlns:a16="http://schemas.microsoft.com/office/drawing/2014/main" id="{BD123AE6-733B-4683-8626-653C0FD1FA19}"/>
                  </a:ext>
                </a:extLst>
              </p:cNvPr>
              <p:cNvSpPr>
                <a:spLocks/>
              </p:cNvSpPr>
              <p:nvPr/>
            </p:nvSpPr>
            <p:spPr bwMode="auto">
              <a:xfrm>
                <a:off x="2644" y="2778"/>
                <a:ext cx="69" cy="54"/>
              </a:xfrm>
              <a:custGeom>
                <a:avLst/>
                <a:gdLst>
                  <a:gd name="T0" fmla="*/ 7 w 134"/>
                  <a:gd name="T1" fmla="*/ 89 h 106"/>
                  <a:gd name="T2" fmla="*/ 7 w 134"/>
                  <a:gd name="T3" fmla="*/ 102 h 106"/>
                  <a:gd name="T4" fmla="*/ 10 w 134"/>
                  <a:gd name="T5" fmla="*/ 106 h 106"/>
                  <a:gd name="T6" fmla="*/ 27 w 134"/>
                  <a:gd name="T7" fmla="*/ 100 h 106"/>
                  <a:gd name="T8" fmla="*/ 27 w 134"/>
                  <a:gd name="T9" fmla="*/ 100 h 106"/>
                  <a:gd name="T10" fmla="*/ 28 w 134"/>
                  <a:gd name="T11" fmla="*/ 99 h 106"/>
                  <a:gd name="T12" fmla="*/ 27 w 134"/>
                  <a:gd name="T13" fmla="*/ 100 h 106"/>
                  <a:gd name="T14" fmla="*/ 27 w 134"/>
                  <a:gd name="T15" fmla="*/ 100 h 106"/>
                  <a:gd name="T16" fmla="*/ 34 w 134"/>
                  <a:gd name="T17" fmla="*/ 104 h 106"/>
                  <a:gd name="T18" fmla="*/ 41 w 134"/>
                  <a:gd name="T19" fmla="*/ 102 h 106"/>
                  <a:gd name="T20" fmla="*/ 46 w 134"/>
                  <a:gd name="T21" fmla="*/ 97 h 106"/>
                  <a:gd name="T22" fmla="*/ 51 w 134"/>
                  <a:gd name="T23" fmla="*/ 89 h 106"/>
                  <a:gd name="T24" fmla="*/ 64 w 134"/>
                  <a:gd name="T25" fmla="*/ 82 h 106"/>
                  <a:gd name="T26" fmla="*/ 71 w 134"/>
                  <a:gd name="T27" fmla="*/ 78 h 106"/>
                  <a:gd name="T28" fmla="*/ 77 w 134"/>
                  <a:gd name="T29" fmla="*/ 71 h 106"/>
                  <a:gd name="T30" fmla="*/ 83 w 134"/>
                  <a:gd name="T31" fmla="*/ 68 h 106"/>
                  <a:gd name="T32" fmla="*/ 100 w 134"/>
                  <a:gd name="T33" fmla="*/ 64 h 106"/>
                  <a:gd name="T34" fmla="*/ 107 w 134"/>
                  <a:gd name="T35" fmla="*/ 63 h 106"/>
                  <a:gd name="T36" fmla="*/ 106 w 134"/>
                  <a:gd name="T37" fmla="*/ 64 h 106"/>
                  <a:gd name="T38" fmla="*/ 107 w 134"/>
                  <a:gd name="T39" fmla="*/ 64 h 106"/>
                  <a:gd name="T40" fmla="*/ 107 w 134"/>
                  <a:gd name="T41" fmla="*/ 63 h 106"/>
                  <a:gd name="T42" fmla="*/ 116 w 134"/>
                  <a:gd name="T43" fmla="*/ 60 h 106"/>
                  <a:gd name="T44" fmla="*/ 123 w 134"/>
                  <a:gd name="T45" fmla="*/ 60 h 106"/>
                  <a:gd name="T46" fmla="*/ 133 w 134"/>
                  <a:gd name="T47" fmla="*/ 57 h 106"/>
                  <a:gd name="T48" fmla="*/ 133 w 134"/>
                  <a:gd name="T49" fmla="*/ 31 h 106"/>
                  <a:gd name="T50" fmla="*/ 127 w 134"/>
                  <a:gd name="T51" fmla="*/ 20 h 106"/>
                  <a:gd name="T52" fmla="*/ 119 w 134"/>
                  <a:gd name="T53" fmla="*/ 17 h 106"/>
                  <a:gd name="T54" fmla="*/ 107 w 134"/>
                  <a:gd name="T55" fmla="*/ 13 h 106"/>
                  <a:gd name="T56" fmla="*/ 101 w 134"/>
                  <a:gd name="T57" fmla="*/ 7 h 106"/>
                  <a:gd name="T58" fmla="*/ 86 w 134"/>
                  <a:gd name="T59" fmla="*/ 1 h 106"/>
                  <a:gd name="T60" fmla="*/ 71 w 134"/>
                  <a:gd name="T61" fmla="*/ 1 h 106"/>
                  <a:gd name="T62" fmla="*/ 63 w 134"/>
                  <a:gd name="T63" fmla="*/ 2 h 106"/>
                  <a:gd name="T64" fmla="*/ 58 w 134"/>
                  <a:gd name="T65" fmla="*/ 6 h 106"/>
                  <a:gd name="T66" fmla="*/ 57 w 134"/>
                  <a:gd name="T67" fmla="*/ 16 h 106"/>
                  <a:gd name="T68" fmla="*/ 52 w 134"/>
                  <a:gd name="T69" fmla="*/ 24 h 106"/>
                  <a:gd name="T70" fmla="*/ 37 w 134"/>
                  <a:gd name="T71" fmla="*/ 37 h 106"/>
                  <a:gd name="T72" fmla="*/ 32 w 134"/>
                  <a:gd name="T73" fmla="*/ 45 h 106"/>
                  <a:gd name="T74" fmla="*/ 30 w 134"/>
                  <a:gd name="T75" fmla="*/ 48 h 106"/>
                  <a:gd name="T76" fmla="*/ 6 w 134"/>
                  <a:gd name="T77" fmla="*/ 67 h 106"/>
                  <a:gd name="T78" fmla="*/ 1 w 134"/>
                  <a:gd name="T79" fmla="*/ 71 h 106"/>
                  <a:gd name="T80" fmla="*/ 4 w 134"/>
                  <a:gd name="T81" fmla="*/ 78 h 106"/>
                  <a:gd name="T82" fmla="*/ 7 w 134"/>
                  <a:gd name="T83" fmla="*/ 89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4" h="106">
                    <a:moveTo>
                      <a:pt x="7" y="89"/>
                    </a:moveTo>
                    <a:cubicBezTo>
                      <a:pt x="7" y="94"/>
                      <a:pt x="7" y="98"/>
                      <a:pt x="7" y="102"/>
                    </a:cubicBezTo>
                    <a:cubicBezTo>
                      <a:pt x="7" y="104"/>
                      <a:pt x="9" y="106"/>
                      <a:pt x="10" y="106"/>
                    </a:cubicBezTo>
                    <a:cubicBezTo>
                      <a:pt x="16" y="105"/>
                      <a:pt x="22" y="103"/>
                      <a:pt x="27" y="100"/>
                    </a:cubicBezTo>
                    <a:cubicBezTo>
                      <a:pt x="27" y="100"/>
                      <a:pt x="27" y="100"/>
                      <a:pt x="27" y="100"/>
                    </a:cubicBezTo>
                    <a:cubicBezTo>
                      <a:pt x="28" y="99"/>
                      <a:pt x="28" y="99"/>
                      <a:pt x="28" y="99"/>
                    </a:cubicBezTo>
                    <a:cubicBezTo>
                      <a:pt x="27" y="100"/>
                      <a:pt x="27" y="100"/>
                      <a:pt x="27" y="100"/>
                    </a:cubicBezTo>
                    <a:cubicBezTo>
                      <a:pt x="27" y="100"/>
                      <a:pt x="27" y="100"/>
                      <a:pt x="27" y="100"/>
                    </a:cubicBezTo>
                    <a:cubicBezTo>
                      <a:pt x="29" y="102"/>
                      <a:pt x="31" y="104"/>
                      <a:pt x="34" y="104"/>
                    </a:cubicBezTo>
                    <a:cubicBezTo>
                      <a:pt x="36" y="104"/>
                      <a:pt x="39" y="104"/>
                      <a:pt x="41" y="102"/>
                    </a:cubicBezTo>
                    <a:cubicBezTo>
                      <a:pt x="43" y="100"/>
                      <a:pt x="45" y="99"/>
                      <a:pt x="46" y="97"/>
                    </a:cubicBezTo>
                    <a:cubicBezTo>
                      <a:pt x="48" y="94"/>
                      <a:pt x="49" y="91"/>
                      <a:pt x="51" y="89"/>
                    </a:cubicBezTo>
                    <a:cubicBezTo>
                      <a:pt x="55" y="85"/>
                      <a:pt x="58" y="82"/>
                      <a:pt x="64" y="82"/>
                    </a:cubicBezTo>
                    <a:cubicBezTo>
                      <a:pt x="66" y="82"/>
                      <a:pt x="68" y="80"/>
                      <a:pt x="71" y="78"/>
                    </a:cubicBezTo>
                    <a:cubicBezTo>
                      <a:pt x="73" y="76"/>
                      <a:pt x="75" y="73"/>
                      <a:pt x="77" y="71"/>
                    </a:cubicBezTo>
                    <a:cubicBezTo>
                      <a:pt x="79" y="70"/>
                      <a:pt x="81" y="69"/>
                      <a:pt x="83" y="68"/>
                    </a:cubicBezTo>
                    <a:cubicBezTo>
                      <a:pt x="89" y="68"/>
                      <a:pt x="95" y="66"/>
                      <a:pt x="100" y="64"/>
                    </a:cubicBezTo>
                    <a:cubicBezTo>
                      <a:pt x="103" y="64"/>
                      <a:pt x="105" y="64"/>
                      <a:pt x="107" y="63"/>
                    </a:cubicBezTo>
                    <a:cubicBezTo>
                      <a:pt x="106" y="64"/>
                      <a:pt x="106" y="64"/>
                      <a:pt x="106" y="64"/>
                    </a:cubicBezTo>
                    <a:cubicBezTo>
                      <a:pt x="106" y="64"/>
                      <a:pt x="107" y="64"/>
                      <a:pt x="107" y="64"/>
                    </a:cubicBezTo>
                    <a:cubicBezTo>
                      <a:pt x="107" y="64"/>
                      <a:pt x="107" y="63"/>
                      <a:pt x="107" y="63"/>
                    </a:cubicBezTo>
                    <a:cubicBezTo>
                      <a:pt x="109" y="61"/>
                      <a:pt x="113" y="60"/>
                      <a:pt x="116" y="60"/>
                    </a:cubicBezTo>
                    <a:cubicBezTo>
                      <a:pt x="119" y="60"/>
                      <a:pt x="121" y="60"/>
                      <a:pt x="123" y="60"/>
                    </a:cubicBezTo>
                    <a:cubicBezTo>
                      <a:pt x="126" y="57"/>
                      <a:pt x="130" y="57"/>
                      <a:pt x="133" y="57"/>
                    </a:cubicBezTo>
                    <a:cubicBezTo>
                      <a:pt x="134" y="48"/>
                      <a:pt x="133" y="39"/>
                      <a:pt x="133" y="31"/>
                    </a:cubicBezTo>
                    <a:cubicBezTo>
                      <a:pt x="133" y="26"/>
                      <a:pt x="130" y="23"/>
                      <a:pt x="127" y="20"/>
                    </a:cubicBezTo>
                    <a:cubicBezTo>
                      <a:pt x="125" y="17"/>
                      <a:pt x="122" y="17"/>
                      <a:pt x="119" y="17"/>
                    </a:cubicBezTo>
                    <a:cubicBezTo>
                      <a:pt x="114" y="17"/>
                      <a:pt x="111" y="16"/>
                      <a:pt x="107" y="13"/>
                    </a:cubicBezTo>
                    <a:cubicBezTo>
                      <a:pt x="105" y="11"/>
                      <a:pt x="102" y="9"/>
                      <a:pt x="101" y="7"/>
                    </a:cubicBezTo>
                    <a:cubicBezTo>
                      <a:pt x="97" y="1"/>
                      <a:pt x="92" y="0"/>
                      <a:pt x="86" y="1"/>
                    </a:cubicBezTo>
                    <a:cubicBezTo>
                      <a:pt x="81" y="1"/>
                      <a:pt x="76" y="1"/>
                      <a:pt x="71" y="1"/>
                    </a:cubicBezTo>
                    <a:cubicBezTo>
                      <a:pt x="68" y="1"/>
                      <a:pt x="65" y="1"/>
                      <a:pt x="63" y="2"/>
                    </a:cubicBezTo>
                    <a:cubicBezTo>
                      <a:pt x="60" y="2"/>
                      <a:pt x="59" y="4"/>
                      <a:pt x="58" y="6"/>
                    </a:cubicBezTo>
                    <a:cubicBezTo>
                      <a:pt x="57" y="10"/>
                      <a:pt x="57" y="13"/>
                      <a:pt x="57" y="16"/>
                    </a:cubicBezTo>
                    <a:cubicBezTo>
                      <a:pt x="56" y="20"/>
                      <a:pt x="55" y="22"/>
                      <a:pt x="52" y="24"/>
                    </a:cubicBezTo>
                    <a:cubicBezTo>
                      <a:pt x="47" y="28"/>
                      <a:pt x="42" y="33"/>
                      <a:pt x="37" y="37"/>
                    </a:cubicBezTo>
                    <a:cubicBezTo>
                      <a:pt x="34" y="39"/>
                      <a:pt x="32" y="41"/>
                      <a:pt x="32" y="45"/>
                    </a:cubicBezTo>
                    <a:cubicBezTo>
                      <a:pt x="32" y="46"/>
                      <a:pt x="31" y="47"/>
                      <a:pt x="30" y="48"/>
                    </a:cubicBezTo>
                    <a:cubicBezTo>
                      <a:pt x="21" y="53"/>
                      <a:pt x="14" y="61"/>
                      <a:pt x="6" y="67"/>
                    </a:cubicBezTo>
                    <a:cubicBezTo>
                      <a:pt x="4" y="68"/>
                      <a:pt x="2" y="70"/>
                      <a:pt x="1" y="71"/>
                    </a:cubicBezTo>
                    <a:cubicBezTo>
                      <a:pt x="0" y="74"/>
                      <a:pt x="3" y="76"/>
                      <a:pt x="4" y="78"/>
                    </a:cubicBezTo>
                    <a:cubicBezTo>
                      <a:pt x="6" y="82"/>
                      <a:pt x="7" y="85"/>
                      <a:pt x="7"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9" name="Freeform 247">
                <a:extLst>
                  <a:ext uri="{FF2B5EF4-FFF2-40B4-BE49-F238E27FC236}">
                    <a16:creationId xmlns:a16="http://schemas.microsoft.com/office/drawing/2014/main" id="{843AF9B7-894F-4085-855F-375DE6C1645F}"/>
                  </a:ext>
                </a:extLst>
              </p:cNvPr>
              <p:cNvSpPr>
                <a:spLocks/>
              </p:cNvSpPr>
              <p:nvPr/>
            </p:nvSpPr>
            <p:spPr bwMode="auto">
              <a:xfrm>
                <a:off x="3266" y="3078"/>
                <a:ext cx="52" cy="83"/>
              </a:xfrm>
              <a:custGeom>
                <a:avLst/>
                <a:gdLst>
                  <a:gd name="T0" fmla="*/ 7 w 103"/>
                  <a:gd name="T1" fmla="*/ 40 h 164"/>
                  <a:gd name="T2" fmla="*/ 9 w 103"/>
                  <a:gd name="T3" fmla="*/ 49 h 164"/>
                  <a:gd name="T4" fmla="*/ 9 w 103"/>
                  <a:gd name="T5" fmla="*/ 56 h 164"/>
                  <a:gd name="T6" fmla="*/ 17 w 103"/>
                  <a:gd name="T7" fmla="*/ 59 h 164"/>
                  <a:gd name="T8" fmla="*/ 19 w 103"/>
                  <a:gd name="T9" fmla="*/ 61 h 164"/>
                  <a:gd name="T10" fmla="*/ 23 w 103"/>
                  <a:gd name="T11" fmla="*/ 74 h 164"/>
                  <a:gd name="T12" fmla="*/ 32 w 103"/>
                  <a:gd name="T13" fmla="*/ 74 h 164"/>
                  <a:gd name="T14" fmla="*/ 38 w 103"/>
                  <a:gd name="T15" fmla="*/ 85 h 164"/>
                  <a:gd name="T16" fmla="*/ 28 w 103"/>
                  <a:gd name="T17" fmla="*/ 101 h 164"/>
                  <a:gd name="T18" fmla="*/ 25 w 103"/>
                  <a:gd name="T19" fmla="*/ 102 h 164"/>
                  <a:gd name="T20" fmla="*/ 27 w 103"/>
                  <a:gd name="T21" fmla="*/ 121 h 164"/>
                  <a:gd name="T22" fmla="*/ 18 w 103"/>
                  <a:gd name="T23" fmla="*/ 128 h 164"/>
                  <a:gd name="T24" fmla="*/ 19 w 103"/>
                  <a:gd name="T25" fmla="*/ 133 h 164"/>
                  <a:gd name="T26" fmla="*/ 39 w 103"/>
                  <a:gd name="T27" fmla="*/ 141 h 164"/>
                  <a:gd name="T28" fmla="*/ 24 w 103"/>
                  <a:gd name="T29" fmla="*/ 147 h 164"/>
                  <a:gd name="T30" fmla="*/ 12 w 103"/>
                  <a:gd name="T31" fmla="*/ 162 h 164"/>
                  <a:gd name="T32" fmla="*/ 18 w 103"/>
                  <a:gd name="T33" fmla="*/ 163 h 164"/>
                  <a:gd name="T34" fmla="*/ 40 w 103"/>
                  <a:gd name="T35" fmla="*/ 155 h 164"/>
                  <a:gd name="T36" fmla="*/ 62 w 103"/>
                  <a:gd name="T37" fmla="*/ 152 h 164"/>
                  <a:gd name="T38" fmla="*/ 98 w 103"/>
                  <a:gd name="T39" fmla="*/ 142 h 164"/>
                  <a:gd name="T40" fmla="*/ 94 w 103"/>
                  <a:gd name="T41" fmla="*/ 136 h 164"/>
                  <a:gd name="T42" fmla="*/ 99 w 103"/>
                  <a:gd name="T43" fmla="*/ 122 h 164"/>
                  <a:gd name="T44" fmla="*/ 83 w 103"/>
                  <a:gd name="T45" fmla="*/ 106 h 164"/>
                  <a:gd name="T46" fmla="*/ 82 w 103"/>
                  <a:gd name="T47" fmla="*/ 107 h 164"/>
                  <a:gd name="T48" fmla="*/ 83 w 103"/>
                  <a:gd name="T49" fmla="*/ 106 h 164"/>
                  <a:gd name="T50" fmla="*/ 75 w 103"/>
                  <a:gd name="T51" fmla="*/ 86 h 164"/>
                  <a:gd name="T52" fmla="*/ 60 w 103"/>
                  <a:gd name="T53" fmla="*/ 66 h 164"/>
                  <a:gd name="T54" fmla="*/ 44 w 103"/>
                  <a:gd name="T55" fmla="*/ 47 h 164"/>
                  <a:gd name="T56" fmla="*/ 53 w 103"/>
                  <a:gd name="T57" fmla="*/ 24 h 164"/>
                  <a:gd name="T58" fmla="*/ 46 w 103"/>
                  <a:gd name="T59" fmla="*/ 17 h 164"/>
                  <a:gd name="T60" fmla="*/ 32 w 103"/>
                  <a:gd name="T61" fmla="*/ 16 h 164"/>
                  <a:gd name="T62" fmla="*/ 38 w 103"/>
                  <a:gd name="T63" fmla="*/ 6 h 164"/>
                  <a:gd name="T64" fmla="*/ 35 w 103"/>
                  <a:gd name="T65" fmla="*/ 1 h 164"/>
                  <a:gd name="T66" fmla="*/ 17 w 103"/>
                  <a:gd name="T67" fmla="*/ 5 h 164"/>
                  <a:gd name="T68" fmla="*/ 6 w 103"/>
                  <a:gd name="T69" fmla="*/ 2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3" h="164">
                    <a:moveTo>
                      <a:pt x="3" y="26"/>
                    </a:moveTo>
                    <a:cubicBezTo>
                      <a:pt x="7" y="30"/>
                      <a:pt x="8" y="34"/>
                      <a:pt x="7" y="40"/>
                    </a:cubicBezTo>
                    <a:cubicBezTo>
                      <a:pt x="6" y="41"/>
                      <a:pt x="7" y="43"/>
                      <a:pt x="8" y="44"/>
                    </a:cubicBezTo>
                    <a:cubicBezTo>
                      <a:pt x="11" y="45"/>
                      <a:pt x="11" y="47"/>
                      <a:pt x="9" y="49"/>
                    </a:cubicBezTo>
                    <a:cubicBezTo>
                      <a:pt x="9" y="51"/>
                      <a:pt x="8" y="52"/>
                      <a:pt x="7" y="54"/>
                    </a:cubicBezTo>
                    <a:cubicBezTo>
                      <a:pt x="8" y="54"/>
                      <a:pt x="9" y="55"/>
                      <a:pt x="9" y="56"/>
                    </a:cubicBezTo>
                    <a:cubicBezTo>
                      <a:pt x="10" y="57"/>
                      <a:pt x="10" y="58"/>
                      <a:pt x="10" y="59"/>
                    </a:cubicBezTo>
                    <a:cubicBezTo>
                      <a:pt x="12" y="63"/>
                      <a:pt x="13" y="63"/>
                      <a:pt x="17" y="59"/>
                    </a:cubicBezTo>
                    <a:cubicBezTo>
                      <a:pt x="18" y="58"/>
                      <a:pt x="18" y="58"/>
                      <a:pt x="18" y="58"/>
                    </a:cubicBezTo>
                    <a:cubicBezTo>
                      <a:pt x="19" y="59"/>
                      <a:pt x="19" y="60"/>
                      <a:pt x="19" y="61"/>
                    </a:cubicBezTo>
                    <a:cubicBezTo>
                      <a:pt x="19" y="64"/>
                      <a:pt x="18" y="66"/>
                      <a:pt x="18" y="69"/>
                    </a:cubicBezTo>
                    <a:cubicBezTo>
                      <a:pt x="18" y="72"/>
                      <a:pt x="19" y="74"/>
                      <a:pt x="23" y="74"/>
                    </a:cubicBezTo>
                    <a:cubicBezTo>
                      <a:pt x="23" y="74"/>
                      <a:pt x="24" y="75"/>
                      <a:pt x="24" y="75"/>
                    </a:cubicBezTo>
                    <a:cubicBezTo>
                      <a:pt x="27" y="75"/>
                      <a:pt x="30" y="74"/>
                      <a:pt x="32" y="74"/>
                    </a:cubicBezTo>
                    <a:cubicBezTo>
                      <a:pt x="35" y="75"/>
                      <a:pt x="34" y="79"/>
                      <a:pt x="35" y="82"/>
                    </a:cubicBezTo>
                    <a:cubicBezTo>
                      <a:pt x="36" y="83"/>
                      <a:pt x="37" y="84"/>
                      <a:pt x="38" y="85"/>
                    </a:cubicBezTo>
                    <a:cubicBezTo>
                      <a:pt x="41" y="87"/>
                      <a:pt x="41" y="90"/>
                      <a:pt x="41" y="93"/>
                    </a:cubicBezTo>
                    <a:cubicBezTo>
                      <a:pt x="39" y="101"/>
                      <a:pt x="37" y="102"/>
                      <a:pt x="28" y="101"/>
                    </a:cubicBezTo>
                    <a:cubicBezTo>
                      <a:pt x="28" y="101"/>
                      <a:pt x="27" y="101"/>
                      <a:pt x="27" y="101"/>
                    </a:cubicBezTo>
                    <a:cubicBezTo>
                      <a:pt x="25" y="101"/>
                      <a:pt x="24" y="101"/>
                      <a:pt x="25" y="102"/>
                    </a:cubicBezTo>
                    <a:cubicBezTo>
                      <a:pt x="25" y="107"/>
                      <a:pt x="24" y="111"/>
                      <a:pt x="28" y="115"/>
                    </a:cubicBezTo>
                    <a:cubicBezTo>
                      <a:pt x="29" y="116"/>
                      <a:pt x="28" y="119"/>
                      <a:pt x="27" y="121"/>
                    </a:cubicBezTo>
                    <a:cubicBezTo>
                      <a:pt x="25" y="122"/>
                      <a:pt x="23" y="123"/>
                      <a:pt x="22" y="125"/>
                    </a:cubicBezTo>
                    <a:cubicBezTo>
                      <a:pt x="20" y="126"/>
                      <a:pt x="19" y="126"/>
                      <a:pt x="18" y="128"/>
                    </a:cubicBezTo>
                    <a:cubicBezTo>
                      <a:pt x="17" y="128"/>
                      <a:pt x="17" y="130"/>
                      <a:pt x="17" y="131"/>
                    </a:cubicBezTo>
                    <a:cubicBezTo>
                      <a:pt x="18" y="132"/>
                      <a:pt x="18" y="133"/>
                      <a:pt x="19" y="133"/>
                    </a:cubicBezTo>
                    <a:cubicBezTo>
                      <a:pt x="26" y="134"/>
                      <a:pt x="32" y="136"/>
                      <a:pt x="38" y="140"/>
                    </a:cubicBezTo>
                    <a:cubicBezTo>
                      <a:pt x="38" y="140"/>
                      <a:pt x="39" y="140"/>
                      <a:pt x="39" y="141"/>
                    </a:cubicBezTo>
                    <a:cubicBezTo>
                      <a:pt x="38" y="141"/>
                      <a:pt x="37" y="142"/>
                      <a:pt x="37" y="141"/>
                    </a:cubicBezTo>
                    <a:cubicBezTo>
                      <a:pt x="31" y="141"/>
                      <a:pt x="27" y="143"/>
                      <a:pt x="24" y="147"/>
                    </a:cubicBezTo>
                    <a:cubicBezTo>
                      <a:pt x="21" y="153"/>
                      <a:pt x="16" y="156"/>
                      <a:pt x="12" y="161"/>
                    </a:cubicBezTo>
                    <a:cubicBezTo>
                      <a:pt x="12" y="161"/>
                      <a:pt x="12" y="162"/>
                      <a:pt x="12" y="162"/>
                    </a:cubicBezTo>
                    <a:cubicBezTo>
                      <a:pt x="13" y="163"/>
                      <a:pt x="13" y="164"/>
                      <a:pt x="14" y="164"/>
                    </a:cubicBezTo>
                    <a:cubicBezTo>
                      <a:pt x="15" y="163"/>
                      <a:pt x="17" y="164"/>
                      <a:pt x="18" y="163"/>
                    </a:cubicBezTo>
                    <a:cubicBezTo>
                      <a:pt x="21" y="161"/>
                      <a:pt x="24" y="159"/>
                      <a:pt x="27" y="160"/>
                    </a:cubicBezTo>
                    <a:cubicBezTo>
                      <a:pt x="33" y="161"/>
                      <a:pt x="37" y="160"/>
                      <a:pt x="40" y="155"/>
                    </a:cubicBezTo>
                    <a:cubicBezTo>
                      <a:pt x="41" y="154"/>
                      <a:pt x="44" y="153"/>
                      <a:pt x="46" y="153"/>
                    </a:cubicBezTo>
                    <a:cubicBezTo>
                      <a:pt x="52" y="154"/>
                      <a:pt x="57" y="154"/>
                      <a:pt x="62" y="152"/>
                    </a:cubicBezTo>
                    <a:cubicBezTo>
                      <a:pt x="69" y="151"/>
                      <a:pt x="75" y="150"/>
                      <a:pt x="82" y="150"/>
                    </a:cubicBezTo>
                    <a:cubicBezTo>
                      <a:pt x="88" y="149"/>
                      <a:pt x="93" y="146"/>
                      <a:pt x="98" y="142"/>
                    </a:cubicBezTo>
                    <a:cubicBezTo>
                      <a:pt x="99" y="141"/>
                      <a:pt x="98" y="138"/>
                      <a:pt x="97" y="137"/>
                    </a:cubicBezTo>
                    <a:cubicBezTo>
                      <a:pt x="96" y="137"/>
                      <a:pt x="95" y="136"/>
                      <a:pt x="94" y="136"/>
                    </a:cubicBezTo>
                    <a:cubicBezTo>
                      <a:pt x="92" y="134"/>
                      <a:pt x="92" y="133"/>
                      <a:pt x="93" y="132"/>
                    </a:cubicBezTo>
                    <a:cubicBezTo>
                      <a:pt x="95" y="128"/>
                      <a:pt x="98" y="125"/>
                      <a:pt x="99" y="122"/>
                    </a:cubicBezTo>
                    <a:cubicBezTo>
                      <a:pt x="103" y="115"/>
                      <a:pt x="99" y="107"/>
                      <a:pt x="91" y="106"/>
                    </a:cubicBezTo>
                    <a:cubicBezTo>
                      <a:pt x="88" y="106"/>
                      <a:pt x="86" y="106"/>
                      <a:pt x="83" y="106"/>
                    </a:cubicBezTo>
                    <a:cubicBezTo>
                      <a:pt x="83" y="106"/>
                      <a:pt x="83" y="106"/>
                      <a:pt x="83" y="106"/>
                    </a:cubicBezTo>
                    <a:cubicBezTo>
                      <a:pt x="82" y="107"/>
                      <a:pt x="82" y="107"/>
                      <a:pt x="82" y="107"/>
                    </a:cubicBezTo>
                    <a:cubicBezTo>
                      <a:pt x="83" y="106"/>
                      <a:pt x="83" y="106"/>
                      <a:pt x="83" y="106"/>
                    </a:cubicBezTo>
                    <a:cubicBezTo>
                      <a:pt x="83" y="106"/>
                      <a:pt x="83" y="106"/>
                      <a:pt x="83" y="106"/>
                    </a:cubicBezTo>
                    <a:cubicBezTo>
                      <a:pt x="83" y="104"/>
                      <a:pt x="83" y="102"/>
                      <a:pt x="82" y="101"/>
                    </a:cubicBezTo>
                    <a:cubicBezTo>
                      <a:pt x="79" y="96"/>
                      <a:pt x="77" y="91"/>
                      <a:pt x="75" y="86"/>
                    </a:cubicBezTo>
                    <a:cubicBezTo>
                      <a:pt x="74" y="83"/>
                      <a:pt x="72" y="80"/>
                      <a:pt x="69" y="78"/>
                    </a:cubicBezTo>
                    <a:cubicBezTo>
                      <a:pt x="64" y="76"/>
                      <a:pt x="61" y="71"/>
                      <a:pt x="60" y="66"/>
                    </a:cubicBezTo>
                    <a:cubicBezTo>
                      <a:pt x="57" y="58"/>
                      <a:pt x="53" y="52"/>
                      <a:pt x="45" y="49"/>
                    </a:cubicBezTo>
                    <a:cubicBezTo>
                      <a:pt x="44" y="49"/>
                      <a:pt x="43" y="48"/>
                      <a:pt x="44" y="47"/>
                    </a:cubicBezTo>
                    <a:cubicBezTo>
                      <a:pt x="45" y="44"/>
                      <a:pt x="45" y="41"/>
                      <a:pt x="47" y="39"/>
                    </a:cubicBezTo>
                    <a:cubicBezTo>
                      <a:pt x="50" y="35"/>
                      <a:pt x="52" y="29"/>
                      <a:pt x="53" y="24"/>
                    </a:cubicBezTo>
                    <a:cubicBezTo>
                      <a:pt x="54" y="22"/>
                      <a:pt x="52" y="19"/>
                      <a:pt x="49" y="18"/>
                    </a:cubicBezTo>
                    <a:cubicBezTo>
                      <a:pt x="48" y="18"/>
                      <a:pt x="47" y="17"/>
                      <a:pt x="46" y="17"/>
                    </a:cubicBezTo>
                    <a:cubicBezTo>
                      <a:pt x="42" y="17"/>
                      <a:pt x="38" y="18"/>
                      <a:pt x="34" y="17"/>
                    </a:cubicBezTo>
                    <a:cubicBezTo>
                      <a:pt x="33" y="17"/>
                      <a:pt x="33" y="16"/>
                      <a:pt x="32" y="16"/>
                    </a:cubicBezTo>
                    <a:cubicBezTo>
                      <a:pt x="32" y="15"/>
                      <a:pt x="32" y="15"/>
                      <a:pt x="32" y="14"/>
                    </a:cubicBezTo>
                    <a:cubicBezTo>
                      <a:pt x="34" y="12"/>
                      <a:pt x="37" y="9"/>
                      <a:pt x="38" y="6"/>
                    </a:cubicBezTo>
                    <a:cubicBezTo>
                      <a:pt x="39" y="6"/>
                      <a:pt x="39" y="4"/>
                      <a:pt x="39" y="3"/>
                    </a:cubicBezTo>
                    <a:cubicBezTo>
                      <a:pt x="39" y="2"/>
                      <a:pt x="37" y="0"/>
                      <a:pt x="35" y="1"/>
                    </a:cubicBezTo>
                    <a:cubicBezTo>
                      <a:pt x="31" y="1"/>
                      <a:pt x="26" y="1"/>
                      <a:pt x="22" y="1"/>
                    </a:cubicBezTo>
                    <a:cubicBezTo>
                      <a:pt x="20" y="2"/>
                      <a:pt x="18" y="3"/>
                      <a:pt x="17" y="5"/>
                    </a:cubicBezTo>
                    <a:cubicBezTo>
                      <a:pt x="14" y="10"/>
                      <a:pt x="12" y="15"/>
                      <a:pt x="9" y="20"/>
                    </a:cubicBezTo>
                    <a:cubicBezTo>
                      <a:pt x="9" y="21"/>
                      <a:pt x="8" y="21"/>
                      <a:pt x="6" y="21"/>
                    </a:cubicBezTo>
                    <a:cubicBezTo>
                      <a:pt x="2" y="21"/>
                      <a:pt x="0" y="23"/>
                      <a:pt x="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0" name="Freeform 248">
                <a:extLst>
                  <a:ext uri="{FF2B5EF4-FFF2-40B4-BE49-F238E27FC236}">
                    <a16:creationId xmlns:a16="http://schemas.microsoft.com/office/drawing/2014/main" id="{40646824-3C07-4CA6-859C-6A1ABD452501}"/>
                  </a:ext>
                </a:extLst>
              </p:cNvPr>
              <p:cNvSpPr>
                <a:spLocks noEditPoints="1"/>
              </p:cNvSpPr>
              <p:nvPr/>
            </p:nvSpPr>
            <p:spPr bwMode="auto">
              <a:xfrm>
                <a:off x="3350" y="2774"/>
                <a:ext cx="68" cy="67"/>
              </a:xfrm>
              <a:custGeom>
                <a:avLst/>
                <a:gdLst>
                  <a:gd name="T0" fmla="*/ 13 w 132"/>
                  <a:gd name="T1" fmla="*/ 53 h 133"/>
                  <a:gd name="T2" fmla="*/ 32 w 132"/>
                  <a:gd name="T3" fmla="*/ 75 h 133"/>
                  <a:gd name="T4" fmla="*/ 33 w 132"/>
                  <a:gd name="T5" fmla="*/ 75 h 133"/>
                  <a:gd name="T6" fmla="*/ 40 w 132"/>
                  <a:gd name="T7" fmla="*/ 60 h 133"/>
                  <a:gd name="T8" fmla="*/ 44 w 132"/>
                  <a:gd name="T9" fmla="*/ 58 h 133"/>
                  <a:gd name="T10" fmla="*/ 54 w 132"/>
                  <a:gd name="T11" fmla="*/ 62 h 133"/>
                  <a:gd name="T12" fmla="*/ 44 w 132"/>
                  <a:gd name="T13" fmla="*/ 71 h 133"/>
                  <a:gd name="T14" fmla="*/ 33 w 132"/>
                  <a:gd name="T15" fmla="*/ 75 h 133"/>
                  <a:gd name="T16" fmla="*/ 32 w 132"/>
                  <a:gd name="T17" fmla="*/ 84 h 133"/>
                  <a:gd name="T18" fmla="*/ 42 w 132"/>
                  <a:gd name="T19" fmla="*/ 92 h 133"/>
                  <a:gd name="T20" fmla="*/ 43 w 132"/>
                  <a:gd name="T21" fmla="*/ 92 h 133"/>
                  <a:gd name="T22" fmla="*/ 48 w 132"/>
                  <a:gd name="T23" fmla="*/ 94 h 133"/>
                  <a:gd name="T24" fmla="*/ 43 w 132"/>
                  <a:gd name="T25" fmla="*/ 92 h 133"/>
                  <a:gd name="T26" fmla="*/ 42 w 132"/>
                  <a:gd name="T27" fmla="*/ 92 h 133"/>
                  <a:gd name="T28" fmla="*/ 37 w 132"/>
                  <a:gd name="T29" fmla="*/ 102 h 133"/>
                  <a:gd name="T30" fmla="*/ 56 w 132"/>
                  <a:gd name="T31" fmla="*/ 118 h 133"/>
                  <a:gd name="T32" fmla="*/ 56 w 132"/>
                  <a:gd name="T33" fmla="*/ 119 h 133"/>
                  <a:gd name="T34" fmla="*/ 56 w 132"/>
                  <a:gd name="T35" fmla="*/ 122 h 133"/>
                  <a:gd name="T36" fmla="*/ 69 w 132"/>
                  <a:gd name="T37" fmla="*/ 131 h 133"/>
                  <a:gd name="T38" fmla="*/ 73 w 132"/>
                  <a:gd name="T39" fmla="*/ 107 h 133"/>
                  <a:gd name="T40" fmla="*/ 79 w 132"/>
                  <a:gd name="T41" fmla="*/ 90 h 133"/>
                  <a:gd name="T42" fmla="*/ 83 w 132"/>
                  <a:gd name="T43" fmla="*/ 61 h 133"/>
                  <a:gd name="T44" fmla="*/ 93 w 132"/>
                  <a:gd name="T45" fmla="*/ 54 h 133"/>
                  <a:gd name="T46" fmla="*/ 101 w 132"/>
                  <a:gd name="T47" fmla="*/ 78 h 133"/>
                  <a:gd name="T48" fmla="*/ 100 w 132"/>
                  <a:gd name="T49" fmla="*/ 94 h 133"/>
                  <a:gd name="T50" fmla="*/ 111 w 132"/>
                  <a:gd name="T51" fmla="*/ 95 h 133"/>
                  <a:gd name="T52" fmla="*/ 116 w 132"/>
                  <a:gd name="T53" fmla="*/ 100 h 133"/>
                  <a:gd name="T54" fmla="*/ 132 w 132"/>
                  <a:gd name="T55" fmla="*/ 82 h 133"/>
                  <a:gd name="T56" fmla="*/ 127 w 132"/>
                  <a:gd name="T57" fmla="*/ 78 h 133"/>
                  <a:gd name="T58" fmla="*/ 111 w 132"/>
                  <a:gd name="T59" fmla="*/ 66 h 133"/>
                  <a:gd name="T60" fmla="*/ 110 w 132"/>
                  <a:gd name="T61" fmla="*/ 59 h 133"/>
                  <a:gd name="T62" fmla="*/ 99 w 132"/>
                  <a:gd name="T63" fmla="*/ 47 h 133"/>
                  <a:gd name="T64" fmla="*/ 89 w 132"/>
                  <a:gd name="T65" fmla="*/ 35 h 133"/>
                  <a:gd name="T66" fmla="*/ 73 w 132"/>
                  <a:gd name="T67" fmla="*/ 25 h 133"/>
                  <a:gd name="T68" fmla="*/ 63 w 132"/>
                  <a:gd name="T69" fmla="*/ 11 h 133"/>
                  <a:gd name="T70" fmla="*/ 50 w 132"/>
                  <a:gd name="T71" fmla="*/ 1 h 133"/>
                  <a:gd name="T72" fmla="*/ 43 w 132"/>
                  <a:gd name="T73" fmla="*/ 15 h 133"/>
                  <a:gd name="T74" fmla="*/ 43 w 132"/>
                  <a:gd name="T75" fmla="*/ 16 h 133"/>
                  <a:gd name="T76" fmla="*/ 45 w 132"/>
                  <a:gd name="T77" fmla="*/ 24 h 133"/>
                  <a:gd name="T78" fmla="*/ 43 w 132"/>
                  <a:gd name="T79" fmla="*/ 16 h 133"/>
                  <a:gd name="T80" fmla="*/ 43 w 132"/>
                  <a:gd name="T81" fmla="*/ 15 h 133"/>
                  <a:gd name="T82" fmla="*/ 29 w 132"/>
                  <a:gd name="T83" fmla="*/ 15 h 133"/>
                  <a:gd name="T84" fmla="*/ 29 w 132"/>
                  <a:gd name="T85" fmla="*/ 15 h 133"/>
                  <a:gd name="T86" fmla="*/ 27 w 132"/>
                  <a:gd name="T87" fmla="*/ 19 h 133"/>
                  <a:gd name="T88" fmla="*/ 26 w 132"/>
                  <a:gd name="T89" fmla="*/ 16 h 133"/>
                  <a:gd name="T90" fmla="*/ 29 w 132"/>
                  <a:gd name="T91" fmla="*/ 15 h 133"/>
                  <a:gd name="T92" fmla="*/ 29 w 132"/>
                  <a:gd name="T93" fmla="*/ 14 h 133"/>
                  <a:gd name="T94" fmla="*/ 10 w 132"/>
                  <a:gd name="T95" fmla="*/ 12 h 133"/>
                  <a:gd name="T96" fmla="*/ 2 w 132"/>
                  <a:gd name="T97" fmla="*/ 21 h 133"/>
                  <a:gd name="T98" fmla="*/ 8 w 132"/>
                  <a:gd name="T99" fmla="*/ 41 h 133"/>
                  <a:gd name="T100" fmla="*/ 48 w 132"/>
                  <a:gd name="T101" fmla="*/ 86 h 133"/>
                  <a:gd name="T102" fmla="*/ 49 w 132"/>
                  <a:gd name="T103" fmla="*/ 87 h 133"/>
                  <a:gd name="T104" fmla="*/ 46 w 132"/>
                  <a:gd name="T105" fmla="*/ 36 h 133"/>
                  <a:gd name="T106" fmla="*/ 45 w 132"/>
                  <a:gd name="T107" fmla="*/ 34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2" h="133">
                    <a:moveTo>
                      <a:pt x="8" y="41"/>
                    </a:moveTo>
                    <a:cubicBezTo>
                      <a:pt x="8" y="46"/>
                      <a:pt x="11" y="50"/>
                      <a:pt x="13" y="53"/>
                    </a:cubicBezTo>
                    <a:cubicBezTo>
                      <a:pt x="15" y="56"/>
                      <a:pt x="18" y="59"/>
                      <a:pt x="19" y="63"/>
                    </a:cubicBezTo>
                    <a:cubicBezTo>
                      <a:pt x="24" y="67"/>
                      <a:pt x="27" y="72"/>
                      <a:pt x="32" y="75"/>
                    </a:cubicBezTo>
                    <a:cubicBezTo>
                      <a:pt x="32" y="75"/>
                      <a:pt x="32" y="75"/>
                      <a:pt x="32" y="74"/>
                    </a:cubicBezTo>
                    <a:cubicBezTo>
                      <a:pt x="32" y="74"/>
                      <a:pt x="33" y="74"/>
                      <a:pt x="33" y="75"/>
                    </a:cubicBezTo>
                    <a:cubicBezTo>
                      <a:pt x="35" y="72"/>
                      <a:pt x="37" y="70"/>
                      <a:pt x="39" y="67"/>
                    </a:cubicBezTo>
                    <a:cubicBezTo>
                      <a:pt x="40" y="65"/>
                      <a:pt x="41" y="63"/>
                      <a:pt x="40" y="60"/>
                    </a:cubicBezTo>
                    <a:cubicBezTo>
                      <a:pt x="40" y="59"/>
                      <a:pt x="41" y="58"/>
                      <a:pt x="42" y="57"/>
                    </a:cubicBezTo>
                    <a:cubicBezTo>
                      <a:pt x="43" y="57"/>
                      <a:pt x="44" y="57"/>
                      <a:pt x="44" y="58"/>
                    </a:cubicBezTo>
                    <a:cubicBezTo>
                      <a:pt x="46" y="62"/>
                      <a:pt x="49" y="62"/>
                      <a:pt x="53" y="61"/>
                    </a:cubicBezTo>
                    <a:cubicBezTo>
                      <a:pt x="53" y="61"/>
                      <a:pt x="54" y="62"/>
                      <a:pt x="54" y="62"/>
                    </a:cubicBezTo>
                    <a:cubicBezTo>
                      <a:pt x="54" y="62"/>
                      <a:pt x="54" y="63"/>
                      <a:pt x="54" y="63"/>
                    </a:cubicBezTo>
                    <a:cubicBezTo>
                      <a:pt x="50" y="65"/>
                      <a:pt x="47" y="68"/>
                      <a:pt x="44" y="71"/>
                    </a:cubicBezTo>
                    <a:cubicBezTo>
                      <a:pt x="41" y="75"/>
                      <a:pt x="37" y="75"/>
                      <a:pt x="33" y="75"/>
                    </a:cubicBezTo>
                    <a:cubicBezTo>
                      <a:pt x="33" y="75"/>
                      <a:pt x="33" y="75"/>
                      <a:pt x="33" y="75"/>
                    </a:cubicBezTo>
                    <a:cubicBezTo>
                      <a:pt x="32" y="75"/>
                      <a:pt x="32" y="75"/>
                      <a:pt x="32" y="75"/>
                    </a:cubicBezTo>
                    <a:cubicBezTo>
                      <a:pt x="32" y="78"/>
                      <a:pt x="32" y="81"/>
                      <a:pt x="32" y="84"/>
                    </a:cubicBezTo>
                    <a:cubicBezTo>
                      <a:pt x="32" y="86"/>
                      <a:pt x="34" y="88"/>
                      <a:pt x="36" y="88"/>
                    </a:cubicBezTo>
                    <a:cubicBezTo>
                      <a:pt x="38" y="89"/>
                      <a:pt x="41" y="89"/>
                      <a:pt x="42" y="92"/>
                    </a:cubicBezTo>
                    <a:cubicBezTo>
                      <a:pt x="42" y="91"/>
                      <a:pt x="42" y="91"/>
                      <a:pt x="42" y="91"/>
                    </a:cubicBezTo>
                    <a:cubicBezTo>
                      <a:pt x="43" y="92"/>
                      <a:pt x="43" y="92"/>
                      <a:pt x="43" y="92"/>
                    </a:cubicBezTo>
                    <a:cubicBezTo>
                      <a:pt x="44" y="92"/>
                      <a:pt x="45" y="92"/>
                      <a:pt x="47" y="92"/>
                    </a:cubicBezTo>
                    <a:cubicBezTo>
                      <a:pt x="48" y="92"/>
                      <a:pt x="49" y="93"/>
                      <a:pt x="48" y="94"/>
                    </a:cubicBezTo>
                    <a:cubicBezTo>
                      <a:pt x="47" y="94"/>
                      <a:pt x="47" y="94"/>
                      <a:pt x="46" y="94"/>
                    </a:cubicBezTo>
                    <a:cubicBezTo>
                      <a:pt x="45" y="94"/>
                      <a:pt x="44" y="93"/>
                      <a:pt x="43" y="92"/>
                    </a:cubicBezTo>
                    <a:cubicBezTo>
                      <a:pt x="43" y="92"/>
                      <a:pt x="42" y="92"/>
                      <a:pt x="42" y="92"/>
                    </a:cubicBezTo>
                    <a:cubicBezTo>
                      <a:pt x="42" y="92"/>
                      <a:pt x="42" y="92"/>
                      <a:pt x="42" y="92"/>
                    </a:cubicBezTo>
                    <a:cubicBezTo>
                      <a:pt x="40" y="92"/>
                      <a:pt x="38" y="92"/>
                      <a:pt x="37" y="94"/>
                    </a:cubicBezTo>
                    <a:cubicBezTo>
                      <a:pt x="35" y="97"/>
                      <a:pt x="35" y="100"/>
                      <a:pt x="37" y="102"/>
                    </a:cubicBezTo>
                    <a:cubicBezTo>
                      <a:pt x="41" y="110"/>
                      <a:pt x="47" y="116"/>
                      <a:pt x="56" y="119"/>
                    </a:cubicBezTo>
                    <a:cubicBezTo>
                      <a:pt x="56" y="119"/>
                      <a:pt x="56" y="118"/>
                      <a:pt x="56" y="118"/>
                    </a:cubicBezTo>
                    <a:cubicBezTo>
                      <a:pt x="56" y="118"/>
                      <a:pt x="56" y="118"/>
                      <a:pt x="56" y="118"/>
                    </a:cubicBezTo>
                    <a:cubicBezTo>
                      <a:pt x="56" y="119"/>
                      <a:pt x="56" y="119"/>
                      <a:pt x="56" y="119"/>
                    </a:cubicBezTo>
                    <a:cubicBezTo>
                      <a:pt x="56" y="119"/>
                      <a:pt x="56" y="119"/>
                      <a:pt x="56" y="119"/>
                    </a:cubicBezTo>
                    <a:cubicBezTo>
                      <a:pt x="56" y="120"/>
                      <a:pt x="55" y="121"/>
                      <a:pt x="56" y="122"/>
                    </a:cubicBezTo>
                    <a:cubicBezTo>
                      <a:pt x="57" y="126"/>
                      <a:pt x="60" y="129"/>
                      <a:pt x="63" y="132"/>
                    </a:cubicBezTo>
                    <a:cubicBezTo>
                      <a:pt x="64" y="133"/>
                      <a:pt x="68" y="133"/>
                      <a:pt x="69" y="131"/>
                    </a:cubicBezTo>
                    <a:cubicBezTo>
                      <a:pt x="69" y="130"/>
                      <a:pt x="70" y="129"/>
                      <a:pt x="70" y="128"/>
                    </a:cubicBezTo>
                    <a:cubicBezTo>
                      <a:pt x="70" y="121"/>
                      <a:pt x="72" y="114"/>
                      <a:pt x="73" y="107"/>
                    </a:cubicBezTo>
                    <a:cubicBezTo>
                      <a:pt x="73" y="103"/>
                      <a:pt x="74" y="100"/>
                      <a:pt x="76" y="96"/>
                    </a:cubicBezTo>
                    <a:cubicBezTo>
                      <a:pt x="78" y="95"/>
                      <a:pt x="79" y="92"/>
                      <a:pt x="79" y="90"/>
                    </a:cubicBezTo>
                    <a:cubicBezTo>
                      <a:pt x="78" y="81"/>
                      <a:pt x="83" y="73"/>
                      <a:pt x="83" y="64"/>
                    </a:cubicBezTo>
                    <a:cubicBezTo>
                      <a:pt x="82" y="63"/>
                      <a:pt x="83" y="62"/>
                      <a:pt x="83" y="61"/>
                    </a:cubicBezTo>
                    <a:cubicBezTo>
                      <a:pt x="84" y="57"/>
                      <a:pt x="86" y="54"/>
                      <a:pt x="90" y="53"/>
                    </a:cubicBezTo>
                    <a:cubicBezTo>
                      <a:pt x="92" y="52"/>
                      <a:pt x="93" y="53"/>
                      <a:pt x="93" y="54"/>
                    </a:cubicBezTo>
                    <a:cubicBezTo>
                      <a:pt x="93" y="56"/>
                      <a:pt x="92" y="59"/>
                      <a:pt x="93" y="60"/>
                    </a:cubicBezTo>
                    <a:cubicBezTo>
                      <a:pt x="97" y="66"/>
                      <a:pt x="97" y="73"/>
                      <a:pt x="101" y="78"/>
                    </a:cubicBezTo>
                    <a:cubicBezTo>
                      <a:pt x="102" y="81"/>
                      <a:pt x="102" y="83"/>
                      <a:pt x="102" y="86"/>
                    </a:cubicBezTo>
                    <a:cubicBezTo>
                      <a:pt x="101" y="89"/>
                      <a:pt x="100" y="91"/>
                      <a:pt x="100" y="94"/>
                    </a:cubicBezTo>
                    <a:cubicBezTo>
                      <a:pt x="99" y="96"/>
                      <a:pt x="102" y="99"/>
                      <a:pt x="104" y="98"/>
                    </a:cubicBezTo>
                    <a:cubicBezTo>
                      <a:pt x="106" y="97"/>
                      <a:pt x="109" y="96"/>
                      <a:pt x="111" y="95"/>
                    </a:cubicBezTo>
                    <a:cubicBezTo>
                      <a:pt x="114" y="94"/>
                      <a:pt x="114" y="94"/>
                      <a:pt x="115" y="98"/>
                    </a:cubicBezTo>
                    <a:cubicBezTo>
                      <a:pt x="115" y="98"/>
                      <a:pt x="115" y="99"/>
                      <a:pt x="116" y="100"/>
                    </a:cubicBezTo>
                    <a:cubicBezTo>
                      <a:pt x="116" y="102"/>
                      <a:pt x="118" y="103"/>
                      <a:pt x="120" y="101"/>
                    </a:cubicBezTo>
                    <a:cubicBezTo>
                      <a:pt x="127" y="96"/>
                      <a:pt x="130" y="90"/>
                      <a:pt x="132" y="82"/>
                    </a:cubicBezTo>
                    <a:cubicBezTo>
                      <a:pt x="132" y="81"/>
                      <a:pt x="131" y="80"/>
                      <a:pt x="130" y="79"/>
                    </a:cubicBezTo>
                    <a:cubicBezTo>
                      <a:pt x="129" y="79"/>
                      <a:pt x="128" y="78"/>
                      <a:pt x="127" y="78"/>
                    </a:cubicBezTo>
                    <a:cubicBezTo>
                      <a:pt x="122" y="78"/>
                      <a:pt x="119" y="76"/>
                      <a:pt x="119" y="70"/>
                    </a:cubicBezTo>
                    <a:cubicBezTo>
                      <a:pt x="119" y="65"/>
                      <a:pt x="117" y="65"/>
                      <a:pt x="111" y="66"/>
                    </a:cubicBezTo>
                    <a:cubicBezTo>
                      <a:pt x="108" y="67"/>
                      <a:pt x="108" y="67"/>
                      <a:pt x="109" y="64"/>
                    </a:cubicBezTo>
                    <a:cubicBezTo>
                      <a:pt x="109" y="62"/>
                      <a:pt x="110" y="60"/>
                      <a:pt x="110" y="59"/>
                    </a:cubicBezTo>
                    <a:cubicBezTo>
                      <a:pt x="111" y="55"/>
                      <a:pt x="110" y="53"/>
                      <a:pt x="107" y="52"/>
                    </a:cubicBezTo>
                    <a:cubicBezTo>
                      <a:pt x="103" y="51"/>
                      <a:pt x="101" y="51"/>
                      <a:pt x="99" y="47"/>
                    </a:cubicBezTo>
                    <a:cubicBezTo>
                      <a:pt x="97" y="44"/>
                      <a:pt x="92" y="42"/>
                      <a:pt x="91" y="37"/>
                    </a:cubicBezTo>
                    <a:cubicBezTo>
                      <a:pt x="91" y="36"/>
                      <a:pt x="90" y="35"/>
                      <a:pt x="89" y="35"/>
                    </a:cubicBezTo>
                    <a:cubicBezTo>
                      <a:pt x="87" y="34"/>
                      <a:pt x="84" y="34"/>
                      <a:pt x="82" y="34"/>
                    </a:cubicBezTo>
                    <a:cubicBezTo>
                      <a:pt x="78" y="32"/>
                      <a:pt x="75" y="30"/>
                      <a:pt x="73" y="25"/>
                    </a:cubicBezTo>
                    <a:cubicBezTo>
                      <a:pt x="72" y="20"/>
                      <a:pt x="70" y="17"/>
                      <a:pt x="66" y="14"/>
                    </a:cubicBezTo>
                    <a:cubicBezTo>
                      <a:pt x="65" y="13"/>
                      <a:pt x="64" y="12"/>
                      <a:pt x="63" y="11"/>
                    </a:cubicBezTo>
                    <a:cubicBezTo>
                      <a:pt x="61" y="8"/>
                      <a:pt x="59" y="5"/>
                      <a:pt x="56" y="4"/>
                    </a:cubicBezTo>
                    <a:cubicBezTo>
                      <a:pt x="54" y="4"/>
                      <a:pt x="52" y="2"/>
                      <a:pt x="50" y="1"/>
                    </a:cubicBezTo>
                    <a:cubicBezTo>
                      <a:pt x="48" y="0"/>
                      <a:pt x="46" y="1"/>
                      <a:pt x="45" y="4"/>
                    </a:cubicBezTo>
                    <a:cubicBezTo>
                      <a:pt x="44" y="7"/>
                      <a:pt x="44" y="11"/>
                      <a:pt x="43" y="15"/>
                    </a:cubicBezTo>
                    <a:cubicBezTo>
                      <a:pt x="43" y="15"/>
                      <a:pt x="43" y="15"/>
                      <a:pt x="43" y="15"/>
                    </a:cubicBezTo>
                    <a:cubicBezTo>
                      <a:pt x="43" y="15"/>
                      <a:pt x="43" y="15"/>
                      <a:pt x="43" y="16"/>
                    </a:cubicBezTo>
                    <a:cubicBezTo>
                      <a:pt x="45" y="18"/>
                      <a:pt x="45" y="20"/>
                      <a:pt x="45" y="22"/>
                    </a:cubicBezTo>
                    <a:cubicBezTo>
                      <a:pt x="45" y="23"/>
                      <a:pt x="45" y="23"/>
                      <a:pt x="45" y="24"/>
                    </a:cubicBezTo>
                    <a:cubicBezTo>
                      <a:pt x="44" y="25"/>
                      <a:pt x="43" y="24"/>
                      <a:pt x="43" y="23"/>
                    </a:cubicBezTo>
                    <a:cubicBezTo>
                      <a:pt x="43" y="20"/>
                      <a:pt x="43" y="18"/>
                      <a:pt x="43" y="16"/>
                    </a:cubicBezTo>
                    <a:cubicBezTo>
                      <a:pt x="43" y="15"/>
                      <a:pt x="43" y="15"/>
                      <a:pt x="43" y="15"/>
                    </a:cubicBezTo>
                    <a:cubicBezTo>
                      <a:pt x="43" y="15"/>
                      <a:pt x="43" y="15"/>
                      <a:pt x="43" y="15"/>
                    </a:cubicBezTo>
                    <a:cubicBezTo>
                      <a:pt x="42" y="15"/>
                      <a:pt x="41" y="15"/>
                      <a:pt x="40" y="15"/>
                    </a:cubicBezTo>
                    <a:cubicBezTo>
                      <a:pt x="36" y="12"/>
                      <a:pt x="33" y="13"/>
                      <a:pt x="29" y="15"/>
                    </a:cubicBezTo>
                    <a:cubicBezTo>
                      <a:pt x="29" y="15"/>
                      <a:pt x="29" y="15"/>
                      <a:pt x="29" y="15"/>
                    </a:cubicBezTo>
                    <a:cubicBezTo>
                      <a:pt x="29" y="15"/>
                      <a:pt x="29" y="15"/>
                      <a:pt x="29" y="15"/>
                    </a:cubicBezTo>
                    <a:cubicBezTo>
                      <a:pt x="29" y="16"/>
                      <a:pt x="29" y="17"/>
                      <a:pt x="29" y="18"/>
                    </a:cubicBezTo>
                    <a:cubicBezTo>
                      <a:pt x="29" y="19"/>
                      <a:pt x="28" y="20"/>
                      <a:pt x="27" y="19"/>
                    </a:cubicBezTo>
                    <a:cubicBezTo>
                      <a:pt x="26" y="19"/>
                      <a:pt x="26" y="19"/>
                      <a:pt x="25" y="18"/>
                    </a:cubicBezTo>
                    <a:cubicBezTo>
                      <a:pt x="25" y="17"/>
                      <a:pt x="25" y="16"/>
                      <a:pt x="26" y="16"/>
                    </a:cubicBezTo>
                    <a:cubicBezTo>
                      <a:pt x="27" y="16"/>
                      <a:pt x="28" y="16"/>
                      <a:pt x="29" y="15"/>
                    </a:cubicBezTo>
                    <a:cubicBezTo>
                      <a:pt x="29" y="15"/>
                      <a:pt x="29" y="15"/>
                      <a:pt x="29" y="15"/>
                    </a:cubicBezTo>
                    <a:cubicBezTo>
                      <a:pt x="29" y="15"/>
                      <a:pt x="29" y="15"/>
                      <a:pt x="29" y="15"/>
                    </a:cubicBezTo>
                    <a:cubicBezTo>
                      <a:pt x="29" y="14"/>
                      <a:pt x="29" y="14"/>
                      <a:pt x="29" y="14"/>
                    </a:cubicBezTo>
                    <a:cubicBezTo>
                      <a:pt x="28" y="9"/>
                      <a:pt x="26" y="8"/>
                      <a:pt x="22" y="9"/>
                    </a:cubicBezTo>
                    <a:cubicBezTo>
                      <a:pt x="18" y="10"/>
                      <a:pt x="14" y="11"/>
                      <a:pt x="10" y="12"/>
                    </a:cubicBezTo>
                    <a:cubicBezTo>
                      <a:pt x="7" y="12"/>
                      <a:pt x="5" y="14"/>
                      <a:pt x="4" y="17"/>
                    </a:cubicBezTo>
                    <a:cubicBezTo>
                      <a:pt x="3" y="18"/>
                      <a:pt x="3" y="20"/>
                      <a:pt x="2" y="21"/>
                    </a:cubicBezTo>
                    <a:cubicBezTo>
                      <a:pt x="0" y="28"/>
                      <a:pt x="1" y="33"/>
                      <a:pt x="6" y="38"/>
                    </a:cubicBezTo>
                    <a:cubicBezTo>
                      <a:pt x="7" y="39"/>
                      <a:pt x="9" y="40"/>
                      <a:pt x="8" y="41"/>
                    </a:cubicBezTo>
                    <a:close/>
                    <a:moveTo>
                      <a:pt x="49" y="87"/>
                    </a:moveTo>
                    <a:cubicBezTo>
                      <a:pt x="48" y="86"/>
                      <a:pt x="48" y="86"/>
                      <a:pt x="48" y="86"/>
                    </a:cubicBezTo>
                    <a:cubicBezTo>
                      <a:pt x="49" y="86"/>
                      <a:pt x="49" y="86"/>
                      <a:pt x="49" y="86"/>
                    </a:cubicBezTo>
                    <a:lnTo>
                      <a:pt x="49" y="87"/>
                    </a:lnTo>
                    <a:close/>
                    <a:moveTo>
                      <a:pt x="46" y="35"/>
                    </a:moveTo>
                    <a:cubicBezTo>
                      <a:pt x="46" y="36"/>
                      <a:pt x="46" y="36"/>
                      <a:pt x="46" y="36"/>
                    </a:cubicBezTo>
                    <a:cubicBezTo>
                      <a:pt x="45" y="35"/>
                      <a:pt x="45" y="35"/>
                      <a:pt x="45" y="35"/>
                    </a:cubicBezTo>
                    <a:cubicBezTo>
                      <a:pt x="45" y="34"/>
                      <a:pt x="45" y="34"/>
                      <a:pt x="45" y="34"/>
                    </a:cubicBezTo>
                    <a:lnTo>
                      <a:pt x="46"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1" name="Freeform 249">
                <a:extLst>
                  <a:ext uri="{FF2B5EF4-FFF2-40B4-BE49-F238E27FC236}">
                    <a16:creationId xmlns:a16="http://schemas.microsoft.com/office/drawing/2014/main" id="{FCB4CF04-6CF5-469B-96A1-09A2DA7600B8}"/>
                  </a:ext>
                </a:extLst>
              </p:cNvPr>
              <p:cNvSpPr>
                <a:spLocks/>
              </p:cNvSpPr>
              <p:nvPr/>
            </p:nvSpPr>
            <p:spPr bwMode="auto">
              <a:xfrm>
                <a:off x="2841" y="2766"/>
                <a:ext cx="70" cy="65"/>
              </a:xfrm>
              <a:custGeom>
                <a:avLst/>
                <a:gdLst>
                  <a:gd name="T0" fmla="*/ 130 w 138"/>
                  <a:gd name="T1" fmla="*/ 89 h 127"/>
                  <a:gd name="T2" fmla="*/ 127 w 138"/>
                  <a:gd name="T3" fmla="*/ 84 h 127"/>
                  <a:gd name="T4" fmla="*/ 119 w 138"/>
                  <a:gd name="T5" fmla="*/ 80 h 127"/>
                  <a:gd name="T6" fmla="*/ 104 w 138"/>
                  <a:gd name="T7" fmla="*/ 77 h 127"/>
                  <a:gd name="T8" fmla="*/ 99 w 138"/>
                  <a:gd name="T9" fmla="*/ 77 h 127"/>
                  <a:gd name="T10" fmla="*/ 78 w 138"/>
                  <a:gd name="T11" fmla="*/ 79 h 127"/>
                  <a:gd name="T12" fmla="*/ 67 w 138"/>
                  <a:gd name="T13" fmla="*/ 76 h 127"/>
                  <a:gd name="T14" fmla="*/ 61 w 138"/>
                  <a:gd name="T15" fmla="*/ 74 h 127"/>
                  <a:gd name="T16" fmla="*/ 48 w 138"/>
                  <a:gd name="T17" fmla="*/ 61 h 127"/>
                  <a:gd name="T18" fmla="*/ 42 w 138"/>
                  <a:gd name="T19" fmla="*/ 56 h 127"/>
                  <a:gd name="T20" fmla="*/ 42 w 138"/>
                  <a:gd name="T21" fmla="*/ 54 h 127"/>
                  <a:gd name="T22" fmla="*/ 46 w 138"/>
                  <a:gd name="T23" fmla="*/ 50 h 127"/>
                  <a:gd name="T24" fmla="*/ 46 w 138"/>
                  <a:gd name="T25" fmla="*/ 50 h 127"/>
                  <a:gd name="T26" fmla="*/ 46 w 138"/>
                  <a:gd name="T27" fmla="*/ 50 h 127"/>
                  <a:gd name="T28" fmla="*/ 47 w 138"/>
                  <a:gd name="T29" fmla="*/ 50 h 127"/>
                  <a:gd name="T30" fmla="*/ 46 w 138"/>
                  <a:gd name="T31" fmla="*/ 50 h 127"/>
                  <a:gd name="T32" fmla="*/ 56 w 138"/>
                  <a:gd name="T33" fmla="*/ 51 h 127"/>
                  <a:gd name="T34" fmla="*/ 58 w 138"/>
                  <a:gd name="T35" fmla="*/ 46 h 127"/>
                  <a:gd name="T36" fmla="*/ 56 w 138"/>
                  <a:gd name="T37" fmla="*/ 44 h 127"/>
                  <a:gd name="T38" fmla="*/ 53 w 138"/>
                  <a:gd name="T39" fmla="*/ 34 h 127"/>
                  <a:gd name="T40" fmla="*/ 47 w 138"/>
                  <a:gd name="T41" fmla="*/ 27 h 127"/>
                  <a:gd name="T42" fmla="*/ 38 w 138"/>
                  <a:gd name="T43" fmla="*/ 26 h 127"/>
                  <a:gd name="T44" fmla="*/ 33 w 138"/>
                  <a:gd name="T45" fmla="*/ 23 h 127"/>
                  <a:gd name="T46" fmla="*/ 31 w 138"/>
                  <a:gd name="T47" fmla="*/ 16 h 127"/>
                  <a:gd name="T48" fmla="*/ 29 w 138"/>
                  <a:gd name="T49" fmla="*/ 12 h 127"/>
                  <a:gd name="T50" fmla="*/ 16 w 138"/>
                  <a:gd name="T51" fmla="*/ 2 h 127"/>
                  <a:gd name="T52" fmla="*/ 4 w 138"/>
                  <a:gd name="T53" fmla="*/ 4 h 127"/>
                  <a:gd name="T54" fmla="*/ 1 w 138"/>
                  <a:gd name="T55" fmla="*/ 11 h 127"/>
                  <a:gd name="T56" fmla="*/ 5 w 138"/>
                  <a:gd name="T57" fmla="*/ 30 h 127"/>
                  <a:gd name="T58" fmla="*/ 7 w 138"/>
                  <a:gd name="T59" fmla="*/ 32 h 127"/>
                  <a:gd name="T60" fmla="*/ 20 w 138"/>
                  <a:gd name="T61" fmla="*/ 38 h 127"/>
                  <a:gd name="T62" fmla="*/ 25 w 138"/>
                  <a:gd name="T63" fmla="*/ 43 h 127"/>
                  <a:gd name="T64" fmla="*/ 25 w 138"/>
                  <a:gd name="T65" fmla="*/ 53 h 127"/>
                  <a:gd name="T66" fmla="*/ 20 w 138"/>
                  <a:gd name="T67" fmla="*/ 63 h 127"/>
                  <a:gd name="T68" fmla="*/ 14 w 138"/>
                  <a:gd name="T69" fmla="*/ 71 h 127"/>
                  <a:gd name="T70" fmla="*/ 9 w 138"/>
                  <a:gd name="T71" fmla="*/ 93 h 127"/>
                  <a:gd name="T72" fmla="*/ 18 w 138"/>
                  <a:gd name="T73" fmla="*/ 101 h 127"/>
                  <a:gd name="T74" fmla="*/ 19 w 138"/>
                  <a:gd name="T75" fmla="*/ 102 h 127"/>
                  <a:gd name="T76" fmla="*/ 31 w 138"/>
                  <a:gd name="T77" fmla="*/ 103 h 127"/>
                  <a:gd name="T78" fmla="*/ 34 w 138"/>
                  <a:gd name="T79" fmla="*/ 102 h 127"/>
                  <a:gd name="T80" fmla="*/ 36 w 138"/>
                  <a:gd name="T81" fmla="*/ 104 h 127"/>
                  <a:gd name="T82" fmla="*/ 35 w 138"/>
                  <a:gd name="T83" fmla="*/ 109 h 127"/>
                  <a:gd name="T84" fmla="*/ 40 w 138"/>
                  <a:gd name="T85" fmla="*/ 113 h 127"/>
                  <a:gd name="T86" fmla="*/ 56 w 138"/>
                  <a:gd name="T87" fmla="*/ 116 h 127"/>
                  <a:gd name="T88" fmla="*/ 87 w 138"/>
                  <a:gd name="T89" fmla="*/ 121 h 127"/>
                  <a:gd name="T90" fmla="*/ 93 w 138"/>
                  <a:gd name="T91" fmla="*/ 124 h 127"/>
                  <a:gd name="T92" fmla="*/ 105 w 138"/>
                  <a:gd name="T93" fmla="*/ 127 h 127"/>
                  <a:gd name="T94" fmla="*/ 115 w 138"/>
                  <a:gd name="T95" fmla="*/ 126 h 127"/>
                  <a:gd name="T96" fmla="*/ 119 w 138"/>
                  <a:gd name="T97" fmla="*/ 124 h 127"/>
                  <a:gd name="T98" fmla="*/ 129 w 138"/>
                  <a:gd name="T99" fmla="*/ 118 h 127"/>
                  <a:gd name="T100" fmla="*/ 131 w 138"/>
                  <a:gd name="T101" fmla="*/ 112 h 127"/>
                  <a:gd name="T102" fmla="*/ 133 w 138"/>
                  <a:gd name="T103" fmla="*/ 106 h 127"/>
                  <a:gd name="T104" fmla="*/ 130 w 138"/>
                  <a:gd name="T105" fmla="*/ 8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8" h="127">
                    <a:moveTo>
                      <a:pt x="130" y="89"/>
                    </a:moveTo>
                    <a:cubicBezTo>
                      <a:pt x="129" y="88"/>
                      <a:pt x="127" y="87"/>
                      <a:pt x="127" y="84"/>
                    </a:cubicBezTo>
                    <a:cubicBezTo>
                      <a:pt x="125" y="81"/>
                      <a:pt x="122" y="80"/>
                      <a:pt x="119" y="80"/>
                    </a:cubicBezTo>
                    <a:cubicBezTo>
                      <a:pt x="114" y="80"/>
                      <a:pt x="109" y="80"/>
                      <a:pt x="104" y="77"/>
                    </a:cubicBezTo>
                    <a:cubicBezTo>
                      <a:pt x="103" y="77"/>
                      <a:pt x="101" y="77"/>
                      <a:pt x="99" y="77"/>
                    </a:cubicBezTo>
                    <a:cubicBezTo>
                      <a:pt x="92" y="78"/>
                      <a:pt x="85" y="78"/>
                      <a:pt x="78" y="79"/>
                    </a:cubicBezTo>
                    <a:cubicBezTo>
                      <a:pt x="74" y="80"/>
                      <a:pt x="70" y="82"/>
                      <a:pt x="67" y="76"/>
                    </a:cubicBezTo>
                    <a:cubicBezTo>
                      <a:pt x="66" y="74"/>
                      <a:pt x="63" y="74"/>
                      <a:pt x="61" y="74"/>
                    </a:cubicBezTo>
                    <a:cubicBezTo>
                      <a:pt x="55" y="71"/>
                      <a:pt x="49" y="68"/>
                      <a:pt x="48" y="61"/>
                    </a:cubicBezTo>
                    <a:cubicBezTo>
                      <a:pt x="47" y="57"/>
                      <a:pt x="45" y="56"/>
                      <a:pt x="42" y="56"/>
                    </a:cubicBezTo>
                    <a:cubicBezTo>
                      <a:pt x="40" y="55"/>
                      <a:pt x="40" y="55"/>
                      <a:pt x="42" y="54"/>
                    </a:cubicBezTo>
                    <a:cubicBezTo>
                      <a:pt x="43" y="53"/>
                      <a:pt x="45" y="51"/>
                      <a:pt x="46" y="50"/>
                    </a:cubicBezTo>
                    <a:cubicBezTo>
                      <a:pt x="46" y="50"/>
                      <a:pt x="46" y="50"/>
                      <a:pt x="46" y="50"/>
                    </a:cubicBezTo>
                    <a:cubicBezTo>
                      <a:pt x="46" y="50"/>
                      <a:pt x="46" y="50"/>
                      <a:pt x="46" y="50"/>
                    </a:cubicBezTo>
                    <a:cubicBezTo>
                      <a:pt x="47" y="50"/>
                      <a:pt x="47" y="50"/>
                      <a:pt x="47" y="50"/>
                    </a:cubicBezTo>
                    <a:cubicBezTo>
                      <a:pt x="47" y="50"/>
                      <a:pt x="46" y="50"/>
                      <a:pt x="46" y="50"/>
                    </a:cubicBezTo>
                    <a:cubicBezTo>
                      <a:pt x="50" y="51"/>
                      <a:pt x="53" y="52"/>
                      <a:pt x="56" y="51"/>
                    </a:cubicBezTo>
                    <a:cubicBezTo>
                      <a:pt x="57" y="50"/>
                      <a:pt x="58" y="47"/>
                      <a:pt x="58" y="46"/>
                    </a:cubicBezTo>
                    <a:cubicBezTo>
                      <a:pt x="57" y="46"/>
                      <a:pt x="57" y="44"/>
                      <a:pt x="56" y="44"/>
                    </a:cubicBezTo>
                    <a:cubicBezTo>
                      <a:pt x="53" y="41"/>
                      <a:pt x="52" y="38"/>
                      <a:pt x="53" y="34"/>
                    </a:cubicBezTo>
                    <a:cubicBezTo>
                      <a:pt x="53" y="31"/>
                      <a:pt x="49" y="27"/>
                      <a:pt x="47" y="27"/>
                    </a:cubicBezTo>
                    <a:cubicBezTo>
                      <a:pt x="44" y="26"/>
                      <a:pt x="41" y="27"/>
                      <a:pt x="38" y="26"/>
                    </a:cubicBezTo>
                    <a:cubicBezTo>
                      <a:pt x="36" y="26"/>
                      <a:pt x="34" y="25"/>
                      <a:pt x="33" y="23"/>
                    </a:cubicBezTo>
                    <a:cubicBezTo>
                      <a:pt x="33" y="21"/>
                      <a:pt x="32" y="18"/>
                      <a:pt x="31" y="16"/>
                    </a:cubicBezTo>
                    <a:cubicBezTo>
                      <a:pt x="31" y="15"/>
                      <a:pt x="30" y="13"/>
                      <a:pt x="29" y="12"/>
                    </a:cubicBezTo>
                    <a:cubicBezTo>
                      <a:pt x="25" y="9"/>
                      <a:pt x="22" y="4"/>
                      <a:pt x="16" y="2"/>
                    </a:cubicBezTo>
                    <a:cubicBezTo>
                      <a:pt x="12" y="0"/>
                      <a:pt x="8" y="1"/>
                      <a:pt x="4" y="4"/>
                    </a:cubicBezTo>
                    <a:cubicBezTo>
                      <a:pt x="2" y="5"/>
                      <a:pt x="0" y="8"/>
                      <a:pt x="1" y="11"/>
                    </a:cubicBezTo>
                    <a:cubicBezTo>
                      <a:pt x="3" y="17"/>
                      <a:pt x="4" y="24"/>
                      <a:pt x="5" y="30"/>
                    </a:cubicBezTo>
                    <a:cubicBezTo>
                      <a:pt x="5" y="31"/>
                      <a:pt x="6" y="32"/>
                      <a:pt x="7" y="32"/>
                    </a:cubicBezTo>
                    <a:cubicBezTo>
                      <a:pt x="11" y="34"/>
                      <a:pt x="16" y="36"/>
                      <a:pt x="20" y="38"/>
                    </a:cubicBezTo>
                    <a:cubicBezTo>
                      <a:pt x="25" y="40"/>
                      <a:pt x="25" y="40"/>
                      <a:pt x="25" y="43"/>
                    </a:cubicBezTo>
                    <a:cubicBezTo>
                      <a:pt x="25" y="47"/>
                      <a:pt x="25" y="50"/>
                      <a:pt x="25" y="53"/>
                    </a:cubicBezTo>
                    <a:cubicBezTo>
                      <a:pt x="25" y="58"/>
                      <a:pt x="24" y="61"/>
                      <a:pt x="20" y="63"/>
                    </a:cubicBezTo>
                    <a:cubicBezTo>
                      <a:pt x="17" y="65"/>
                      <a:pt x="15" y="68"/>
                      <a:pt x="14" y="71"/>
                    </a:cubicBezTo>
                    <a:cubicBezTo>
                      <a:pt x="9" y="77"/>
                      <a:pt x="8" y="85"/>
                      <a:pt x="9" y="93"/>
                    </a:cubicBezTo>
                    <a:cubicBezTo>
                      <a:pt x="9" y="98"/>
                      <a:pt x="16" y="97"/>
                      <a:pt x="18" y="101"/>
                    </a:cubicBezTo>
                    <a:cubicBezTo>
                      <a:pt x="18" y="102"/>
                      <a:pt x="19" y="102"/>
                      <a:pt x="19" y="102"/>
                    </a:cubicBezTo>
                    <a:cubicBezTo>
                      <a:pt x="23" y="106"/>
                      <a:pt x="27" y="106"/>
                      <a:pt x="31" y="103"/>
                    </a:cubicBezTo>
                    <a:cubicBezTo>
                      <a:pt x="32" y="103"/>
                      <a:pt x="33" y="102"/>
                      <a:pt x="34" y="102"/>
                    </a:cubicBezTo>
                    <a:cubicBezTo>
                      <a:pt x="36" y="102"/>
                      <a:pt x="36" y="103"/>
                      <a:pt x="36" y="104"/>
                    </a:cubicBezTo>
                    <a:cubicBezTo>
                      <a:pt x="36" y="106"/>
                      <a:pt x="35" y="107"/>
                      <a:pt x="35" y="109"/>
                    </a:cubicBezTo>
                    <a:cubicBezTo>
                      <a:pt x="36" y="111"/>
                      <a:pt x="38" y="112"/>
                      <a:pt x="40" y="113"/>
                    </a:cubicBezTo>
                    <a:cubicBezTo>
                      <a:pt x="45" y="114"/>
                      <a:pt x="51" y="116"/>
                      <a:pt x="56" y="116"/>
                    </a:cubicBezTo>
                    <a:cubicBezTo>
                      <a:pt x="67" y="116"/>
                      <a:pt x="76" y="122"/>
                      <a:pt x="87" y="121"/>
                    </a:cubicBezTo>
                    <a:cubicBezTo>
                      <a:pt x="89" y="121"/>
                      <a:pt x="91" y="123"/>
                      <a:pt x="93" y="124"/>
                    </a:cubicBezTo>
                    <a:cubicBezTo>
                      <a:pt x="97" y="126"/>
                      <a:pt x="101" y="127"/>
                      <a:pt x="105" y="127"/>
                    </a:cubicBezTo>
                    <a:cubicBezTo>
                      <a:pt x="108" y="126"/>
                      <a:pt x="112" y="127"/>
                      <a:pt x="115" y="126"/>
                    </a:cubicBezTo>
                    <a:cubicBezTo>
                      <a:pt x="117" y="126"/>
                      <a:pt x="118" y="125"/>
                      <a:pt x="119" y="124"/>
                    </a:cubicBezTo>
                    <a:cubicBezTo>
                      <a:pt x="122" y="122"/>
                      <a:pt x="125" y="119"/>
                      <a:pt x="129" y="118"/>
                    </a:cubicBezTo>
                    <a:cubicBezTo>
                      <a:pt x="131" y="117"/>
                      <a:pt x="132" y="115"/>
                      <a:pt x="131" y="112"/>
                    </a:cubicBezTo>
                    <a:cubicBezTo>
                      <a:pt x="131" y="110"/>
                      <a:pt x="132" y="108"/>
                      <a:pt x="133" y="106"/>
                    </a:cubicBezTo>
                    <a:cubicBezTo>
                      <a:pt x="138" y="99"/>
                      <a:pt x="137" y="94"/>
                      <a:pt x="130"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2" name="Freeform 250">
                <a:extLst>
                  <a:ext uri="{FF2B5EF4-FFF2-40B4-BE49-F238E27FC236}">
                    <a16:creationId xmlns:a16="http://schemas.microsoft.com/office/drawing/2014/main" id="{11C2D497-3537-46A4-AC67-2473B2BE725D}"/>
                  </a:ext>
                </a:extLst>
              </p:cNvPr>
              <p:cNvSpPr>
                <a:spLocks/>
              </p:cNvSpPr>
              <p:nvPr/>
            </p:nvSpPr>
            <p:spPr bwMode="auto">
              <a:xfrm>
                <a:off x="2722" y="2749"/>
                <a:ext cx="68" cy="43"/>
              </a:xfrm>
              <a:custGeom>
                <a:avLst/>
                <a:gdLst>
                  <a:gd name="T0" fmla="*/ 86 w 135"/>
                  <a:gd name="T1" fmla="*/ 52 h 86"/>
                  <a:gd name="T2" fmla="*/ 72 w 135"/>
                  <a:gd name="T3" fmla="*/ 49 h 86"/>
                  <a:gd name="T4" fmla="*/ 70 w 135"/>
                  <a:gd name="T5" fmla="*/ 46 h 86"/>
                  <a:gd name="T6" fmla="*/ 71 w 135"/>
                  <a:gd name="T7" fmla="*/ 32 h 86"/>
                  <a:gd name="T8" fmla="*/ 70 w 135"/>
                  <a:gd name="T9" fmla="*/ 20 h 86"/>
                  <a:gd name="T10" fmla="*/ 64 w 135"/>
                  <a:gd name="T11" fmla="*/ 14 h 86"/>
                  <a:gd name="T12" fmla="*/ 61 w 135"/>
                  <a:gd name="T13" fmla="*/ 10 h 86"/>
                  <a:gd name="T14" fmla="*/ 55 w 135"/>
                  <a:gd name="T15" fmla="*/ 2 h 86"/>
                  <a:gd name="T16" fmla="*/ 45 w 135"/>
                  <a:gd name="T17" fmla="*/ 3 h 86"/>
                  <a:gd name="T18" fmla="*/ 31 w 135"/>
                  <a:gd name="T19" fmla="*/ 11 h 86"/>
                  <a:gd name="T20" fmla="*/ 27 w 135"/>
                  <a:gd name="T21" fmla="*/ 15 h 86"/>
                  <a:gd name="T22" fmla="*/ 21 w 135"/>
                  <a:gd name="T23" fmla="*/ 22 h 86"/>
                  <a:gd name="T24" fmla="*/ 15 w 135"/>
                  <a:gd name="T25" fmla="*/ 28 h 86"/>
                  <a:gd name="T26" fmla="*/ 15 w 135"/>
                  <a:gd name="T27" fmla="*/ 31 h 86"/>
                  <a:gd name="T28" fmla="*/ 21 w 135"/>
                  <a:gd name="T29" fmla="*/ 34 h 86"/>
                  <a:gd name="T30" fmla="*/ 22 w 135"/>
                  <a:gd name="T31" fmla="*/ 36 h 86"/>
                  <a:gd name="T32" fmla="*/ 20 w 135"/>
                  <a:gd name="T33" fmla="*/ 37 h 86"/>
                  <a:gd name="T34" fmla="*/ 9 w 135"/>
                  <a:gd name="T35" fmla="*/ 35 h 86"/>
                  <a:gd name="T36" fmla="*/ 1 w 135"/>
                  <a:gd name="T37" fmla="*/ 43 h 86"/>
                  <a:gd name="T38" fmla="*/ 3 w 135"/>
                  <a:gd name="T39" fmla="*/ 50 h 86"/>
                  <a:gd name="T40" fmla="*/ 10 w 135"/>
                  <a:gd name="T41" fmla="*/ 55 h 86"/>
                  <a:gd name="T42" fmla="*/ 28 w 135"/>
                  <a:gd name="T43" fmla="*/ 59 h 86"/>
                  <a:gd name="T44" fmla="*/ 31 w 135"/>
                  <a:gd name="T45" fmla="*/ 59 h 86"/>
                  <a:gd name="T46" fmla="*/ 44 w 135"/>
                  <a:gd name="T47" fmla="*/ 62 h 86"/>
                  <a:gd name="T48" fmla="*/ 45 w 135"/>
                  <a:gd name="T49" fmla="*/ 63 h 86"/>
                  <a:gd name="T50" fmla="*/ 43 w 135"/>
                  <a:gd name="T51" fmla="*/ 64 h 86"/>
                  <a:gd name="T52" fmla="*/ 22 w 135"/>
                  <a:gd name="T53" fmla="*/ 67 h 86"/>
                  <a:gd name="T54" fmla="*/ 18 w 135"/>
                  <a:gd name="T55" fmla="*/ 72 h 86"/>
                  <a:gd name="T56" fmla="*/ 24 w 135"/>
                  <a:gd name="T57" fmla="*/ 83 h 86"/>
                  <a:gd name="T58" fmla="*/ 30 w 135"/>
                  <a:gd name="T59" fmla="*/ 85 h 86"/>
                  <a:gd name="T60" fmla="*/ 40 w 135"/>
                  <a:gd name="T61" fmla="*/ 85 h 86"/>
                  <a:gd name="T62" fmla="*/ 57 w 135"/>
                  <a:gd name="T63" fmla="*/ 81 h 86"/>
                  <a:gd name="T64" fmla="*/ 63 w 135"/>
                  <a:gd name="T65" fmla="*/ 79 h 86"/>
                  <a:gd name="T66" fmla="*/ 78 w 135"/>
                  <a:gd name="T67" fmla="*/ 76 h 86"/>
                  <a:gd name="T68" fmla="*/ 81 w 135"/>
                  <a:gd name="T69" fmla="*/ 77 h 86"/>
                  <a:gd name="T70" fmla="*/ 91 w 135"/>
                  <a:gd name="T71" fmla="*/ 81 h 86"/>
                  <a:gd name="T72" fmla="*/ 99 w 135"/>
                  <a:gd name="T73" fmla="*/ 82 h 86"/>
                  <a:gd name="T74" fmla="*/ 106 w 135"/>
                  <a:gd name="T75" fmla="*/ 81 h 86"/>
                  <a:gd name="T76" fmla="*/ 114 w 135"/>
                  <a:gd name="T77" fmla="*/ 76 h 86"/>
                  <a:gd name="T78" fmla="*/ 129 w 135"/>
                  <a:gd name="T79" fmla="*/ 61 h 86"/>
                  <a:gd name="T80" fmla="*/ 133 w 135"/>
                  <a:gd name="T81" fmla="*/ 56 h 86"/>
                  <a:gd name="T82" fmla="*/ 129 w 135"/>
                  <a:gd name="T83" fmla="*/ 43 h 86"/>
                  <a:gd name="T84" fmla="*/ 126 w 135"/>
                  <a:gd name="T85" fmla="*/ 42 h 86"/>
                  <a:gd name="T86" fmla="*/ 121 w 135"/>
                  <a:gd name="T87" fmla="*/ 46 h 86"/>
                  <a:gd name="T88" fmla="*/ 118 w 135"/>
                  <a:gd name="T89" fmla="*/ 47 h 86"/>
                  <a:gd name="T90" fmla="*/ 113 w 135"/>
                  <a:gd name="T91" fmla="*/ 39 h 86"/>
                  <a:gd name="T92" fmla="*/ 113 w 135"/>
                  <a:gd name="T93" fmla="*/ 32 h 86"/>
                  <a:gd name="T94" fmla="*/ 115 w 135"/>
                  <a:gd name="T95" fmla="*/ 26 h 86"/>
                  <a:gd name="T96" fmla="*/ 118 w 135"/>
                  <a:gd name="T97" fmla="*/ 12 h 86"/>
                  <a:gd name="T98" fmla="*/ 117 w 135"/>
                  <a:gd name="T99" fmla="*/ 8 h 86"/>
                  <a:gd name="T100" fmla="*/ 111 w 135"/>
                  <a:gd name="T101" fmla="*/ 7 h 86"/>
                  <a:gd name="T102" fmla="*/ 97 w 135"/>
                  <a:gd name="T103" fmla="*/ 17 h 86"/>
                  <a:gd name="T104" fmla="*/ 95 w 135"/>
                  <a:gd name="T105" fmla="*/ 25 h 86"/>
                  <a:gd name="T106" fmla="*/ 96 w 135"/>
                  <a:gd name="T107" fmla="*/ 29 h 86"/>
                  <a:gd name="T108" fmla="*/ 92 w 135"/>
                  <a:gd name="T109" fmla="*/ 36 h 86"/>
                  <a:gd name="T110" fmla="*/ 91 w 135"/>
                  <a:gd name="T111" fmla="*/ 37 h 86"/>
                  <a:gd name="T112" fmla="*/ 89 w 135"/>
                  <a:gd name="T113" fmla="*/ 44 h 86"/>
                  <a:gd name="T114" fmla="*/ 90 w 135"/>
                  <a:gd name="T115" fmla="*/ 47 h 86"/>
                  <a:gd name="T116" fmla="*/ 86 w 135"/>
                  <a:gd name="T117" fmla="*/ 5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5" h="86">
                    <a:moveTo>
                      <a:pt x="86" y="52"/>
                    </a:moveTo>
                    <a:cubicBezTo>
                      <a:pt x="81" y="51"/>
                      <a:pt x="77" y="50"/>
                      <a:pt x="72" y="49"/>
                    </a:cubicBezTo>
                    <a:cubicBezTo>
                      <a:pt x="71" y="48"/>
                      <a:pt x="70" y="47"/>
                      <a:pt x="70" y="46"/>
                    </a:cubicBezTo>
                    <a:cubicBezTo>
                      <a:pt x="73" y="42"/>
                      <a:pt x="70" y="37"/>
                      <a:pt x="71" y="32"/>
                    </a:cubicBezTo>
                    <a:cubicBezTo>
                      <a:pt x="71" y="28"/>
                      <a:pt x="71" y="24"/>
                      <a:pt x="70" y="20"/>
                    </a:cubicBezTo>
                    <a:cubicBezTo>
                      <a:pt x="70" y="17"/>
                      <a:pt x="67" y="15"/>
                      <a:pt x="64" y="14"/>
                    </a:cubicBezTo>
                    <a:cubicBezTo>
                      <a:pt x="60" y="13"/>
                      <a:pt x="61" y="13"/>
                      <a:pt x="61" y="10"/>
                    </a:cubicBezTo>
                    <a:cubicBezTo>
                      <a:pt x="61" y="5"/>
                      <a:pt x="59" y="2"/>
                      <a:pt x="55" y="2"/>
                    </a:cubicBezTo>
                    <a:cubicBezTo>
                      <a:pt x="51" y="1"/>
                      <a:pt x="47" y="0"/>
                      <a:pt x="45" y="3"/>
                    </a:cubicBezTo>
                    <a:cubicBezTo>
                      <a:pt x="41" y="7"/>
                      <a:pt x="35" y="7"/>
                      <a:pt x="31" y="11"/>
                    </a:cubicBezTo>
                    <a:cubicBezTo>
                      <a:pt x="29" y="12"/>
                      <a:pt x="28" y="14"/>
                      <a:pt x="27" y="15"/>
                    </a:cubicBezTo>
                    <a:cubicBezTo>
                      <a:pt x="27" y="20"/>
                      <a:pt x="25" y="21"/>
                      <a:pt x="21" y="22"/>
                    </a:cubicBezTo>
                    <a:cubicBezTo>
                      <a:pt x="19" y="23"/>
                      <a:pt x="17" y="26"/>
                      <a:pt x="15" y="28"/>
                    </a:cubicBezTo>
                    <a:cubicBezTo>
                      <a:pt x="14" y="29"/>
                      <a:pt x="14" y="30"/>
                      <a:pt x="15" y="31"/>
                    </a:cubicBezTo>
                    <a:cubicBezTo>
                      <a:pt x="17" y="32"/>
                      <a:pt x="19" y="33"/>
                      <a:pt x="21" y="34"/>
                    </a:cubicBezTo>
                    <a:cubicBezTo>
                      <a:pt x="22" y="35"/>
                      <a:pt x="22" y="36"/>
                      <a:pt x="22" y="36"/>
                    </a:cubicBezTo>
                    <a:cubicBezTo>
                      <a:pt x="21" y="37"/>
                      <a:pt x="21" y="37"/>
                      <a:pt x="20" y="37"/>
                    </a:cubicBezTo>
                    <a:cubicBezTo>
                      <a:pt x="16" y="36"/>
                      <a:pt x="13" y="35"/>
                      <a:pt x="9" y="35"/>
                    </a:cubicBezTo>
                    <a:cubicBezTo>
                      <a:pt x="5" y="35"/>
                      <a:pt x="2" y="39"/>
                      <a:pt x="1" y="43"/>
                    </a:cubicBezTo>
                    <a:cubicBezTo>
                      <a:pt x="0" y="46"/>
                      <a:pt x="1" y="48"/>
                      <a:pt x="3" y="50"/>
                    </a:cubicBezTo>
                    <a:cubicBezTo>
                      <a:pt x="6" y="51"/>
                      <a:pt x="8" y="53"/>
                      <a:pt x="10" y="55"/>
                    </a:cubicBezTo>
                    <a:cubicBezTo>
                      <a:pt x="15" y="59"/>
                      <a:pt x="21" y="63"/>
                      <a:pt x="28" y="59"/>
                    </a:cubicBezTo>
                    <a:cubicBezTo>
                      <a:pt x="29" y="59"/>
                      <a:pt x="30" y="59"/>
                      <a:pt x="31" y="59"/>
                    </a:cubicBezTo>
                    <a:cubicBezTo>
                      <a:pt x="35" y="62"/>
                      <a:pt x="39" y="62"/>
                      <a:pt x="44" y="62"/>
                    </a:cubicBezTo>
                    <a:cubicBezTo>
                      <a:pt x="44" y="62"/>
                      <a:pt x="44" y="63"/>
                      <a:pt x="45" y="63"/>
                    </a:cubicBezTo>
                    <a:cubicBezTo>
                      <a:pt x="44" y="63"/>
                      <a:pt x="44" y="63"/>
                      <a:pt x="43" y="64"/>
                    </a:cubicBezTo>
                    <a:cubicBezTo>
                      <a:pt x="36" y="65"/>
                      <a:pt x="29" y="66"/>
                      <a:pt x="22" y="67"/>
                    </a:cubicBezTo>
                    <a:cubicBezTo>
                      <a:pt x="20" y="67"/>
                      <a:pt x="18" y="70"/>
                      <a:pt x="18" y="72"/>
                    </a:cubicBezTo>
                    <a:cubicBezTo>
                      <a:pt x="18" y="77"/>
                      <a:pt x="20" y="81"/>
                      <a:pt x="24" y="83"/>
                    </a:cubicBezTo>
                    <a:cubicBezTo>
                      <a:pt x="26" y="84"/>
                      <a:pt x="28" y="84"/>
                      <a:pt x="30" y="85"/>
                    </a:cubicBezTo>
                    <a:cubicBezTo>
                      <a:pt x="33" y="85"/>
                      <a:pt x="36" y="85"/>
                      <a:pt x="40" y="85"/>
                    </a:cubicBezTo>
                    <a:cubicBezTo>
                      <a:pt x="46" y="86"/>
                      <a:pt x="52" y="84"/>
                      <a:pt x="57" y="81"/>
                    </a:cubicBezTo>
                    <a:cubicBezTo>
                      <a:pt x="59" y="80"/>
                      <a:pt x="61" y="79"/>
                      <a:pt x="63" y="79"/>
                    </a:cubicBezTo>
                    <a:cubicBezTo>
                      <a:pt x="68" y="78"/>
                      <a:pt x="73" y="78"/>
                      <a:pt x="78" y="76"/>
                    </a:cubicBezTo>
                    <a:cubicBezTo>
                      <a:pt x="79" y="76"/>
                      <a:pt x="80" y="76"/>
                      <a:pt x="81" y="77"/>
                    </a:cubicBezTo>
                    <a:cubicBezTo>
                      <a:pt x="84" y="78"/>
                      <a:pt x="88" y="79"/>
                      <a:pt x="91" y="81"/>
                    </a:cubicBezTo>
                    <a:cubicBezTo>
                      <a:pt x="94" y="82"/>
                      <a:pt x="97" y="83"/>
                      <a:pt x="99" y="82"/>
                    </a:cubicBezTo>
                    <a:cubicBezTo>
                      <a:pt x="102" y="82"/>
                      <a:pt x="104" y="81"/>
                      <a:pt x="106" y="81"/>
                    </a:cubicBezTo>
                    <a:cubicBezTo>
                      <a:pt x="109" y="81"/>
                      <a:pt x="112" y="79"/>
                      <a:pt x="114" y="76"/>
                    </a:cubicBezTo>
                    <a:cubicBezTo>
                      <a:pt x="120" y="71"/>
                      <a:pt x="124" y="66"/>
                      <a:pt x="129" y="61"/>
                    </a:cubicBezTo>
                    <a:cubicBezTo>
                      <a:pt x="131" y="60"/>
                      <a:pt x="132" y="58"/>
                      <a:pt x="133" y="56"/>
                    </a:cubicBezTo>
                    <a:cubicBezTo>
                      <a:pt x="135" y="51"/>
                      <a:pt x="134" y="46"/>
                      <a:pt x="129" y="43"/>
                    </a:cubicBezTo>
                    <a:cubicBezTo>
                      <a:pt x="128" y="42"/>
                      <a:pt x="127" y="42"/>
                      <a:pt x="126" y="42"/>
                    </a:cubicBezTo>
                    <a:cubicBezTo>
                      <a:pt x="124" y="43"/>
                      <a:pt x="122" y="44"/>
                      <a:pt x="121" y="46"/>
                    </a:cubicBezTo>
                    <a:cubicBezTo>
                      <a:pt x="120" y="48"/>
                      <a:pt x="119" y="48"/>
                      <a:pt x="118" y="47"/>
                    </a:cubicBezTo>
                    <a:cubicBezTo>
                      <a:pt x="116" y="45"/>
                      <a:pt x="112" y="44"/>
                      <a:pt x="113" y="39"/>
                    </a:cubicBezTo>
                    <a:cubicBezTo>
                      <a:pt x="112" y="37"/>
                      <a:pt x="110" y="35"/>
                      <a:pt x="113" y="32"/>
                    </a:cubicBezTo>
                    <a:cubicBezTo>
                      <a:pt x="114" y="31"/>
                      <a:pt x="115" y="29"/>
                      <a:pt x="115" y="26"/>
                    </a:cubicBezTo>
                    <a:cubicBezTo>
                      <a:pt x="115" y="21"/>
                      <a:pt x="116" y="17"/>
                      <a:pt x="118" y="12"/>
                    </a:cubicBezTo>
                    <a:cubicBezTo>
                      <a:pt x="119" y="10"/>
                      <a:pt x="118" y="9"/>
                      <a:pt x="117" y="8"/>
                    </a:cubicBezTo>
                    <a:cubicBezTo>
                      <a:pt x="115" y="6"/>
                      <a:pt x="113" y="6"/>
                      <a:pt x="111" y="7"/>
                    </a:cubicBezTo>
                    <a:cubicBezTo>
                      <a:pt x="106" y="11"/>
                      <a:pt x="102" y="14"/>
                      <a:pt x="97" y="17"/>
                    </a:cubicBezTo>
                    <a:cubicBezTo>
                      <a:pt x="95" y="19"/>
                      <a:pt x="94" y="22"/>
                      <a:pt x="95" y="25"/>
                    </a:cubicBezTo>
                    <a:cubicBezTo>
                      <a:pt x="95" y="26"/>
                      <a:pt x="95" y="28"/>
                      <a:pt x="96" y="29"/>
                    </a:cubicBezTo>
                    <a:cubicBezTo>
                      <a:pt x="97" y="33"/>
                      <a:pt x="95" y="34"/>
                      <a:pt x="92" y="36"/>
                    </a:cubicBezTo>
                    <a:cubicBezTo>
                      <a:pt x="92" y="36"/>
                      <a:pt x="91" y="37"/>
                      <a:pt x="91" y="37"/>
                    </a:cubicBezTo>
                    <a:cubicBezTo>
                      <a:pt x="88" y="39"/>
                      <a:pt x="88" y="41"/>
                      <a:pt x="89" y="44"/>
                    </a:cubicBezTo>
                    <a:cubicBezTo>
                      <a:pt x="89" y="45"/>
                      <a:pt x="90" y="46"/>
                      <a:pt x="90" y="47"/>
                    </a:cubicBezTo>
                    <a:cubicBezTo>
                      <a:pt x="90" y="49"/>
                      <a:pt x="88" y="52"/>
                      <a:pt x="86"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3" name="Freeform 251">
                <a:extLst>
                  <a:ext uri="{FF2B5EF4-FFF2-40B4-BE49-F238E27FC236}">
                    <a16:creationId xmlns:a16="http://schemas.microsoft.com/office/drawing/2014/main" id="{6C1F0C5B-4FA5-4D4C-B63F-ED4652D64665}"/>
                  </a:ext>
                </a:extLst>
              </p:cNvPr>
              <p:cNvSpPr>
                <a:spLocks/>
              </p:cNvSpPr>
              <p:nvPr/>
            </p:nvSpPr>
            <p:spPr bwMode="auto">
              <a:xfrm>
                <a:off x="4398" y="3903"/>
                <a:ext cx="70" cy="69"/>
              </a:xfrm>
              <a:custGeom>
                <a:avLst/>
                <a:gdLst>
                  <a:gd name="T0" fmla="*/ 133 w 137"/>
                  <a:gd name="T1" fmla="*/ 10 h 135"/>
                  <a:gd name="T2" fmla="*/ 127 w 137"/>
                  <a:gd name="T3" fmla="*/ 11 h 135"/>
                  <a:gd name="T4" fmla="*/ 123 w 137"/>
                  <a:gd name="T5" fmla="*/ 5 h 135"/>
                  <a:gd name="T6" fmla="*/ 121 w 137"/>
                  <a:gd name="T7" fmla="*/ 2 h 135"/>
                  <a:gd name="T8" fmla="*/ 116 w 137"/>
                  <a:gd name="T9" fmla="*/ 1 h 135"/>
                  <a:gd name="T10" fmla="*/ 112 w 137"/>
                  <a:gd name="T11" fmla="*/ 5 h 135"/>
                  <a:gd name="T12" fmla="*/ 96 w 137"/>
                  <a:gd name="T13" fmla="*/ 25 h 135"/>
                  <a:gd name="T14" fmla="*/ 92 w 137"/>
                  <a:gd name="T15" fmla="*/ 30 h 135"/>
                  <a:gd name="T16" fmla="*/ 88 w 137"/>
                  <a:gd name="T17" fmla="*/ 37 h 135"/>
                  <a:gd name="T18" fmla="*/ 76 w 137"/>
                  <a:gd name="T19" fmla="*/ 50 h 135"/>
                  <a:gd name="T20" fmla="*/ 57 w 137"/>
                  <a:gd name="T21" fmla="*/ 61 h 135"/>
                  <a:gd name="T22" fmla="*/ 42 w 137"/>
                  <a:gd name="T23" fmla="*/ 69 h 135"/>
                  <a:gd name="T24" fmla="*/ 37 w 137"/>
                  <a:gd name="T25" fmla="*/ 72 h 135"/>
                  <a:gd name="T26" fmla="*/ 14 w 137"/>
                  <a:gd name="T27" fmla="*/ 93 h 135"/>
                  <a:gd name="T28" fmla="*/ 1 w 137"/>
                  <a:gd name="T29" fmla="*/ 113 h 135"/>
                  <a:gd name="T30" fmla="*/ 3 w 137"/>
                  <a:gd name="T31" fmla="*/ 120 h 135"/>
                  <a:gd name="T32" fmla="*/ 17 w 137"/>
                  <a:gd name="T33" fmla="*/ 129 h 135"/>
                  <a:gd name="T34" fmla="*/ 19 w 137"/>
                  <a:gd name="T35" fmla="*/ 131 h 135"/>
                  <a:gd name="T36" fmla="*/ 33 w 137"/>
                  <a:gd name="T37" fmla="*/ 133 h 135"/>
                  <a:gd name="T38" fmla="*/ 54 w 137"/>
                  <a:gd name="T39" fmla="*/ 118 h 135"/>
                  <a:gd name="T40" fmla="*/ 61 w 137"/>
                  <a:gd name="T41" fmla="*/ 107 h 135"/>
                  <a:gd name="T42" fmla="*/ 66 w 137"/>
                  <a:gd name="T43" fmla="*/ 100 h 135"/>
                  <a:gd name="T44" fmla="*/ 73 w 137"/>
                  <a:gd name="T45" fmla="*/ 91 h 135"/>
                  <a:gd name="T46" fmla="*/ 89 w 137"/>
                  <a:gd name="T47" fmla="*/ 76 h 135"/>
                  <a:gd name="T48" fmla="*/ 98 w 137"/>
                  <a:gd name="T49" fmla="*/ 74 h 135"/>
                  <a:gd name="T50" fmla="*/ 104 w 137"/>
                  <a:gd name="T51" fmla="*/ 69 h 135"/>
                  <a:gd name="T52" fmla="*/ 109 w 137"/>
                  <a:gd name="T53" fmla="*/ 57 h 135"/>
                  <a:gd name="T54" fmla="*/ 114 w 137"/>
                  <a:gd name="T55" fmla="*/ 53 h 135"/>
                  <a:gd name="T56" fmla="*/ 132 w 137"/>
                  <a:gd name="T57" fmla="*/ 32 h 135"/>
                  <a:gd name="T58" fmla="*/ 135 w 137"/>
                  <a:gd name="T59" fmla="*/ 26 h 135"/>
                  <a:gd name="T60" fmla="*/ 135 w 137"/>
                  <a:gd name="T61" fmla="*/ 20 h 135"/>
                  <a:gd name="T62" fmla="*/ 136 w 137"/>
                  <a:gd name="T63" fmla="*/ 18 h 135"/>
                  <a:gd name="T64" fmla="*/ 137 w 137"/>
                  <a:gd name="T65" fmla="*/ 14 h 135"/>
                  <a:gd name="T66" fmla="*/ 137 w 137"/>
                  <a:gd name="T67" fmla="*/ 13 h 135"/>
                  <a:gd name="T68" fmla="*/ 133 w 137"/>
                  <a:gd name="T69" fmla="*/ 1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7" h="135">
                    <a:moveTo>
                      <a:pt x="133" y="10"/>
                    </a:moveTo>
                    <a:cubicBezTo>
                      <a:pt x="131" y="10"/>
                      <a:pt x="129" y="12"/>
                      <a:pt x="127" y="11"/>
                    </a:cubicBezTo>
                    <a:cubicBezTo>
                      <a:pt x="123" y="11"/>
                      <a:pt x="125" y="7"/>
                      <a:pt x="123" y="5"/>
                    </a:cubicBezTo>
                    <a:cubicBezTo>
                      <a:pt x="123" y="4"/>
                      <a:pt x="122" y="3"/>
                      <a:pt x="121" y="2"/>
                    </a:cubicBezTo>
                    <a:cubicBezTo>
                      <a:pt x="120" y="0"/>
                      <a:pt x="118" y="0"/>
                      <a:pt x="116" y="1"/>
                    </a:cubicBezTo>
                    <a:cubicBezTo>
                      <a:pt x="114" y="2"/>
                      <a:pt x="112" y="3"/>
                      <a:pt x="112" y="5"/>
                    </a:cubicBezTo>
                    <a:cubicBezTo>
                      <a:pt x="109" y="13"/>
                      <a:pt x="104" y="20"/>
                      <a:pt x="96" y="25"/>
                    </a:cubicBezTo>
                    <a:cubicBezTo>
                      <a:pt x="94" y="26"/>
                      <a:pt x="93" y="28"/>
                      <a:pt x="92" y="30"/>
                    </a:cubicBezTo>
                    <a:cubicBezTo>
                      <a:pt x="90" y="32"/>
                      <a:pt x="89" y="35"/>
                      <a:pt x="88" y="37"/>
                    </a:cubicBezTo>
                    <a:cubicBezTo>
                      <a:pt x="85" y="43"/>
                      <a:pt x="81" y="47"/>
                      <a:pt x="76" y="50"/>
                    </a:cubicBezTo>
                    <a:cubicBezTo>
                      <a:pt x="69" y="53"/>
                      <a:pt x="64" y="57"/>
                      <a:pt x="57" y="61"/>
                    </a:cubicBezTo>
                    <a:cubicBezTo>
                      <a:pt x="52" y="64"/>
                      <a:pt x="48" y="69"/>
                      <a:pt x="42" y="69"/>
                    </a:cubicBezTo>
                    <a:cubicBezTo>
                      <a:pt x="40" y="69"/>
                      <a:pt x="39" y="71"/>
                      <a:pt x="37" y="72"/>
                    </a:cubicBezTo>
                    <a:cubicBezTo>
                      <a:pt x="29" y="78"/>
                      <a:pt x="22" y="85"/>
                      <a:pt x="14" y="93"/>
                    </a:cubicBezTo>
                    <a:cubicBezTo>
                      <a:pt x="8" y="98"/>
                      <a:pt x="4" y="106"/>
                      <a:pt x="1" y="113"/>
                    </a:cubicBezTo>
                    <a:cubicBezTo>
                      <a:pt x="0" y="115"/>
                      <a:pt x="1" y="119"/>
                      <a:pt x="3" y="120"/>
                    </a:cubicBezTo>
                    <a:cubicBezTo>
                      <a:pt x="9" y="122"/>
                      <a:pt x="14" y="124"/>
                      <a:pt x="17" y="129"/>
                    </a:cubicBezTo>
                    <a:cubicBezTo>
                      <a:pt x="18" y="130"/>
                      <a:pt x="18" y="130"/>
                      <a:pt x="19" y="131"/>
                    </a:cubicBezTo>
                    <a:cubicBezTo>
                      <a:pt x="23" y="135"/>
                      <a:pt x="28" y="135"/>
                      <a:pt x="33" y="133"/>
                    </a:cubicBezTo>
                    <a:cubicBezTo>
                      <a:pt x="41" y="130"/>
                      <a:pt x="46" y="122"/>
                      <a:pt x="54" y="118"/>
                    </a:cubicBezTo>
                    <a:cubicBezTo>
                      <a:pt x="57" y="114"/>
                      <a:pt x="59" y="111"/>
                      <a:pt x="61" y="107"/>
                    </a:cubicBezTo>
                    <a:cubicBezTo>
                      <a:pt x="63" y="105"/>
                      <a:pt x="64" y="102"/>
                      <a:pt x="66" y="100"/>
                    </a:cubicBezTo>
                    <a:cubicBezTo>
                      <a:pt x="69" y="98"/>
                      <a:pt x="71" y="94"/>
                      <a:pt x="73" y="91"/>
                    </a:cubicBezTo>
                    <a:cubicBezTo>
                      <a:pt x="79" y="79"/>
                      <a:pt x="78" y="82"/>
                      <a:pt x="89" y="76"/>
                    </a:cubicBezTo>
                    <a:cubicBezTo>
                      <a:pt x="92" y="74"/>
                      <a:pt x="95" y="74"/>
                      <a:pt x="98" y="74"/>
                    </a:cubicBezTo>
                    <a:cubicBezTo>
                      <a:pt x="102" y="74"/>
                      <a:pt x="104" y="72"/>
                      <a:pt x="104" y="69"/>
                    </a:cubicBezTo>
                    <a:cubicBezTo>
                      <a:pt x="102" y="64"/>
                      <a:pt x="103" y="60"/>
                      <a:pt x="109" y="57"/>
                    </a:cubicBezTo>
                    <a:cubicBezTo>
                      <a:pt x="111" y="56"/>
                      <a:pt x="113" y="54"/>
                      <a:pt x="114" y="53"/>
                    </a:cubicBezTo>
                    <a:cubicBezTo>
                      <a:pt x="119" y="45"/>
                      <a:pt x="126" y="39"/>
                      <a:pt x="132" y="32"/>
                    </a:cubicBezTo>
                    <a:cubicBezTo>
                      <a:pt x="134" y="30"/>
                      <a:pt x="135" y="28"/>
                      <a:pt x="135" y="26"/>
                    </a:cubicBezTo>
                    <a:cubicBezTo>
                      <a:pt x="135" y="24"/>
                      <a:pt x="135" y="21"/>
                      <a:pt x="135" y="20"/>
                    </a:cubicBezTo>
                    <a:cubicBezTo>
                      <a:pt x="136" y="19"/>
                      <a:pt x="136" y="18"/>
                      <a:pt x="136" y="18"/>
                    </a:cubicBezTo>
                    <a:cubicBezTo>
                      <a:pt x="136" y="17"/>
                      <a:pt x="137" y="16"/>
                      <a:pt x="137" y="14"/>
                    </a:cubicBezTo>
                    <a:cubicBezTo>
                      <a:pt x="137" y="14"/>
                      <a:pt x="137" y="13"/>
                      <a:pt x="137" y="13"/>
                    </a:cubicBezTo>
                    <a:cubicBezTo>
                      <a:pt x="137" y="12"/>
                      <a:pt x="135" y="10"/>
                      <a:pt x="133"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4" name="Freeform 252">
                <a:extLst>
                  <a:ext uri="{FF2B5EF4-FFF2-40B4-BE49-F238E27FC236}">
                    <a16:creationId xmlns:a16="http://schemas.microsoft.com/office/drawing/2014/main" id="{399C630E-4AF4-45BA-BDBC-0BA276951DB9}"/>
                  </a:ext>
                </a:extLst>
              </p:cNvPr>
              <p:cNvSpPr>
                <a:spLocks/>
              </p:cNvSpPr>
              <p:nvPr/>
            </p:nvSpPr>
            <p:spPr bwMode="auto">
              <a:xfrm>
                <a:off x="3168" y="2985"/>
                <a:ext cx="60" cy="38"/>
              </a:xfrm>
              <a:custGeom>
                <a:avLst/>
                <a:gdLst>
                  <a:gd name="T0" fmla="*/ 61 w 118"/>
                  <a:gd name="T1" fmla="*/ 73 h 74"/>
                  <a:gd name="T2" fmla="*/ 85 w 118"/>
                  <a:gd name="T3" fmla="*/ 62 h 74"/>
                  <a:gd name="T4" fmla="*/ 89 w 118"/>
                  <a:gd name="T5" fmla="*/ 60 h 74"/>
                  <a:gd name="T6" fmla="*/ 103 w 118"/>
                  <a:gd name="T7" fmla="*/ 52 h 74"/>
                  <a:gd name="T8" fmla="*/ 109 w 118"/>
                  <a:gd name="T9" fmla="*/ 48 h 74"/>
                  <a:gd name="T10" fmla="*/ 114 w 118"/>
                  <a:gd name="T11" fmla="*/ 42 h 74"/>
                  <a:gd name="T12" fmla="*/ 115 w 118"/>
                  <a:gd name="T13" fmla="*/ 39 h 74"/>
                  <a:gd name="T14" fmla="*/ 117 w 118"/>
                  <a:gd name="T15" fmla="*/ 27 h 74"/>
                  <a:gd name="T16" fmla="*/ 118 w 118"/>
                  <a:gd name="T17" fmla="*/ 25 h 74"/>
                  <a:gd name="T18" fmla="*/ 117 w 118"/>
                  <a:gd name="T19" fmla="*/ 24 h 74"/>
                  <a:gd name="T20" fmla="*/ 111 w 118"/>
                  <a:gd name="T21" fmla="*/ 21 h 74"/>
                  <a:gd name="T22" fmla="*/ 109 w 118"/>
                  <a:gd name="T23" fmla="*/ 13 h 74"/>
                  <a:gd name="T24" fmla="*/ 105 w 118"/>
                  <a:gd name="T25" fmla="*/ 6 h 74"/>
                  <a:gd name="T26" fmla="*/ 103 w 118"/>
                  <a:gd name="T27" fmla="*/ 5 h 74"/>
                  <a:gd name="T28" fmla="*/ 97 w 118"/>
                  <a:gd name="T29" fmla="*/ 4 h 74"/>
                  <a:gd name="T30" fmla="*/ 88 w 118"/>
                  <a:gd name="T31" fmla="*/ 4 h 74"/>
                  <a:gd name="T32" fmla="*/ 72 w 118"/>
                  <a:gd name="T33" fmla="*/ 8 h 74"/>
                  <a:gd name="T34" fmla="*/ 65 w 118"/>
                  <a:gd name="T35" fmla="*/ 8 h 74"/>
                  <a:gd name="T36" fmla="*/ 55 w 118"/>
                  <a:gd name="T37" fmla="*/ 13 h 74"/>
                  <a:gd name="T38" fmla="*/ 52 w 118"/>
                  <a:gd name="T39" fmla="*/ 13 h 74"/>
                  <a:gd name="T40" fmla="*/ 49 w 118"/>
                  <a:gd name="T41" fmla="*/ 9 h 74"/>
                  <a:gd name="T42" fmla="*/ 45 w 118"/>
                  <a:gd name="T43" fmla="*/ 10 h 74"/>
                  <a:gd name="T44" fmla="*/ 44 w 118"/>
                  <a:gd name="T45" fmla="*/ 16 h 74"/>
                  <a:gd name="T46" fmla="*/ 40 w 118"/>
                  <a:gd name="T47" fmla="*/ 22 h 74"/>
                  <a:gd name="T48" fmla="*/ 37 w 118"/>
                  <a:gd name="T49" fmla="*/ 24 h 74"/>
                  <a:gd name="T50" fmla="*/ 37 w 118"/>
                  <a:gd name="T51" fmla="*/ 24 h 74"/>
                  <a:gd name="T52" fmla="*/ 36 w 118"/>
                  <a:gd name="T53" fmla="*/ 25 h 74"/>
                  <a:gd name="T54" fmla="*/ 37 w 118"/>
                  <a:gd name="T55" fmla="*/ 24 h 74"/>
                  <a:gd name="T56" fmla="*/ 37 w 118"/>
                  <a:gd name="T57" fmla="*/ 24 h 74"/>
                  <a:gd name="T58" fmla="*/ 35 w 118"/>
                  <a:gd name="T59" fmla="*/ 15 h 74"/>
                  <a:gd name="T60" fmla="*/ 31 w 118"/>
                  <a:gd name="T61" fmla="*/ 7 h 74"/>
                  <a:gd name="T62" fmla="*/ 28 w 118"/>
                  <a:gd name="T63" fmla="*/ 3 h 74"/>
                  <a:gd name="T64" fmla="*/ 17 w 118"/>
                  <a:gd name="T65" fmla="*/ 4 h 74"/>
                  <a:gd name="T66" fmla="*/ 17 w 118"/>
                  <a:gd name="T67" fmla="*/ 4 h 74"/>
                  <a:gd name="T68" fmla="*/ 17 w 118"/>
                  <a:gd name="T69" fmla="*/ 4 h 74"/>
                  <a:gd name="T70" fmla="*/ 17 w 118"/>
                  <a:gd name="T71" fmla="*/ 4 h 74"/>
                  <a:gd name="T72" fmla="*/ 17 w 118"/>
                  <a:gd name="T73" fmla="*/ 3 h 74"/>
                  <a:gd name="T74" fmla="*/ 10 w 118"/>
                  <a:gd name="T75" fmla="*/ 7 h 74"/>
                  <a:gd name="T76" fmla="*/ 1 w 118"/>
                  <a:gd name="T77" fmla="*/ 19 h 74"/>
                  <a:gd name="T78" fmla="*/ 5 w 118"/>
                  <a:gd name="T79" fmla="*/ 24 h 74"/>
                  <a:gd name="T80" fmla="*/ 9 w 118"/>
                  <a:gd name="T81" fmla="*/ 23 h 74"/>
                  <a:gd name="T82" fmla="*/ 20 w 118"/>
                  <a:gd name="T83" fmla="*/ 24 h 74"/>
                  <a:gd name="T84" fmla="*/ 21 w 118"/>
                  <a:gd name="T85" fmla="*/ 27 h 74"/>
                  <a:gd name="T86" fmla="*/ 16 w 118"/>
                  <a:gd name="T87" fmla="*/ 32 h 74"/>
                  <a:gd name="T88" fmla="*/ 4 w 118"/>
                  <a:gd name="T89" fmla="*/ 34 h 74"/>
                  <a:gd name="T90" fmla="*/ 3 w 118"/>
                  <a:gd name="T91" fmla="*/ 37 h 74"/>
                  <a:gd name="T92" fmla="*/ 5 w 118"/>
                  <a:gd name="T93" fmla="*/ 39 h 74"/>
                  <a:gd name="T94" fmla="*/ 13 w 118"/>
                  <a:gd name="T95" fmla="*/ 41 h 74"/>
                  <a:gd name="T96" fmla="*/ 17 w 118"/>
                  <a:gd name="T97" fmla="*/ 43 h 74"/>
                  <a:gd name="T98" fmla="*/ 21 w 118"/>
                  <a:gd name="T99" fmla="*/ 50 h 74"/>
                  <a:gd name="T100" fmla="*/ 20 w 118"/>
                  <a:gd name="T101" fmla="*/ 53 h 74"/>
                  <a:gd name="T102" fmla="*/ 17 w 118"/>
                  <a:gd name="T103" fmla="*/ 55 h 74"/>
                  <a:gd name="T104" fmla="*/ 14 w 118"/>
                  <a:gd name="T105" fmla="*/ 59 h 74"/>
                  <a:gd name="T106" fmla="*/ 19 w 118"/>
                  <a:gd name="T107" fmla="*/ 64 h 74"/>
                  <a:gd name="T108" fmla="*/ 24 w 118"/>
                  <a:gd name="T109" fmla="*/ 64 h 74"/>
                  <a:gd name="T110" fmla="*/ 39 w 118"/>
                  <a:gd name="T111" fmla="*/ 68 h 74"/>
                  <a:gd name="T112" fmla="*/ 55 w 118"/>
                  <a:gd name="T113" fmla="*/ 73 h 74"/>
                  <a:gd name="T114" fmla="*/ 61 w 118"/>
                  <a:gd name="T115" fmla="*/ 73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8" h="74">
                    <a:moveTo>
                      <a:pt x="61" y="73"/>
                    </a:moveTo>
                    <a:cubicBezTo>
                      <a:pt x="69" y="70"/>
                      <a:pt x="77" y="65"/>
                      <a:pt x="85" y="62"/>
                    </a:cubicBezTo>
                    <a:cubicBezTo>
                      <a:pt x="87" y="62"/>
                      <a:pt x="88" y="61"/>
                      <a:pt x="89" y="60"/>
                    </a:cubicBezTo>
                    <a:cubicBezTo>
                      <a:pt x="93" y="56"/>
                      <a:pt x="98" y="53"/>
                      <a:pt x="103" y="52"/>
                    </a:cubicBezTo>
                    <a:cubicBezTo>
                      <a:pt x="106" y="51"/>
                      <a:pt x="107" y="50"/>
                      <a:pt x="109" y="48"/>
                    </a:cubicBezTo>
                    <a:cubicBezTo>
                      <a:pt x="110" y="46"/>
                      <a:pt x="112" y="44"/>
                      <a:pt x="114" y="42"/>
                    </a:cubicBezTo>
                    <a:cubicBezTo>
                      <a:pt x="115" y="41"/>
                      <a:pt x="115" y="40"/>
                      <a:pt x="115" y="39"/>
                    </a:cubicBezTo>
                    <a:cubicBezTo>
                      <a:pt x="113" y="34"/>
                      <a:pt x="115" y="31"/>
                      <a:pt x="117" y="27"/>
                    </a:cubicBezTo>
                    <a:cubicBezTo>
                      <a:pt x="118" y="27"/>
                      <a:pt x="118" y="26"/>
                      <a:pt x="118" y="25"/>
                    </a:cubicBezTo>
                    <a:cubicBezTo>
                      <a:pt x="117" y="25"/>
                      <a:pt x="117" y="24"/>
                      <a:pt x="117" y="24"/>
                    </a:cubicBezTo>
                    <a:cubicBezTo>
                      <a:pt x="115" y="23"/>
                      <a:pt x="113" y="22"/>
                      <a:pt x="111" y="21"/>
                    </a:cubicBezTo>
                    <a:cubicBezTo>
                      <a:pt x="108" y="19"/>
                      <a:pt x="110" y="16"/>
                      <a:pt x="109" y="13"/>
                    </a:cubicBezTo>
                    <a:cubicBezTo>
                      <a:pt x="108" y="11"/>
                      <a:pt x="107" y="8"/>
                      <a:pt x="105" y="6"/>
                    </a:cubicBezTo>
                    <a:cubicBezTo>
                      <a:pt x="105" y="5"/>
                      <a:pt x="104" y="5"/>
                      <a:pt x="103" y="5"/>
                    </a:cubicBezTo>
                    <a:cubicBezTo>
                      <a:pt x="100" y="6"/>
                      <a:pt x="98" y="5"/>
                      <a:pt x="97" y="4"/>
                    </a:cubicBezTo>
                    <a:cubicBezTo>
                      <a:pt x="94" y="1"/>
                      <a:pt x="91" y="1"/>
                      <a:pt x="88" y="4"/>
                    </a:cubicBezTo>
                    <a:cubicBezTo>
                      <a:pt x="83" y="8"/>
                      <a:pt x="78" y="10"/>
                      <a:pt x="72" y="8"/>
                    </a:cubicBezTo>
                    <a:cubicBezTo>
                      <a:pt x="70" y="7"/>
                      <a:pt x="67" y="9"/>
                      <a:pt x="65" y="8"/>
                    </a:cubicBezTo>
                    <a:cubicBezTo>
                      <a:pt x="60" y="6"/>
                      <a:pt x="57" y="9"/>
                      <a:pt x="55" y="13"/>
                    </a:cubicBezTo>
                    <a:cubicBezTo>
                      <a:pt x="54" y="13"/>
                      <a:pt x="52" y="13"/>
                      <a:pt x="52" y="13"/>
                    </a:cubicBezTo>
                    <a:cubicBezTo>
                      <a:pt x="51" y="12"/>
                      <a:pt x="50" y="10"/>
                      <a:pt x="49" y="9"/>
                    </a:cubicBezTo>
                    <a:cubicBezTo>
                      <a:pt x="48" y="8"/>
                      <a:pt x="46" y="9"/>
                      <a:pt x="45" y="10"/>
                    </a:cubicBezTo>
                    <a:cubicBezTo>
                      <a:pt x="43" y="12"/>
                      <a:pt x="43" y="14"/>
                      <a:pt x="44" y="16"/>
                    </a:cubicBezTo>
                    <a:cubicBezTo>
                      <a:pt x="45" y="19"/>
                      <a:pt x="43" y="21"/>
                      <a:pt x="40" y="22"/>
                    </a:cubicBezTo>
                    <a:cubicBezTo>
                      <a:pt x="39" y="23"/>
                      <a:pt x="38" y="23"/>
                      <a:pt x="37" y="24"/>
                    </a:cubicBezTo>
                    <a:cubicBezTo>
                      <a:pt x="37" y="24"/>
                      <a:pt x="37" y="24"/>
                      <a:pt x="37" y="24"/>
                    </a:cubicBezTo>
                    <a:cubicBezTo>
                      <a:pt x="37" y="24"/>
                      <a:pt x="37" y="24"/>
                      <a:pt x="36" y="25"/>
                    </a:cubicBezTo>
                    <a:cubicBezTo>
                      <a:pt x="36" y="24"/>
                      <a:pt x="37" y="24"/>
                      <a:pt x="37" y="24"/>
                    </a:cubicBezTo>
                    <a:cubicBezTo>
                      <a:pt x="37" y="24"/>
                      <a:pt x="37" y="24"/>
                      <a:pt x="37" y="24"/>
                    </a:cubicBezTo>
                    <a:cubicBezTo>
                      <a:pt x="35" y="21"/>
                      <a:pt x="34" y="18"/>
                      <a:pt x="35" y="15"/>
                    </a:cubicBezTo>
                    <a:cubicBezTo>
                      <a:pt x="35" y="12"/>
                      <a:pt x="34" y="9"/>
                      <a:pt x="31" y="7"/>
                    </a:cubicBezTo>
                    <a:cubicBezTo>
                      <a:pt x="30" y="6"/>
                      <a:pt x="29" y="4"/>
                      <a:pt x="28" y="3"/>
                    </a:cubicBezTo>
                    <a:cubicBezTo>
                      <a:pt x="24" y="0"/>
                      <a:pt x="22" y="0"/>
                      <a:pt x="17" y="4"/>
                    </a:cubicBezTo>
                    <a:cubicBezTo>
                      <a:pt x="17" y="4"/>
                      <a:pt x="17" y="4"/>
                      <a:pt x="17" y="4"/>
                    </a:cubicBezTo>
                    <a:cubicBezTo>
                      <a:pt x="17" y="4"/>
                      <a:pt x="17" y="4"/>
                      <a:pt x="17" y="4"/>
                    </a:cubicBezTo>
                    <a:cubicBezTo>
                      <a:pt x="17" y="4"/>
                      <a:pt x="17" y="4"/>
                      <a:pt x="17" y="4"/>
                    </a:cubicBezTo>
                    <a:cubicBezTo>
                      <a:pt x="17" y="3"/>
                      <a:pt x="17" y="3"/>
                      <a:pt x="17" y="3"/>
                    </a:cubicBezTo>
                    <a:cubicBezTo>
                      <a:pt x="14" y="4"/>
                      <a:pt x="11" y="4"/>
                      <a:pt x="10" y="7"/>
                    </a:cubicBezTo>
                    <a:cubicBezTo>
                      <a:pt x="7" y="11"/>
                      <a:pt x="4" y="15"/>
                      <a:pt x="1" y="19"/>
                    </a:cubicBezTo>
                    <a:cubicBezTo>
                      <a:pt x="0" y="20"/>
                      <a:pt x="3" y="24"/>
                      <a:pt x="5" y="24"/>
                    </a:cubicBezTo>
                    <a:cubicBezTo>
                      <a:pt x="6" y="24"/>
                      <a:pt x="8" y="24"/>
                      <a:pt x="9" y="23"/>
                    </a:cubicBezTo>
                    <a:cubicBezTo>
                      <a:pt x="13" y="21"/>
                      <a:pt x="17" y="23"/>
                      <a:pt x="20" y="24"/>
                    </a:cubicBezTo>
                    <a:cubicBezTo>
                      <a:pt x="22" y="25"/>
                      <a:pt x="22" y="26"/>
                      <a:pt x="21" y="27"/>
                    </a:cubicBezTo>
                    <a:cubicBezTo>
                      <a:pt x="20" y="29"/>
                      <a:pt x="19" y="32"/>
                      <a:pt x="16" y="32"/>
                    </a:cubicBezTo>
                    <a:cubicBezTo>
                      <a:pt x="12" y="32"/>
                      <a:pt x="8" y="33"/>
                      <a:pt x="4" y="34"/>
                    </a:cubicBezTo>
                    <a:cubicBezTo>
                      <a:pt x="4" y="34"/>
                      <a:pt x="3" y="36"/>
                      <a:pt x="3" y="37"/>
                    </a:cubicBezTo>
                    <a:cubicBezTo>
                      <a:pt x="3" y="38"/>
                      <a:pt x="4" y="39"/>
                      <a:pt x="5" y="39"/>
                    </a:cubicBezTo>
                    <a:cubicBezTo>
                      <a:pt x="7" y="40"/>
                      <a:pt x="10" y="40"/>
                      <a:pt x="13" y="41"/>
                    </a:cubicBezTo>
                    <a:cubicBezTo>
                      <a:pt x="14" y="41"/>
                      <a:pt x="16" y="42"/>
                      <a:pt x="17" y="43"/>
                    </a:cubicBezTo>
                    <a:cubicBezTo>
                      <a:pt x="19" y="45"/>
                      <a:pt x="20" y="48"/>
                      <a:pt x="21" y="50"/>
                    </a:cubicBezTo>
                    <a:cubicBezTo>
                      <a:pt x="21" y="51"/>
                      <a:pt x="21" y="52"/>
                      <a:pt x="20" y="53"/>
                    </a:cubicBezTo>
                    <a:cubicBezTo>
                      <a:pt x="19" y="54"/>
                      <a:pt x="18" y="54"/>
                      <a:pt x="17" y="55"/>
                    </a:cubicBezTo>
                    <a:cubicBezTo>
                      <a:pt x="15" y="55"/>
                      <a:pt x="14" y="56"/>
                      <a:pt x="14" y="59"/>
                    </a:cubicBezTo>
                    <a:cubicBezTo>
                      <a:pt x="14" y="62"/>
                      <a:pt x="15" y="64"/>
                      <a:pt x="19" y="64"/>
                    </a:cubicBezTo>
                    <a:cubicBezTo>
                      <a:pt x="21" y="64"/>
                      <a:pt x="22" y="64"/>
                      <a:pt x="24" y="64"/>
                    </a:cubicBezTo>
                    <a:cubicBezTo>
                      <a:pt x="29" y="64"/>
                      <a:pt x="35" y="64"/>
                      <a:pt x="39" y="68"/>
                    </a:cubicBezTo>
                    <a:cubicBezTo>
                      <a:pt x="44" y="70"/>
                      <a:pt x="49" y="72"/>
                      <a:pt x="55" y="73"/>
                    </a:cubicBezTo>
                    <a:cubicBezTo>
                      <a:pt x="57" y="74"/>
                      <a:pt x="59" y="74"/>
                      <a:pt x="61"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5" name="Freeform 253">
                <a:extLst>
                  <a:ext uri="{FF2B5EF4-FFF2-40B4-BE49-F238E27FC236}">
                    <a16:creationId xmlns:a16="http://schemas.microsoft.com/office/drawing/2014/main" id="{25E0D66F-CB21-4FDD-A4E2-5908CA55A00C}"/>
                  </a:ext>
                </a:extLst>
              </p:cNvPr>
              <p:cNvSpPr>
                <a:spLocks/>
              </p:cNvSpPr>
              <p:nvPr/>
            </p:nvSpPr>
            <p:spPr bwMode="auto">
              <a:xfrm>
                <a:off x="3697" y="2683"/>
                <a:ext cx="57" cy="50"/>
              </a:xfrm>
              <a:custGeom>
                <a:avLst/>
                <a:gdLst>
                  <a:gd name="T0" fmla="*/ 4 w 112"/>
                  <a:gd name="T1" fmla="*/ 50 h 98"/>
                  <a:gd name="T2" fmla="*/ 7 w 112"/>
                  <a:gd name="T3" fmla="*/ 53 h 98"/>
                  <a:gd name="T4" fmla="*/ 11 w 112"/>
                  <a:gd name="T5" fmla="*/ 54 h 98"/>
                  <a:gd name="T6" fmla="*/ 22 w 112"/>
                  <a:gd name="T7" fmla="*/ 58 h 98"/>
                  <a:gd name="T8" fmla="*/ 23 w 112"/>
                  <a:gd name="T9" fmla="*/ 59 h 98"/>
                  <a:gd name="T10" fmla="*/ 22 w 112"/>
                  <a:gd name="T11" fmla="*/ 60 h 98"/>
                  <a:gd name="T12" fmla="*/ 16 w 112"/>
                  <a:gd name="T13" fmla="*/ 61 h 98"/>
                  <a:gd name="T14" fmla="*/ 10 w 112"/>
                  <a:gd name="T15" fmla="*/ 65 h 98"/>
                  <a:gd name="T16" fmla="*/ 13 w 112"/>
                  <a:gd name="T17" fmla="*/ 70 h 98"/>
                  <a:gd name="T18" fmla="*/ 22 w 112"/>
                  <a:gd name="T19" fmla="*/ 79 h 98"/>
                  <a:gd name="T20" fmla="*/ 25 w 112"/>
                  <a:gd name="T21" fmla="*/ 80 h 98"/>
                  <a:gd name="T22" fmla="*/ 35 w 112"/>
                  <a:gd name="T23" fmla="*/ 65 h 98"/>
                  <a:gd name="T24" fmla="*/ 34 w 112"/>
                  <a:gd name="T25" fmla="*/ 61 h 98"/>
                  <a:gd name="T26" fmla="*/ 35 w 112"/>
                  <a:gd name="T27" fmla="*/ 59 h 98"/>
                  <a:gd name="T28" fmla="*/ 36 w 112"/>
                  <a:gd name="T29" fmla="*/ 59 h 98"/>
                  <a:gd name="T30" fmla="*/ 41 w 112"/>
                  <a:gd name="T31" fmla="*/ 70 h 98"/>
                  <a:gd name="T32" fmla="*/ 40 w 112"/>
                  <a:gd name="T33" fmla="*/ 76 h 98"/>
                  <a:gd name="T34" fmla="*/ 44 w 112"/>
                  <a:gd name="T35" fmla="*/ 82 h 98"/>
                  <a:gd name="T36" fmla="*/ 54 w 112"/>
                  <a:gd name="T37" fmla="*/ 87 h 98"/>
                  <a:gd name="T38" fmla="*/ 67 w 112"/>
                  <a:gd name="T39" fmla="*/ 94 h 98"/>
                  <a:gd name="T40" fmla="*/ 95 w 112"/>
                  <a:gd name="T41" fmla="*/ 98 h 98"/>
                  <a:gd name="T42" fmla="*/ 100 w 112"/>
                  <a:gd name="T43" fmla="*/ 98 h 98"/>
                  <a:gd name="T44" fmla="*/ 110 w 112"/>
                  <a:gd name="T45" fmla="*/ 90 h 98"/>
                  <a:gd name="T46" fmla="*/ 111 w 112"/>
                  <a:gd name="T47" fmla="*/ 84 h 98"/>
                  <a:gd name="T48" fmla="*/ 109 w 112"/>
                  <a:gd name="T49" fmla="*/ 82 h 98"/>
                  <a:gd name="T50" fmla="*/ 103 w 112"/>
                  <a:gd name="T51" fmla="*/ 78 h 98"/>
                  <a:gd name="T52" fmla="*/ 101 w 112"/>
                  <a:gd name="T53" fmla="*/ 72 h 98"/>
                  <a:gd name="T54" fmla="*/ 96 w 112"/>
                  <a:gd name="T55" fmla="*/ 60 h 98"/>
                  <a:gd name="T56" fmla="*/ 82 w 112"/>
                  <a:gd name="T57" fmla="*/ 43 h 98"/>
                  <a:gd name="T58" fmla="*/ 73 w 112"/>
                  <a:gd name="T59" fmla="*/ 43 h 98"/>
                  <a:gd name="T60" fmla="*/ 65 w 112"/>
                  <a:gd name="T61" fmla="*/ 42 h 98"/>
                  <a:gd name="T62" fmla="*/ 55 w 112"/>
                  <a:gd name="T63" fmla="*/ 43 h 98"/>
                  <a:gd name="T64" fmla="*/ 52 w 112"/>
                  <a:gd name="T65" fmla="*/ 44 h 98"/>
                  <a:gd name="T66" fmla="*/ 52 w 112"/>
                  <a:gd name="T67" fmla="*/ 45 h 98"/>
                  <a:gd name="T68" fmla="*/ 51 w 112"/>
                  <a:gd name="T69" fmla="*/ 45 h 98"/>
                  <a:gd name="T70" fmla="*/ 44 w 112"/>
                  <a:gd name="T71" fmla="*/ 52 h 98"/>
                  <a:gd name="T72" fmla="*/ 41 w 112"/>
                  <a:gd name="T73" fmla="*/ 52 h 98"/>
                  <a:gd name="T74" fmla="*/ 42 w 112"/>
                  <a:gd name="T75" fmla="*/ 50 h 98"/>
                  <a:gd name="T76" fmla="*/ 51 w 112"/>
                  <a:gd name="T77" fmla="*/ 45 h 98"/>
                  <a:gd name="T78" fmla="*/ 52 w 112"/>
                  <a:gd name="T79" fmla="*/ 44 h 98"/>
                  <a:gd name="T80" fmla="*/ 52 w 112"/>
                  <a:gd name="T81" fmla="*/ 44 h 98"/>
                  <a:gd name="T82" fmla="*/ 47 w 112"/>
                  <a:gd name="T83" fmla="*/ 32 h 98"/>
                  <a:gd name="T84" fmla="*/ 42 w 112"/>
                  <a:gd name="T85" fmla="*/ 20 h 98"/>
                  <a:gd name="T86" fmla="*/ 38 w 112"/>
                  <a:gd name="T87" fmla="*/ 16 h 98"/>
                  <a:gd name="T88" fmla="*/ 21 w 112"/>
                  <a:gd name="T89" fmla="*/ 6 h 98"/>
                  <a:gd name="T90" fmla="*/ 15 w 112"/>
                  <a:gd name="T91" fmla="*/ 1 h 98"/>
                  <a:gd name="T92" fmla="*/ 9 w 112"/>
                  <a:gd name="T93" fmla="*/ 3 h 98"/>
                  <a:gd name="T94" fmla="*/ 4 w 112"/>
                  <a:gd name="T95" fmla="*/ 16 h 98"/>
                  <a:gd name="T96" fmla="*/ 2 w 112"/>
                  <a:gd name="T97" fmla="*/ 34 h 98"/>
                  <a:gd name="T98" fmla="*/ 4 w 112"/>
                  <a:gd name="T99" fmla="*/ 5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2" h="98">
                    <a:moveTo>
                      <a:pt x="4" y="50"/>
                    </a:moveTo>
                    <a:cubicBezTo>
                      <a:pt x="4" y="52"/>
                      <a:pt x="5" y="53"/>
                      <a:pt x="7" y="53"/>
                    </a:cubicBezTo>
                    <a:cubicBezTo>
                      <a:pt x="8" y="54"/>
                      <a:pt x="10" y="53"/>
                      <a:pt x="11" y="54"/>
                    </a:cubicBezTo>
                    <a:cubicBezTo>
                      <a:pt x="15" y="57"/>
                      <a:pt x="18" y="58"/>
                      <a:pt x="22" y="58"/>
                    </a:cubicBezTo>
                    <a:cubicBezTo>
                      <a:pt x="23" y="58"/>
                      <a:pt x="23" y="59"/>
                      <a:pt x="23" y="59"/>
                    </a:cubicBezTo>
                    <a:cubicBezTo>
                      <a:pt x="24" y="60"/>
                      <a:pt x="24" y="60"/>
                      <a:pt x="22" y="60"/>
                    </a:cubicBezTo>
                    <a:cubicBezTo>
                      <a:pt x="20" y="61"/>
                      <a:pt x="18" y="61"/>
                      <a:pt x="16" y="61"/>
                    </a:cubicBezTo>
                    <a:cubicBezTo>
                      <a:pt x="13" y="62"/>
                      <a:pt x="11" y="63"/>
                      <a:pt x="10" y="65"/>
                    </a:cubicBezTo>
                    <a:cubicBezTo>
                      <a:pt x="9" y="66"/>
                      <a:pt x="10" y="68"/>
                      <a:pt x="13" y="70"/>
                    </a:cubicBezTo>
                    <a:cubicBezTo>
                      <a:pt x="16" y="73"/>
                      <a:pt x="19" y="76"/>
                      <a:pt x="22" y="79"/>
                    </a:cubicBezTo>
                    <a:cubicBezTo>
                      <a:pt x="23" y="80"/>
                      <a:pt x="24" y="80"/>
                      <a:pt x="25" y="80"/>
                    </a:cubicBezTo>
                    <a:cubicBezTo>
                      <a:pt x="32" y="79"/>
                      <a:pt x="36" y="72"/>
                      <a:pt x="35" y="65"/>
                    </a:cubicBezTo>
                    <a:cubicBezTo>
                      <a:pt x="34" y="63"/>
                      <a:pt x="33" y="62"/>
                      <a:pt x="34" y="61"/>
                    </a:cubicBezTo>
                    <a:cubicBezTo>
                      <a:pt x="34" y="60"/>
                      <a:pt x="34" y="60"/>
                      <a:pt x="35" y="59"/>
                    </a:cubicBezTo>
                    <a:cubicBezTo>
                      <a:pt x="35" y="59"/>
                      <a:pt x="36" y="59"/>
                      <a:pt x="36" y="59"/>
                    </a:cubicBezTo>
                    <a:cubicBezTo>
                      <a:pt x="39" y="62"/>
                      <a:pt x="41" y="65"/>
                      <a:pt x="41" y="70"/>
                    </a:cubicBezTo>
                    <a:cubicBezTo>
                      <a:pt x="40" y="72"/>
                      <a:pt x="40" y="74"/>
                      <a:pt x="40" y="76"/>
                    </a:cubicBezTo>
                    <a:cubicBezTo>
                      <a:pt x="39" y="82"/>
                      <a:pt x="39" y="82"/>
                      <a:pt x="44" y="82"/>
                    </a:cubicBezTo>
                    <a:cubicBezTo>
                      <a:pt x="48" y="82"/>
                      <a:pt x="51" y="83"/>
                      <a:pt x="54" y="87"/>
                    </a:cubicBezTo>
                    <a:cubicBezTo>
                      <a:pt x="57" y="93"/>
                      <a:pt x="62" y="94"/>
                      <a:pt x="67" y="94"/>
                    </a:cubicBezTo>
                    <a:cubicBezTo>
                      <a:pt x="77" y="95"/>
                      <a:pt x="86" y="95"/>
                      <a:pt x="95" y="98"/>
                    </a:cubicBezTo>
                    <a:cubicBezTo>
                      <a:pt x="96" y="98"/>
                      <a:pt x="98" y="98"/>
                      <a:pt x="100" y="98"/>
                    </a:cubicBezTo>
                    <a:cubicBezTo>
                      <a:pt x="104" y="96"/>
                      <a:pt x="108" y="94"/>
                      <a:pt x="110" y="90"/>
                    </a:cubicBezTo>
                    <a:cubicBezTo>
                      <a:pt x="112" y="89"/>
                      <a:pt x="112" y="85"/>
                      <a:pt x="111" y="84"/>
                    </a:cubicBezTo>
                    <a:cubicBezTo>
                      <a:pt x="110" y="83"/>
                      <a:pt x="109" y="82"/>
                      <a:pt x="109" y="82"/>
                    </a:cubicBezTo>
                    <a:cubicBezTo>
                      <a:pt x="107" y="80"/>
                      <a:pt x="105" y="79"/>
                      <a:pt x="103" y="78"/>
                    </a:cubicBezTo>
                    <a:cubicBezTo>
                      <a:pt x="101" y="76"/>
                      <a:pt x="101" y="74"/>
                      <a:pt x="101" y="72"/>
                    </a:cubicBezTo>
                    <a:cubicBezTo>
                      <a:pt x="102" y="67"/>
                      <a:pt x="97" y="64"/>
                      <a:pt x="96" y="60"/>
                    </a:cubicBezTo>
                    <a:cubicBezTo>
                      <a:pt x="95" y="52"/>
                      <a:pt x="89" y="47"/>
                      <a:pt x="82" y="43"/>
                    </a:cubicBezTo>
                    <a:cubicBezTo>
                      <a:pt x="79" y="41"/>
                      <a:pt x="75" y="41"/>
                      <a:pt x="73" y="43"/>
                    </a:cubicBezTo>
                    <a:cubicBezTo>
                      <a:pt x="70" y="45"/>
                      <a:pt x="68" y="44"/>
                      <a:pt x="65" y="42"/>
                    </a:cubicBezTo>
                    <a:cubicBezTo>
                      <a:pt x="62" y="40"/>
                      <a:pt x="58" y="40"/>
                      <a:pt x="55" y="43"/>
                    </a:cubicBezTo>
                    <a:cubicBezTo>
                      <a:pt x="54" y="43"/>
                      <a:pt x="53" y="44"/>
                      <a:pt x="52" y="44"/>
                    </a:cubicBezTo>
                    <a:cubicBezTo>
                      <a:pt x="52" y="44"/>
                      <a:pt x="52" y="45"/>
                      <a:pt x="52" y="45"/>
                    </a:cubicBezTo>
                    <a:cubicBezTo>
                      <a:pt x="52" y="45"/>
                      <a:pt x="52" y="45"/>
                      <a:pt x="51" y="45"/>
                    </a:cubicBezTo>
                    <a:cubicBezTo>
                      <a:pt x="49" y="47"/>
                      <a:pt x="46" y="50"/>
                      <a:pt x="44" y="52"/>
                    </a:cubicBezTo>
                    <a:cubicBezTo>
                      <a:pt x="43" y="53"/>
                      <a:pt x="42" y="53"/>
                      <a:pt x="41" y="52"/>
                    </a:cubicBezTo>
                    <a:cubicBezTo>
                      <a:pt x="41" y="51"/>
                      <a:pt x="41" y="51"/>
                      <a:pt x="42" y="50"/>
                    </a:cubicBezTo>
                    <a:cubicBezTo>
                      <a:pt x="44" y="47"/>
                      <a:pt x="47" y="45"/>
                      <a:pt x="51" y="45"/>
                    </a:cubicBezTo>
                    <a:cubicBezTo>
                      <a:pt x="51" y="45"/>
                      <a:pt x="52" y="45"/>
                      <a:pt x="52" y="44"/>
                    </a:cubicBezTo>
                    <a:cubicBezTo>
                      <a:pt x="52" y="44"/>
                      <a:pt x="52" y="44"/>
                      <a:pt x="52" y="44"/>
                    </a:cubicBezTo>
                    <a:cubicBezTo>
                      <a:pt x="53" y="39"/>
                      <a:pt x="52" y="35"/>
                      <a:pt x="47" y="32"/>
                    </a:cubicBezTo>
                    <a:cubicBezTo>
                      <a:pt x="44" y="29"/>
                      <a:pt x="42" y="25"/>
                      <a:pt x="42" y="20"/>
                    </a:cubicBezTo>
                    <a:cubicBezTo>
                      <a:pt x="42" y="18"/>
                      <a:pt x="40" y="16"/>
                      <a:pt x="38" y="16"/>
                    </a:cubicBezTo>
                    <a:cubicBezTo>
                      <a:pt x="31" y="15"/>
                      <a:pt x="26" y="11"/>
                      <a:pt x="21" y="6"/>
                    </a:cubicBezTo>
                    <a:cubicBezTo>
                      <a:pt x="20" y="4"/>
                      <a:pt x="17" y="3"/>
                      <a:pt x="15" y="1"/>
                    </a:cubicBezTo>
                    <a:cubicBezTo>
                      <a:pt x="13" y="0"/>
                      <a:pt x="10" y="2"/>
                      <a:pt x="9" y="3"/>
                    </a:cubicBezTo>
                    <a:cubicBezTo>
                      <a:pt x="8" y="8"/>
                      <a:pt x="7" y="12"/>
                      <a:pt x="4" y="16"/>
                    </a:cubicBezTo>
                    <a:cubicBezTo>
                      <a:pt x="0" y="21"/>
                      <a:pt x="0" y="28"/>
                      <a:pt x="2" y="34"/>
                    </a:cubicBezTo>
                    <a:cubicBezTo>
                      <a:pt x="4" y="40"/>
                      <a:pt x="5" y="45"/>
                      <a:pt x="4"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6" name="Freeform 254">
                <a:extLst>
                  <a:ext uri="{FF2B5EF4-FFF2-40B4-BE49-F238E27FC236}">
                    <a16:creationId xmlns:a16="http://schemas.microsoft.com/office/drawing/2014/main" id="{4ECD6A9C-A3DB-41B5-9A8E-CC4E664BE092}"/>
                  </a:ext>
                </a:extLst>
              </p:cNvPr>
              <p:cNvSpPr>
                <a:spLocks/>
              </p:cNvSpPr>
              <p:nvPr/>
            </p:nvSpPr>
            <p:spPr bwMode="auto">
              <a:xfrm>
                <a:off x="4470" y="3834"/>
                <a:ext cx="38" cy="82"/>
              </a:xfrm>
              <a:custGeom>
                <a:avLst/>
                <a:gdLst>
                  <a:gd name="T0" fmla="*/ 73 w 76"/>
                  <a:gd name="T1" fmla="*/ 77 h 160"/>
                  <a:gd name="T2" fmla="*/ 68 w 76"/>
                  <a:gd name="T3" fmla="*/ 77 h 160"/>
                  <a:gd name="T4" fmla="*/ 66 w 76"/>
                  <a:gd name="T5" fmla="*/ 78 h 160"/>
                  <a:gd name="T6" fmla="*/ 53 w 76"/>
                  <a:gd name="T7" fmla="*/ 78 h 160"/>
                  <a:gd name="T8" fmla="*/ 48 w 76"/>
                  <a:gd name="T9" fmla="*/ 70 h 160"/>
                  <a:gd name="T10" fmla="*/ 46 w 76"/>
                  <a:gd name="T11" fmla="*/ 58 h 160"/>
                  <a:gd name="T12" fmla="*/ 44 w 76"/>
                  <a:gd name="T13" fmla="*/ 54 h 160"/>
                  <a:gd name="T14" fmla="*/ 42 w 76"/>
                  <a:gd name="T15" fmla="*/ 52 h 160"/>
                  <a:gd name="T16" fmla="*/ 41 w 76"/>
                  <a:gd name="T17" fmla="*/ 53 h 160"/>
                  <a:gd name="T18" fmla="*/ 40 w 76"/>
                  <a:gd name="T19" fmla="*/ 57 h 160"/>
                  <a:gd name="T20" fmla="*/ 38 w 76"/>
                  <a:gd name="T21" fmla="*/ 59 h 160"/>
                  <a:gd name="T22" fmla="*/ 35 w 76"/>
                  <a:gd name="T23" fmla="*/ 55 h 160"/>
                  <a:gd name="T24" fmla="*/ 37 w 76"/>
                  <a:gd name="T25" fmla="*/ 33 h 160"/>
                  <a:gd name="T26" fmla="*/ 35 w 76"/>
                  <a:gd name="T27" fmla="*/ 20 h 160"/>
                  <a:gd name="T28" fmla="*/ 24 w 76"/>
                  <a:gd name="T29" fmla="*/ 7 h 160"/>
                  <a:gd name="T30" fmla="*/ 21 w 76"/>
                  <a:gd name="T31" fmla="*/ 2 h 160"/>
                  <a:gd name="T32" fmla="*/ 20 w 76"/>
                  <a:gd name="T33" fmla="*/ 1 h 160"/>
                  <a:gd name="T34" fmla="*/ 17 w 76"/>
                  <a:gd name="T35" fmla="*/ 1 h 160"/>
                  <a:gd name="T36" fmla="*/ 17 w 76"/>
                  <a:gd name="T37" fmla="*/ 2 h 160"/>
                  <a:gd name="T38" fmla="*/ 19 w 76"/>
                  <a:gd name="T39" fmla="*/ 15 h 160"/>
                  <a:gd name="T40" fmla="*/ 19 w 76"/>
                  <a:gd name="T41" fmla="*/ 25 h 160"/>
                  <a:gd name="T42" fmla="*/ 23 w 76"/>
                  <a:gd name="T43" fmla="*/ 39 h 160"/>
                  <a:gd name="T44" fmla="*/ 24 w 76"/>
                  <a:gd name="T45" fmla="*/ 53 h 160"/>
                  <a:gd name="T46" fmla="*/ 25 w 76"/>
                  <a:gd name="T47" fmla="*/ 58 h 160"/>
                  <a:gd name="T48" fmla="*/ 27 w 76"/>
                  <a:gd name="T49" fmla="*/ 64 h 160"/>
                  <a:gd name="T50" fmla="*/ 24 w 76"/>
                  <a:gd name="T51" fmla="*/ 79 h 160"/>
                  <a:gd name="T52" fmla="*/ 18 w 76"/>
                  <a:gd name="T53" fmla="*/ 94 h 160"/>
                  <a:gd name="T54" fmla="*/ 12 w 76"/>
                  <a:gd name="T55" fmla="*/ 100 h 160"/>
                  <a:gd name="T56" fmla="*/ 5 w 76"/>
                  <a:gd name="T57" fmla="*/ 103 h 160"/>
                  <a:gd name="T58" fmla="*/ 3 w 76"/>
                  <a:gd name="T59" fmla="*/ 114 h 160"/>
                  <a:gd name="T60" fmla="*/ 11 w 76"/>
                  <a:gd name="T61" fmla="*/ 122 h 160"/>
                  <a:gd name="T62" fmla="*/ 14 w 76"/>
                  <a:gd name="T63" fmla="*/ 132 h 160"/>
                  <a:gd name="T64" fmla="*/ 11 w 76"/>
                  <a:gd name="T65" fmla="*/ 139 h 160"/>
                  <a:gd name="T66" fmla="*/ 2 w 76"/>
                  <a:gd name="T67" fmla="*/ 151 h 160"/>
                  <a:gd name="T68" fmla="*/ 2 w 76"/>
                  <a:gd name="T69" fmla="*/ 154 h 160"/>
                  <a:gd name="T70" fmla="*/ 7 w 76"/>
                  <a:gd name="T71" fmla="*/ 159 h 160"/>
                  <a:gd name="T72" fmla="*/ 11 w 76"/>
                  <a:gd name="T73" fmla="*/ 160 h 160"/>
                  <a:gd name="T74" fmla="*/ 21 w 76"/>
                  <a:gd name="T75" fmla="*/ 152 h 160"/>
                  <a:gd name="T76" fmla="*/ 37 w 76"/>
                  <a:gd name="T77" fmla="*/ 136 h 160"/>
                  <a:gd name="T78" fmla="*/ 46 w 76"/>
                  <a:gd name="T79" fmla="*/ 117 h 160"/>
                  <a:gd name="T80" fmla="*/ 54 w 76"/>
                  <a:gd name="T81" fmla="*/ 110 h 160"/>
                  <a:gd name="T82" fmla="*/ 57 w 76"/>
                  <a:gd name="T83" fmla="*/ 110 h 160"/>
                  <a:gd name="T84" fmla="*/ 60 w 76"/>
                  <a:gd name="T85" fmla="*/ 108 h 160"/>
                  <a:gd name="T86" fmla="*/ 69 w 76"/>
                  <a:gd name="T87" fmla="*/ 97 h 160"/>
                  <a:gd name="T88" fmla="*/ 73 w 76"/>
                  <a:gd name="T89" fmla="*/ 91 h 160"/>
                  <a:gd name="T90" fmla="*/ 76 w 76"/>
                  <a:gd name="T91" fmla="*/ 82 h 160"/>
                  <a:gd name="T92" fmla="*/ 73 w 76"/>
                  <a:gd name="T93" fmla="*/ 77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6" h="160">
                    <a:moveTo>
                      <a:pt x="73" y="77"/>
                    </a:moveTo>
                    <a:cubicBezTo>
                      <a:pt x="72" y="76"/>
                      <a:pt x="70" y="76"/>
                      <a:pt x="68" y="77"/>
                    </a:cubicBezTo>
                    <a:cubicBezTo>
                      <a:pt x="67" y="77"/>
                      <a:pt x="67" y="78"/>
                      <a:pt x="66" y="78"/>
                    </a:cubicBezTo>
                    <a:cubicBezTo>
                      <a:pt x="59" y="82"/>
                      <a:pt x="58" y="82"/>
                      <a:pt x="53" y="78"/>
                    </a:cubicBezTo>
                    <a:cubicBezTo>
                      <a:pt x="50" y="76"/>
                      <a:pt x="48" y="73"/>
                      <a:pt x="48" y="70"/>
                    </a:cubicBezTo>
                    <a:cubicBezTo>
                      <a:pt x="48" y="66"/>
                      <a:pt x="47" y="62"/>
                      <a:pt x="46" y="58"/>
                    </a:cubicBezTo>
                    <a:cubicBezTo>
                      <a:pt x="46" y="57"/>
                      <a:pt x="45" y="55"/>
                      <a:pt x="44" y="54"/>
                    </a:cubicBezTo>
                    <a:cubicBezTo>
                      <a:pt x="44" y="53"/>
                      <a:pt x="43" y="53"/>
                      <a:pt x="42" y="52"/>
                    </a:cubicBezTo>
                    <a:cubicBezTo>
                      <a:pt x="42" y="52"/>
                      <a:pt x="41" y="53"/>
                      <a:pt x="41" y="53"/>
                    </a:cubicBezTo>
                    <a:cubicBezTo>
                      <a:pt x="40" y="54"/>
                      <a:pt x="40" y="56"/>
                      <a:pt x="40" y="57"/>
                    </a:cubicBezTo>
                    <a:cubicBezTo>
                      <a:pt x="39" y="57"/>
                      <a:pt x="38" y="58"/>
                      <a:pt x="38" y="59"/>
                    </a:cubicBezTo>
                    <a:cubicBezTo>
                      <a:pt x="37" y="59"/>
                      <a:pt x="34" y="57"/>
                      <a:pt x="35" y="55"/>
                    </a:cubicBezTo>
                    <a:cubicBezTo>
                      <a:pt x="36" y="48"/>
                      <a:pt x="35" y="40"/>
                      <a:pt x="37" y="33"/>
                    </a:cubicBezTo>
                    <a:cubicBezTo>
                      <a:pt x="38" y="28"/>
                      <a:pt x="38" y="24"/>
                      <a:pt x="35" y="20"/>
                    </a:cubicBezTo>
                    <a:cubicBezTo>
                      <a:pt x="31" y="16"/>
                      <a:pt x="29" y="10"/>
                      <a:pt x="24" y="7"/>
                    </a:cubicBezTo>
                    <a:cubicBezTo>
                      <a:pt x="22" y="6"/>
                      <a:pt x="22" y="4"/>
                      <a:pt x="21" y="2"/>
                    </a:cubicBezTo>
                    <a:cubicBezTo>
                      <a:pt x="21" y="2"/>
                      <a:pt x="21" y="1"/>
                      <a:pt x="20" y="1"/>
                    </a:cubicBezTo>
                    <a:cubicBezTo>
                      <a:pt x="19" y="0"/>
                      <a:pt x="18" y="0"/>
                      <a:pt x="17" y="1"/>
                    </a:cubicBezTo>
                    <a:cubicBezTo>
                      <a:pt x="17" y="1"/>
                      <a:pt x="17" y="2"/>
                      <a:pt x="17" y="2"/>
                    </a:cubicBezTo>
                    <a:cubicBezTo>
                      <a:pt x="17" y="7"/>
                      <a:pt x="21" y="11"/>
                      <a:pt x="19" y="15"/>
                    </a:cubicBezTo>
                    <a:cubicBezTo>
                      <a:pt x="17" y="18"/>
                      <a:pt x="18" y="21"/>
                      <a:pt x="19" y="25"/>
                    </a:cubicBezTo>
                    <a:cubicBezTo>
                      <a:pt x="21" y="29"/>
                      <a:pt x="22" y="34"/>
                      <a:pt x="23" y="39"/>
                    </a:cubicBezTo>
                    <a:cubicBezTo>
                      <a:pt x="24" y="44"/>
                      <a:pt x="26" y="48"/>
                      <a:pt x="24" y="53"/>
                    </a:cubicBezTo>
                    <a:cubicBezTo>
                      <a:pt x="24" y="55"/>
                      <a:pt x="25" y="57"/>
                      <a:pt x="25" y="58"/>
                    </a:cubicBezTo>
                    <a:cubicBezTo>
                      <a:pt x="26" y="60"/>
                      <a:pt x="27" y="62"/>
                      <a:pt x="27" y="64"/>
                    </a:cubicBezTo>
                    <a:cubicBezTo>
                      <a:pt x="27" y="69"/>
                      <a:pt x="26" y="74"/>
                      <a:pt x="24" y="79"/>
                    </a:cubicBezTo>
                    <a:cubicBezTo>
                      <a:pt x="22" y="84"/>
                      <a:pt x="20" y="89"/>
                      <a:pt x="18" y="94"/>
                    </a:cubicBezTo>
                    <a:cubicBezTo>
                      <a:pt x="17" y="97"/>
                      <a:pt x="15" y="99"/>
                      <a:pt x="12" y="100"/>
                    </a:cubicBezTo>
                    <a:cubicBezTo>
                      <a:pt x="10" y="100"/>
                      <a:pt x="7" y="102"/>
                      <a:pt x="5" y="103"/>
                    </a:cubicBezTo>
                    <a:cubicBezTo>
                      <a:pt x="1" y="105"/>
                      <a:pt x="0" y="111"/>
                      <a:pt x="3" y="114"/>
                    </a:cubicBezTo>
                    <a:cubicBezTo>
                      <a:pt x="6" y="117"/>
                      <a:pt x="8" y="120"/>
                      <a:pt x="11" y="122"/>
                    </a:cubicBezTo>
                    <a:cubicBezTo>
                      <a:pt x="14" y="125"/>
                      <a:pt x="14" y="128"/>
                      <a:pt x="14" y="132"/>
                    </a:cubicBezTo>
                    <a:cubicBezTo>
                      <a:pt x="14" y="134"/>
                      <a:pt x="13" y="137"/>
                      <a:pt x="11" y="139"/>
                    </a:cubicBezTo>
                    <a:cubicBezTo>
                      <a:pt x="8" y="143"/>
                      <a:pt x="5" y="147"/>
                      <a:pt x="2" y="151"/>
                    </a:cubicBezTo>
                    <a:cubicBezTo>
                      <a:pt x="1" y="151"/>
                      <a:pt x="1" y="153"/>
                      <a:pt x="2" y="154"/>
                    </a:cubicBezTo>
                    <a:cubicBezTo>
                      <a:pt x="3" y="156"/>
                      <a:pt x="5" y="158"/>
                      <a:pt x="7" y="159"/>
                    </a:cubicBezTo>
                    <a:cubicBezTo>
                      <a:pt x="8" y="160"/>
                      <a:pt x="10" y="160"/>
                      <a:pt x="11" y="160"/>
                    </a:cubicBezTo>
                    <a:cubicBezTo>
                      <a:pt x="15" y="158"/>
                      <a:pt x="18" y="155"/>
                      <a:pt x="21" y="152"/>
                    </a:cubicBezTo>
                    <a:cubicBezTo>
                      <a:pt x="27" y="147"/>
                      <a:pt x="32" y="141"/>
                      <a:pt x="37" y="136"/>
                    </a:cubicBezTo>
                    <a:cubicBezTo>
                      <a:pt x="42" y="130"/>
                      <a:pt x="46" y="124"/>
                      <a:pt x="46" y="117"/>
                    </a:cubicBezTo>
                    <a:cubicBezTo>
                      <a:pt x="46" y="113"/>
                      <a:pt x="50" y="110"/>
                      <a:pt x="54" y="110"/>
                    </a:cubicBezTo>
                    <a:cubicBezTo>
                      <a:pt x="55" y="109"/>
                      <a:pt x="56" y="110"/>
                      <a:pt x="57" y="110"/>
                    </a:cubicBezTo>
                    <a:cubicBezTo>
                      <a:pt x="58" y="109"/>
                      <a:pt x="60" y="109"/>
                      <a:pt x="60" y="108"/>
                    </a:cubicBezTo>
                    <a:cubicBezTo>
                      <a:pt x="61" y="103"/>
                      <a:pt x="66" y="100"/>
                      <a:pt x="69" y="97"/>
                    </a:cubicBezTo>
                    <a:cubicBezTo>
                      <a:pt x="71" y="96"/>
                      <a:pt x="72" y="93"/>
                      <a:pt x="73" y="91"/>
                    </a:cubicBezTo>
                    <a:cubicBezTo>
                      <a:pt x="74" y="88"/>
                      <a:pt x="75" y="85"/>
                      <a:pt x="76" y="82"/>
                    </a:cubicBezTo>
                    <a:cubicBezTo>
                      <a:pt x="76" y="80"/>
                      <a:pt x="75" y="78"/>
                      <a:pt x="73"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7" name="Freeform 255">
                <a:extLst>
                  <a:ext uri="{FF2B5EF4-FFF2-40B4-BE49-F238E27FC236}">
                    <a16:creationId xmlns:a16="http://schemas.microsoft.com/office/drawing/2014/main" id="{5EDEE07C-C529-471E-8400-356719EE5C8C}"/>
                  </a:ext>
                </a:extLst>
              </p:cNvPr>
              <p:cNvSpPr>
                <a:spLocks noEditPoints="1"/>
              </p:cNvSpPr>
              <p:nvPr/>
            </p:nvSpPr>
            <p:spPr bwMode="auto">
              <a:xfrm>
                <a:off x="3968" y="2710"/>
                <a:ext cx="48" cy="34"/>
              </a:xfrm>
              <a:custGeom>
                <a:avLst/>
                <a:gdLst>
                  <a:gd name="T0" fmla="*/ 8 w 94"/>
                  <a:gd name="T1" fmla="*/ 38 h 66"/>
                  <a:gd name="T2" fmla="*/ 13 w 94"/>
                  <a:gd name="T3" fmla="*/ 49 h 66"/>
                  <a:gd name="T4" fmla="*/ 17 w 94"/>
                  <a:gd name="T5" fmla="*/ 53 h 66"/>
                  <a:gd name="T6" fmla="*/ 25 w 94"/>
                  <a:gd name="T7" fmla="*/ 57 h 66"/>
                  <a:gd name="T8" fmla="*/ 35 w 94"/>
                  <a:gd name="T9" fmla="*/ 63 h 66"/>
                  <a:gd name="T10" fmla="*/ 44 w 94"/>
                  <a:gd name="T11" fmla="*/ 66 h 66"/>
                  <a:gd name="T12" fmla="*/ 52 w 94"/>
                  <a:gd name="T13" fmla="*/ 66 h 66"/>
                  <a:gd name="T14" fmla="*/ 56 w 94"/>
                  <a:gd name="T15" fmla="*/ 63 h 66"/>
                  <a:gd name="T16" fmla="*/ 60 w 94"/>
                  <a:gd name="T17" fmla="*/ 56 h 66"/>
                  <a:gd name="T18" fmla="*/ 65 w 94"/>
                  <a:gd name="T19" fmla="*/ 50 h 66"/>
                  <a:gd name="T20" fmla="*/ 78 w 94"/>
                  <a:gd name="T21" fmla="*/ 45 h 66"/>
                  <a:gd name="T22" fmla="*/ 82 w 94"/>
                  <a:gd name="T23" fmla="*/ 44 h 66"/>
                  <a:gd name="T24" fmla="*/ 86 w 94"/>
                  <a:gd name="T25" fmla="*/ 40 h 66"/>
                  <a:gd name="T26" fmla="*/ 87 w 94"/>
                  <a:gd name="T27" fmla="*/ 37 h 66"/>
                  <a:gd name="T28" fmla="*/ 89 w 94"/>
                  <a:gd name="T29" fmla="*/ 34 h 66"/>
                  <a:gd name="T30" fmla="*/ 92 w 94"/>
                  <a:gd name="T31" fmla="*/ 31 h 66"/>
                  <a:gd name="T32" fmla="*/ 94 w 94"/>
                  <a:gd name="T33" fmla="*/ 27 h 66"/>
                  <a:gd name="T34" fmla="*/ 94 w 94"/>
                  <a:gd name="T35" fmla="*/ 21 h 66"/>
                  <a:gd name="T36" fmla="*/ 91 w 94"/>
                  <a:gd name="T37" fmla="*/ 13 h 66"/>
                  <a:gd name="T38" fmla="*/ 85 w 94"/>
                  <a:gd name="T39" fmla="*/ 5 h 66"/>
                  <a:gd name="T40" fmla="*/ 64 w 94"/>
                  <a:gd name="T41" fmla="*/ 1 h 66"/>
                  <a:gd name="T42" fmla="*/ 63 w 94"/>
                  <a:gd name="T43" fmla="*/ 1 h 66"/>
                  <a:gd name="T44" fmla="*/ 59 w 94"/>
                  <a:gd name="T45" fmla="*/ 3 h 66"/>
                  <a:gd name="T46" fmla="*/ 59 w 94"/>
                  <a:gd name="T47" fmla="*/ 6 h 66"/>
                  <a:gd name="T48" fmla="*/ 63 w 94"/>
                  <a:gd name="T49" fmla="*/ 22 h 66"/>
                  <a:gd name="T50" fmla="*/ 64 w 94"/>
                  <a:gd name="T51" fmla="*/ 26 h 66"/>
                  <a:gd name="T52" fmla="*/ 64 w 94"/>
                  <a:gd name="T53" fmla="*/ 26 h 66"/>
                  <a:gd name="T54" fmla="*/ 65 w 94"/>
                  <a:gd name="T55" fmla="*/ 28 h 66"/>
                  <a:gd name="T56" fmla="*/ 64 w 94"/>
                  <a:gd name="T57" fmla="*/ 27 h 66"/>
                  <a:gd name="T58" fmla="*/ 64 w 94"/>
                  <a:gd name="T59" fmla="*/ 26 h 66"/>
                  <a:gd name="T60" fmla="*/ 62 w 94"/>
                  <a:gd name="T61" fmla="*/ 25 h 66"/>
                  <a:gd name="T62" fmla="*/ 55 w 94"/>
                  <a:gd name="T63" fmla="*/ 8 h 66"/>
                  <a:gd name="T64" fmla="*/ 48 w 94"/>
                  <a:gd name="T65" fmla="*/ 2 h 66"/>
                  <a:gd name="T66" fmla="*/ 39 w 94"/>
                  <a:gd name="T67" fmla="*/ 0 h 66"/>
                  <a:gd name="T68" fmla="*/ 36 w 94"/>
                  <a:gd name="T69" fmla="*/ 1 h 66"/>
                  <a:gd name="T70" fmla="*/ 34 w 94"/>
                  <a:gd name="T71" fmla="*/ 7 h 66"/>
                  <a:gd name="T72" fmla="*/ 34 w 94"/>
                  <a:gd name="T73" fmla="*/ 17 h 66"/>
                  <a:gd name="T74" fmla="*/ 34 w 94"/>
                  <a:gd name="T75" fmla="*/ 17 h 66"/>
                  <a:gd name="T76" fmla="*/ 36 w 94"/>
                  <a:gd name="T77" fmla="*/ 19 h 66"/>
                  <a:gd name="T78" fmla="*/ 34 w 94"/>
                  <a:gd name="T79" fmla="*/ 17 h 66"/>
                  <a:gd name="T80" fmla="*/ 34 w 94"/>
                  <a:gd name="T81" fmla="*/ 17 h 66"/>
                  <a:gd name="T82" fmla="*/ 21 w 94"/>
                  <a:gd name="T83" fmla="*/ 11 h 66"/>
                  <a:gd name="T84" fmla="*/ 10 w 94"/>
                  <a:gd name="T85" fmla="*/ 5 h 66"/>
                  <a:gd name="T86" fmla="*/ 5 w 94"/>
                  <a:gd name="T87" fmla="*/ 8 h 66"/>
                  <a:gd name="T88" fmla="*/ 0 w 94"/>
                  <a:gd name="T89" fmla="*/ 20 h 66"/>
                  <a:gd name="T90" fmla="*/ 1 w 94"/>
                  <a:gd name="T91" fmla="*/ 25 h 66"/>
                  <a:gd name="T92" fmla="*/ 8 w 94"/>
                  <a:gd name="T93" fmla="*/ 38 h 66"/>
                  <a:gd name="T94" fmla="*/ 68 w 94"/>
                  <a:gd name="T95" fmla="*/ 30 h 66"/>
                  <a:gd name="T96" fmla="*/ 68 w 94"/>
                  <a:gd name="T97" fmla="*/ 31 h 66"/>
                  <a:gd name="T98" fmla="*/ 67 w 94"/>
                  <a:gd name="T99" fmla="*/ 30 h 66"/>
                  <a:gd name="T100" fmla="*/ 67 w 94"/>
                  <a:gd name="T101" fmla="*/ 29 h 66"/>
                  <a:gd name="T102" fmla="*/ 68 w 94"/>
                  <a:gd name="T103" fmla="*/ 30 h 66"/>
                  <a:gd name="T104" fmla="*/ 38 w 94"/>
                  <a:gd name="T105" fmla="*/ 20 h 66"/>
                  <a:gd name="T106" fmla="*/ 38 w 94"/>
                  <a:gd name="T107" fmla="*/ 20 h 66"/>
                  <a:gd name="T108" fmla="*/ 38 w 94"/>
                  <a:gd name="T109" fmla="*/ 20 h 66"/>
                  <a:gd name="T110" fmla="*/ 36 w 94"/>
                  <a:gd name="T111" fmla="*/ 19 h 66"/>
                  <a:gd name="T112" fmla="*/ 38 w 94"/>
                  <a:gd name="T113" fmla="*/ 2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4" h="66">
                    <a:moveTo>
                      <a:pt x="8" y="38"/>
                    </a:moveTo>
                    <a:cubicBezTo>
                      <a:pt x="10" y="42"/>
                      <a:pt x="13" y="44"/>
                      <a:pt x="13" y="49"/>
                    </a:cubicBezTo>
                    <a:cubicBezTo>
                      <a:pt x="14" y="51"/>
                      <a:pt x="15" y="52"/>
                      <a:pt x="17" y="53"/>
                    </a:cubicBezTo>
                    <a:cubicBezTo>
                      <a:pt x="19" y="55"/>
                      <a:pt x="22" y="56"/>
                      <a:pt x="25" y="57"/>
                    </a:cubicBezTo>
                    <a:cubicBezTo>
                      <a:pt x="29" y="58"/>
                      <a:pt x="32" y="60"/>
                      <a:pt x="35" y="63"/>
                    </a:cubicBezTo>
                    <a:cubicBezTo>
                      <a:pt x="37" y="65"/>
                      <a:pt x="40" y="66"/>
                      <a:pt x="44" y="66"/>
                    </a:cubicBezTo>
                    <a:cubicBezTo>
                      <a:pt x="47" y="65"/>
                      <a:pt x="49" y="66"/>
                      <a:pt x="52" y="66"/>
                    </a:cubicBezTo>
                    <a:cubicBezTo>
                      <a:pt x="53" y="66"/>
                      <a:pt x="55" y="64"/>
                      <a:pt x="56" y="63"/>
                    </a:cubicBezTo>
                    <a:cubicBezTo>
                      <a:pt x="57" y="61"/>
                      <a:pt x="57" y="58"/>
                      <a:pt x="60" y="56"/>
                    </a:cubicBezTo>
                    <a:cubicBezTo>
                      <a:pt x="62" y="55"/>
                      <a:pt x="64" y="52"/>
                      <a:pt x="65" y="50"/>
                    </a:cubicBezTo>
                    <a:cubicBezTo>
                      <a:pt x="68" y="46"/>
                      <a:pt x="72" y="43"/>
                      <a:pt x="78" y="45"/>
                    </a:cubicBezTo>
                    <a:cubicBezTo>
                      <a:pt x="79" y="45"/>
                      <a:pt x="81" y="44"/>
                      <a:pt x="82" y="44"/>
                    </a:cubicBezTo>
                    <a:cubicBezTo>
                      <a:pt x="84" y="43"/>
                      <a:pt x="85" y="42"/>
                      <a:pt x="86" y="40"/>
                    </a:cubicBezTo>
                    <a:cubicBezTo>
                      <a:pt x="86" y="40"/>
                      <a:pt x="87" y="38"/>
                      <a:pt x="87" y="37"/>
                    </a:cubicBezTo>
                    <a:cubicBezTo>
                      <a:pt x="87" y="35"/>
                      <a:pt x="88" y="35"/>
                      <a:pt x="89" y="34"/>
                    </a:cubicBezTo>
                    <a:cubicBezTo>
                      <a:pt x="90" y="33"/>
                      <a:pt x="91" y="32"/>
                      <a:pt x="92" y="31"/>
                    </a:cubicBezTo>
                    <a:cubicBezTo>
                      <a:pt x="93" y="30"/>
                      <a:pt x="94" y="29"/>
                      <a:pt x="94" y="27"/>
                    </a:cubicBezTo>
                    <a:cubicBezTo>
                      <a:pt x="94" y="25"/>
                      <a:pt x="94" y="23"/>
                      <a:pt x="94" y="21"/>
                    </a:cubicBezTo>
                    <a:cubicBezTo>
                      <a:pt x="93" y="18"/>
                      <a:pt x="92" y="16"/>
                      <a:pt x="91" y="13"/>
                    </a:cubicBezTo>
                    <a:cubicBezTo>
                      <a:pt x="92" y="8"/>
                      <a:pt x="89" y="6"/>
                      <a:pt x="85" y="5"/>
                    </a:cubicBezTo>
                    <a:cubicBezTo>
                      <a:pt x="78" y="4"/>
                      <a:pt x="71" y="3"/>
                      <a:pt x="64" y="1"/>
                    </a:cubicBezTo>
                    <a:cubicBezTo>
                      <a:pt x="64" y="1"/>
                      <a:pt x="63" y="1"/>
                      <a:pt x="63" y="1"/>
                    </a:cubicBezTo>
                    <a:cubicBezTo>
                      <a:pt x="61" y="2"/>
                      <a:pt x="60" y="2"/>
                      <a:pt x="59" y="3"/>
                    </a:cubicBezTo>
                    <a:cubicBezTo>
                      <a:pt x="58" y="4"/>
                      <a:pt x="58" y="6"/>
                      <a:pt x="59" y="6"/>
                    </a:cubicBezTo>
                    <a:cubicBezTo>
                      <a:pt x="62" y="11"/>
                      <a:pt x="63" y="16"/>
                      <a:pt x="63" y="22"/>
                    </a:cubicBezTo>
                    <a:cubicBezTo>
                      <a:pt x="63" y="23"/>
                      <a:pt x="63" y="25"/>
                      <a:pt x="64" y="26"/>
                    </a:cubicBezTo>
                    <a:cubicBezTo>
                      <a:pt x="64" y="26"/>
                      <a:pt x="64" y="26"/>
                      <a:pt x="64" y="26"/>
                    </a:cubicBezTo>
                    <a:cubicBezTo>
                      <a:pt x="65" y="27"/>
                      <a:pt x="65" y="27"/>
                      <a:pt x="65" y="28"/>
                    </a:cubicBezTo>
                    <a:cubicBezTo>
                      <a:pt x="65" y="27"/>
                      <a:pt x="64" y="27"/>
                      <a:pt x="64" y="27"/>
                    </a:cubicBezTo>
                    <a:cubicBezTo>
                      <a:pt x="64" y="27"/>
                      <a:pt x="64" y="26"/>
                      <a:pt x="64" y="26"/>
                    </a:cubicBezTo>
                    <a:cubicBezTo>
                      <a:pt x="63" y="26"/>
                      <a:pt x="62" y="25"/>
                      <a:pt x="62" y="25"/>
                    </a:cubicBezTo>
                    <a:cubicBezTo>
                      <a:pt x="58" y="20"/>
                      <a:pt x="55" y="14"/>
                      <a:pt x="55" y="8"/>
                    </a:cubicBezTo>
                    <a:cubicBezTo>
                      <a:pt x="54" y="4"/>
                      <a:pt x="52" y="3"/>
                      <a:pt x="48" y="2"/>
                    </a:cubicBezTo>
                    <a:cubicBezTo>
                      <a:pt x="45" y="1"/>
                      <a:pt x="42" y="0"/>
                      <a:pt x="39" y="0"/>
                    </a:cubicBezTo>
                    <a:cubicBezTo>
                      <a:pt x="38" y="0"/>
                      <a:pt x="37" y="0"/>
                      <a:pt x="36" y="1"/>
                    </a:cubicBezTo>
                    <a:cubicBezTo>
                      <a:pt x="35" y="3"/>
                      <a:pt x="34" y="5"/>
                      <a:pt x="34" y="7"/>
                    </a:cubicBezTo>
                    <a:cubicBezTo>
                      <a:pt x="34" y="10"/>
                      <a:pt x="34" y="13"/>
                      <a:pt x="34" y="17"/>
                    </a:cubicBezTo>
                    <a:cubicBezTo>
                      <a:pt x="34" y="17"/>
                      <a:pt x="34" y="17"/>
                      <a:pt x="34" y="17"/>
                    </a:cubicBezTo>
                    <a:cubicBezTo>
                      <a:pt x="35" y="17"/>
                      <a:pt x="35" y="18"/>
                      <a:pt x="36" y="19"/>
                    </a:cubicBezTo>
                    <a:cubicBezTo>
                      <a:pt x="35" y="18"/>
                      <a:pt x="35" y="18"/>
                      <a:pt x="34" y="17"/>
                    </a:cubicBezTo>
                    <a:cubicBezTo>
                      <a:pt x="34" y="17"/>
                      <a:pt x="34" y="17"/>
                      <a:pt x="34" y="17"/>
                    </a:cubicBezTo>
                    <a:cubicBezTo>
                      <a:pt x="30" y="15"/>
                      <a:pt x="25" y="15"/>
                      <a:pt x="21" y="11"/>
                    </a:cubicBezTo>
                    <a:cubicBezTo>
                      <a:pt x="19" y="7"/>
                      <a:pt x="14" y="6"/>
                      <a:pt x="10" y="5"/>
                    </a:cubicBezTo>
                    <a:cubicBezTo>
                      <a:pt x="8" y="4"/>
                      <a:pt x="5" y="6"/>
                      <a:pt x="5" y="8"/>
                    </a:cubicBezTo>
                    <a:cubicBezTo>
                      <a:pt x="3" y="12"/>
                      <a:pt x="2" y="16"/>
                      <a:pt x="0" y="20"/>
                    </a:cubicBezTo>
                    <a:cubicBezTo>
                      <a:pt x="0" y="22"/>
                      <a:pt x="0" y="24"/>
                      <a:pt x="1" y="25"/>
                    </a:cubicBezTo>
                    <a:cubicBezTo>
                      <a:pt x="3" y="29"/>
                      <a:pt x="5" y="34"/>
                      <a:pt x="8" y="38"/>
                    </a:cubicBezTo>
                    <a:close/>
                    <a:moveTo>
                      <a:pt x="68" y="30"/>
                    </a:moveTo>
                    <a:cubicBezTo>
                      <a:pt x="68" y="31"/>
                      <a:pt x="68" y="31"/>
                      <a:pt x="68" y="31"/>
                    </a:cubicBezTo>
                    <a:cubicBezTo>
                      <a:pt x="67" y="30"/>
                      <a:pt x="67" y="30"/>
                      <a:pt x="67" y="30"/>
                    </a:cubicBezTo>
                    <a:cubicBezTo>
                      <a:pt x="67" y="30"/>
                      <a:pt x="67" y="30"/>
                      <a:pt x="67" y="29"/>
                    </a:cubicBezTo>
                    <a:cubicBezTo>
                      <a:pt x="67" y="29"/>
                      <a:pt x="67" y="30"/>
                      <a:pt x="68" y="30"/>
                    </a:cubicBezTo>
                    <a:close/>
                    <a:moveTo>
                      <a:pt x="38" y="20"/>
                    </a:moveTo>
                    <a:cubicBezTo>
                      <a:pt x="38" y="20"/>
                      <a:pt x="38" y="20"/>
                      <a:pt x="38" y="20"/>
                    </a:cubicBezTo>
                    <a:cubicBezTo>
                      <a:pt x="38" y="20"/>
                      <a:pt x="38" y="20"/>
                      <a:pt x="38" y="20"/>
                    </a:cubicBezTo>
                    <a:cubicBezTo>
                      <a:pt x="37" y="20"/>
                      <a:pt x="37" y="19"/>
                      <a:pt x="36" y="19"/>
                    </a:cubicBezTo>
                    <a:cubicBezTo>
                      <a:pt x="37" y="19"/>
                      <a:pt x="37" y="20"/>
                      <a:pt x="38"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8" name="Freeform 256">
                <a:extLst>
                  <a:ext uri="{FF2B5EF4-FFF2-40B4-BE49-F238E27FC236}">
                    <a16:creationId xmlns:a16="http://schemas.microsoft.com/office/drawing/2014/main" id="{A9ECE221-1EB2-469F-AE20-6078A551820F}"/>
                  </a:ext>
                </a:extLst>
              </p:cNvPr>
              <p:cNvSpPr>
                <a:spLocks/>
              </p:cNvSpPr>
              <p:nvPr/>
            </p:nvSpPr>
            <p:spPr bwMode="auto">
              <a:xfrm>
                <a:off x="2771" y="2817"/>
                <a:ext cx="39" cy="48"/>
              </a:xfrm>
              <a:custGeom>
                <a:avLst/>
                <a:gdLst>
                  <a:gd name="T0" fmla="*/ 74 w 76"/>
                  <a:gd name="T1" fmla="*/ 18 h 94"/>
                  <a:gd name="T2" fmla="*/ 76 w 76"/>
                  <a:gd name="T3" fmla="*/ 12 h 94"/>
                  <a:gd name="T4" fmla="*/ 71 w 76"/>
                  <a:gd name="T5" fmla="*/ 8 h 94"/>
                  <a:gd name="T6" fmla="*/ 60 w 76"/>
                  <a:gd name="T7" fmla="*/ 7 h 94"/>
                  <a:gd name="T8" fmla="*/ 54 w 76"/>
                  <a:gd name="T9" fmla="*/ 5 h 94"/>
                  <a:gd name="T10" fmla="*/ 54 w 76"/>
                  <a:gd name="T11" fmla="*/ 5 h 94"/>
                  <a:gd name="T12" fmla="*/ 54 w 76"/>
                  <a:gd name="T13" fmla="*/ 5 h 94"/>
                  <a:gd name="T14" fmla="*/ 54 w 76"/>
                  <a:gd name="T15" fmla="*/ 5 h 94"/>
                  <a:gd name="T16" fmla="*/ 51 w 76"/>
                  <a:gd name="T17" fmla="*/ 2 h 94"/>
                  <a:gd name="T18" fmla="*/ 46 w 76"/>
                  <a:gd name="T19" fmla="*/ 0 h 94"/>
                  <a:gd name="T20" fmla="*/ 38 w 76"/>
                  <a:gd name="T21" fmla="*/ 2 h 94"/>
                  <a:gd name="T22" fmla="*/ 35 w 76"/>
                  <a:gd name="T23" fmla="*/ 5 h 94"/>
                  <a:gd name="T24" fmla="*/ 27 w 76"/>
                  <a:gd name="T25" fmla="*/ 13 h 94"/>
                  <a:gd name="T26" fmla="*/ 26 w 76"/>
                  <a:gd name="T27" fmla="*/ 18 h 94"/>
                  <a:gd name="T28" fmla="*/ 28 w 76"/>
                  <a:gd name="T29" fmla="*/ 22 h 94"/>
                  <a:gd name="T30" fmla="*/ 26 w 76"/>
                  <a:gd name="T31" fmla="*/ 38 h 94"/>
                  <a:gd name="T32" fmla="*/ 22 w 76"/>
                  <a:gd name="T33" fmla="*/ 38 h 94"/>
                  <a:gd name="T34" fmla="*/ 17 w 76"/>
                  <a:gd name="T35" fmla="*/ 28 h 94"/>
                  <a:gd name="T36" fmla="*/ 12 w 76"/>
                  <a:gd name="T37" fmla="*/ 25 h 94"/>
                  <a:gd name="T38" fmla="*/ 1 w 76"/>
                  <a:gd name="T39" fmla="*/ 35 h 94"/>
                  <a:gd name="T40" fmla="*/ 0 w 76"/>
                  <a:gd name="T41" fmla="*/ 48 h 94"/>
                  <a:gd name="T42" fmla="*/ 2 w 76"/>
                  <a:gd name="T43" fmla="*/ 52 h 94"/>
                  <a:gd name="T44" fmla="*/ 10 w 76"/>
                  <a:gd name="T45" fmla="*/ 61 h 94"/>
                  <a:gd name="T46" fmla="*/ 15 w 76"/>
                  <a:gd name="T47" fmla="*/ 81 h 94"/>
                  <a:gd name="T48" fmla="*/ 19 w 76"/>
                  <a:gd name="T49" fmla="*/ 91 h 94"/>
                  <a:gd name="T50" fmla="*/ 25 w 76"/>
                  <a:gd name="T51" fmla="*/ 92 h 94"/>
                  <a:gd name="T52" fmla="*/ 32 w 76"/>
                  <a:gd name="T53" fmla="*/ 86 h 94"/>
                  <a:gd name="T54" fmla="*/ 42 w 76"/>
                  <a:gd name="T55" fmla="*/ 83 h 94"/>
                  <a:gd name="T56" fmla="*/ 50 w 76"/>
                  <a:gd name="T57" fmla="*/ 78 h 94"/>
                  <a:gd name="T58" fmla="*/ 54 w 76"/>
                  <a:gd name="T59" fmla="*/ 74 h 94"/>
                  <a:gd name="T60" fmla="*/ 62 w 76"/>
                  <a:gd name="T61" fmla="*/ 61 h 94"/>
                  <a:gd name="T62" fmla="*/ 64 w 76"/>
                  <a:gd name="T63" fmla="*/ 50 h 94"/>
                  <a:gd name="T64" fmla="*/ 62 w 76"/>
                  <a:gd name="T65" fmla="*/ 42 h 94"/>
                  <a:gd name="T66" fmla="*/ 55 w 76"/>
                  <a:gd name="T67" fmla="*/ 35 h 94"/>
                  <a:gd name="T68" fmla="*/ 56 w 76"/>
                  <a:gd name="T69" fmla="*/ 32 h 94"/>
                  <a:gd name="T70" fmla="*/ 65 w 76"/>
                  <a:gd name="T71" fmla="*/ 29 h 94"/>
                  <a:gd name="T72" fmla="*/ 69 w 76"/>
                  <a:gd name="T73" fmla="*/ 24 h 94"/>
                  <a:gd name="T74" fmla="*/ 74 w 76"/>
                  <a:gd name="T75" fmla="*/ 18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6" h="94">
                    <a:moveTo>
                      <a:pt x="74" y="18"/>
                    </a:moveTo>
                    <a:cubicBezTo>
                      <a:pt x="76" y="17"/>
                      <a:pt x="76" y="14"/>
                      <a:pt x="76" y="12"/>
                    </a:cubicBezTo>
                    <a:cubicBezTo>
                      <a:pt x="75" y="10"/>
                      <a:pt x="73" y="9"/>
                      <a:pt x="71" y="8"/>
                    </a:cubicBezTo>
                    <a:cubicBezTo>
                      <a:pt x="67" y="8"/>
                      <a:pt x="63" y="8"/>
                      <a:pt x="60" y="7"/>
                    </a:cubicBezTo>
                    <a:cubicBezTo>
                      <a:pt x="58" y="7"/>
                      <a:pt x="56" y="6"/>
                      <a:pt x="54" y="5"/>
                    </a:cubicBezTo>
                    <a:cubicBezTo>
                      <a:pt x="54" y="5"/>
                      <a:pt x="54" y="5"/>
                      <a:pt x="54" y="5"/>
                    </a:cubicBezTo>
                    <a:cubicBezTo>
                      <a:pt x="54" y="5"/>
                      <a:pt x="54" y="5"/>
                      <a:pt x="54" y="5"/>
                    </a:cubicBezTo>
                    <a:cubicBezTo>
                      <a:pt x="54" y="5"/>
                      <a:pt x="54" y="5"/>
                      <a:pt x="54" y="5"/>
                    </a:cubicBezTo>
                    <a:cubicBezTo>
                      <a:pt x="53" y="4"/>
                      <a:pt x="52" y="3"/>
                      <a:pt x="51" y="2"/>
                    </a:cubicBezTo>
                    <a:cubicBezTo>
                      <a:pt x="49" y="1"/>
                      <a:pt x="48" y="0"/>
                      <a:pt x="46" y="0"/>
                    </a:cubicBezTo>
                    <a:cubicBezTo>
                      <a:pt x="44" y="1"/>
                      <a:pt x="41" y="1"/>
                      <a:pt x="38" y="2"/>
                    </a:cubicBezTo>
                    <a:cubicBezTo>
                      <a:pt x="37" y="3"/>
                      <a:pt x="35" y="4"/>
                      <a:pt x="35" y="5"/>
                    </a:cubicBezTo>
                    <a:cubicBezTo>
                      <a:pt x="33" y="9"/>
                      <a:pt x="30" y="11"/>
                      <a:pt x="27" y="13"/>
                    </a:cubicBezTo>
                    <a:cubicBezTo>
                      <a:pt x="26" y="14"/>
                      <a:pt x="25" y="16"/>
                      <a:pt x="26" y="18"/>
                    </a:cubicBezTo>
                    <a:cubicBezTo>
                      <a:pt x="26" y="19"/>
                      <a:pt x="27" y="21"/>
                      <a:pt x="28" y="22"/>
                    </a:cubicBezTo>
                    <a:cubicBezTo>
                      <a:pt x="31" y="28"/>
                      <a:pt x="29" y="33"/>
                      <a:pt x="26" y="38"/>
                    </a:cubicBezTo>
                    <a:cubicBezTo>
                      <a:pt x="25" y="39"/>
                      <a:pt x="23" y="39"/>
                      <a:pt x="22" y="38"/>
                    </a:cubicBezTo>
                    <a:cubicBezTo>
                      <a:pt x="19" y="35"/>
                      <a:pt x="18" y="32"/>
                      <a:pt x="17" y="28"/>
                    </a:cubicBezTo>
                    <a:cubicBezTo>
                      <a:pt x="16" y="26"/>
                      <a:pt x="14" y="25"/>
                      <a:pt x="12" y="25"/>
                    </a:cubicBezTo>
                    <a:cubicBezTo>
                      <a:pt x="5" y="25"/>
                      <a:pt x="1" y="29"/>
                      <a:pt x="1" y="35"/>
                    </a:cubicBezTo>
                    <a:cubicBezTo>
                      <a:pt x="0" y="39"/>
                      <a:pt x="0" y="44"/>
                      <a:pt x="0" y="48"/>
                    </a:cubicBezTo>
                    <a:cubicBezTo>
                      <a:pt x="0" y="50"/>
                      <a:pt x="1" y="51"/>
                      <a:pt x="2" y="52"/>
                    </a:cubicBezTo>
                    <a:cubicBezTo>
                      <a:pt x="6" y="54"/>
                      <a:pt x="8" y="57"/>
                      <a:pt x="10" y="61"/>
                    </a:cubicBezTo>
                    <a:cubicBezTo>
                      <a:pt x="12" y="67"/>
                      <a:pt x="15" y="74"/>
                      <a:pt x="15" y="81"/>
                    </a:cubicBezTo>
                    <a:cubicBezTo>
                      <a:pt x="14" y="85"/>
                      <a:pt x="16" y="89"/>
                      <a:pt x="19" y="91"/>
                    </a:cubicBezTo>
                    <a:cubicBezTo>
                      <a:pt x="21" y="93"/>
                      <a:pt x="23" y="94"/>
                      <a:pt x="25" y="92"/>
                    </a:cubicBezTo>
                    <a:cubicBezTo>
                      <a:pt x="28" y="90"/>
                      <a:pt x="30" y="87"/>
                      <a:pt x="32" y="86"/>
                    </a:cubicBezTo>
                    <a:cubicBezTo>
                      <a:pt x="35" y="84"/>
                      <a:pt x="39" y="84"/>
                      <a:pt x="42" y="83"/>
                    </a:cubicBezTo>
                    <a:cubicBezTo>
                      <a:pt x="45" y="81"/>
                      <a:pt x="48" y="80"/>
                      <a:pt x="50" y="78"/>
                    </a:cubicBezTo>
                    <a:cubicBezTo>
                      <a:pt x="52" y="77"/>
                      <a:pt x="53" y="76"/>
                      <a:pt x="54" y="74"/>
                    </a:cubicBezTo>
                    <a:cubicBezTo>
                      <a:pt x="55" y="69"/>
                      <a:pt x="58" y="65"/>
                      <a:pt x="62" y="61"/>
                    </a:cubicBezTo>
                    <a:cubicBezTo>
                      <a:pt x="65" y="58"/>
                      <a:pt x="65" y="54"/>
                      <a:pt x="64" y="50"/>
                    </a:cubicBezTo>
                    <a:cubicBezTo>
                      <a:pt x="64" y="47"/>
                      <a:pt x="62" y="45"/>
                      <a:pt x="62" y="42"/>
                    </a:cubicBezTo>
                    <a:cubicBezTo>
                      <a:pt x="61" y="38"/>
                      <a:pt x="58" y="36"/>
                      <a:pt x="55" y="35"/>
                    </a:cubicBezTo>
                    <a:cubicBezTo>
                      <a:pt x="54" y="34"/>
                      <a:pt x="54" y="33"/>
                      <a:pt x="56" y="32"/>
                    </a:cubicBezTo>
                    <a:cubicBezTo>
                      <a:pt x="59" y="31"/>
                      <a:pt x="62" y="30"/>
                      <a:pt x="65" y="29"/>
                    </a:cubicBezTo>
                    <a:cubicBezTo>
                      <a:pt x="67" y="28"/>
                      <a:pt x="69" y="26"/>
                      <a:pt x="69" y="24"/>
                    </a:cubicBezTo>
                    <a:cubicBezTo>
                      <a:pt x="69" y="20"/>
                      <a:pt x="72" y="20"/>
                      <a:pt x="74"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9" name="Freeform 257">
                <a:extLst>
                  <a:ext uri="{FF2B5EF4-FFF2-40B4-BE49-F238E27FC236}">
                    <a16:creationId xmlns:a16="http://schemas.microsoft.com/office/drawing/2014/main" id="{A43E36AD-2536-4EE3-8AA4-FD5DCB3B1E6D}"/>
                  </a:ext>
                </a:extLst>
              </p:cNvPr>
              <p:cNvSpPr>
                <a:spLocks noEditPoints="1"/>
              </p:cNvSpPr>
              <p:nvPr/>
            </p:nvSpPr>
            <p:spPr bwMode="auto">
              <a:xfrm>
                <a:off x="4135" y="3531"/>
                <a:ext cx="47" cy="53"/>
              </a:xfrm>
              <a:custGeom>
                <a:avLst/>
                <a:gdLst>
                  <a:gd name="T0" fmla="*/ 64 w 91"/>
                  <a:gd name="T1" fmla="*/ 20 h 104"/>
                  <a:gd name="T2" fmla="*/ 89 w 91"/>
                  <a:gd name="T3" fmla="*/ 2 h 104"/>
                  <a:gd name="T4" fmla="*/ 79 w 91"/>
                  <a:gd name="T5" fmla="*/ 7 h 104"/>
                  <a:gd name="T6" fmla="*/ 47 w 91"/>
                  <a:gd name="T7" fmla="*/ 8 h 104"/>
                  <a:gd name="T8" fmla="*/ 21 w 91"/>
                  <a:gd name="T9" fmla="*/ 12 h 104"/>
                  <a:gd name="T10" fmla="*/ 14 w 91"/>
                  <a:gd name="T11" fmla="*/ 21 h 104"/>
                  <a:gd name="T12" fmla="*/ 12 w 91"/>
                  <a:gd name="T13" fmla="*/ 34 h 104"/>
                  <a:gd name="T14" fmla="*/ 4 w 91"/>
                  <a:gd name="T15" fmla="*/ 57 h 104"/>
                  <a:gd name="T16" fmla="*/ 4 w 91"/>
                  <a:gd name="T17" fmla="*/ 73 h 104"/>
                  <a:gd name="T18" fmla="*/ 10 w 91"/>
                  <a:gd name="T19" fmla="*/ 85 h 104"/>
                  <a:gd name="T20" fmla="*/ 10 w 91"/>
                  <a:gd name="T21" fmla="*/ 101 h 104"/>
                  <a:gd name="T22" fmla="*/ 23 w 91"/>
                  <a:gd name="T23" fmla="*/ 96 h 104"/>
                  <a:gd name="T24" fmla="*/ 29 w 91"/>
                  <a:gd name="T25" fmla="*/ 65 h 104"/>
                  <a:gd name="T26" fmla="*/ 35 w 91"/>
                  <a:gd name="T27" fmla="*/ 81 h 104"/>
                  <a:gd name="T28" fmla="*/ 45 w 91"/>
                  <a:gd name="T29" fmla="*/ 92 h 104"/>
                  <a:gd name="T30" fmla="*/ 48 w 91"/>
                  <a:gd name="T31" fmla="*/ 92 h 104"/>
                  <a:gd name="T32" fmla="*/ 48 w 91"/>
                  <a:gd name="T33" fmla="*/ 92 h 104"/>
                  <a:gd name="T34" fmla="*/ 53 w 91"/>
                  <a:gd name="T35" fmla="*/ 99 h 104"/>
                  <a:gd name="T36" fmla="*/ 61 w 91"/>
                  <a:gd name="T37" fmla="*/ 98 h 104"/>
                  <a:gd name="T38" fmla="*/ 58 w 91"/>
                  <a:gd name="T39" fmla="*/ 79 h 104"/>
                  <a:gd name="T40" fmla="*/ 51 w 91"/>
                  <a:gd name="T41" fmla="*/ 71 h 104"/>
                  <a:gd name="T42" fmla="*/ 43 w 91"/>
                  <a:gd name="T43" fmla="*/ 56 h 104"/>
                  <a:gd name="T44" fmla="*/ 53 w 91"/>
                  <a:gd name="T45" fmla="*/ 46 h 104"/>
                  <a:gd name="T46" fmla="*/ 64 w 91"/>
                  <a:gd name="T47" fmla="*/ 46 h 104"/>
                  <a:gd name="T48" fmla="*/ 67 w 91"/>
                  <a:gd name="T49" fmla="*/ 34 h 104"/>
                  <a:gd name="T50" fmla="*/ 59 w 91"/>
                  <a:gd name="T51" fmla="*/ 32 h 104"/>
                  <a:gd name="T52" fmla="*/ 33 w 91"/>
                  <a:gd name="T53" fmla="*/ 41 h 104"/>
                  <a:gd name="T54" fmla="*/ 20 w 91"/>
                  <a:gd name="T55" fmla="*/ 30 h 104"/>
                  <a:gd name="T56" fmla="*/ 51 w 91"/>
                  <a:gd name="T57" fmla="*/ 88 h 104"/>
                  <a:gd name="T58" fmla="*/ 55 w 91"/>
                  <a:gd name="T59" fmla="*/ 86 h 104"/>
                  <a:gd name="T60" fmla="*/ 56 w 91"/>
                  <a:gd name="T61" fmla="*/ 89 h 104"/>
                  <a:gd name="T62" fmla="*/ 52 w 91"/>
                  <a:gd name="T63" fmla="*/ 89 h 104"/>
                  <a:gd name="T64" fmla="*/ 51 w 91"/>
                  <a:gd name="T65" fmla="*/ 8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1" h="104">
                    <a:moveTo>
                      <a:pt x="28" y="19"/>
                    </a:moveTo>
                    <a:cubicBezTo>
                      <a:pt x="40" y="18"/>
                      <a:pt x="52" y="18"/>
                      <a:pt x="64" y="20"/>
                    </a:cubicBezTo>
                    <a:cubicBezTo>
                      <a:pt x="76" y="22"/>
                      <a:pt x="84" y="17"/>
                      <a:pt x="90" y="7"/>
                    </a:cubicBezTo>
                    <a:cubicBezTo>
                      <a:pt x="91" y="5"/>
                      <a:pt x="91" y="4"/>
                      <a:pt x="89" y="2"/>
                    </a:cubicBezTo>
                    <a:cubicBezTo>
                      <a:pt x="88" y="1"/>
                      <a:pt x="86" y="0"/>
                      <a:pt x="85" y="1"/>
                    </a:cubicBezTo>
                    <a:cubicBezTo>
                      <a:pt x="83" y="3"/>
                      <a:pt x="81" y="5"/>
                      <a:pt x="79" y="7"/>
                    </a:cubicBezTo>
                    <a:cubicBezTo>
                      <a:pt x="75" y="10"/>
                      <a:pt x="72" y="11"/>
                      <a:pt x="67" y="10"/>
                    </a:cubicBezTo>
                    <a:cubicBezTo>
                      <a:pt x="60" y="9"/>
                      <a:pt x="54" y="9"/>
                      <a:pt x="47" y="8"/>
                    </a:cubicBezTo>
                    <a:cubicBezTo>
                      <a:pt x="43" y="8"/>
                      <a:pt x="39" y="6"/>
                      <a:pt x="34" y="6"/>
                    </a:cubicBezTo>
                    <a:cubicBezTo>
                      <a:pt x="29" y="6"/>
                      <a:pt x="27" y="12"/>
                      <a:pt x="21" y="12"/>
                    </a:cubicBezTo>
                    <a:cubicBezTo>
                      <a:pt x="21" y="12"/>
                      <a:pt x="20" y="13"/>
                      <a:pt x="20" y="13"/>
                    </a:cubicBezTo>
                    <a:cubicBezTo>
                      <a:pt x="17" y="15"/>
                      <a:pt x="15" y="18"/>
                      <a:pt x="14" y="21"/>
                    </a:cubicBezTo>
                    <a:cubicBezTo>
                      <a:pt x="14" y="23"/>
                      <a:pt x="14" y="25"/>
                      <a:pt x="14" y="28"/>
                    </a:cubicBezTo>
                    <a:cubicBezTo>
                      <a:pt x="14" y="30"/>
                      <a:pt x="13" y="32"/>
                      <a:pt x="12" y="34"/>
                    </a:cubicBezTo>
                    <a:cubicBezTo>
                      <a:pt x="9" y="37"/>
                      <a:pt x="7" y="41"/>
                      <a:pt x="7" y="46"/>
                    </a:cubicBezTo>
                    <a:cubicBezTo>
                      <a:pt x="7" y="50"/>
                      <a:pt x="6" y="53"/>
                      <a:pt x="4" y="57"/>
                    </a:cubicBezTo>
                    <a:cubicBezTo>
                      <a:pt x="3" y="59"/>
                      <a:pt x="2" y="62"/>
                      <a:pt x="1" y="64"/>
                    </a:cubicBezTo>
                    <a:cubicBezTo>
                      <a:pt x="0" y="68"/>
                      <a:pt x="1" y="71"/>
                      <a:pt x="4" y="73"/>
                    </a:cubicBezTo>
                    <a:cubicBezTo>
                      <a:pt x="5" y="75"/>
                      <a:pt x="6" y="75"/>
                      <a:pt x="8" y="76"/>
                    </a:cubicBezTo>
                    <a:cubicBezTo>
                      <a:pt x="10" y="79"/>
                      <a:pt x="11" y="82"/>
                      <a:pt x="10" y="85"/>
                    </a:cubicBezTo>
                    <a:cubicBezTo>
                      <a:pt x="10" y="89"/>
                      <a:pt x="8" y="93"/>
                      <a:pt x="8" y="97"/>
                    </a:cubicBezTo>
                    <a:cubicBezTo>
                      <a:pt x="9" y="98"/>
                      <a:pt x="9" y="100"/>
                      <a:pt x="10" y="101"/>
                    </a:cubicBezTo>
                    <a:cubicBezTo>
                      <a:pt x="14" y="104"/>
                      <a:pt x="18" y="103"/>
                      <a:pt x="21" y="101"/>
                    </a:cubicBezTo>
                    <a:cubicBezTo>
                      <a:pt x="24" y="100"/>
                      <a:pt x="23" y="98"/>
                      <a:pt x="23" y="96"/>
                    </a:cubicBezTo>
                    <a:cubicBezTo>
                      <a:pt x="23" y="86"/>
                      <a:pt x="25" y="76"/>
                      <a:pt x="26" y="66"/>
                    </a:cubicBezTo>
                    <a:cubicBezTo>
                      <a:pt x="26" y="66"/>
                      <a:pt x="28" y="65"/>
                      <a:pt x="29" y="65"/>
                    </a:cubicBezTo>
                    <a:cubicBezTo>
                      <a:pt x="29" y="65"/>
                      <a:pt x="31" y="66"/>
                      <a:pt x="31" y="66"/>
                    </a:cubicBezTo>
                    <a:cubicBezTo>
                      <a:pt x="30" y="72"/>
                      <a:pt x="31" y="77"/>
                      <a:pt x="35" y="81"/>
                    </a:cubicBezTo>
                    <a:cubicBezTo>
                      <a:pt x="37" y="82"/>
                      <a:pt x="37" y="85"/>
                      <a:pt x="37" y="87"/>
                    </a:cubicBezTo>
                    <a:cubicBezTo>
                      <a:pt x="39" y="91"/>
                      <a:pt x="40" y="92"/>
                      <a:pt x="45" y="92"/>
                    </a:cubicBezTo>
                    <a:cubicBezTo>
                      <a:pt x="46" y="92"/>
                      <a:pt x="47" y="92"/>
                      <a:pt x="48" y="92"/>
                    </a:cubicBezTo>
                    <a:cubicBezTo>
                      <a:pt x="48" y="92"/>
                      <a:pt x="48" y="92"/>
                      <a:pt x="48" y="92"/>
                    </a:cubicBezTo>
                    <a:cubicBezTo>
                      <a:pt x="48" y="92"/>
                      <a:pt x="48" y="91"/>
                      <a:pt x="49" y="91"/>
                    </a:cubicBezTo>
                    <a:cubicBezTo>
                      <a:pt x="49" y="91"/>
                      <a:pt x="48" y="92"/>
                      <a:pt x="48" y="92"/>
                    </a:cubicBezTo>
                    <a:cubicBezTo>
                      <a:pt x="48" y="92"/>
                      <a:pt x="48" y="92"/>
                      <a:pt x="48" y="92"/>
                    </a:cubicBezTo>
                    <a:cubicBezTo>
                      <a:pt x="48" y="95"/>
                      <a:pt x="49" y="98"/>
                      <a:pt x="53" y="99"/>
                    </a:cubicBezTo>
                    <a:cubicBezTo>
                      <a:pt x="53" y="99"/>
                      <a:pt x="54" y="100"/>
                      <a:pt x="54" y="100"/>
                    </a:cubicBezTo>
                    <a:cubicBezTo>
                      <a:pt x="57" y="101"/>
                      <a:pt x="60" y="100"/>
                      <a:pt x="61" y="98"/>
                    </a:cubicBezTo>
                    <a:cubicBezTo>
                      <a:pt x="62" y="93"/>
                      <a:pt x="62" y="89"/>
                      <a:pt x="61" y="85"/>
                    </a:cubicBezTo>
                    <a:cubicBezTo>
                      <a:pt x="61" y="82"/>
                      <a:pt x="60" y="81"/>
                      <a:pt x="58" y="79"/>
                    </a:cubicBezTo>
                    <a:cubicBezTo>
                      <a:pt x="56" y="79"/>
                      <a:pt x="55" y="78"/>
                      <a:pt x="54" y="77"/>
                    </a:cubicBezTo>
                    <a:cubicBezTo>
                      <a:pt x="52" y="76"/>
                      <a:pt x="51" y="74"/>
                      <a:pt x="51" y="71"/>
                    </a:cubicBezTo>
                    <a:cubicBezTo>
                      <a:pt x="52" y="68"/>
                      <a:pt x="51" y="66"/>
                      <a:pt x="49" y="64"/>
                    </a:cubicBezTo>
                    <a:cubicBezTo>
                      <a:pt x="47" y="61"/>
                      <a:pt x="45" y="58"/>
                      <a:pt x="43" y="56"/>
                    </a:cubicBezTo>
                    <a:cubicBezTo>
                      <a:pt x="43" y="55"/>
                      <a:pt x="43" y="52"/>
                      <a:pt x="44" y="51"/>
                    </a:cubicBezTo>
                    <a:cubicBezTo>
                      <a:pt x="47" y="49"/>
                      <a:pt x="50" y="47"/>
                      <a:pt x="53" y="46"/>
                    </a:cubicBezTo>
                    <a:cubicBezTo>
                      <a:pt x="55" y="44"/>
                      <a:pt x="57" y="45"/>
                      <a:pt x="59" y="46"/>
                    </a:cubicBezTo>
                    <a:cubicBezTo>
                      <a:pt x="61" y="46"/>
                      <a:pt x="62" y="46"/>
                      <a:pt x="64" y="46"/>
                    </a:cubicBezTo>
                    <a:cubicBezTo>
                      <a:pt x="65" y="46"/>
                      <a:pt x="66" y="45"/>
                      <a:pt x="66" y="44"/>
                    </a:cubicBezTo>
                    <a:cubicBezTo>
                      <a:pt x="67" y="41"/>
                      <a:pt x="67" y="38"/>
                      <a:pt x="67" y="34"/>
                    </a:cubicBezTo>
                    <a:cubicBezTo>
                      <a:pt x="67" y="34"/>
                      <a:pt x="66" y="32"/>
                      <a:pt x="65" y="32"/>
                    </a:cubicBezTo>
                    <a:cubicBezTo>
                      <a:pt x="63" y="32"/>
                      <a:pt x="61" y="31"/>
                      <a:pt x="59" y="32"/>
                    </a:cubicBezTo>
                    <a:cubicBezTo>
                      <a:pt x="54" y="33"/>
                      <a:pt x="50" y="35"/>
                      <a:pt x="46" y="35"/>
                    </a:cubicBezTo>
                    <a:cubicBezTo>
                      <a:pt x="40" y="35"/>
                      <a:pt x="36" y="36"/>
                      <a:pt x="33" y="41"/>
                    </a:cubicBezTo>
                    <a:cubicBezTo>
                      <a:pt x="32" y="41"/>
                      <a:pt x="30" y="41"/>
                      <a:pt x="30" y="41"/>
                    </a:cubicBezTo>
                    <a:cubicBezTo>
                      <a:pt x="25" y="39"/>
                      <a:pt x="22" y="35"/>
                      <a:pt x="20" y="30"/>
                    </a:cubicBezTo>
                    <a:cubicBezTo>
                      <a:pt x="19" y="25"/>
                      <a:pt x="24" y="20"/>
                      <a:pt x="28" y="19"/>
                    </a:cubicBezTo>
                    <a:close/>
                    <a:moveTo>
                      <a:pt x="51" y="88"/>
                    </a:moveTo>
                    <a:cubicBezTo>
                      <a:pt x="52" y="88"/>
                      <a:pt x="52" y="88"/>
                      <a:pt x="52" y="88"/>
                    </a:cubicBezTo>
                    <a:cubicBezTo>
                      <a:pt x="53" y="87"/>
                      <a:pt x="54" y="86"/>
                      <a:pt x="55" y="86"/>
                    </a:cubicBezTo>
                    <a:cubicBezTo>
                      <a:pt x="56" y="87"/>
                      <a:pt x="57" y="87"/>
                      <a:pt x="57" y="89"/>
                    </a:cubicBezTo>
                    <a:cubicBezTo>
                      <a:pt x="57" y="89"/>
                      <a:pt x="56" y="90"/>
                      <a:pt x="56" y="89"/>
                    </a:cubicBezTo>
                    <a:cubicBezTo>
                      <a:pt x="54" y="89"/>
                      <a:pt x="53" y="89"/>
                      <a:pt x="52" y="88"/>
                    </a:cubicBezTo>
                    <a:cubicBezTo>
                      <a:pt x="52" y="88"/>
                      <a:pt x="52" y="88"/>
                      <a:pt x="52" y="89"/>
                    </a:cubicBezTo>
                    <a:cubicBezTo>
                      <a:pt x="51" y="89"/>
                      <a:pt x="51" y="89"/>
                      <a:pt x="51" y="89"/>
                    </a:cubicBezTo>
                    <a:cubicBezTo>
                      <a:pt x="51" y="89"/>
                      <a:pt x="51" y="89"/>
                      <a:pt x="51"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0" name="Freeform 258">
                <a:extLst>
                  <a:ext uri="{FF2B5EF4-FFF2-40B4-BE49-F238E27FC236}">
                    <a16:creationId xmlns:a16="http://schemas.microsoft.com/office/drawing/2014/main" id="{E04E4DEF-5081-4B5C-9BD8-305CBB7FB21A}"/>
                  </a:ext>
                </a:extLst>
              </p:cNvPr>
              <p:cNvSpPr>
                <a:spLocks/>
              </p:cNvSpPr>
              <p:nvPr/>
            </p:nvSpPr>
            <p:spPr bwMode="auto">
              <a:xfrm>
                <a:off x="2969" y="3172"/>
                <a:ext cx="0" cy="0"/>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1" name="Freeform 259">
                <a:extLst>
                  <a:ext uri="{FF2B5EF4-FFF2-40B4-BE49-F238E27FC236}">
                    <a16:creationId xmlns:a16="http://schemas.microsoft.com/office/drawing/2014/main" id="{66262055-856B-45BE-8D4E-ACFCF70F028F}"/>
                  </a:ext>
                </a:extLst>
              </p:cNvPr>
              <p:cNvSpPr>
                <a:spLocks/>
              </p:cNvSpPr>
              <p:nvPr/>
            </p:nvSpPr>
            <p:spPr bwMode="auto">
              <a:xfrm>
                <a:off x="2927" y="3136"/>
                <a:ext cx="43" cy="46"/>
              </a:xfrm>
              <a:custGeom>
                <a:avLst/>
                <a:gdLst>
                  <a:gd name="T0" fmla="*/ 77 w 85"/>
                  <a:gd name="T1" fmla="*/ 46 h 91"/>
                  <a:gd name="T2" fmla="*/ 77 w 85"/>
                  <a:gd name="T3" fmla="*/ 41 h 91"/>
                  <a:gd name="T4" fmla="*/ 73 w 85"/>
                  <a:gd name="T5" fmla="*/ 38 h 91"/>
                  <a:gd name="T6" fmla="*/ 69 w 85"/>
                  <a:gd name="T7" fmla="*/ 37 h 91"/>
                  <a:gd name="T8" fmla="*/ 65 w 85"/>
                  <a:gd name="T9" fmla="*/ 39 h 91"/>
                  <a:gd name="T10" fmla="*/ 54 w 85"/>
                  <a:gd name="T11" fmla="*/ 40 h 91"/>
                  <a:gd name="T12" fmla="*/ 51 w 85"/>
                  <a:gd name="T13" fmla="*/ 35 h 91"/>
                  <a:gd name="T14" fmla="*/ 51 w 85"/>
                  <a:gd name="T15" fmla="*/ 33 h 91"/>
                  <a:gd name="T16" fmla="*/ 47 w 85"/>
                  <a:gd name="T17" fmla="*/ 27 h 91"/>
                  <a:gd name="T18" fmla="*/ 43 w 85"/>
                  <a:gd name="T19" fmla="*/ 27 h 91"/>
                  <a:gd name="T20" fmla="*/ 42 w 85"/>
                  <a:gd name="T21" fmla="*/ 27 h 91"/>
                  <a:gd name="T22" fmla="*/ 42 w 85"/>
                  <a:gd name="T23" fmla="*/ 28 h 91"/>
                  <a:gd name="T24" fmla="*/ 42 w 85"/>
                  <a:gd name="T25" fmla="*/ 27 h 91"/>
                  <a:gd name="T26" fmla="*/ 43 w 85"/>
                  <a:gd name="T27" fmla="*/ 27 h 91"/>
                  <a:gd name="T28" fmla="*/ 51 w 85"/>
                  <a:gd name="T29" fmla="*/ 16 h 91"/>
                  <a:gd name="T30" fmla="*/ 58 w 85"/>
                  <a:gd name="T31" fmla="*/ 5 h 91"/>
                  <a:gd name="T32" fmla="*/ 59 w 85"/>
                  <a:gd name="T33" fmla="*/ 2 h 91"/>
                  <a:gd name="T34" fmla="*/ 54 w 85"/>
                  <a:gd name="T35" fmla="*/ 1 h 91"/>
                  <a:gd name="T36" fmla="*/ 40 w 85"/>
                  <a:gd name="T37" fmla="*/ 9 h 91"/>
                  <a:gd name="T38" fmla="*/ 20 w 85"/>
                  <a:gd name="T39" fmla="*/ 39 h 91"/>
                  <a:gd name="T40" fmla="*/ 7 w 85"/>
                  <a:gd name="T41" fmla="*/ 51 h 91"/>
                  <a:gd name="T42" fmla="*/ 7 w 85"/>
                  <a:gd name="T43" fmla="*/ 54 h 91"/>
                  <a:gd name="T44" fmla="*/ 6 w 85"/>
                  <a:gd name="T45" fmla="*/ 60 h 91"/>
                  <a:gd name="T46" fmla="*/ 1 w 85"/>
                  <a:gd name="T47" fmla="*/ 66 h 91"/>
                  <a:gd name="T48" fmla="*/ 2 w 85"/>
                  <a:gd name="T49" fmla="*/ 70 h 91"/>
                  <a:gd name="T50" fmla="*/ 7 w 85"/>
                  <a:gd name="T51" fmla="*/ 71 h 91"/>
                  <a:gd name="T52" fmla="*/ 23 w 85"/>
                  <a:gd name="T53" fmla="*/ 72 h 91"/>
                  <a:gd name="T54" fmla="*/ 36 w 85"/>
                  <a:gd name="T55" fmla="*/ 72 h 91"/>
                  <a:gd name="T56" fmla="*/ 48 w 85"/>
                  <a:gd name="T57" fmla="*/ 76 h 91"/>
                  <a:gd name="T58" fmla="*/ 48 w 85"/>
                  <a:gd name="T59" fmla="*/ 77 h 91"/>
                  <a:gd name="T60" fmla="*/ 44 w 85"/>
                  <a:gd name="T61" fmla="*/ 82 h 91"/>
                  <a:gd name="T62" fmla="*/ 44 w 85"/>
                  <a:gd name="T63" fmla="*/ 85 h 91"/>
                  <a:gd name="T64" fmla="*/ 47 w 85"/>
                  <a:gd name="T65" fmla="*/ 86 h 91"/>
                  <a:gd name="T66" fmla="*/ 52 w 85"/>
                  <a:gd name="T67" fmla="*/ 83 h 91"/>
                  <a:gd name="T68" fmla="*/ 64 w 85"/>
                  <a:gd name="T69" fmla="*/ 74 h 91"/>
                  <a:gd name="T70" fmla="*/ 65 w 85"/>
                  <a:gd name="T71" fmla="*/ 75 h 91"/>
                  <a:gd name="T72" fmla="*/ 64 w 85"/>
                  <a:gd name="T73" fmla="*/ 83 h 91"/>
                  <a:gd name="T74" fmla="*/ 64 w 85"/>
                  <a:gd name="T75" fmla="*/ 86 h 91"/>
                  <a:gd name="T76" fmla="*/ 75 w 85"/>
                  <a:gd name="T77" fmla="*/ 91 h 91"/>
                  <a:gd name="T78" fmla="*/ 80 w 85"/>
                  <a:gd name="T79" fmla="*/ 88 h 91"/>
                  <a:gd name="T80" fmla="*/ 84 w 85"/>
                  <a:gd name="T81" fmla="*/ 78 h 91"/>
                  <a:gd name="T82" fmla="*/ 82 w 85"/>
                  <a:gd name="T83" fmla="*/ 71 h 91"/>
                  <a:gd name="T84" fmla="*/ 81 w 85"/>
                  <a:gd name="T85" fmla="*/ 71 h 91"/>
                  <a:gd name="T86" fmla="*/ 81 w 85"/>
                  <a:gd name="T87" fmla="*/ 72 h 91"/>
                  <a:gd name="T88" fmla="*/ 81 w 85"/>
                  <a:gd name="T89" fmla="*/ 71 h 91"/>
                  <a:gd name="T90" fmla="*/ 81 w 85"/>
                  <a:gd name="T91" fmla="*/ 71 h 91"/>
                  <a:gd name="T92" fmla="*/ 82 w 85"/>
                  <a:gd name="T93" fmla="*/ 70 h 91"/>
                  <a:gd name="T94" fmla="*/ 75 w 85"/>
                  <a:gd name="T95" fmla="*/ 68 h 91"/>
                  <a:gd name="T96" fmla="*/ 74 w 85"/>
                  <a:gd name="T97" fmla="*/ 66 h 91"/>
                  <a:gd name="T98" fmla="*/ 76 w 85"/>
                  <a:gd name="T99" fmla="*/ 62 h 91"/>
                  <a:gd name="T100" fmla="*/ 80 w 85"/>
                  <a:gd name="T101" fmla="*/ 57 h 91"/>
                  <a:gd name="T102" fmla="*/ 81 w 85"/>
                  <a:gd name="T103" fmla="*/ 56 h 91"/>
                  <a:gd name="T104" fmla="*/ 78 w 85"/>
                  <a:gd name="T105" fmla="*/ 54 h 91"/>
                  <a:gd name="T106" fmla="*/ 74 w 85"/>
                  <a:gd name="T107" fmla="*/ 54 h 91"/>
                  <a:gd name="T108" fmla="*/ 75 w 85"/>
                  <a:gd name="T109" fmla="*/ 50 h 91"/>
                  <a:gd name="T110" fmla="*/ 77 w 85"/>
                  <a:gd name="T111" fmla="*/ 4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5" h="91">
                    <a:moveTo>
                      <a:pt x="77" y="46"/>
                    </a:moveTo>
                    <a:cubicBezTo>
                      <a:pt x="78" y="44"/>
                      <a:pt x="77" y="42"/>
                      <a:pt x="77" y="41"/>
                    </a:cubicBezTo>
                    <a:cubicBezTo>
                      <a:pt x="76" y="40"/>
                      <a:pt x="75" y="39"/>
                      <a:pt x="73" y="38"/>
                    </a:cubicBezTo>
                    <a:cubicBezTo>
                      <a:pt x="72" y="37"/>
                      <a:pt x="71" y="36"/>
                      <a:pt x="69" y="37"/>
                    </a:cubicBezTo>
                    <a:cubicBezTo>
                      <a:pt x="68" y="37"/>
                      <a:pt x="66" y="38"/>
                      <a:pt x="65" y="39"/>
                    </a:cubicBezTo>
                    <a:cubicBezTo>
                      <a:pt x="61" y="41"/>
                      <a:pt x="57" y="40"/>
                      <a:pt x="54" y="40"/>
                    </a:cubicBezTo>
                    <a:cubicBezTo>
                      <a:pt x="51" y="39"/>
                      <a:pt x="51" y="38"/>
                      <a:pt x="51" y="35"/>
                    </a:cubicBezTo>
                    <a:cubicBezTo>
                      <a:pt x="51" y="34"/>
                      <a:pt x="51" y="33"/>
                      <a:pt x="51" y="33"/>
                    </a:cubicBezTo>
                    <a:cubicBezTo>
                      <a:pt x="51" y="30"/>
                      <a:pt x="50" y="28"/>
                      <a:pt x="47" y="27"/>
                    </a:cubicBezTo>
                    <a:cubicBezTo>
                      <a:pt x="46" y="27"/>
                      <a:pt x="44" y="27"/>
                      <a:pt x="43" y="27"/>
                    </a:cubicBezTo>
                    <a:cubicBezTo>
                      <a:pt x="43" y="27"/>
                      <a:pt x="43" y="27"/>
                      <a:pt x="42" y="27"/>
                    </a:cubicBezTo>
                    <a:cubicBezTo>
                      <a:pt x="42" y="28"/>
                      <a:pt x="42" y="28"/>
                      <a:pt x="42" y="28"/>
                    </a:cubicBezTo>
                    <a:cubicBezTo>
                      <a:pt x="42" y="27"/>
                      <a:pt x="42" y="27"/>
                      <a:pt x="42" y="27"/>
                    </a:cubicBezTo>
                    <a:cubicBezTo>
                      <a:pt x="42" y="27"/>
                      <a:pt x="42" y="27"/>
                      <a:pt x="43" y="27"/>
                    </a:cubicBezTo>
                    <a:cubicBezTo>
                      <a:pt x="44" y="22"/>
                      <a:pt x="47" y="19"/>
                      <a:pt x="51" y="16"/>
                    </a:cubicBezTo>
                    <a:cubicBezTo>
                      <a:pt x="55" y="13"/>
                      <a:pt x="56" y="8"/>
                      <a:pt x="58" y="5"/>
                    </a:cubicBezTo>
                    <a:cubicBezTo>
                      <a:pt x="59" y="4"/>
                      <a:pt x="59" y="3"/>
                      <a:pt x="59" y="2"/>
                    </a:cubicBezTo>
                    <a:cubicBezTo>
                      <a:pt x="59" y="1"/>
                      <a:pt x="56" y="0"/>
                      <a:pt x="54" y="1"/>
                    </a:cubicBezTo>
                    <a:cubicBezTo>
                      <a:pt x="49" y="2"/>
                      <a:pt x="44" y="4"/>
                      <a:pt x="40" y="9"/>
                    </a:cubicBezTo>
                    <a:cubicBezTo>
                      <a:pt x="33" y="18"/>
                      <a:pt x="26" y="28"/>
                      <a:pt x="20" y="39"/>
                    </a:cubicBezTo>
                    <a:cubicBezTo>
                      <a:pt x="17" y="44"/>
                      <a:pt x="13" y="48"/>
                      <a:pt x="7" y="51"/>
                    </a:cubicBezTo>
                    <a:cubicBezTo>
                      <a:pt x="5" y="51"/>
                      <a:pt x="6" y="53"/>
                      <a:pt x="7" y="54"/>
                    </a:cubicBezTo>
                    <a:cubicBezTo>
                      <a:pt x="8" y="57"/>
                      <a:pt x="8" y="58"/>
                      <a:pt x="6" y="60"/>
                    </a:cubicBezTo>
                    <a:cubicBezTo>
                      <a:pt x="4" y="62"/>
                      <a:pt x="2" y="64"/>
                      <a:pt x="1" y="66"/>
                    </a:cubicBezTo>
                    <a:cubicBezTo>
                      <a:pt x="0" y="67"/>
                      <a:pt x="1" y="70"/>
                      <a:pt x="2" y="70"/>
                    </a:cubicBezTo>
                    <a:cubicBezTo>
                      <a:pt x="4" y="71"/>
                      <a:pt x="5" y="71"/>
                      <a:pt x="7" y="71"/>
                    </a:cubicBezTo>
                    <a:cubicBezTo>
                      <a:pt x="12" y="71"/>
                      <a:pt x="18" y="71"/>
                      <a:pt x="23" y="72"/>
                    </a:cubicBezTo>
                    <a:cubicBezTo>
                      <a:pt x="28" y="73"/>
                      <a:pt x="32" y="73"/>
                      <a:pt x="36" y="72"/>
                    </a:cubicBezTo>
                    <a:cubicBezTo>
                      <a:pt x="41" y="71"/>
                      <a:pt x="44" y="74"/>
                      <a:pt x="48" y="76"/>
                    </a:cubicBezTo>
                    <a:cubicBezTo>
                      <a:pt x="49" y="76"/>
                      <a:pt x="49" y="77"/>
                      <a:pt x="48" y="77"/>
                    </a:cubicBezTo>
                    <a:cubicBezTo>
                      <a:pt x="47" y="79"/>
                      <a:pt x="45" y="80"/>
                      <a:pt x="44" y="82"/>
                    </a:cubicBezTo>
                    <a:cubicBezTo>
                      <a:pt x="43" y="82"/>
                      <a:pt x="43" y="84"/>
                      <a:pt x="44" y="85"/>
                    </a:cubicBezTo>
                    <a:cubicBezTo>
                      <a:pt x="44" y="85"/>
                      <a:pt x="46" y="86"/>
                      <a:pt x="47" y="86"/>
                    </a:cubicBezTo>
                    <a:cubicBezTo>
                      <a:pt x="49" y="86"/>
                      <a:pt x="51" y="85"/>
                      <a:pt x="52" y="83"/>
                    </a:cubicBezTo>
                    <a:cubicBezTo>
                      <a:pt x="55" y="79"/>
                      <a:pt x="60" y="78"/>
                      <a:pt x="64" y="74"/>
                    </a:cubicBezTo>
                    <a:cubicBezTo>
                      <a:pt x="64" y="74"/>
                      <a:pt x="65" y="75"/>
                      <a:pt x="65" y="75"/>
                    </a:cubicBezTo>
                    <a:cubicBezTo>
                      <a:pt x="64" y="78"/>
                      <a:pt x="64" y="81"/>
                      <a:pt x="64" y="83"/>
                    </a:cubicBezTo>
                    <a:cubicBezTo>
                      <a:pt x="63" y="84"/>
                      <a:pt x="64" y="86"/>
                      <a:pt x="64" y="86"/>
                    </a:cubicBezTo>
                    <a:cubicBezTo>
                      <a:pt x="68" y="88"/>
                      <a:pt x="70" y="91"/>
                      <a:pt x="75" y="91"/>
                    </a:cubicBezTo>
                    <a:cubicBezTo>
                      <a:pt x="76" y="91"/>
                      <a:pt x="79" y="90"/>
                      <a:pt x="80" y="88"/>
                    </a:cubicBezTo>
                    <a:cubicBezTo>
                      <a:pt x="82" y="85"/>
                      <a:pt x="83" y="81"/>
                      <a:pt x="84" y="78"/>
                    </a:cubicBezTo>
                    <a:cubicBezTo>
                      <a:pt x="85" y="75"/>
                      <a:pt x="84" y="73"/>
                      <a:pt x="82" y="71"/>
                    </a:cubicBezTo>
                    <a:cubicBezTo>
                      <a:pt x="82" y="71"/>
                      <a:pt x="82" y="71"/>
                      <a:pt x="81" y="71"/>
                    </a:cubicBezTo>
                    <a:cubicBezTo>
                      <a:pt x="81" y="71"/>
                      <a:pt x="81" y="72"/>
                      <a:pt x="81" y="72"/>
                    </a:cubicBezTo>
                    <a:cubicBezTo>
                      <a:pt x="81" y="72"/>
                      <a:pt x="81" y="71"/>
                      <a:pt x="81" y="71"/>
                    </a:cubicBezTo>
                    <a:cubicBezTo>
                      <a:pt x="81" y="71"/>
                      <a:pt x="81" y="71"/>
                      <a:pt x="81" y="71"/>
                    </a:cubicBezTo>
                    <a:cubicBezTo>
                      <a:pt x="82" y="71"/>
                      <a:pt x="82" y="71"/>
                      <a:pt x="82" y="70"/>
                    </a:cubicBezTo>
                    <a:cubicBezTo>
                      <a:pt x="80" y="68"/>
                      <a:pt x="78" y="68"/>
                      <a:pt x="75" y="68"/>
                    </a:cubicBezTo>
                    <a:cubicBezTo>
                      <a:pt x="74" y="69"/>
                      <a:pt x="73" y="67"/>
                      <a:pt x="74" y="66"/>
                    </a:cubicBezTo>
                    <a:cubicBezTo>
                      <a:pt x="74" y="65"/>
                      <a:pt x="75" y="63"/>
                      <a:pt x="76" y="62"/>
                    </a:cubicBezTo>
                    <a:cubicBezTo>
                      <a:pt x="77" y="60"/>
                      <a:pt x="79" y="59"/>
                      <a:pt x="80" y="57"/>
                    </a:cubicBezTo>
                    <a:cubicBezTo>
                      <a:pt x="81" y="57"/>
                      <a:pt x="81" y="56"/>
                      <a:pt x="81" y="56"/>
                    </a:cubicBezTo>
                    <a:cubicBezTo>
                      <a:pt x="80" y="55"/>
                      <a:pt x="79" y="54"/>
                      <a:pt x="78" y="54"/>
                    </a:cubicBezTo>
                    <a:cubicBezTo>
                      <a:pt x="77" y="55"/>
                      <a:pt x="75" y="56"/>
                      <a:pt x="74" y="54"/>
                    </a:cubicBezTo>
                    <a:cubicBezTo>
                      <a:pt x="73" y="52"/>
                      <a:pt x="74" y="51"/>
                      <a:pt x="75" y="50"/>
                    </a:cubicBezTo>
                    <a:cubicBezTo>
                      <a:pt x="76" y="48"/>
                      <a:pt x="77" y="47"/>
                      <a:pt x="7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2" name="Freeform 260">
                <a:extLst>
                  <a:ext uri="{FF2B5EF4-FFF2-40B4-BE49-F238E27FC236}">
                    <a16:creationId xmlns:a16="http://schemas.microsoft.com/office/drawing/2014/main" id="{AFD67898-41CD-49B2-B548-060E922D85F3}"/>
                  </a:ext>
                </a:extLst>
              </p:cNvPr>
              <p:cNvSpPr>
                <a:spLocks/>
              </p:cNvSpPr>
              <p:nvPr/>
            </p:nvSpPr>
            <p:spPr bwMode="auto">
              <a:xfrm>
                <a:off x="2707" y="2724"/>
                <a:ext cx="52" cy="29"/>
              </a:xfrm>
              <a:custGeom>
                <a:avLst/>
                <a:gdLst>
                  <a:gd name="T0" fmla="*/ 2 w 102"/>
                  <a:gd name="T1" fmla="*/ 45 h 57"/>
                  <a:gd name="T2" fmla="*/ 13 w 102"/>
                  <a:gd name="T3" fmla="*/ 49 h 57"/>
                  <a:gd name="T4" fmla="*/ 19 w 102"/>
                  <a:gd name="T5" fmla="*/ 55 h 57"/>
                  <a:gd name="T6" fmla="*/ 27 w 102"/>
                  <a:gd name="T7" fmla="*/ 56 h 57"/>
                  <a:gd name="T8" fmla="*/ 34 w 102"/>
                  <a:gd name="T9" fmla="*/ 50 h 57"/>
                  <a:gd name="T10" fmla="*/ 37 w 102"/>
                  <a:gd name="T11" fmla="*/ 50 h 57"/>
                  <a:gd name="T12" fmla="*/ 42 w 102"/>
                  <a:gd name="T13" fmla="*/ 49 h 57"/>
                  <a:gd name="T14" fmla="*/ 49 w 102"/>
                  <a:gd name="T15" fmla="*/ 38 h 57"/>
                  <a:gd name="T16" fmla="*/ 58 w 102"/>
                  <a:gd name="T17" fmla="*/ 29 h 57"/>
                  <a:gd name="T18" fmla="*/ 61 w 102"/>
                  <a:gd name="T19" fmla="*/ 28 h 57"/>
                  <a:gd name="T20" fmla="*/ 61 w 102"/>
                  <a:gd name="T21" fmla="*/ 32 h 57"/>
                  <a:gd name="T22" fmla="*/ 54 w 102"/>
                  <a:gd name="T23" fmla="*/ 43 h 57"/>
                  <a:gd name="T24" fmla="*/ 54 w 102"/>
                  <a:gd name="T25" fmla="*/ 50 h 57"/>
                  <a:gd name="T26" fmla="*/ 60 w 102"/>
                  <a:gd name="T27" fmla="*/ 52 h 57"/>
                  <a:gd name="T28" fmla="*/ 63 w 102"/>
                  <a:gd name="T29" fmla="*/ 49 h 57"/>
                  <a:gd name="T30" fmla="*/ 73 w 102"/>
                  <a:gd name="T31" fmla="*/ 43 h 57"/>
                  <a:gd name="T32" fmla="*/ 77 w 102"/>
                  <a:gd name="T33" fmla="*/ 41 h 57"/>
                  <a:gd name="T34" fmla="*/ 81 w 102"/>
                  <a:gd name="T35" fmla="*/ 38 h 57"/>
                  <a:gd name="T36" fmla="*/ 91 w 102"/>
                  <a:gd name="T37" fmla="*/ 22 h 57"/>
                  <a:gd name="T38" fmla="*/ 95 w 102"/>
                  <a:gd name="T39" fmla="*/ 19 h 57"/>
                  <a:gd name="T40" fmla="*/ 99 w 102"/>
                  <a:gd name="T41" fmla="*/ 17 h 57"/>
                  <a:gd name="T42" fmla="*/ 102 w 102"/>
                  <a:gd name="T43" fmla="*/ 13 h 57"/>
                  <a:gd name="T44" fmla="*/ 102 w 102"/>
                  <a:gd name="T45" fmla="*/ 6 h 57"/>
                  <a:gd name="T46" fmla="*/ 99 w 102"/>
                  <a:gd name="T47" fmla="*/ 1 h 57"/>
                  <a:gd name="T48" fmla="*/ 94 w 102"/>
                  <a:gd name="T49" fmla="*/ 3 h 57"/>
                  <a:gd name="T50" fmla="*/ 89 w 102"/>
                  <a:gd name="T51" fmla="*/ 5 h 57"/>
                  <a:gd name="T52" fmla="*/ 75 w 102"/>
                  <a:gd name="T53" fmla="*/ 1 h 57"/>
                  <a:gd name="T54" fmla="*/ 66 w 102"/>
                  <a:gd name="T55" fmla="*/ 3 h 57"/>
                  <a:gd name="T56" fmla="*/ 29 w 102"/>
                  <a:gd name="T57" fmla="*/ 22 h 57"/>
                  <a:gd name="T58" fmla="*/ 20 w 102"/>
                  <a:gd name="T59" fmla="*/ 25 h 57"/>
                  <a:gd name="T60" fmla="*/ 5 w 102"/>
                  <a:gd name="T61" fmla="*/ 32 h 57"/>
                  <a:gd name="T62" fmla="*/ 0 w 102"/>
                  <a:gd name="T63" fmla="*/ 43 h 57"/>
                  <a:gd name="T64" fmla="*/ 2 w 102"/>
                  <a:gd name="T65" fmla="*/ 4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2" h="57">
                    <a:moveTo>
                      <a:pt x="2" y="45"/>
                    </a:moveTo>
                    <a:cubicBezTo>
                      <a:pt x="7" y="46"/>
                      <a:pt x="10" y="48"/>
                      <a:pt x="13" y="49"/>
                    </a:cubicBezTo>
                    <a:cubicBezTo>
                      <a:pt x="16" y="51"/>
                      <a:pt x="17" y="53"/>
                      <a:pt x="19" y="55"/>
                    </a:cubicBezTo>
                    <a:cubicBezTo>
                      <a:pt x="21" y="57"/>
                      <a:pt x="25" y="57"/>
                      <a:pt x="27" y="56"/>
                    </a:cubicBezTo>
                    <a:cubicBezTo>
                      <a:pt x="29" y="54"/>
                      <a:pt x="32" y="52"/>
                      <a:pt x="34" y="50"/>
                    </a:cubicBezTo>
                    <a:cubicBezTo>
                      <a:pt x="35" y="49"/>
                      <a:pt x="36" y="49"/>
                      <a:pt x="37" y="50"/>
                    </a:cubicBezTo>
                    <a:cubicBezTo>
                      <a:pt x="39" y="50"/>
                      <a:pt x="41" y="50"/>
                      <a:pt x="42" y="49"/>
                    </a:cubicBezTo>
                    <a:cubicBezTo>
                      <a:pt x="44" y="45"/>
                      <a:pt x="46" y="41"/>
                      <a:pt x="49" y="38"/>
                    </a:cubicBezTo>
                    <a:cubicBezTo>
                      <a:pt x="52" y="35"/>
                      <a:pt x="55" y="32"/>
                      <a:pt x="58" y="29"/>
                    </a:cubicBezTo>
                    <a:cubicBezTo>
                      <a:pt x="59" y="28"/>
                      <a:pt x="60" y="28"/>
                      <a:pt x="61" y="28"/>
                    </a:cubicBezTo>
                    <a:cubicBezTo>
                      <a:pt x="62" y="28"/>
                      <a:pt x="63" y="30"/>
                      <a:pt x="61" y="32"/>
                    </a:cubicBezTo>
                    <a:cubicBezTo>
                      <a:pt x="59" y="36"/>
                      <a:pt x="56" y="40"/>
                      <a:pt x="54" y="43"/>
                    </a:cubicBezTo>
                    <a:cubicBezTo>
                      <a:pt x="53" y="45"/>
                      <a:pt x="54" y="48"/>
                      <a:pt x="54" y="50"/>
                    </a:cubicBezTo>
                    <a:cubicBezTo>
                      <a:pt x="55" y="52"/>
                      <a:pt x="58" y="53"/>
                      <a:pt x="60" y="52"/>
                    </a:cubicBezTo>
                    <a:cubicBezTo>
                      <a:pt x="61" y="51"/>
                      <a:pt x="63" y="50"/>
                      <a:pt x="63" y="49"/>
                    </a:cubicBezTo>
                    <a:cubicBezTo>
                      <a:pt x="65" y="45"/>
                      <a:pt x="68" y="43"/>
                      <a:pt x="73" y="43"/>
                    </a:cubicBezTo>
                    <a:cubicBezTo>
                      <a:pt x="74" y="43"/>
                      <a:pt x="76" y="42"/>
                      <a:pt x="77" y="41"/>
                    </a:cubicBezTo>
                    <a:cubicBezTo>
                      <a:pt x="79" y="40"/>
                      <a:pt x="81" y="39"/>
                      <a:pt x="81" y="38"/>
                    </a:cubicBezTo>
                    <a:cubicBezTo>
                      <a:pt x="84" y="32"/>
                      <a:pt x="91" y="29"/>
                      <a:pt x="91" y="22"/>
                    </a:cubicBezTo>
                    <a:cubicBezTo>
                      <a:pt x="92" y="21"/>
                      <a:pt x="94" y="19"/>
                      <a:pt x="95" y="19"/>
                    </a:cubicBezTo>
                    <a:cubicBezTo>
                      <a:pt x="96" y="18"/>
                      <a:pt x="98" y="17"/>
                      <a:pt x="99" y="17"/>
                    </a:cubicBezTo>
                    <a:cubicBezTo>
                      <a:pt x="101" y="16"/>
                      <a:pt x="102" y="14"/>
                      <a:pt x="102" y="13"/>
                    </a:cubicBezTo>
                    <a:cubicBezTo>
                      <a:pt x="102" y="10"/>
                      <a:pt x="102" y="8"/>
                      <a:pt x="102" y="6"/>
                    </a:cubicBezTo>
                    <a:cubicBezTo>
                      <a:pt x="102" y="4"/>
                      <a:pt x="100" y="0"/>
                      <a:pt x="99" y="1"/>
                    </a:cubicBezTo>
                    <a:cubicBezTo>
                      <a:pt x="97" y="1"/>
                      <a:pt x="95" y="2"/>
                      <a:pt x="94" y="3"/>
                    </a:cubicBezTo>
                    <a:cubicBezTo>
                      <a:pt x="92" y="5"/>
                      <a:pt x="90" y="6"/>
                      <a:pt x="89" y="5"/>
                    </a:cubicBezTo>
                    <a:cubicBezTo>
                      <a:pt x="84" y="1"/>
                      <a:pt x="79" y="2"/>
                      <a:pt x="75" y="1"/>
                    </a:cubicBezTo>
                    <a:cubicBezTo>
                      <a:pt x="72" y="0"/>
                      <a:pt x="68" y="1"/>
                      <a:pt x="66" y="3"/>
                    </a:cubicBezTo>
                    <a:cubicBezTo>
                      <a:pt x="54" y="11"/>
                      <a:pt x="43" y="18"/>
                      <a:pt x="29" y="22"/>
                    </a:cubicBezTo>
                    <a:cubicBezTo>
                      <a:pt x="26" y="23"/>
                      <a:pt x="23" y="25"/>
                      <a:pt x="20" y="25"/>
                    </a:cubicBezTo>
                    <a:cubicBezTo>
                      <a:pt x="15" y="26"/>
                      <a:pt x="10" y="29"/>
                      <a:pt x="5" y="32"/>
                    </a:cubicBezTo>
                    <a:cubicBezTo>
                      <a:pt x="1" y="34"/>
                      <a:pt x="0" y="39"/>
                      <a:pt x="0" y="43"/>
                    </a:cubicBezTo>
                    <a:cubicBezTo>
                      <a:pt x="0" y="44"/>
                      <a:pt x="1" y="45"/>
                      <a:pt x="2"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3" name="Freeform 261">
                <a:extLst>
                  <a:ext uri="{FF2B5EF4-FFF2-40B4-BE49-F238E27FC236}">
                    <a16:creationId xmlns:a16="http://schemas.microsoft.com/office/drawing/2014/main" id="{C4E80988-F069-4AF7-BFA9-F4E56825CC25}"/>
                  </a:ext>
                </a:extLst>
              </p:cNvPr>
              <p:cNvSpPr>
                <a:spLocks/>
              </p:cNvSpPr>
              <p:nvPr/>
            </p:nvSpPr>
            <p:spPr bwMode="auto">
              <a:xfrm>
                <a:off x="3382" y="2763"/>
                <a:ext cx="42" cy="28"/>
              </a:xfrm>
              <a:custGeom>
                <a:avLst/>
                <a:gdLst>
                  <a:gd name="T0" fmla="*/ 2 w 82"/>
                  <a:gd name="T1" fmla="*/ 23 h 55"/>
                  <a:gd name="T2" fmla="*/ 14 w 82"/>
                  <a:gd name="T3" fmla="*/ 34 h 55"/>
                  <a:gd name="T4" fmla="*/ 21 w 82"/>
                  <a:gd name="T5" fmla="*/ 33 h 55"/>
                  <a:gd name="T6" fmla="*/ 22 w 82"/>
                  <a:gd name="T7" fmla="*/ 32 h 55"/>
                  <a:gd name="T8" fmla="*/ 23 w 82"/>
                  <a:gd name="T9" fmla="*/ 32 h 55"/>
                  <a:gd name="T10" fmla="*/ 27 w 82"/>
                  <a:gd name="T11" fmla="*/ 31 h 55"/>
                  <a:gd name="T12" fmla="*/ 28 w 82"/>
                  <a:gd name="T13" fmla="*/ 31 h 55"/>
                  <a:gd name="T14" fmla="*/ 26 w 82"/>
                  <a:gd name="T15" fmla="*/ 32 h 55"/>
                  <a:gd name="T16" fmla="*/ 23 w 82"/>
                  <a:gd name="T17" fmla="*/ 32 h 55"/>
                  <a:gd name="T18" fmla="*/ 22 w 82"/>
                  <a:gd name="T19" fmla="*/ 33 h 55"/>
                  <a:gd name="T20" fmla="*/ 21 w 82"/>
                  <a:gd name="T21" fmla="*/ 33 h 55"/>
                  <a:gd name="T22" fmla="*/ 19 w 82"/>
                  <a:gd name="T23" fmla="*/ 36 h 55"/>
                  <a:gd name="T24" fmla="*/ 19 w 82"/>
                  <a:gd name="T25" fmla="*/ 41 h 55"/>
                  <a:gd name="T26" fmla="*/ 27 w 82"/>
                  <a:gd name="T27" fmla="*/ 46 h 55"/>
                  <a:gd name="T28" fmla="*/ 36 w 82"/>
                  <a:gd name="T29" fmla="*/ 48 h 55"/>
                  <a:gd name="T30" fmla="*/ 46 w 82"/>
                  <a:gd name="T31" fmla="*/ 51 h 55"/>
                  <a:gd name="T32" fmla="*/ 58 w 82"/>
                  <a:gd name="T33" fmla="*/ 50 h 55"/>
                  <a:gd name="T34" fmla="*/ 63 w 82"/>
                  <a:gd name="T35" fmla="*/ 47 h 55"/>
                  <a:gd name="T36" fmla="*/ 73 w 82"/>
                  <a:gd name="T37" fmla="*/ 39 h 55"/>
                  <a:gd name="T38" fmla="*/ 78 w 82"/>
                  <a:gd name="T39" fmla="*/ 30 h 55"/>
                  <a:gd name="T40" fmla="*/ 82 w 82"/>
                  <a:gd name="T41" fmla="*/ 13 h 55"/>
                  <a:gd name="T42" fmla="*/ 73 w 82"/>
                  <a:gd name="T43" fmla="*/ 10 h 55"/>
                  <a:gd name="T44" fmla="*/ 56 w 82"/>
                  <a:gd name="T45" fmla="*/ 5 h 55"/>
                  <a:gd name="T46" fmla="*/ 49 w 82"/>
                  <a:gd name="T47" fmla="*/ 7 h 55"/>
                  <a:gd name="T48" fmla="*/ 44 w 82"/>
                  <a:gd name="T49" fmla="*/ 5 h 55"/>
                  <a:gd name="T50" fmla="*/ 43 w 82"/>
                  <a:gd name="T51" fmla="*/ 2 h 55"/>
                  <a:gd name="T52" fmla="*/ 39 w 82"/>
                  <a:gd name="T53" fmla="*/ 1 h 55"/>
                  <a:gd name="T54" fmla="*/ 37 w 82"/>
                  <a:gd name="T55" fmla="*/ 3 h 55"/>
                  <a:gd name="T56" fmla="*/ 36 w 82"/>
                  <a:gd name="T57" fmla="*/ 8 h 55"/>
                  <a:gd name="T58" fmla="*/ 35 w 82"/>
                  <a:gd name="T59" fmla="*/ 12 h 55"/>
                  <a:gd name="T60" fmla="*/ 31 w 82"/>
                  <a:gd name="T61" fmla="*/ 11 h 55"/>
                  <a:gd name="T62" fmla="*/ 30 w 82"/>
                  <a:gd name="T63" fmla="*/ 10 h 55"/>
                  <a:gd name="T64" fmla="*/ 17 w 82"/>
                  <a:gd name="T65" fmla="*/ 4 h 55"/>
                  <a:gd name="T66" fmla="*/ 15 w 82"/>
                  <a:gd name="T67" fmla="*/ 2 h 55"/>
                  <a:gd name="T68" fmla="*/ 10 w 82"/>
                  <a:gd name="T69" fmla="*/ 4 h 55"/>
                  <a:gd name="T70" fmla="*/ 10 w 82"/>
                  <a:gd name="T71" fmla="*/ 8 h 55"/>
                  <a:gd name="T72" fmla="*/ 9 w 82"/>
                  <a:gd name="T73" fmla="*/ 10 h 55"/>
                  <a:gd name="T74" fmla="*/ 6 w 82"/>
                  <a:gd name="T75" fmla="*/ 9 h 55"/>
                  <a:gd name="T76" fmla="*/ 3 w 82"/>
                  <a:gd name="T77" fmla="*/ 9 h 55"/>
                  <a:gd name="T78" fmla="*/ 1 w 82"/>
                  <a:gd name="T79" fmla="*/ 17 h 55"/>
                  <a:gd name="T80" fmla="*/ 2 w 82"/>
                  <a:gd name="T81" fmla="*/ 2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2" h="55">
                    <a:moveTo>
                      <a:pt x="2" y="23"/>
                    </a:moveTo>
                    <a:cubicBezTo>
                      <a:pt x="4" y="31"/>
                      <a:pt x="6" y="33"/>
                      <a:pt x="14" y="34"/>
                    </a:cubicBezTo>
                    <a:cubicBezTo>
                      <a:pt x="16" y="34"/>
                      <a:pt x="19" y="33"/>
                      <a:pt x="21" y="33"/>
                    </a:cubicBezTo>
                    <a:cubicBezTo>
                      <a:pt x="21" y="33"/>
                      <a:pt x="22" y="33"/>
                      <a:pt x="22" y="32"/>
                    </a:cubicBezTo>
                    <a:cubicBezTo>
                      <a:pt x="22" y="32"/>
                      <a:pt x="23" y="32"/>
                      <a:pt x="23" y="32"/>
                    </a:cubicBezTo>
                    <a:cubicBezTo>
                      <a:pt x="24" y="32"/>
                      <a:pt x="25" y="31"/>
                      <a:pt x="27" y="31"/>
                    </a:cubicBezTo>
                    <a:cubicBezTo>
                      <a:pt x="27" y="31"/>
                      <a:pt x="28" y="31"/>
                      <a:pt x="28" y="31"/>
                    </a:cubicBezTo>
                    <a:cubicBezTo>
                      <a:pt x="29" y="32"/>
                      <a:pt x="28" y="32"/>
                      <a:pt x="26" y="32"/>
                    </a:cubicBezTo>
                    <a:cubicBezTo>
                      <a:pt x="25" y="32"/>
                      <a:pt x="24" y="32"/>
                      <a:pt x="23" y="32"/>
                    </a:cubicBezTo>
                    <a:cubicBezTo>
                      <a:pt x="23" y="33"/>
                      <a:pt x="23" y="33"/>
                      <a:pt x="22" y="33"/>
                    </a:cubicBezTo>
                    <a:cubicBezTo>
                      <a:pt x="22" y="33"/>
                      <a:pt x="22" y="33"/>
                      <a:pt x="21" y="33"/>
                    </a:cubicBezTo>
                    <a:cubicBezTo>
                      <a:pt x="20" y="34"/>
                      <a:pt x="19" y="35"/>
                      <a:pt x="19" y="36"/>
                    </a:cubicBezTo>
                    <a:cubicBezTo>
                      <a:pt x="17" y="38"/>
                      <a:pt x="17" y="40"/>
                      <a:pt x="19" y="41"/>
                    </a:cubicBezTo>
                    <a:cubicBezTo>
                      <a:pt x="21" y="43"/>
                      <a:pt x="24" y="44"/>
                      <a:pt x="27" y="46"/>
                    </a:cubicBezTo>
                    <a:cubicBezTo>
                      <a:pt x="30" y="48"/>
                      <a:pt x="33" y="49"/>
                      <a:pt x="36" y="48"/>
                    </a:cubicBezTo>
                    <a:cubicBezTo>
                      <a:pt x="40" y="47"/>
                      <a:pt x="43" y="47"/>
                      <a:pt x="46" y="51"/>
                    </a:cubicBezTo>
                    <a:cubicBezTo>
                      <a:pt x="50" y="55"/>
                      <a:pt x="53" y="54"/>
                      <a:pt x="58" y="50"/>
                    </a:cubicBezTo>
                    <a:cubicBezTo>
                      <a:pt x="59" y="49"/>
                      <a:pt x="61" y="47"/>
                      <a:pt x="63" y="47"/>
                    </a:cubicBezTo>
                    <a:cubicBezTo>
                      <a:pt x="69" y="47"/>
                      <a:pt x="72" y="45"/>
                      <a:pt x="73" y="39"/>
                    </a:cubicBezTo>
                    <a:cubicBezTo>
                      <a:pt x="74" y="36"/>
                      <a:pt x="76" y="33"/>
                      <a:pt x="78" y="30"/>
                    </a:cubicBezTo>
                    <a:cubicBezTo>
                      <a:pt x="82" y="25"/>
                      <a:pt x="82" y="20"/>
                      <a:pt x="82" y="13"/>
                    </a:cubicBezTo>
                    <a:cubicBezTo>
                      <a:pt x="79" y="12"/>
                      <a:pt x="76" y="10"/>
                      <a:pt x="73" y="10"/>
                    </a:cubicBezTo>
                    <a:cubicBezTo>
                      <a:pt x="67" y="9"/>
                      <a:pt x="62" y="8"/>
                      <a:pt x="56" y="5"/>
                    </a:cubicBezTo>
                    <a:cubicBezTo>
                      <a:pt x="53" y="4"/>
                      <a:pt x="51" y="5"/>
                      <a:pt x="49" y="7"/>
                    </a:cubicBezTo>
                    <a:cubicBezTo>
                      <a:pt x="46" y="9"/>
                      <a:pt x="46" y="9"/>
                      <a:pt x="44" y="5"/>
                    </a:cubicBezTo>
                    <a:cubicBezTo>
                      <a:pt x="44" y="4"/>
                      <a:pt x="44" y="3"/>
                      <a:pt x="43" y="2"/>
                    </a:cubicBezTo>
                    <a:cubicBezTo>
                      <a:pt x="42" y="1"/>
                      <a:pt x="40" y="0"/>
                      <a:pt x="39" y="1"/>
                    </a:cubicBezTo>
                    <a:cubicBezTo>
                      <a:pt x="38" y="1"/>
                      <a:pt x="37" y="2"/>
                      <a:pt x="37" y="3"/>
                    </a:cubicBezTo>
                    <a:cubicBezTo>
                      <a:pt x="36" y="4"/>
                      <a:pt x="36" y="6"/>
                      <a:pt x="36" y="8"/>
                    </a:cubicBezTo>
                    <a:cubicBezTo>
                      <a:pt x="36" y="9"/>
                      <a:pt x="36" y="11"/>
                      <a:pt x="35" y="12"/>
                    </a:cubicBezTo>
                    <a:cubicBezTo>
                      <a:pt x="33" y="14"/>
                      <a:pt x="32" y="11"/>
                      <a:pt x="31" y="11"/>
                    </a:cubicBezTo>
                    <a:cubicBezTo>
                      <a:pt x="31" y="10"/>
                      <a:pt x="30" y="10"/>
                      <a:pt x="30" y="10"/>
                    </a:cubicBezTo>
                    <a:cubicBezTo>
                      <a:pt x="24" y="10"/>
                      <a:pt x="20" y="8"/>
                      <a:pt x="17" y="4"/>
                    </a:cubicBezTo>
                    <a:cubicBezTo>
                      <a:pt x="17" y="3"/>
                      <a:pt x="15" y="2"/>
                      <a:pt x="15" y="2"/>
                    </a:cubicBezTo>
                    <a:cubicBezTo>
                      <a:pt x="13" y="0"/>
                      <a:pt x="10" y="2"/>
                      <a:pt x="10" y="4"/>
                    </a:cubicBezTo>
                    <a:cubicBezTo>
                      <a:pt x="10" y="5"/>
                      <a:pt x="10" y="6"/>
                      <a:pt x="10" y="8"/>
                    </a:cubicBezTo>
                    <a:cubicBezTo>
                      <a:pt x="10" y="8"/>
                      <a:pt x="9" y="10"/>
                      <a:pt x="9" y="10"/>
                    </a:cubicBezTo>
                    <a:cubicBezTo>
                      <a:pt x="8" y="10"/>
                      <a:pt x="7" y="9"/>
                      <a:pt x="6" y="9"/>
                    </a:cubicBezTo>
                    <a:cubicBezTo>
                      <a:pt x="5" y="9"/>
                      <a:pt x="3" y="9"/>
                      <a:pt x="3" y="9"/>
                    </a:cubicBezTo>
                    <a:cubicBezTo>
                      <a:pt x="2" y="12"/>
                      <a:pt x="0" y="14"/>
                      <a:pt x="1" y="17"/>
                    </a:cubicBezTo>
                    <a:cubicBezTo>
                      <a:pt x="1" y="19"/>
                      <a:pt x="2" y="21"/>
                      <a:pt x="2"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4" name="Freeform 262">
                <a:extLst>
                  <a:ext uri="{FF2B5EF4-FFF2-40B4-BE49-F238E27FC236}">
                    <a16:creationId xmlns:a16="http://schemas.microsoft.com/office/drawing/2014/main" id="{849A0CD1-3C2A-4E32-BA7E-4617E9FB961B}"/>
                  </a:ext>
                </a:extLst>
              </p:cNvPr>
              <p:cNvSpPr>
                <a:spLocks/>
              </p:cNvSpPr>
              <p:nvPr/>
            </p:nvSpPr>
            <p:spPr bwMode="auto">
              <a:xfrm>
                <a:off x="2798" y="2761"/>
                <a:ext cx="36" cy="40"/>
              </a:xfrm>
              <a:custGeom>
                <a:avLst/>
                <a:gdLst>
                  <a:gd name="T0" fmla="*/ 7 w 70"/>
                  <a:gd name="T1" fmla="*/ 2 h 78"/>
                  <a:gd name="T2" fmla="*/ 5 w 70"/>
                  <a:gd name="T3" fmla="*/ 8 h 78"/>
                  <a:gd name="T4" fmla="*/ 1 w 70"/>
                  <a:gd name="T5" fmla="*/ 19 h 78"/>
                  <a:gd name="T6" fmla="*/ 0 w 70"/>
                  <a:gd name="T7" fmla="*/ 22 h 78"/>
                  <a:gd name="T8" fmla="*/ 1 w 70"/>
                  <a:gd name="T9" fmla="*/ 38 h 78"/>
                  <a:gd name="T10" fmla="*/ 3 w 70"/>
                  <a:gd name="T11" fmla="*/ 40 h 78"/>
                  <a:gd name="T12" fmla="*/ 5 w 70"/>
                  <a:gd name="T13" fmla="*/ 42 h 78"/>
                  <a:gd name="T14" fmla="*/ 11 w 70"/>
                  <a:gd name="T15" fmla="*/ 49 h 78"/>
                  <a:gd name="T16" fmla="*/ 26 w 70"/>
                  <a:gd name="T17" fmla="*/ 50 h 78"/>
                  <a:gd name="T18" fmla="*/ 27 w 70"/>
                  <a:gd name="T19" fmla="*/ 51 h 78"/>
                  <a:gd name="T20" fmla="*/ 26 w 70"/>
                  <a:gd name="T21" fmla="*/ 54 h 78"/>
                  <a:gd name="T22" fmla="*/ 20 w 70"/>
                  <a:gd name="T23" fmla="*/ 56 h 78"/>
                  <a:gd name="T24" fmla="*/ 15 w 70"/>
                  <a:gd name="T25" fmla="*/ 62 h 78"/>
                  <a:gd name="T26" fmla="*/ 14 w 70"/>
                  <a:gd name="T27" fmla="*/ 68 h 78"/>
                  <a:gd name="T28" fmla="*/ 17 w 70"/>
                  <a:gd name="T29" fmla="*/ 73 h 78"/>
                  <a:gd name="T30" fmla="*/ 30 w 70"/>
                  <a:gd name="T31" fmla="*/ 77 h 78"/>
                  <a:gd name="T32" fmla="*/ 41 w 70"/>
                  <a:gd name="T33" fmla="*/ 72 h 78"/>
                  <a:gd name="T34" fmla="*/ 42 w 70"/>
                  <a:gd name="T35" fmla="*/ 68 h 78"/>
                  <a:gd name="T36" fmla="*/ 50 w 70"/>
                  <a:gd name="T37" fmla="*/ 62 h 78"/>
                  <a:gd name="T38" fmla="*/ 54 w 70"/>
                  <a:gd name="T39" fmla="*/ 53 h 78"/>
                  <a:gd name="T40" fmla="*/ 61 w 70"/>
                  <a:gd name="T41" fmla="*/ 44 h 78"/>
                  <a:gd name="T42" fmla="*/ 62 w 70"/>
                  <a:gd name="T43" fmla="*/ 42 h 78"/>
                  <a:gd name="T44" fmla="*/ 69 w 70"/>
                  <a:gd name="T45" fmla="*/ 28 h 78"/>
                  <a:gd name="T46" fmla="*/ 69 w 70"/>
                  <a:gd name="T47" fmla="*/ 25 h 78"/>
                  <a:gd name="T48" fmla="*/ 67 w 70"/>
                  <a:gd name="T49" fmla="*/ 19 h 78"/>
                  <a:gd name="T50" fmla="*/ 63 w 70"/>
                  <a:gd name="T51" fmla="*/ 17 h 78"/>
                  <a:gd name="T52" fmla="*/ 54 w 70"/>
                  <a:gd name="T53" fmla="*/ 13 h 78"/>
                  <a:gd name="T54" fmla="*/ 40 w 70"/>
                  <a:gd name="T55" fmla="*/ 13 h 78"/>
                  <a:gd name="T56" fmla="*/ 37 w 70"/>
                  <a:gd name="T57" fmla="*/ 22 h 78"/>
                  <a:gd name="T58" fmla="*/ 37 w 70"/>
                  <a:gd name="T59" fmla="*/ 33 h 78"/>
                  <a:gd name="T60" fmla="*/ 36 w 70"/>
                  <a:gd name="T61" fmla="*/ 35 h 78"/>
                  <a:gd name="T62" fmla="*/ 35 w 70"/>
                  <a:gd name="T63" fmla="*/ 33 h 78"/>
                  <a:gd name="T64" fmla="*/ 30 w 70"/>
                  <a:gd name="T65" fmla="*/ 21 h 78"/>
                  <a:gd name="T66" fmla="*/ 27 w 70"/>
                  <a:gd name="T67" fmla="*/ 20 h 78"/>
                  <a:gd name="T68" fmla="*/ 24 w 70"/>
                  <a:gd name="T69" fmla="*/ 21 h 78"/>
                  <a:gd name="T70" fmla="*/ 18 w 70"/>
                  <a:gd name="T71" fmla="*/ 36 h 78"/>
                  <a:gd name="T72" fmla="*/ 18 w 70"/>
                  <a:gd name="T73" fmla="*/ 36 h 78"/>
                  <a:gd name="T74" fmla="*/ 17 w 70"/>
                  <a:gd name="T75" fmla="*/ 36 h 78"/>
                  <a:gd name="T76" fmla="*/ 18 w 70"/>
                  <a:gd name="T77" fmla="*/ 36 h 78"/>
                  <a:gd name="T78" fmla="*/ 18 w 70"/>
                  <a:gd name="T79" fmla="*/ 36 h 78"/>
                  <a:gd name="T80" fmla="*/ 16 w 70"/>
                  <a:gd name="T81" fmla="*/ 27 h 78"/>
                  <a:gd name="T82" fmla="*/ 17 w 70"/>
                  <a:gd name="T83" fmla="*/ 23 h 78"/>
                  <a:gd name="T84" fmla="*/ 16 w 70"/>
                  <a:gd name="T85" fmla="*/ 10 h 78"/>
                  <a:gd name="T86" fmla="*/ 15 w 70"/>
                  <a:gd name="T87" fmla="*/ 7 h 78"/>
                  <a:gd name="T88" fmla="*/ 13 w 70"/>
                  <a:gd name="T89" fmla="*/ 2 h 78"/>
                  <a:gd name="T90" fmla="*/ 7 w 70"/>
                  <a:gd name="T91" fmla="*/ 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 h="78">
                    <a:moveTo>
                      <a:pt x="7" y="2"/>
                    </a:moveTo>
                    <a:cubicBezTo>
                      <a:pt x="6" y="4"/>
                      <a:pt x="5" y="6"/>
                      <a:pt x="5" y="8"/>
                    </a:cubicBezTo>
                    <a:cubicBezTo>
                      <a:pt x="4" y="12"/>
                      <a:pt x="4" y="16"/>
                      <a:pt x="1" y="19"/>
                    </a:cubicBezTo>
                    <a:cubicBezTo>
                      <a:pt x="0" y="19"/>
                      <a:pt x="0" y="21"/>
                      <a:pt x="0" y="22"/>
                    </a:cubicBezTo>
                    <a:cubicBezTo>
                      <a:pt x="1" y="27"/>
                      <a:pt x="3" y="32"/>
                      <a:pt x="1" y="38"/>
                    </a:cubicBezTo>
                    <a:cubicBezTo>
                      <a:pt x="1" y="38"/>
                      <a:pt x="2" y="39"/>
                      <a:pt x="3" y="40"/>
                    </a:cubicBezTo>
                    <a:cubicBezTo>
                      <a:pt x="4" y="40"/>
                      <a:pt x="5" y="41"/>
                      <a:pt x="5" y="42"/>
                    </a:cubicBezTo>
                    <a:cubicBezTo>
                      <a:pt x="4" y="47"/>
                      <a:pt x="7" y="48"/>
                      <a:pt x="11" y="49"/>
                    </a:cubicBezTo>
                    <a:cubicBezTo>
                      <a:pt x="16" y="49"/>
                      <a:pt x="21" y="50"/>
                      <a:pt x="26" y="50"/>
                    </a:cubicBezTo>
                    <a:cubicBezTo>
                      <a:pt x="27" y="50"/>
                      <a:pt x="27" y="51"/>
                      <a:pt x="27" y="51"/>
                    </a:cubicBezTo>
                    <a:cubicBezTo>
                      <a:pt x="27" y="52"/>
                      <a:pt x="26" y="54"/>
                      <a:pt x="26" y="54"/>
                    </a:cubicBezTo>
                    <a:cubicBezTo>
                      <a:pt x="24" y="55"/>
                      <a:pt x="22" y="55"/>
                      <a:pt x="20" y="56"/>
                    </a:cubicBezTo>
                    <a:cubicBezTo>
                      <a:pt x="17" y="57"/>
                      <a:pt x="15" y="59"/>
                      <a:pt x="15" y="62"/>
                    </a:cubicBezTo>
                    <a:cubicBezTo>
                      <a:pt x="14" y="64"/>
                      <a:pt x="14" y="66"/>
                      <a:pt x="14" y="68"/>
                    </a:cubicBezTo>
                    <a:cubicBezTo>
                      <a:pt x="14" y="70"/>
                      <a:pt x="15" y="73"/>
                      <a:pt x="17" y="73"/>
                    </a:cubicBezTo>
                    <a:cubicBezTo>
                      <a:pt x="21" y="75"/>
                      <a:pt x="26" y="76"/>
                      <a:pt x="30" y="77"/>
                    </a:cubicBezTo>
                    <a:cubicBezTo>
                      <a:pt x="34" y="78"/>
                      <a:pt x="39" y="75"/>
                      <a:pt x="41" y="72"/>
                    </a:cubicBezTo>
                    <a:cubicBezTo>
                      <a:pt x="41" y="71"/>
                      <a:pt x="41" y="69"/>
                      <a:pt x="42" y="68"/>
                    </a:cubicBezTo>
                    <a:cubicBezTo>
                      <a:pt x="43" y="64"/>
                      <a:pt x="46" y="63"/>
                      <a:pt x="50" y="62"/>
                    </a:cubicBezTo>
                    <a:cubicBezTo>
                      <a:pt x="52" y="59"/>
                      <a:pt x="53" y="56"/>
                      <a:pt x="54" y="53"/>
                    </a:cubicBezTo>
                    <a:cubicBezTo>
                      <a:pt x="56" y="49"/>
                      <a:pt x="59" y="47"/>
                      <a:pt x="61" y="44"/>
                    </a:cubicBezTo>
                    <a:cubicBezTo>
                      <a:pt x="61" y="43"/>
                      <a:pt x="62" y="43"/>
                      <a:pt x="62" y="42"/>
                    </a:cubicBezTo>
                    <a:cubicBezTo>
                      <a:pt x="64" y="38"/>
                      <a:pt x="67" y="33"/>
                      <a:pt x="69" y="28"/>
                    </a:cubicBezTo>
                    <a:cubicBezTo>
                      <a:pt x="70" y="27"/>
                      <a:pt x="70" y="26"/>
                      <a:pt x="69" y="25"/>
                    </a:cubicBezTo>
                    <a:cubicBezTo>
                      <a:pt x="69" y="23"/>
                      <a:pt x="68" y="21"/>
                      <a:pt x="67" y="19"/>
                    </a:cubicBezTo>
                    <a:cubicBezTo>
                      <a:pt x="66" y="18"/>
                      <a:pt x="65" y="17"/>
                      <a:pt x="63" y="17"/>
                    </a:cubicBezTo>
                    <a:cubicBezTo>
                      <a:pt x="59" y="18"/>
                      <a:pt x="56" y="16"/>
                      <a:pt x="54" y="13"/>
                    </a:cubicBezTo>
                    <a:cubicBezTo>
                      <a:pt x="49" y="12"/>
                      <a:pt x="45" y="12"/>
                      <a:pt x="40" y="13"/>
                    </a:cubicBezTo>
                    <a:cubicBezTo>
                      <a:pt x="39" y="16"/>
                      <a:pt x="37" y="18"/>
                      <a:pt x="37" y="22"/>
                    </a:cubicBezTo>
                    <a:cubicBezTo>
                      <a:pt x="37" y="26"/>
                      <a:pt x="37" y="29"/>
                      <a:pt x="37" y="33"/>
                    </a:cubicBezTo>
                    <a:cubicBezTo>
                      <a:pt x="37" y="34"/>
                      <a:pt x="37" y="34"/>
                      <a:pt x="36" y="35"/>
                    </a:cubicBezTo>
                    <a:cubicBezTo>
                      <a:pt x="36" y="35"/>
                      <a:pt x="35" y="35"/>
                      <a:pt x="35" y="33"/>
                    </a:cubicBezTo>
                    <a:cubicBezTo>
                      <a:pt x="33" y="29"/>
                      <a:pt x="32" y="25"/>
                      <a:pt x="30" y="21"/>
                    </a:cubicBezTo>
                    <a:cubicBezTo>
                      <a:pt x="30" y="21"/>
                      <a:pt x="28" y="20"/>
                      <a:pt x="27" y="20"/>
                    </a:cubicBezTo>
                    <a:cubicBezTo>
                      <a:pt x="26" y="20"/>
                      <a:pt x="25" y="21"/>
                      <a:pt x="24" y="21"/>
                    </a:cubicBezTo>
                    <a:cubicBezTo>
                      <a:pt x="22" y="26"/>
                      <a:pt x="20" y="31"/>
                      <a:pt x="18" y="36"/>
                    </a:cubicBezTo>
                    <a:cubicBezTo>
                      <a:pt x="18" y="36"/>
                      <a:pt x="18" y="36"/>
                      <a:pt x="18" y="36"/>
                    </a:cubicBezTo>
                    <a:cubicBezTo>
                      <a:pt x="17" y="36"/>
                      <a:pt x="17" y="36"/>
                      <a:pt x="17" y="36"/>
                    </a:cubicBezTo>
                    <a:cubicBezTo>
                      <a:pt x="18" y="36"/>
                      <a:pt x="18" y="36"/>
                      <a:pt x="18" y="36"/>
                    </a:cubicBezTo>
                    <a:cubicBezTo>
                      <a:pt x="18" y="36"/>
                      <a:pt x="18" y="36"/>
                      <a:pt x="18" y="36"/>
                    </a:cubicBezTo>
                    <a:cubicBezTo>
                      <a:pt x="16" y="33"/>
                      <a:pt x="15" y="31"/>
                      <a:pt x="16" y="27"/>
                    </a:cubicBezTo>
                    <a:cubicBezTo>
                      <a:pt x="17" y="26"/>
                      <a:pt x="18" y="24"/>
                      <a:pt x="17" y="23"/>
                    </a:cubicBezTo>
                    <a:cubicBezTo>
                      <a:pt x="16" y="18"/>
                      <a:pt x="15" y="14"/>
                      <a:pt x="16" y="10"/>
                    </a:cubicBezTo>
                    <a:cubicBezTo>
                      <a:pt x="16" y="9"/>
                      <a:pt x="15" y="8"/>
                      <a:pt x="15" y="7"/>
                    </a:cubicBezTo>
                    <a:cubicBezTo>
                      <a:pt x="14" y="5"/>
                      <a:pt x="14" y="4"/>
                      <a:pt x="13" y="2"/>
                    </a:cubicBezTo>
                    <a:cubicBezTo>
                      <a:pt x="12" y="1"/>
                      <a:pt x="8" y="0"/>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5" name="Freeform 263">
                <a:extLst>
                  <a:ext uri="{FF2B5EF4-FFF2-40B4-BE49-F238E27FC236}">
                    <a16:creationId xmlns:a16="http://schemas.microsoft.com/office/drawing/2014/main" id="{DC86A91C-675B-4E8E-A40B-C64EBBAA2B80}"/>
                  </a:ext>
                </a:extLst>
              </p:cNvPr>
              <p:cNvSpPr>
                <a:spLocks/>
              </p:cNvSpPr>
              <p:nvPr/>
            </p:nvSpPr>
            <p:spPr bwMode="auto">
              <a:xfrm>
                <a:off x="3241" y="3110"/>
                <a:ext cx="31" cy="36"/>
              </a:xfrm>
              <a:custGeom>
                <a:avLst/>
                <a:gdLst>
                  <a:gd name="T0" fmla="*/ 26 w 61"/>
                  <a:gd name="T1" fmla="*/ 7 h 72"/>
                  <a:gd name="T2" fmla="*/ 23 w 61"/>
                  <a:gd name="T3" fmla="*/ 15 h 72"/>
                  <a:gd name="T4" fmla="*/ 21 w 61"/>
                  <a:gd name="T5" fmla="*/ 16 h 72"/>
                  <a:gd name="T6" fmla="*/ 11 w 61"/>
                  <a:gd name="T7" fmla="*/ 17 h 72"/>
                  <a:gd name="T8" fmla="*/ 8 w 61"/>
                  <a:gd name="T9" fmla="*/ 20 h 72"/>
                  <a:gd name="T10" fmla="*/ 7 w 61"/>
                  <a:gd name="T11" fmla="*/ 30 h 72"/>
                  <a:gd name="T12" fmla="*/ 10 w 61"/>
                  <a:gd name="T13" fmla="*/ 37 h 72"/>
                  <a:gd name="T14" fmla="*/ 11 w 61"/>
                  <a:gd name="T15" fmla="*/ 46 h 72"/>
                  <a:gd name="T16" fmla="*/ 5 w 61"/>
                  <a:gd name="T17" fmla="*/ 54 h 72"/>
                  <a:gd name="T18" fmla="*/ 3 w 61"/>
                  <a:gd name="T19" fmla="*/ 56 h 72"/>
                  <a:gd name="T20" fmla="*/ 5 w 61"/>
                  <a:gd name="T21" fmla="*/ 68 h 72"/>
                  <a:gd name="T22" fmla="*/ 21 w 61"/>
                  <a:gd name="T23" fmla="*/ 70 h 72"/>
                  <a:gd name="T24" fmla="*/ 30 w 61"/>
                  <a:gd name="T25" fmla="*/ 66 h 72"/>
                  <a:gd name="T26" fmla="*/ 45 w 61"/>
                  <a:gd name="T27" fmla="*/ 60 h 72"/>
                  <a:gd name="T28" fmla="*/ 50 w 61"/>
                  <a:gd name="T29" fmla="*/ 56 h 72"/>
                  <a:gd name="T30" fmla="*/ 54 w 61"/>
                  <a:gd name="T31" fmla="*/ 36 h 72"/>
                  <a:gd name="T32" fmla="*/ 53 w 61"/>
                  <a:gd name="T33" fmla="*/ 31 h 72"/>
                  <a:gd name="T34" fmla="*/ 55 w 61"/>
                  <a:gd name="T35" fmla="*/ 25 h 72"/>
                  <a:gd name="T36" fmla="*/ 57 w 61"/>
                  <a:gd name="T37" fmla="*/ 23 h 72"/>
                  <a:gd name="T38" fmla="*/ 59 w 61"/>
                  <a:gd name="T39" fmla="*/ 11 h 72"/>
                  <a:gd name="T40" fmla="*/ 55 w 61"/>
                  <a:gd name="T41" fmla="*/ 5 h 72"/>
                  <a:gd name="T42" fmla="*/ 51 w 61"/>
                  <a:gd name="T43" fmla="*/ 2 h 72"/>
                  <a:gd name="T44" fmla="*/ 39 w 61"/>
                  <a:gd name="T45" fmla="*/ 0 h 72"/>
                  <a:gd name="T46" fmla="*/ 35 w 61"/>
                  <a:gd name="T47" fmla="*/ 1 h 72"/>
                  <a:gd name="T48" fmla="*/ 26 w 61"/>
                  <a:gd name="T49" fmla="*/ 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1" h="72">
                    <a:moveTo>
                      <a:pt x="26" y="7"/>
                    </a:moveTo>
                    <a:cubicBezTo>
                      <a:pt x="25" y="10"/>
                      <a:pt x="25" y="12"/>
                      <a:pt x="23" y="15"/>
                    </a:cubicBezTo>
                    <a:cubicBezTo>
                      <a:pt x="23" y="15"/>
                      <a:pt x="22" y="16"/>
                      <a:pt x="21" y="16"/>
                    </a:cubicBezTo>
                    <a:cubicBezTo>
                      <a:pt x="18" y="17"/>
                      <a:pt x="14" y="17"/>
                      <a:pt x="11" y="17"/>
                    </a:cubicBezTo>
                    <a:cubicBezTo>
                      <a:pt x="9" y="17"/>
                      <a:pt x="8" y="18"/>
                      <a:pt x="8" y="20"/>
                    </a:cubicBezTo>
                    <a:cubicBezTo>
                      <a:pt x="7" y="23"/>
                      <a:pt x="8" y="26"/>
                      <a:pt x="7" y="30"/>
                    </a:cubicBezTo>
                    <a:cubicBezTo>
                      <a:pt x="6" y="33"/>
                      <a:pt x="8" y="35"/>
                      <a:pt x="10" y="37"/>
                    </a:cubicBezTo>
                    <a:cubicBezTo>
                      <a:pt x="12" y="40"/>
                      <a:pt x="12" y="43"/>
                      <a:pt x="11" y="46"/>
                    </a:cubicBezTo>
                    <a:cubicBezTo>
                      <a:pt x="9" y="49"/>
                      <a:pt x="7" y="51"/>
                      <a:pt x="5" y="54"/>
                    </a:cubicBezTo>
                    <a:cubicBezTo>
                      <a:pt x="5" y="55"/>
                      <a:pt x="4" y="56"/>
                      <a:pt x="3" y="56"/>
                    </a:cubicBezTo>
                    <a:cubicBezTo>
                      <a:pt x="0" y="59"/>
                      <a:pt x="1" y="65"/>
                      <a:pt x="5" y="68"/>
                    </a:cubicBezTo>
                    <a:cubicBezTo>
                      <a:pt x="10" y="71"/>
                      <a:pt x="15" y="72"/>
                      <a:pt x="21" y="70"/>
                    </a:cubicBezTo>
                    <a:cubicBezTo>
                      <a:pt x="24" y="69"/>
                      <a:pt x="27" y="67"/>
                      <a:pt x="30" y="66"/>
                    </a:cubicBezTo>
                    <a:cubicBezTo>
                      <a:pt x="34" y="63"/>
                      <a:pt x="39" y="61"/>
                      <a:pt x="45" y="60"/>
                    </a:cubicBezTo>
                    <a:cubicBezTo>
                      <a:pt x="47" y="60"/>
                      <a:pt x="49" y="58"/>
                      <a:pt x="50" y="56"/>
                    </a:cubicBezTo>
                    <a:cubicBezTo>
                      <a:pt x="54" y="50"/>
                      <a:pt x="56" y="43"/>
                      <a:pt x="54" y="36"/>
                    </a:cubicBezTo>
                    <a:cubicBezTo>
                      <a:pt x="54" y="34"/>
                      <a:pt x="53" y="33"/>
                      <a:pt x="53" y="31"/>
                    </a:cubicBezTo>
                    <a:cubicBezTo>
                      <a:pt x="53" y="29"/>
                      <a:pt x="54" y="27"/>
                      <a:pt x="55" y="25"/>
                    </a:cubicBezTo>
                    <a:cubicBezTo>
                      <a:pt x="56" y="24"/>
                      <a:pt x="56" y="23"/>
                      <a:pt x="57" y="23"/>
                    </a:cubicBezTo>
                    <a:cubicBezTo>
                      <a:pt x="61" y="19"/>
                      <a:pt x="61" y="15"/>
                      <a:pt x="59" y="11"/>
                    </a:cubicBezTo>
                    <a:cubicBezTo>
                      <a:pt x="58" y="9"/>
                      <a:pt x="57" y="7"/>
                      <a:pt x="55" y="5"/>
                    </a:cubicBezTo>
                    <a:cubicBezTo>
                      <a:pt x="54" y="4"/>
                      <a:pt x="53" y="2"/>
                      <a:pt x="51" y="2"/>
                    </a:cubicBezTo>
                    <a:cubicBezTo>
                      <a:pt x="47" y="1"/>
                      <a:pt x="43" y="1"/>
                      <a:pt x="39" y="0"/>
                    </a:cubicBezTo>
                    <a:cubicBezTo>
                      <a:pt x="37" y="0"/>
                      <a:pt x="36" y="0"/>
                      <a:pt x="35" y="1"/>
                    </a:cubicBezTo>
                    <a:cubicBezTo>
                      <a:pt x="31" y="1"/>
                      <a:pt x="28" y="3"/>
                      <a:pt x="2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6" name="Freeform 264">
                <a:extLst>
                  <a:ext uri="{FF2B5EF4-FFF2-40B4-BE49-F238E27FC236}">
                    <a16:creationId xmlns:a16="http://schemas.microsoft.com/office/drawing/2014/main" id="{DA2C57A0-9C29-419E-B629-2D455E11BBCB}"/>
                  </a:ext>
                </a:extLst>
              </p:cNvPr>
              <p:cNvSpPr>
                <a:spLocks/>
              </p:cNvSpPr>
              <p:nvPr/>
            </p:nvSpPr>
            <p:spPr bwMode="auto">
              <a:xfrm>
                <a:off x="4231" y="3150"/>
                <a:ext cx="37" cy="44"/>
              </a:xfrm>
              <a:custGeom>
                <a:avLst/>
                <a:gdLst>
                  <a:gd name="T0" fmla="*/ 0 w 73"/>
                  <a:gd name="T1" fmla="*/ 65 h 86"/>
                  <a:gd name="T2" fmla="*/ 6 w 73"/>
                  <a:gd name="T3" fmla="*/ 76 h 86"/>
                  <a:gd name="T4" fmla="*/ 10 w 73"/>
                  <a:gd name="T5" fmla="*/ 85 h 86"/>
                  <a:gd name="T6" fmla="*/ 13 w 73"/>
                  <a:gd name="T7" fmla="*/ 86 h 86"/>
                  <a:gd name="T8" fmla="*/ 24 w 73"/>
                  <a:gd name="T9" fmla="*/ 78 h 86"/>
                  <a:gd name="T10" fmla="*/ 24 w 73"/>
                  <a:gd name="T11" fmla="*/ 74 h 86"/>
                  <a:gd name="T12" fmla="*/ 12 w 73"/>
                  <a:gd name="T13" fmla="*/ 67 h 86"/>
                  <a:gd name="T14" fmla="*/ 12 w 73"/>
                  <a:gd name="T15" fmla="*/ 66 h 86"/>
                  <a:gd name="T16" fmla="*/ 18 w 73"/>
                  <a:gd name="T17" fmla="*/ 64 h 86"/>
                  <a:gd name="T18" fmla="*/ 36 w 73"/>
                  <a:gd name="T19" fmla="*/ 65 h 86"/>
                  <a:gd name="T20" fmla="*/ 47 w 73"/>
                  <a:gd name="T21" fmla="*/ 70 h 86"/>
                  <a:gd name="T22" fmla="*/ 49 w 73"/>
                  <a:gd name="T23" fmla="*/ 68 h 86"/>
                  <a:gd name="T24" fmla="*/ 51 w 73"/>
                  <a:gd name="T25" fmla="*/ 58 h 86"/>
                  <a:gd name="T26" fmla="*/ 59 w 73"/>
                  <a:gd name="T27" fmla="*/ 50 h 86"/>
                  <a:gd name="T28" fmla="*/ 69 w 73"/>
                  <a:gd name="T29" fmla="*/ 46 h 86"/>
                  <a:gd name="T30" fmla="*/ 71 w 73"/>
                  <a:gd name="T31" fmla="*/ 37 h 86"/>
                  <a:gd name="T32" fmla="*/ 66 w 73"/>
                  <a:gd name="T33" fmla="*/ 31 h 86"/>
                  <a:gd name="T34" fmla="*/ 63 w 73"/>
                  <a:gd name="T35" fmla="*/ 26 h 86"/>
                  <a:gd name="T36" fmla="*/ 60 w 73"/>
                  <a:gd name="T37" fmla="*/ 24 h 86"/>
                  <a:gd name="T38" fmla="*/ 44 w 73"/>
                  <a:gd name="T39" fmla="*/ 25 h 86"/>
                  <a:gd name="T40" fmla="*/ 26 w 73"/>
                  <a:gd name="T41" fmla="*/ 11 h 86"/>
                  <a:gd name="T42" fmla="*/ 13 w 73"/>
                  <a:gd name="T43" fmla="*/ 1 h 86"/>
                  <a:gd name="T44" fmla="*/ 8 w 73"/>
                  <a:gd name="T45" fmla="*/ 2 h 86"/>
                  <a:gd name="T46" fmla="*/ 7 w 73"/>
                  <a:gd name="T47" fmla="*/ 7 h 86"/>
                  <a:gd name="T48" fmla="*/ 10 w 73"/>
                  <a:gd name="T49" fmla="*/ 14 h 86"/>
                  <a:gd name="T50" fmla="*/ 12 w 73"/>
                  <a:gd name="T51" fmla="*/ 22 h 86"/>
                  <a:gd name="T52" fmla="*/ 14 w 73"/>
                  <a:gd name="T53" fmla="*/ 45 h 86"/>
                  <a:gd name="T54" fmla="*/ 11 w 73"/>
                  <a:gd name="T55" fmla="*/ 47 h 86"/>
                  <a:gd name="T56" fmla="*/ 8 w 73"/>
                  <a:gd name="T57" fmla="*/ 47 h 86"/>
                  <a:gd name="T58" fmla="*/ 5 w 73"/>
                  <a:gd name="T59" fmla="*/ 51 h 86"/>
                  <a:gd name="T60" fmla="*/ 5 w 73"/>
                  <a:gd name="T61" fmla="*/ 54 h 86"/>
                  <a:gd name="T62" fmla="*/ 0 w 73"/>
                  <a:gd name="T63" fmla="*/ 65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3" h="86">
                    <a:moveTo>
                      <a:pt x="0" y="65"/>
                    </a:moveTo>
                    <a:cubicBezTo>
                      <a:pt x="0" y="70"/>
                      <a:pt x="5" y="72"/>
                      <a:pt x="6" y="76"/>
                    </a:cubicBezTo>
                    <a:cubicBezTo>
                      <a:pt x="8" y="79"/>
                      <a:pt x="9" y="82"/>
                      <a:pt x="10" y="85"/>
                    </a:cubicBezTo>
                    <a:cubicBezTo>
                      <a:pt x="11" y="85"/>
                      <a:pt x="12" y="86"/>
                      <a:pt x="13" y="86"/>
                    </a:cubicBezTo>
                    <a:cubicBezTo>
                      <a:pt x="17" y="83"/>
                      <a:pt x="20" y="81"/>
                      <a:pt x="24" y="78"/>
                    </a:cubicBezTo>
                    <a:cubicBezTo>
                      <a:pt x="25" y="77"/>
                      <a:pt x="25" y="75"/>
                      <a:pt x="24" y="74"/>
                    </a:cubicBezTo>
                    <a:cubicBezTo>
                      <a:pt x="20" y="72"/>
                      <a:pt x="16" y="70"/>
                      <a:pt x="12" y="67"/>
                    </a:cubicBezTo>
                    <a:cubicBezTo>
                      <a:pt x="12" y="67"/>
                      <a:pt x="12" y="66"/>
                      <a:pt x="12" y="66"/>
                    </a:cubicBezTo>
                    <a:cubicBezTo>
                      <a:pt x="14" y="65"/>
                      <a:pt x="16" y="65"/>
                      <a:pt x="18" y="64"/>
                    </a:cubicBezTo>
                    <a:cubicBezTo>
                      <a:pt x="25" y="59"/>
                      <a:pt x="30" y="60"/>
                      <a:pt x="36" y="65"/>
                    </a:cubicBezTo>
                    <a:cubicBezTo>
                      <a:pt x="39" y="68"/>
                      <a:pt x="43" y="69"/>
                      <a:pt x="47" y="70"/>
                    </a:cubicBezTo>
                    <a:cubicBezTo>
                      <a:pt x="48" y="70"/>
                      <a:pt x="49" y="69"/>
                      <a:pt x="49" y="68"/>
                    </a:cubicBezTo>
                    <a:cubicBezTo>
                      <a:pt x="50" y="65"/>
                      <a:pt x="50" y="62"/>
                      <a:pt x="51" y="58"/>
                    </a:cubicBezTo>
                    <a:cubicBezTo>
                      <a:pt x="52" y="55"/>
                      <a:pt x="54" y="52"/>
                      <a:pt x="59" y="50"/>
                    </a:cubicBezTo>
                    <a:cubicBezTo>
                      <a:pt x="62" y="49"/>
                      <a:pt x="66" y="47"/>
                      <a:pt x="69" y="46"/>
                    </a:cubicBezTo>
                    <a:cubicBezTo>
                      <a:pt x="72" y="44"/>
                      <a:pt x="73" y="40"/>
                      <a:pt x="71" y="37"/>
                    </a:cubicBezTo>
                    <a:cubicBezTo>
                      <a:pt x="69" y="35"/>
                      <a:pt x="68" y="33"/>
                      <a:pt x="66" y="31"/>
                    </a:cubicBezTo>
                    <a:cubicBezTo>
                      <a:pt x="64" y="29"/>
                      <a:pt x="64" y="27"/>
                      <a:pt x="63" y="26"/>
                    </a:cubicBezTo>
                    <a:cubicBezTo>
                      <a:pt x="62" y="23"/>
                      <a:pt x="61" y="22"/>
                      <a:pt x="60" y="24"/>
                    </a:cubicBezTo>
                    <a:cubicBezTo>
                      <a:pt x="54" y="27"/>
                      <a:pt x="50" y="27"/>
                      <a:pt x="44" y="25"/>
                    </a:cubicBezTo>
                    <a:cubicBezTo>
                      <a:pt x="37" y="21"/>
                      <a:pt x="31" y="17"/>
                      <a:pt x="26" y="11"/>
                    </a:cubicBezTo>
                    <a:cubicBezTo>
                      <a:pt x="22" y="7"/>
                      <a:pt x="18" y="4"/>
                      <a:pt x="13" y="1"/>
                    </a:cubicBezTo>
                    <a:cubicBezTo>
                      <a:pt x="11" y="0"/>
                      <a:pt x="9" y="1"/>
                      <a:pt x="8" y="2"/>
                    </a:cubicBezTo>
                    <a:cubicBezTo>
                      <a:pt x="7" y="3"/>
                      <a:pt x="6" y="5"/>
                      <a:pt x="7" y="7"/>
                    </a:cubicBezTo>
                    <a:cubicBezTo>
                      <a:pt x="8" y="9"/>
                      <a:pt x="9" y="12"/>
                      <a:pt x="10" y="14"/>
                    </a:cubicBezTo>
                    <a:cubicBezTo>
                      <a:pt x="11" y="17"/>
                      <a:pt x="12" y="19"/>
                      <a:pt x="12" y="22"/>
                    </a:cubicBezTo>
                    <a:cubicBezTo>
                      <a:pt x="13" y="29"/>
                      <a:pt x="13" y="37"/>
                      <a:pt x="14" y="45"/>
                    </a:cubicBezTo>
                    <a:cubicBezTo>
                      <a:pt x="14" y="45"/>
                      <a:pt x="12" y="46"/>
                      <a:pt x="11" y="47"/>
                    </a:cubicBezTo>
                    <a:cubicBezTo>
                      <a:pt x="10" y="47"/>
                      <a:pt x="9" y="47"/>
                      <a:pt x="8" y="47"/>
                    </a:cubicBezTo>
                    <a:cubicBezTo>
                      <a:pt x="5" y="47"/>
                      <a:pt x="5" y="47"/>
                      <a:pt x="5" y="51"/>
                    </a:cubicBezTo>
                    <a:cubicBezTo>
                      <a:pt x="5" y="52"/>
                      <a:pt x="5" y="53"/>
                      <a:pt x="5" y="54"/>
                    </a:cubicBezTo>
                    <a:cubicBezTo>
                      <a:pt x="3" y="58"/>
                      <a:pt x="0" y="60"/>
                      <a:pt x="0"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7" name="Freeform 265">
                <a:extLst>
                  <a:ext uri="{FF2B5EF4-FFF2-40B4-BE49-F238E27FC236}">
                    <a16:creationId xmlns:a16="http://schemas.microsoft.com/office/drawing/2014/main" id="{DAF28C52-A15D-4B42-A4D0-0546E12C362E}"/>
                  </a:ext>
                </a:extLst>
              </p:cNvPr>
              <p:cNvSpPr>
                <a:spLocks/>
              </p:cNvSpPr>
              <p:nvPr/>
            </p:nvSpPr>
            <p:spPr bwMode="auto">
              <a:xfrm>
                <a:off x="2822" y="2707"/>
                <a:ext cx="31" cy="43"/>
              </a:xfrm>
              <a:custGeom>
                <a:avLst/>
                <a:gdLst>
                  <a:gd name="T0" fmla="*/ 7 w 60"/>
                  <a:gd name="T1" fmla="*/ 47 h 83"/>
                  <a:gd name="T2" fmla="*/ 16 w 60"/>
                  <a:gd name="T3" fmla="*/ 49 h 83"/>
                  <a:gd name="T4" fmla="*/ 16 w 60"/>
                  <a:gd name="T5" fmla="*/ 50 h 83"/>
                  <a:gd name="T6" fmla="*/ 16 w 60"/>
                  <a:gd name="T7" fmla="*/ 49 h 83"/>
                  <a:gd name="T8" fmla="*/ 20 w 60"/>
                  <a:gd name="T9" fmla="*/ 53 h 83"/>
                  <a:gd name="T10" fmla="*/ 26 w 60"/>
                  <a:gd name="T11" fmla="*/ 73 h 83"/>
                  <a:gd name="T12" fmla="*/ 29 w 60"/>
                  <a:gd name="T13" fmla="*/ 80 h 83"/>
                  <a:gd name="T14" fmla="*/ 38 w 60"/>
                  <a:gd name="T15" fmla="*/ 81 h 83"/>
                  <a:gd name="T16" fmla="*/ 46 w 60"/>
                  <a:gd name="T17" fmla="*/ 69 h 83"/>
                  <a:gd name="T18" fmla="*/ 55 w 60"/>
                  <a:gd name="T19" fmla="*/ 52 h 83"/>
                  <a:gd name="T20" fmla="*/ 58 w 60"/>
                  <a:gd name="T21" fmla="*/ 47 h 83"/>
                  <a:gd name="T22" fmla="*/ 56 w 60"/>
                  <a:gd name="T23" fmla="*/ 34 h 83"/>
                  <a:gd name="T24" fmla="*/ 55 w 60"/>
                  <a:gd name="T25" fmla="*/ 29 h 83"/>
                  <a:gd name="T26" fmla="*/ 55 w 60"/>
                  <a:gd name="T27" fmla="*/ 25 h 83"/>
                  <a:gd name="T28" fmla="*/ 45 w 60"/>
                  <a:gd name="T29" fmla="*/ 18 h 83"/>
                  <a:gd name="T30" fmla="*/ 42 w 60"/>
                  <a:gd name="T31" fmla="*/ 19 h 83"/>
                  <a:gd name="T32" fmla="*/ 42 w 60"/>
                  <a:gd name="T33" fmla="*/ 19 h 83"/>
                  <a:gd name="T34" fmla="*/ 41 w 60"/>
                  <a:gd name="T35" fmla="*/ 20 h 83"/>
                  <a:gd name="T36" fmla="*/ 42 w 60"/>
                  <a:gd name="T37" fmla="*/ 19 h 83"/>
                  <a:gd name="T38" fmla="*/ 43 w 60"/>
                  <a:gd name="T39" fmla="*/ 10 h 83"/>
                  <a:gd name="T40" fmla="*/ 34 w 60"/>
                  <a:gd name="T41" fmla="*/ 0 h 83"/>
                  <a:gd name="T42" fmla="*/ 24 w 60"/>
                  <a:gd name="T43" fmla="*/ 0 h 83"/>
                  <a:gd name="T44" fmla="*/ 21 w 60"/>
                  <a:gd name="T45" fmla="*/ 2 h 83"/>
                  <a:gd name="T46" fmla="*/ 16 w 60"/>
                  <a:gd name="T47" fmla="*/ 13 h 83"/>
                  <a:gd name="T48" fmla="*/ 16 w 60"/>
                  <a:gd name="T49" fmla="*/ 18 h 83"/>
                  <a:gd name="T50" fmla="*/ 19 w 60"/>
                  <a:gd name="T51" fmla="*/ 23 h 83"/>
                  <a:gd name="T52" fmla="*/ 19 w 60"/>
                  <a:gd name="T53" fmla="*/ 23 h 83"/>
                  <a:gd name="T54" fmla="*/ 19 w 60"/>
                  <a:gd name="T55" fmla="*/ 23 h 83"/>
                  <a:gd name="T56" fmla="*/ 20 w 60"/>
                  <a:gd name="T57" fmla="*/ 22 h 83"/>
                  <a:gd name="T58" fmla="*/ 19 w 60"/>
                  <a:gd name="T59" fmla="*/ 23 h 83"/>
                  <a:gd name="T60" fmla="*/ 19 w 60"/>
                  <a:gd name="T61" fmla="*/ 23 h 83"/>
                  <a:gd name="T62" fmla="*/ 19 w 60"/>
                  <a:gd name="T63" fmla="*/ 23 h 83"/>
                  <a:gd name="T64" fmla="*/ 20 w 60"/>
                  <a:gd name="T65" fmla="*/ 29 h 83"/>
                  <a:gd name="T66" fmla="*/ 19 w 60"/>
                  <a:gd name="T67" fmla="*/ 34 h 83"/>
                  <a:gd name="T68" fmla="*/ 15 w 60"/>
                  <a:gd name="T69" fmla="*/ 36 h 83"/>
                  <a:gd name="T70" fmla="*/ 9 w 60"/>
                  <a:gd name="T71" fmla="*/ 33 h 83"/>
                  <a:gd name="T72" fmla="*/ 5 w 60"/>
                  <a:gd name="T73" fmla="*/ 34 h 83"/>
                  <a:gd name="T74" fmla="*/ 2 w 60"/>
                  <a:gd name="T75" fmla="*/ 38 h 83"/>
                  <a:gd name="T76" fmla="*/ 7 w 60"/>
                  <a:gd name="T77" fmla="*/ 4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0" h="83">
                    <a:moveTo>
                      <a:pt x="7" y="47"/>
                    </a:moveTo>
                    <a:cubicBezTo>
                      <a:pt x="10" y="47"/>
                      <a:pt x="13" y="47"/>
                      <a:pt x="16" y="49"/>
                    </a:cubicBezTo>
                    <a:cubicBezTo>
                      <a:pt x="16" y="49"/>
                      <a:pt x="16" y="49"/>
                      <a:pt x="16" y="50"/>
                    </a:cubicBezTo>
                    <a:cubicBezTo>
                      <a:pt x="16" y="50"/>
                      <a:pt x="16" y="49"/>
                      <a:pt x="16" y="49"/>
                    </a:cubicBezTo>
                    <a:cubicBezTo>
                      <a:pt x="17" y="51"/>
                      <a:pt x="19" y="52"/>
                      <a:pt x="20" y="53"/>
                    </a:cubicBezTo>
                    <a:cubicBezTo>
                      <a:pt x="27" y="58"/>
                      <a:pt x="31" y="64"/>
                      <a:pt x="26" y="73"/>
                    </a:cubicBezTo>
                    <a:cubicBezTo>
                      <a:pt x="25" y="75"/>
                      <a:pt x="26" y="78"/>
                      <a:pt x="29" y="80"/>
                    </a:cubicBezTo>
                    <a:cubicBezTo>
                      <a:pt x="31" y="82"/>
                      <a:pt x="35" y="83"/>
                      <a:pt x="38" y="81"/>
                    </a:cubicBezTo>
                    <a:cubicBezTo>
                      <a:pt x="42" y="78"/>
                      <a:pt x="45" y="74"/>
                      <a:pt x="46" y="69"/>
                    </a:cubicBezTo>
                    <a:cubicBezTo>
                      <a:pt x="47" y="63"/>
                      <a:pt x="49" y="57"/>
                      <a:pt x="55" y="52"/>
                    </a:cubicBezTo>
                    <a:cubicBezTo>
                      <a:pt x="56" y="51"/>
                      <a:pt x="57" y="49"/>
                      <a:pt x="58" y="47"/>
                    </a:cubicBezTo>
                    <a:cubicBezTo>
                      <a:pt x="60" y="42"/>
                      <a:pt x="60" y="38"/>
                      <a:pt x="56" y="34"/>
                    </a:cubicBezTo>
                    <a:cubicBezTo>
                      <a:pt x="55" y="33"/>
                      <a:pt x="54" y="31"/>
                      <a:pt x="55" y="29"/>
                    </a:cubicBezTo>
                    <a:cubicBezTo>
                      <a:pt x="55" y="28"/>
                      <a:pt x="55" y="27"/>
                      <a:pt x="55" y="25"/>
                    </a:cubicBezTo>
                    <a:cubicBezTo>
                      <a:pt x="55" y="18"/>
                      <a:pt x="52" y="15"/>
                      <a:pt x="45" y="18"/>
                    </a:cubicBezTo>
                    <a:cubicBezTo>
                      <a:pt x="44" y="18"/>
                      <a:pt x="43" y="19"/>
                      <a:pt x="42" y="19"/>
                    </a:cubicBezTo>
                    <a:cubicBezTo>
                      <a:pt x="42" y="19"/>
                      <a:pt x="42" y="19"/>
                      <a:pt x="42" y="19"/>
                    </a:cubicBezTo>
                    <a:cubicBezTo>
                      <a:pt x="42" y="21"/>
                      <a:pt x="42" y="21"/>
                      <a:pt x="41" y="20"/>
                    </a:cubicBezTo>
                    <a:cubicBezTo>
                      <a:pt x="42" y="20"/>
                      <a:pt x="42" y="19"/>
                      <a:pt x="42" y="19"/>
                    </a:cubicBezTo>
                    <a:cubicBezTo>
                      <a:pt x="43" y="16"/>
                      <a:pt x="43" y="13"/>
                      <a:pt x="43" y="10"/>
                    </a:cubicBezTo>
                    <a:cubicBezTo>
                      <a:pt x="43" y="4"/>
                      <a:pt x="39" y="0"/>
                      <a:pt x="34" y="0"/>
                    </a:cubicBezTo>
                    <a:cubicBezTo>
                      <a:pt x="30" y="0"/>
                      <a:pt x="27" y="1"/>
                      <a:pt x="24" y="0"/>
                    </a:cubicBezTo>
                    <a:cubicBezTo>
                      <a:pt x="23" y="0"/>
                      <a:pt x="22" y="1"/>
                      <a:pt x="21" y="2"/>
                    </a:cubicBezTo>
                    <a:cubicBezTo>
                      <a:pt x="18" y="5"/>
                      <a:pt x="15" y="8"/>
                      <a:pt x="16" y="13"/>
                    </a:cubicBezTo>
                    <a:cubicBezTo>
                      <a:pt x="17" y="14"/>
                      <a:pt x="16" y="16"/>
                      <a:pt x="16" y="18"/>
                    </a:cubicBezTo>
                    <a:cubicBezTo>
                      <a:pt x="15" y="21"/>
                      <a:pt x="15" y="21"/>
                      <a:pt x="19" y="23"/>
                    </a:cubicBezTo>
                    <a:cubicBezTo>
                      <a:pt x="19" y="23"/>
                      <a:pt x="19" y="23"/>
                      <a:pt x="19" y="23"/>
                    </a:cubicBezTo>
                    <a:cubicBezTo>
                      <a:pt x="19" y="23"/>
                      <a:pt x="19" y="23"/>
                      <a:pt x="19" y="23"/>
                    </a:cubicBezTo>
                    <a:cubicBezTo>
                      <a:pt x="20" y="22"/>
                      <a:pt x="20" y="22"/>
                      <a:pt x="20" y="22"/>
                    </a:cubicBezTo>
                    <a:cubicBezTo>
                      <a:pt x="21" y="22"/>
                      <a:pt x="20" y="22"/>
                      <a:pt x="19" y="23"/>
                    </a:cubicBezTo>
                    <a:cubicBezTo>
                      <a:pt x="19" y="23"/>
                      <a:pt x="19" y="23"/>
                      <a:pt x="19" y="23"/>
                    </a:cubicBezTo>
                    <a:cubicBezTo>
                      <a:pt x="19" y="23"/>
                      <a:pt x="19" y="23"/>
                      <a:pt x="19" y="23"/>
                    </a:cubicBezTo>
                    <a:cubicBezTo>
                      <a:pt x="19" y="25"/>
                      <a:pt x="20" y="27"/>
                      <a:pt x="20" y="29"/>
                    </a:cubicBezTo>
                    <a:cubicBezTo>
                      <a:pt x="20" y="31"/>
                      <a:pt x="19" y="32"/>
                      <a:pt x="19" y="34"/>
                    </a:cubicBezTo>
                    <a:cubicBezTo>
                      <a:pt x="18" y="36"/>
                      <a:pt x="16" y="37"/>
                      <a:pt x="15" y="36"/>
                    </a:cubicBezTo>
                    <a:cubicBezTo>
                      <a:pt x="13" y="35"/>
                      <a:pt x="11" y="34"/>
                      <a:pt x="9" y="33"/>
                    </a:cubicBezTo>
                    <a:cubicBezTo>
                      <a:pt x="8" y="32"/>
                      <a:pt x="6" y="33"/>
                      <a:pt x="5" y="34"/>
                    </a:cubicBezTo>
                    <a:cubicBezTo>
                      <a:pt x="4" y="35"/>
                      <a:pt x="3" y="37"/>
                      <a:pt x="2" y="38"/>
                    </a:cubicBezTo>
                    <a:cubicBezTo>
                      <a:pt x="0" y="42"/>
                      <a:pt x="2" y="46"/>
                      <a:pt x="7"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8" name="Freeform 266">
                <a:extLst>
                  <a:ext uri="{FF2B5EF4-FFF2-40B4-BE49-F238E27FC236}">
                    <a16:creationId xmlns:a16="http://schemas.microsoft.com/office/drawing/2014/main" id="{13DF208A-73AA-4ED3-AE54-878AD19948D7}"/>
                  </a:ext>
                </a:extLst>
              </p:cNvPr>
              <p:cNvSpPr>
                <a:spLocks/>
              </p:cNvSpPr>
              <p:nvPr/>
            </p:nvSpPr>
            <p:spPr bwMode="auto">
              <a:xfrm>
                <a:off x="4044" y="3585"/>
                <a:ext cx="68" cy="21"/>
              </a:xfrm>
              <a:custGeom>
                <a:avLst/>
                <a:gdLst>
                  <a:gd name="T0" fmla="*/ 93 w 134"/>
                  <a:gd name="T1" fmla="*/ 37 h 42"/>
                  <a:gd name="T2" fmla="*/ 112 w 134"/>
                  <a:gd name="T3" fmla="*/ 41 h 42"/>
                  <a:gd name="T4" fmla="*/ 119 w 134"/>
                  <a:gd name="T5" fmla="*/ 40 h 42"/>
                  <a:gd name="T6" fmla="*/ 124 w 134"/>
                  <a:gd name="T7" fmla="*/ 39 h 42"/>
                  <a:gd name="T8" fmla="*/ 130 w 134"/>
                  <a:gd name="T9" fmla="*/ 40 h 42"/>
                  <a:gd name="T10" fmla="*/ 134 w 134"/>
                  <a:gd name="T11" fmla="*/ 36 h 42"/>
                  <a:gd name="T12" fmla="*/ 131 w 134"/>
                  <a:gd name="T13" fmla="*/ 32 h 42"/>
                  <a:gd name="T14" fmla="*/ 115 w 134"/>
                  <a:gd name="T15" fmla="*/ 27 h 42"/>
                  <a:gd name="T16" fmla="*/ 112 w 134"/>
                  <a:gd name="T17" fmla="*/ 26 h 42"/>
                  <a:gd name="T18" fmla="*/ 105 w 134"/>
                  <a:gd name="T19" fmla="*/ 26 h 42"/>
                  <a:gd name="T20" fmla="*/ 101 w 134"/>
                  <a:gd name="T21" fmla="*/ 24 h 42"/>
                  <a:gd name="T22" fmla="*/ 104 w 134"/>
                  <a:gd name="T23" fmla="*/ 21 h 42"/>
                  <a:gd name="T24" fmla="*/ 107 w 134"/>
                  <a:gd name="T25" fmla="*/ 20 h 42"/>
                  <a:gd name="T26" fmla="*/ 111 w 134"/>
                  <a:gd name="T27" fmla="*/ 18 h 42"/>
                  <a:gd name="T28" fmla="*/ 107 w 134"/>
                  <a:gd name="T29" fmla="*/ 16 h 42"/>
                  <a:gd name="T30" fmla="*/ 87 w 134"/>
                  <a:gd name="T31" fmla="*/ 13 h 42"/>
                  <a:gd name="T32" fmla="*/ 78 w 134"/>
                  <a:gd name="T33" fmla="*/ 9 h 42"/>
                  <a:gd name="T34" fmla="*/ 67 w 134"/>
                  <a:gd name="T35" fmla="*/ 12 h 42"/>
                  <a:gd name="T36" fmla="*/ 61 w 134"/>
                  <a:gd name="T37" fmla="*/ 14 h 42"/>
                  <a:gd name="T38" fmla="*/ 53 w 134"/>
                  <a:gd name="T39" fmla="*/ 14 h 42"/>
                  <a:gd name="T40" fmla="*/ 40 w 134"/>
                  <a:gd name="T41" fmla="*/ 8 h 42"/>
                  <a:gd name="T42" fmla="*/ 23 w 134"/>
                  <a:gd name="T43" fmla="*/ 2 h 42"/>
                  <a:gd name="T44" fmla="*/ 6 w 134"/>
                  <a:gd name="T45" fmla="*/ 0 h 42"/>
                  <a:gd name="T46" fmla="*/ 1 w 134"/>
                  <a:gd name="T47" fmla="*/ 12 h 42"/>
                  <a:gd name="T48" fmla="*/ 2 w 134"/>
                  <a:gd name="T49" fmla="*/ 16 h 42"/>
                  <a:gd name="T50" fmla="*/ 12 w 134"/>
                  <a:gd name="T51" fmla="*/ 21 h 42"/>
                  <a:gd name="T52" fmla="*/ 18 w 134"/>
                  <a:gd name="T53" fmla="*/ 24 h 42"/>
                  <a:gd name="T54" fmla="*/ 30 w 134"/>
                  <a:gd name="T55" fmla="*/ 27 h 42"/>
                  <a:gd name="T56" fmla="*/ 40 w 134"/>
                  <a:gd name="T57" fmla="*/ 28 h 42"/>
                  <a:gd name="T58" fmla="*/ 61 w 134"/>
                  <a:gd name="T59" fmla="*/ 32 h 42"/>
                  <a:gd name="T60" fmla="*/ 81 w 134"/>
                  <a:gd name="T61" fmla="*/ 36 h 42"/>
                  <a:gd name="T62" fmla="*/ 93 w 134"/>
                  <a:gd name="T63" fmla="*/ 37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4" h="42">
                    <a:moveTo>
                      <a:pt x="93" y="37"/>
                    </a:moveTo>
                    <a:cubicBezTo>
                      <a:pt x="99" y="37"/>
                      <a:pt x="106" y="38"/>
                      <a:pt x="112" y="41"/>
                    </a:cubicBezTo>
                    <a:cubicBezTo>
                      <a:pt x="114" y="42"/>
                      <a:pt x="117" y="42"/>
                      <a:pt x="119" y="40"/>
                    </a:cubicBezTo>
                    <a:cubicBezTo>
                      <a:pt x="120" y="38"/>
                      <a:pt x="122" y="39"/>
                      <a:pt x="124" y="39"/>
                    </a:cubicBezTo>
                    <a:cubicBezTo>
                      <a:pt x="126" y="40"/>
                      <a:pt x="128" y="40"/>
                      <a:pt x="130" y="40"/>
                    </a:cubicBezTo>
                    <a:cubicBezTo>
                      <a:pt x="132" y="40"/>
                      <a:pt x="134" y="38"/>
                      <a:pt x="134" y="36"/>
                    </a:cubicBezTo>
                    <a:cubicBezTo>
                      <a:pt x="134" y="34"/>
                      <a:pt x="133" y="32"/>
                      <a:pt x="131" y="32"/>
                    </a:cubicBezTo>
                    <a:cubicBezTo>
                      <a:pt x="125" y="32"/>
                      <a:pt x="120" y="31"/>
                      <a:pt x="115" y="27"/>
                    </a:cubicBezTo>
                    <a:cubicBezTo>
                      <a:pt x="114" y="26"/>
                      <a:pt x="113" y="26"/>
                      <a:pt x="112" y="26"/>
                    </a:cubicBezTo>
                    <a:cubicBezTo>
                      <a:pt x="109" y="26"/>
                      <a:pt x="107" y="26"/>
                      <a:pt x="105" y="26"/>
                    </a:cubicBezTo>
                    <a:cubicBezTo>
                      <a:pt x="103" y="26"/>
                      <a:pt x="102" y="25"/>
                      <a:pt x="101" y="24"/>
                    </a:cubicBezTo>
                    <a:cubicBezTo>
                      <a:pt x="100" y="23"/>
                      <a:pt x="102" y="21"/>
                      <a:pt x="104" y="21"/>
                    </a:cubicBezTo>
                    <a:cubicBezTo>
                      <a:pt x="105" y="21"/>
                      <a:pt x="106" y="21"/>
                      <a:pt x="107" y="20"/>
                    </a:cubicBezTo>
                    <a:cubicBezTo>
                      <a:pt x="109" y="20"/>
                      <a:pt x="111" y="20"/>
                      <a:pt x="111" y="18"/>
                    </a:cubicBezTo>
                    <a:cubicBezTo>
                      <a:pt x="111" y="17"/>
                      <a:pt x="108" y="16"/>
                      <a:pt x="107" y="16"/>
                    </a:cubicBezTo>
                    <a:cubicBezTo>
                      <a:pt x="100" y="15"/>
                      <a:pt x="94" y="15"/>
                      <a:pt x="87" y="13"/>
                    </a:cubicBezTo>
                    <a:cubicBezTo>
                      <a:pt x="84" y="12"/>
                      <a:pt x="81" y="11"/>
                      <a:pt x="78" y="9"/>
                    </a:cubicBezTo>
                    <a:cubicBezTo>
                      <a:pt x="74" y="7"/>
                      <a:pt x="70" y="7"/>
                      <a:pt x="67" y="12"/>
                    </a:cubicBezTo>
                    <a:cubicBezTo>
                      <a:pt x="66" y="14"/>
                      <a:pt x="63" y="14"/>
                      <a:pt x="61" y="14"/>
                    </a:cubicBezTo>
                    <a:cubicBezTo>
                      <a:pt x="58" y="14"/>
                      <a:pt x="56" y="14"/>
                      <a:pt x="53" y="14"/>
                    </a:cubicBezTo>
                    <a:cubicBezTo>
                      <a:pt x="48" y="13"/>
                      <a:pt x="44" y="12"/>
                      <a:pt x="40" y="8"/>
                    </a:cubicBezTo>
                    <a:cubicBezTo>
                      <a:pt x="36" y="3"/>
                      <a:pt x="29" y="2"/>
                      <a:pt x="23" y="2"/>
                    </a:cubicBezTo>
                    <a:cubicBezTo>
                      <a:pt x="17" y="2"/>
                      <a:pt x="12" y="0"/>
                      <a:pt x="6" y="0"/>
                    </a:cubicBezTo>
                    <a:cubicBezTo>
                      <a:pt x="5" y="5"/>
                      <a:pt x="3" y="8"/>
                      <a:pt x="1" y="12"/>
                    </a:cubicBezTo>
                    <a:cubicBezTo>
                      <a:pt x="0" y="13"/>
                      <a:pt x="1" y="15"/>
                      <a:pt x="2" y="16"/>
                    </a:cubicBezTo>
                    <a:cubicBezTo>
                      <a:pt x="6" y="17"/>
                      <a:pt x="10" y="17"/>
                      <a:pt x="12" y="21"/>
                    </a:cubicBezTo>
                    <a:cubicBezTo>
                      <a:pt x="13" y="23"/>
                      <a:pt x="16" y="24"/>
                      <a:pt x="18" y="24"/>
                    </a:cubicBezTo>
                    <a:cubicBezTo>
                      <a:pt x="22" y="24"/>
                      <a:pt x="26" y="25"/>
                      <a:pt x="30" y="27"/>
                    </a:cubicBezTo>
                    <a:cubicBezTo>
                      <a:pt x="33" y="29"/>
                      <a:pt x="36" y="29"/>
                      <a:pt x="40" y="28"/>
                    </a:cubicBezTo>
                    <a:cubicBezTo>
                      <a:pt x="47" y="28"/>
                      <a:pt x="54" y="28"/>
                      <a:pt x="61" y="32"/>
                    </a:cubicBezTo>
                    <a:cubicBezTo>
                      <a:pt x="67" y="35"/>
                      <a:pt x="74" y="36"/>
                      <a:pt x="81" y="36"/>
                    </a:cubicBezTo>
                    <a:cubicBezTo>
                      <a:pt x="85" y="37"/>
                      <a:pt x="89" y="37"/>
                      <a:pt x="93"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9" name="Freeform 267">
                <a:extLst>
                  <a:ext uri="{FF2B5EF4-FFF2-40B4-BE49-F238E27FC236}">
                    <a16:creationId xmlns:a16="http://schemas.microsoft.com/office/drawing/2014/main" id="{DE284C70-0A64-4A80-A7EC-3A9D28372EC8}"/>
                  </a:ext>
                </a:extLst>
              </p:cNvPr>
              <p:cNvSpPr>
                <a:spLocks/>
              </p:cNvSpPr>
              <p:nvPr/>
            </p:nvSpPr>
            <p:spPr bwMode="auto">
              <a:xfrm>
                <a:off x="4138" y="3404"/>
                <a:ext cx="33" cy="51"/>
              </a:xfrm>
              <a:custGeom>
                <a:avLst/>
                <a:gdLst>
                  <a:gd name="T0" fmla="*/ 28 w 65"/>
                  <a:gd name="T1" fmla="*/ 4 h 101"/>
                  <a:gd name="T2" fmla="*/ 17 w 65"/>
                  <a:gd name="T3" fmla="*/ 2 h 101"/>
                  <a:gd name="T4" fmla="*/ 7 w 65"/>
                  <a:gd name="T5" fmla="*/ 8 h 101"/>
                  <a:gd name="T6" fmla="*/ 6 w 65"/>
                  <a:gd name="T7" fmla="*/ 14 h 101"/>
                  <a:gd name="T8" fmla="*/ 4 w 65"/>
                  <a:gd name="T9" fmla="*/ 32 h 101"/>
                  <a:gd name="T10" fmla="*/ 1 w 65"/>
                  <a:gd name="T11" fmla="*/ 38 h 101"/>
                  <a:gd name="T12" fmla="*/ 0 w 65"/>
                  <a:gd name="T13" fmla="*/ 41 h 101"/>
                  <a:gd name="T14" fmla="*/ 4 w 65"/>
                  <a:gd name="T15" fmla="*/ 57 h 101"/>
                  <a:gd name="T16" fmla="*/ 12 w 65"/>
                  <a:gd name="T17" fmla="*/ 64 h 101"/>
                  <a:gd name="T18" fmla="*/ 12 w 65"/>
                  <a:gd name="T19" fmla="*/ 64 h 101"/>
                  <a:gd name="T20" fmla="*/ 13 w 65"/>
                  <a:gd name="T21" fmla="*/ 64 h 101"/>
                  <a:gd name="T22" fmla="*/ 12 w 65"/>
                  <a:gd name="T23" fmla="*/ 64 h 101"/>
                  <a:gd name="T24" fmla="*/ 12 w 65"/>
                  <a:gd name="T25" fmla="*/ 64 h 101"/>
                  <a:gd name="T26" fmla="*/ 19 w 65"/>
                  <a:gd name="T27" fmla="*/ 75 h 101"/>
                  <a:gd name="T28" fmla="*/ 22 w 65"/>
                  <a:gd name="T29" fmla="*/ 77 h 101"/>
                  <a:gd name="T30" fmla="*/ 22 w 65"/>
                  <a:gd name="T31" fmla="*/ 77 h 101"/>
                  <a:gd name="T32" fmla="*/ 23 w 65"/>
                  <a:gd name="T33" fmla="*/ 77 h 101"/>
                  <a:gd name="T34" fmla="*/ 22 w 65"/>
                  <a:gd name="T35" fmla="*/ 77 h 101"/>
                  <a:gd name="T36" fmla="*/ 29 w 65"/>
                  <a:gd name="T37" fmla="*/ 74 h 101"/>
                  <a:gd name="T38" fmla="*/ 33 w 65"/>
                  <a:gd name="T39" fmla="*/ 74 h 101"/>
                  <a:gd name="T40" fmla="*/ 36 w 65"/>
                  <a:gd name="T41" fmla="*/ 77 h 101"/>
                  <a:gd name="T42" fmla="*/ 46 w 65"/>
                  <a:gd name="T43" fmla="*/ 77 h 101"/>
                  <a:gd name="T44" fmla="*/ 45 w 65"/>
                  <a:gd name="T45" fmla="*/ 77 h 101"/>
                  <a:gd name="T46" fmla="*/ 46 w 65"/>
                  <a:gd name="T47" fmla="*/ 77 h 101"/>
                  <a:gd name="T48" fmla="*/ 46 w 65"/>
                  <a:gd name="T49" fmla="*/ 77 h 101"/>
                  <a:gd name="T50" fmla="*/ 46 w 65"/>
                  <a:gd name="T51" fmla="*/ 77 h 101"/>
                  <a:gd name="T52" fmla="*/ 49 w 65"/>
                  <a:gd name="T53" fmla="*/ 80 h 101"/>
                  <a:gd name="T54" fmla="*/ 56 w 65"/>
                  <a:gd name="T55" fmla="*/ 88 h 101"/>
                  <a:gd name="T56" fmla="*/ 56 w 65"/>
                  <a:gd name="T57" fmla="*/ 92 h 101"/>
                  <a:gd name="T58" fmla="*/ 57 w 65"/>
                  <a:gd name="T59" fmla="*/ 99 h 101"/>
                  <a:gd name="T60" fmla="*/ 61 w 65"/>
                  <a:gd name="T61" fmla="*/ 101 h 101"/>
                  <a:gd name="T62" fmla="*/ 64 w 65"/>
                  <a:gd name="T63" fmla="*/ 100 h 101"/>
                  <a:gd name="T64" fmla="*/ 65 w 65"/>
                  <a:gd name="T65" fmla="*/ 89 h 101"/>
                  <a:gd name="T66" fmla="*/ 63 w 65"/>
                  <a:gd name="T67" fmla="*/ 85 h 101"/>
                  <a:gd name="T68" fmla="*/ 59 w 65"/>
                  <a:gd name="T69" fmla="*/ 78 h 101"/>
                  <a:gd name="T70" fmla="*/ 51 w 65"/>
                  <a:gd name="T71" fmla="*/ 69 h 101"/>
                  <a:gd name="T72" fmla="*/ 45 w 65"/>
                  <a:gd name="T73" fmla="*/ 65 h 101"/>
                  <a:gd name="T74" fmla="*/ 39 w 65"/>
                  <a:gd name="T75" fmla="*/ 64 h 101"/>
                  <a:gd name="T76" fmla="*/ 36 w 65"/>
                  <a:gd name="T77" fmla="*/ 65 h 101"/>
                  <a:gd name="T78" fmla="*/ 34 w 65"/>
                  <a:gd name="T79" fmla="*/ 66 h 101"/>
                  <a:gd name="T80" fmla="*/ 31 w 65"/>
                  <a:gd name="T81" fmla="*/ 65 h 101"/>
                  <a:gd name="T82" fmla="*/ 31 w 65"/>
                  <a:gd name="T83" fmla="*/ 61 h 101"/>
                  <a:gd name="T84" fmla="*/ 29 w 65"/>
                  <a:gd name="T85" fmla="*/ 55 h 101"/>
                  <a:gd name="T86" fmla="*/ 26 w 65"/>
                  <a:gd name="T87" fmla="*/ 52 h 101"/>
                  <a:gd name="T88" fmla="*/ 29 w 65"/>
                  <a:gd name="T89" fmla="*/ 43 h 101"/>
                  <a:gd name="T90" fmla="*/ 32 w 65"/>
                  <a:gd name="T91" fmla="*/ 39 h 101"/>
                  <a:gd name="T92" fmla="*/ 34 w 65"/>
                  <a:gd name="T93" fmla="*/ 19 h 101"/>
                  <a:gd name="T94" fmla="*/ 32 w 65"/>
                  <a:gd name="T95" fmla="*/ 6 h 101"/>
                  <a:gd name="T96" fmla="*/ 28 w 65"/>
                  <a:gd name="T97" fmla="*/ 4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5" h="101">
                    <a:moveTo>
                      <a:pt x="28" y="4"/>
                    </a:moveTo>
                    <a:cubicBezTo>
                      <a:pt x="25" y="4"/>
                      <a:pt x="21" y="4"/>
                      <a:pt x="17" y="2"/>
                    </a:cubicBezTo>
                    <a:cubicBezTo>
                      <a:pt x="12" y="0"/>
                      <a:pt x="9" y="4"/>
                      <a:pt x="7" y="8"/>
                    </a:cubicBezTo>
                    <a:cubicBezTo>
                      <a:pt x="6" y="10"/>
                      <a:pt x="6" y="12"/>
                      <a:pt x="6" y="14"/>
                    </a:cubicBezTo>
                    <a:cubicBezTo>
                      <a:pt x="5" y="20"/>
                      <a:pt x="4" y="26"/>
                      <a:pt x="4" y="32"/>
                    </a:cubicBezTo>
                    <a:cubicBezTo>
                      <a:pt x="4" y="35"/>
                      <a:pt x="3" y="36"/>
                      <a:pt x="1" y="38"/>
                    </a:cubicBezTo>
                    <a:cubicBezTo>
                      <a:pt x="0" y="38"/>
                      <a:pt x="0" y="40"/>
                      <a:pt x="0" y="41"/>
                    </a:cubicBezTo>
                    <a:cubicBezTo>
                      <a:pt x="1" y="46"/>
                      <a:pt x="2" y="52"/>
                      <a:pt x="4" y="57"/>
                    </a:cubicBezTo>
                    <a:cubicBezTo>
                      <a:pt x="6" y="60"/>
                      <a:pt x="8" y="63"/>
                      <a:pt x="12" y="64"/>
                    </a:cubicBezTo>
                    <a:cubicBezTo>
                      <a:pt x="12" y="64"/>
                      <a:pt x="12" y="64"/>
                      <a:pt x="12" y="64"/>
                    </a:cubicBezTo>
                    <a:cubicBezTo>
                      <a:pt x="12" y="63"/>
                      <a:pt x="13" y="63"/>
                      <a:pt x="13" y="64"/>
                    </a:cubicBezTo>
                    <a:cubicBezTo>
                      <a:pt x="13" y="64"/>
                      <a:pt x="13" y="64"/>
                      <a:pt x="12" y="64"/>
                    </a:cubicBezTo>
                    <a:cubicBezTo>
                      <a:pt x="12" y="64"/>
                      <a:pt x="12" y="64"/>
                      <a:pt x="12" y="64"/>
                    </a:cubicBezTo>
                    <a:cubicBezTo>
                      <a:pt x="12" y="69"/>
                      <a:pt x="13" y="73"/>
                      <a:pt x="19" y="75"/>
                    </a:cubicBezTo>
                    <a:cubicBezTo>
                      <a:pt x="20" y="75"/>
                      <a:pt x="21" y="76"/>
                      <a:pt x="22" y="77"/>
                    </a:cubicBezTo>
                    <a:cubicBezTo>
                      <a:pt x="22" y="77"/>
                      <a:pt x="22" y="77"/>
                      <a:pt x="22" y="77"/>
                    </a:cubicBezTo>
                    <a:cubicBezTo>
                      <a:pt x="22" y="77"/>
                      <a:pt x="22" y="77"/>
                      <a:pt x="23" y="77"/>
                    </a:cubicBezTo>
                    <a:cubicBezTo>
                      <a:pt x="22" y="77"/>
                      <a:pt x="22" y="77"/>
                      <a:pt x="22" y="77"/>
                    </a:cubicBezTo>
                    <a:cubicBezTo>
                      <a:pt x="24" y="76"/>
                      <a:pt x="26" y="75"/>
                      <a:pt x="29" y="74"/>
                    </a:cubicBezTo>
                    <a:cubicBezTo>
                      <a:pt x="30" y="73"/>
                      <a:pt x="32" y="73"/>
                      <a:pt x="33" y="74"/>
                    </a:cubicBezTo>
                    <a:cubicBezTo>
                      <a:pt x="34" y="75"/>
                      <a:pt x="35" y="76"/>
                      <a:pt x="36" y="77"/>
                    </a:cubicBezTo>
                    <a:cubicBezTo>
                      <a:pt x="39" y="79"/>
                      <a:pt x="42" y="80"/>
                      <a:pt x="46" y="77"/>
                    </a:cubicBezTo>
                    <a:cubicBezTo>
                      <a:pt x="45" y="77"/>
                      <a:pt x="45" y="77"/>
                      <a:pt x="45" y="77"/>
                    </a:cubicBezTo>
                    <a:cubicBezTo>
                      <a:pt x="46" y="77"/>
                      <a:pt x="46" y="77"/>
                      <a:pt x="46" y="77"/>
                    </a:cubicBezTo>
                    <a:cubicBezTo>
                      <a:pt x="46" y="77"/>
                      <a:pt x="46" y="77"/>
                      <a:pt x="46" y="77"/>
                    </a:cubicBezTo>
                    <a:cubicBezTo>
                      <a:pt x="46" y="77"/>
                      <a:pt x="46" y="77"/>
                      <a:pt x="46" y="77"/>
                    </a:cubicBezTo>
                    <a:cubicBezTo>
                      <a:pt x="47" y="78"/>
                      <a:pt x="49" y="79"/>
                      <a:pt x="49" y="80"/>
                    </a:cubicBezTo>
                    <a:cubicBezTo>
                      <a:pt x="50" y="84"/>
                      <a:pt x="52" y="87"/>
                      <a:pt x="56" y="88"/>
                    </a:cubicBezTo>
                    <a:cubicBezTo>
                      <a:pt x="58" y="89"/>
                      <a:pt x="57" y="90"/>
                      <a:pt x="56" y="92"/>
                    </a:cubicBezTo>
                    <a:cubicBezTo>
                      <a:pt x="51" y="96"/>
                      <a:pt x="51" y="97"/>
                      <a:pt x="57" y="99"/>
                    </a:cubicBezTo>
                    <a:cubicBezTo>
                      <a:pt x="58" y="100"/>
                      <a:pt x="60" y="101"/>
                      <a:pt x="61" y="101"/>
                    </a:cubicBezTo>
                    <a:cubicBezTo>
                      <a:pt x="62" y="101"/>
                      <a:pt x="64" y="100"/>
                      <a:pt x="64" y="100"/>
                    </a:cubicBezTo>
                    <a:cubicBezTo>
                      <a:pt x="63" y="96"/>
                      <a:pt x="65" y="93"/>
                      <a:pt x="65" y="89"/>
                    </a:cubicBezTo>
                    <a:cubicBezTo>
                      <a:pt x="65" y="88"/>
                      <a:pt x="64" y="86"/>
                      <a:pt x="63" y="85"/>
                    </a:cubicBezTo>
                    <a:cubicBezTo>
                      <a:pt x="61" y="83"/>
                      <a:pt x="59" y="81"/>
                      <a:pt x="59" y="78"/>
                    </a:cubicBezTo>
                    <a:cubicBezTo>
                      <a:pt x="58" y="73"/>
                      <a:pt x="55" y="71"/>
                      <a:pt x="51" y="69"/>
                    </a:cubicBezTo>
                    <a:cubicBezTo>
                      <a:pt x="49" y="68"/>
                      <a:pt x="47" y="66"/>
                      <a:pt x="45" y="65"/>
                    </a:cubicBezTo>
                    <a:cubicBezTo>
                      <a:pt x="43" y="64"/>
                      <a:pt x="41" y="64"/>
                      <a:pt x="39" y="64"/>
                    </a:cubicBezTo>
                    <a:cubicBezTo>
                      <a:pt x="38" y="65"/>
                      <a:pt x="37" y="65"/>
                      <a:pt x="36" y="65"/>
                    </a:cubicBezTo>
                    <a:cubicBezTo>
                      <a:pt x="35" y="66"/>
                      <a:pt x="35" y="66"/>
                      <a:pt x="34" y="66"/>
                    </a:cubicBezTo>
                    <a:cubicBezTo>
                      <a:pt x="33" y="66"/>
                      <a:pt x="32" y="65"/>
                      <a:pt x="31" y="65"/>
                    </a:cubicBezTo>
                    <a:cubicBezTo>
                      <a:pt x="30" y="64"/>
                      <a:pt x="30" y="63"/>
                      <a:pt x="31" y="61"/>
                    </a:cubicBezTo>
                    <a:cubicBezTo>
                      <a:pt x="34" y="56"/>
                      <a:pt x="34" y="56"/>
                      <a:pt x="29" y="55"/>
                    </a:cubicBezTo>
                    <a:cubicBezTo>
                      <a:pt x="27" y="55"/>
                      <a:pt x="26" y="54"/>
                      <a:pt x="26" y="52"/>
                    </a:cubicBezTo>
                    <a:cubicBezTo>
                      <a:pt x="26" y="49"/>
                      <a:pt x="26" y="45"/>
                      <a:pt x="29" y="43"/>
                    </a:cubicBezTo>
                    <a:cubicBezTo>
                      <a:pt x="29" y="41"/>
                      <a:pt x="31" y="40"/>
                      <a:pt x="32" y="39"/>
                    </a:cubicBezTo>
                    <a:cubicBezTo>
                      <a:pt x="36" y="33"/>
                      <a:pt x="38" y="26"/>
                      <a:pt x="34" y="19"/>
                    </a:cubicBezTo>
                    <a:cubicBezTo>
                      <a:pt x="32" y="15"/>
                      <a:pt x="31" y="11"/>
                      <a:pt x="32" y="6"/>
                    </a:cubicBezTo>
                    <a:cubicBezTo>
                      <a:pt x="32" y="5"/>
                      <a:pt x="31" y="3"/>
                      <a:pt x="2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0" name="Freeform 268">
                <a:extLst>
                  <a:ext uri="{FF2B5EF4-FFF2-40B4-BE49-F238E27FC236}">
                    <a16:creationId xmlns:a16="http://schemas.microsoft.com/office/drawing/2014/main" id="{639FC3DA-8D2E-4D8A-A447-7523872454E0}"/>
                  </a:ext>
                </a:extLst>
              </p:cNvPr>
              <p:cNvSpPr>
                <a:spLocks/>
              </p:cNvSpPr>
              <p:nvPr/>
            </p:nvSpPr>
            <p:spPr bwMode="auto">
              <a:xfrm>
                <a:off x="4268" y="3885"/>
                <a:ext cx="26" cy="33"/>
              </a:xfrm>
              <a:custGeom>
                <a:avLst/>
                <a:gdLst>
                  <a:gd name="T0" fmla="*/ 46 w 52"/>
                  <a:gd name="T1" fmla="*/ 7 h 65"/>
                  <a:gd name="T2" fmla="*/ 30 w 52"/>
                  <a:gd name="T3" fmla="*/ 10 h 65"/>
                  <a:gd name="T4" fmla="*/ 18 w 52"/>
                  <a:gd name="T5" fmla="*/ 7 h 65"/>
                  <a:gd name="T6" fmla="*/ 11 w 52"/>
                  <a:gd name="T7" fmla="*/ 1 h 65"/>
                  <a:gd name="T8" fmla="*/ 6 w 52"/>
                  <a:gd name="T9" fmla="*/ 0 h 65"/>
                  <a:gd name="T10" fmla="*/ 2 w 52"/>
                  <a:gd name="T11" fmla="*/ 5 h 65"/>
                  <a:gd name="T12" fmla="*/ 2 w 52"/>
                  <a:gd name="T13" fmla="*/ 8 h 65"/>
                  <a:gd name="T14" fmla="*/ 0 w 52"/>
                  <a:gd name="T15" fmla="*/ 37 h 65"/>
                  <a:gd name="T16" fmla="*/ 0 w 52"/>
                  <a:gd name="T17" fmla="*/ 42 h 65"/>
                  <a:gd name="T18" fmla="*/ 2 w 52"/>
                  <a:gd name="T19" fmla="*/ 55 h 65"/>
                  <a:gd name="T20" fmla="*/ 12 w 52"/>
                  <a:gd name="T21" fmla="*/ 64 h 65"/>
                  <a:gd name="T22" fmla="*/ 16 w 52"/>
                  <a:gd name="T23" fmla="*/ 64 h 65"/>
                  <a:gd name="T24" fmla="*/ 22 w 52"/>
                  <a:gd name="T25" fmla="*/ 59 h 65"/>
                  <a:gd name="T26" fmla="*/ 31 w 52"/>
                  <a:gd name="T27" fmla="*/ 56 h 65"/>
                  <a:gd name="T28" fmla="*/ 36 w 52"/>
                  <a:gd name="T29" fmla="*/ 53 h 65"/>
                  <a:gd name="T30" fmla="*/ 45 w 52"/>
                  <a:gd name="T31" fmla="*/ 34 h 65"/>
                  <a:gd name="T32" fmla="*/ 46 w 52"/>
                  <a:gd name="T33" fmla="*/ 31 h 65"/>
                  <a:gd name="T34" fmla="*/ 51 w 52"/>
                  <a:gd name="T35" fmla="*/ 15 h 65"/>
                  <a:gd name="T36" fmla="*/ 51 w 52"/>
                  <a:gd name="T37" fmla="*/ 12 h 65"/>
                  <a:gd name="T38" fmla="*/ 46 w 52"/>
                  <a:gd name="T39" fmla="*/ 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 h="65">
                    <a:moveTo>
                      <a:pt x="46" y="7"/>
                    </a:moveTo>
                    <a:cubicBezTo>
                      <a:pt x="41" y="8"/>
                      <a:pt x="36" y="8"/>
                      <a:pt x="30" y="10"/>
                    </a:cubicBezTo>
                    <a:cubicBezTo>
                      <a:pt x="26" y="11"/>
                      <a:pt x="22" y="10"/>
                      <a:pt x="18" y="7"/>
                    </a:cubicBezTo>
                    <a:cubicBezTo>
                      <a:pt x="16" y="5"/>
                      <a:pt x="13" y="3"/>
                      <a:pt x="11" y="1"/>
                    </a:cubicBezTo>
                    <a:cubicBezTo>
                      <a:pt x="9" y="0"/>
                      <a:pt x="7" y="0"/>
                      <a:pt x="6" y="0"/>
                    </a:cubicBezTo>
                    <a:cubicBezTo>
                      <a:pt x="4" y="0"/>
                      <a:pt x="2" y="3"/>
                      <a:pt x="2" y="5"/>
                    </a:cubicBezTo>
                    <a:cubicBezTo>
                      <a:pt x="2" y="6"/>
                      <a:pt x="2" y="7"/>
                      <a:pt x="2" y="8"/>
                    </a:cubicBezTo>
                    <a:cubicBezTo>
                      <a:pt x="1" y="18"/>
                      <a:pt x="3" y="28"/>
                      <a:pt x="0" y="37"/>
                    </a:cubicBezTo>
                    <a:cubicBezTo>
                      <a:pt x="0" y="38"/>
                      <a:pt x="0" y="39"/>
                      <a:pt x="0" y="42"/>
                    </a:cubicBezTo>
                    <a:cubicBezTo>
                      <a:pt x="0" y="45"/>
                      <a:pt x="1" y="50"/>
                      <a:pt x="2" y="55"/>
                    </a:cubicBezTo>
                    <a:cubicBezTo>
                      <a:pt x="3" y="61"/>
                      <a:pt x="7" y="63"/>
                      <a:pt x="12" y="64"/>
                    </a:cubicBezTo>
                    <a:cubicBezTo>
                      <a:pt x="13" y="65"/>
                      <a:pt x="15" y="65"/>
                      <a:pt x="16" y="64"/>
                    </a:cubicBezTo>
                    <a:cubicBezTo>
                      <a:pt x="18" y="63"/>
                      <a:pt x="20" y="61"/>
                      <a:pt x="22" y="59"/>
                    </a:cubicBezTo>
                    <a:cubicBezTo>
                      <a:pt x="24" y="56"/>
                      <a:pt x="27" y="55"/>
                      <a:pt x="31" y="56"/>
                    </a:cubicBezTo>
                    <a:cubicBezTo>
                      <a:pt x="33" y="56"/>
                      <a:pt x="35" y="55"/>
                      <a:pt x="36" y="53"/>
                    </a:cubicBezTo>
                    <a:cubicBezTo>
                      <a:pt x="38" y="46"/>
                      <a:pt x="39" y="39"/>
                      <a:pt x="45" y="34"/>
                    </a:cubicBezTo>
                    <a:cubicBezTo>
                      <a:pt x="46" y="33"/>
                      <a:pt x="46" y="32"/>
                      <a:pt x="46" y="31"/>
                    </a:cubicBezTo>
                    <a:cubicBezTo>
                      <a:pt x="48" y="26"/>
                      <a:pt x="49" y="20"/>
                      <a:pt x="51" y="15"/>
                    </a:cubicBezTo>
                    <a:cubicBezTo>
                      <a:pt x="51" y="14"/>
                      <a:pt x="51" y="13"/>
                      <a:pt x="51" y="12"/>
                    </a:cubicBezTo>
                    <a:cubicBezTo>
                      <a:pt x="52" y="9"/>
                      <a:pt x="49" y="6"/>
                      <a:pt x="4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1" name="Freeform 269">
                <a:extLst>
                  <a:ext uri="{FF2B5EF4-FFF2-40B4-BE49-F238E27FC236}">
                    <a16:creationId xmlns:a16="http://schemas.microsoft.com/office/drawing/2014/main" id="{296E4040-2EF4-4DF1-8E88-5E25506637DF}"/>
                  </a:ext>
                </a:extLst>
              </p:cNvPr>
              <p:cNvSpPr>
                <a:spLocks/>
              </p:cNvSpPr>
              <p:nvPr/>
            </p:nvSpPr>
            <p:spPr bwMode="auto">
              <a:xfrm>
                <a:off x="2728" y="3373"/>
                <a:ext cx="72" cy="28"/>
              </a:xfrm>
              <a:custGeom>
                <a:avLst/>
                <a:gdLst>
                  <a:gd name="T0" fmla="*/ 139 w 142"/>
                  <a:gd name="T1" fmla="*/ 49 h 55"/>
                  <a:gd name="T2" fmla="*/ 140 w 142"/>
                  <a:gd name="T3" fmla="*/ 43 h 55"/>
                  <a:gd name="T4" fmla="*/ 135 w 142"/>
                  <a:gd name="T5" fmla="*/ 39 h 55"/>
                  <a:gd name="T6" fmla="*/ 103 w 142"/>
                  <a:gd name="T7" fmla="*/ 24 h 55"/>
                  <a:gd name="T8" fmla="*/ 92 w 142"/>
                  <a:gd name="T9" fmla="*/ 19 h 55"/>
                  <a:gd name="T10" fmla="*/ 80 w 142"/>
                  <a:gd name="T11" fmla="*/ 13 h 55"/>
                  <a:gd name="T12" fmla="*/ 75 w 142"/>
                  <a:gd name="T13" fmla="*/ 10 h 55"/>
                  <a:gd name="T14" fmla="*/ 58 w 142"/>
                  <a:gd name="T15" fmla="*/ 4 h 55"/>
                  <a:gd name="T16" fmla="*/ 45 w 142"/>
                  <a:gd name="T17" fmla="*/ 2 h 55"/>
                  <a:gd name="T18" fmla="*/ 37 w 142"/>
                  <a:gd name="T19" fmla="*/ 0 h 55"/>
                  <a:gd name="T20" fmla="*/ 15 w 142"/>
                  <a:gd name="T21" fmla="*/ 6 h 55"/>
                  <a:gd name="T22" fmla="*/ 0 w 142"/>
                  <a:gd name="T23" fmla="*/ 21 h 55"/>
                  <a:gd name="T24" fmla="*/ 2 w 142"/>
                  <a:gd name="T25" fmla="*/ 22 h 55"/>
                  <a:gd name="T26" fmla="*/ 8 w 142"/>
                  <a:gd name="T27" fmla="*/ 21 h 55"/>
                  <a:gd name="T28" fmla="*/ 32 w 142"/>
                  <a:gd name="T29" fmla="*/ 11 h 55"/>
                  <a:gd name="T30" fmla="*/ 38 w 142"/>
                  <a:gd name="T31" fmla="*/ 12 h 55"/>
                  <a:gd name="T32" fmla="*/ 44 w 142"/>
                  <a:gd name="T33" fmla="*/ 17 h 55"/>
                  <a:gd name="T34" fmla="*/ 55 w 142"/>
                  <a:gd name="T35" fmla="*/ 20 h 55"/>
                  <a:gd name="T36" fmla="*/ 63 w 142"/>
                  <a:gd name="T37" fmla="*/ 22 h 55"/>
                  <a:gd name="T38" fmla="*/ 78 w 142"/>
                  <a:gd name="T39" fmla="*/ 26 h 55"/>
                  <a:gd name="T40" fmla="*/ 85 w 142"/>
                  <a:gd name="T41" fmla="*/ 31 h 55"/>
                  <a:gd name="T42" fmla="*/ 97 w 142"/>
                  <a:gd name="T43" fmla="*/ 40 h 55"/>
                  <a:gd name="T44" fmla="*/ 99 w 142"/>
                  <a:gd name="T45" fmla="*/ 41 h 55"/>
                  <a:gd name="T46" fmla="*/ 100 w 142"/>
                  <a:gd name="T47" fmla="*/ 45 h 55"/>
                  <a:gd name="T48" fmla="*/ 98 w 142"/>
                  <a:gd name="T49" fmla="*/ 48 h 55"/>
                  <a:gd name="T50" fmla="*/ 100 w 142"/>
                  <a:gd name="T51" fmla="*/ 52 h 55"/>
                  <a:gd name="T52" fmla="*/ 115 w 142"/>
                  <a:gd name="T53" fmla="*/ 52 h 55"/>
                  <a:gd name="T54" fmla="*/ 139 w 142"/>
                  <a:gd name="T55" fmla="*/ 4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2" h="55">
                    <a:moveTo>
                      <a:pt x="139" y="49"/>
                    </a:moveTo>
                    <a:cubicBezTo>
                      <a:pt x="141" y="48"/>
                      <a:pt x="142" y="45"/>
                      <a:pt x="140" y="43"/>
                    </a:cubicBezTo>
                    <a:cubicBezTo>
                      <a:pt x="139" y="42"/>
                      <a:pt x="137" y="40"/>
                      <a:pt x="135" y="39"/>
                    </a:cubicBezTo>
                    <a:cubicBezTo>
                      <a:pt x="124" y="34"/>
                      <a:pt x="114" y="28"/>
                      <a:pt x="103" y="24"/>
                    </a:cubicBezTo>
                    <a:cubicBezTo>
                      <a:pt x="99" y="23"/>
                      <a:pt x="95" y="21"/>
                      <a:pt x="92" y="19"/>
                    </a:cubicBezTo>
                    <a:cubicBezTo>
                      <a:pt x="88" y="17"/>
                      <a:pt x="85" y="15"/>
                      <a:pt x="80" y="13"/>
                    </a:cubicBezTo>
                    <a:cubicBezTo>
                      <a:pt x="78" y="13"/>
                      <a:pt x="76" y="12"/>
                      <a:pt x="75" y="10"/>
                    </a:cubicBezTo>
                    <a:cubicBezTo>
                      <a:pt x="70" y="6"/>
                      <a:pt x="64" y="4"/>
                      <a:pt x="58" y="4"/>
                    </a:cubicBezTo>
                    <a:cubicBezTo>
                      <a:pt x="53" y="4"/>
                      <a:pt x="49" y="3"/>
                      <a:pt x="45" y="2"/>
                    </a:cubicBezTo>
                    <a:cubicBezTo>
                      <a:pt x="43" y="1"/>
                      <a:pt x="40" y="0"/>
                      <a:pt x="37" y="0"/>
                    </a:cubicBezTo>
                    <a:cubicBezTo>
                      <a:pt x="30" y="2"/>
                      <a:pt x="22" y="3"/>
                      <a:pt x="15" y="6"/>
                    </a:cubicBezTo>
                    <a:cubicBezTo>
                      <a:pt x="8" y="9"/>
                      <a:pt x="5" y="15"/>
                      <a:pt x="0" y="21"/>
                    </a:cubicBezTo>
                    <a:cubicBezTo>
                      <a:pt x="0" y="21"/>
                      <a:pt x="1" y="22"/>
                      <a:pt x="2" y="22"/>
                    </a:cubicBezTo>
                    <a:cubicBezTo>
                      <a:pt x="4" y="22"/>
                      <a:pt x="6" y="22"/>
                      <a:pt x="8" y="21"/>
                    </a:cubicBezTo>
                    <a:cubicBezTo>
                      <a:pt x="16" y="17"/>
                      <a:pt x="25" y="16"/>
                      <a:pt x="32" y="11"/>
                    </a:cubicBezTo>
                    <a:cubicBezTo>
                      <a:pt x="33" y="10"/>
                      <a:pt x="37" y="11"/>
                      <a:pt x="38" y="12"/>
                    </a:cubicBezTo>
                    <a:cubicBezTo>
                      <a:pt x="39" y="15"/>
                      <a:pt x="41" y="17"/>
                      <a:pt x="44" y="17"/>
                    </a:cubicBezTo>
                    <a:cubicBezTo>
                      <a:pt x="47" y="18"/>
                      <a:pt x="51" y="19"/>
                      <a:pt x="55" y="20"/>
                    </a:cubicBezTo>
                    <a:cubicBezTo>
                      <a:pt x="58" y="20"/>
                      <a:pt x="60" y="21"/>
                      <a:pt x="63" y="22"/>
                    </a:cubicBezTo>
                    <a:cubicBezTo>
                      <a:pt x="68" y="25"/>
                      <a:pt x="73" y="26"/>
                      <a:pt x="78" y="26"/>
                    </a:cubicBezTo>
                    <a:cubicBezTo>
                      <a:pt x="81" y="27"/>
                      <a:pt x="84" y="28"/>
                      <a:pt x="85" y="31"/>
                    </a:cubicBezTo>
                    <a:cubicBezTo>
                      <a:pt x="87" y="37"/>
                      <a:pt x="91" y="39"/>
                      <a:pt x="97" y="40"/>
                    </a:cubicBezTo>
                    <a:cubicBezTo>
                      <a:pt x="98" y="40"/>
                      <a:pt x="98" y="41"/>
                      <a:pt x="99" y="41"/>
                    </a:cubicBezTo>
                    <a:cubicBezTo>
                      <a:pt x="100" y="41"/>
                      <a:pt x="101" y="43"/>
                      <a:pt x="100" y="45"/>
                    </a:cubicBezTo>
                    <a:cubicBezTo>
                      <a:pt x="99" y="46"/>
                      <a:pt x="99" y="47"/>
                      <a:pt x="98" y="48"/>
                    </a:cubicBezTo>
                    <a:cubicBezTo>
                      <a:pt x="97" y="50"/>
                      <a:pt x="98" y="52"/>
                      <a:pt x="100" y="52"/>
                    </a:cubicBezTo>
                    <a:cubicBezTo>
                      <a:pt x="104" y="53"/>
                      <a:pt x="108" y="52"/>
                      <a:pt x="115" y="52"/>
                    </a:cubicBezTo>
                    <a:cubicBezTo>
                      <a:pt x="122" y="55"/>
                      <a:pt x="130" y="51"/>
                      <a:pt x="139"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2" name="Freeform 270">
                <a:extLst>
                  <a:ext uri="{FF2B5EF4-FFF2-40B4-BE49-F238E27FC236}">
                    <a16:creationId xmlns:a16="http://schemas.microsoft.com/office/drawing/2014/main" id="{BD2636F1-34CA-4E87-BFCB-41B55A9FC607}"/>
                  </a:ext>
                </a:extLst>
              </p:cNvPr>
              <p:cNvSpPr>
                <a:spLocks/>
              </p:cNvSpPr>
              <p:nvPr/>
            </p:nvSpPr>
            <p:spPr bwMode="auto">
              <a:xfrm>
                <a:off x="3756" y="2713"/>
                <a:ext cx="29" cy="34"/>
              </a:xfrm>
              <a:custGeom>
                <a:avLst/>
                <a:gdLst>
                  <a:gd name="T0" fmla="*/ 9 w 57"/>
                  <a:gd name="T1" fmla="*/ 28 h 67"/>
                  <a:gd name="T2" fmla="*/ 9 w 57"/>
                  <a:gd name="T3" fmla="*/ 30 h 67"/>
                  <a:gd name="T4" fmla="*/ 9 w 57"/>
                  <a:gd name="T5" fmla="*/ 37 h 67"/>
                  <a:gd name="T6" fmla="*/ 13 w 57"/>
                  <a:gd name="T7" fmla="*/ 55 h 67"/>
                  <a:gd name="T8" fmla="*/ 19 w 57"/>
                  <a:gd name="T9" fmla="*/ 66 h 67"/>
                  <a:gd name="T10" fmla="*/ 22 w 57"/>
                  <a:gd name="T11" fmla="*/ 67 h 67"/>
                  <a:gd name="T12" fmla="*/ 25 w 57"/>
                  <a:gd name="T13" fmla="*/ 65 h 67"/>
                  <a:gd name="T14" fmla="*/ 43 w 57"/>
                  <a:gd name="T15" fmla="*/ 49 h 67"/>
                  <a:gd name="T16" fmla="*/ 52 w 57"/>
                  <a:gd name="T17" fmla="*/ 42 h 67"/>
                  <a:gd name="T18" fmla="*/ 56 w 57"/>
                  <a:gd name="T19" fmla="*/ 35 h 67"/>
                  <a:gd name="T20" fmla="*/ 56 w 57"/>
                  <a:gd name="T21" fmla="*/ 30 h 67"/>
                  <a:gd name="T22" fmla="*/ 52 w 57"/>
                  <a:gd name="T23" fmla="*/ 23 h 67"/>
                  <a:gd name="T24" fmla="*/ 44 w 57"/>
                  <a:gd name="T25" fmla="*/ 15 h 67"/>
                  <a:gd name="T26" fmla="*/ 29 w 57"/>
                  <a:gd name="T27" fmla="*/ 9 h 67"/>
                  <a:gd name="T28" fmla="*/ 14 w 57"/>
                  <a:gd name="T29" fmla="*/ 2 h 67"/>
                  <a:gd name="T30" fmla="*/ 8 w 57"/>
                  <a:gd name="T31" fmla="*/ 0 h 67"/>
                  <a:gd name="T32" fmla="*/ 5 w 57"/>
                  <a:gd name="T33" fmla="*/ 1 h 67"/>
                  <a:gd name="T34" fmla="*/ 4 w 57"/>
                  <a:gd name="T35" fmla="*/ 17 h 67"/>
                  <a:gd name="T36" fmla="*/ 9 w 57"/>
                  <a:gd name="T37" fmla="*/ 28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7" h="67">
                    <a:moveTo>
                      <a:pt x="9" y="28"/>
                    </a:moveTo>
                    <a:cubicBezTo>
                      <a:pt x="9" y="29"/>
                      <a:pt x="9" y="31"/>
                      <a:pt x="9" y="30"/>
                    </a:cubicBezTo>
                    <a:cubicBezTo>
                      <a:pt x="9" y="34"/>
                      <a:pt x="8" y="36"/>
                      <a:pt x="9" y="37"/>
                    </a:cubicBezTo>
                    <a:cubicBezTo>
                      <a:pt x="10" y="43"/>
                      <a:pt x="11" y="49"/>
                      <a:pt x="13" y="55"/>
                    </a:cubicBezTo>
                    <a:cubicBezTo>
                      <a:pt x="14" y="59"/>
                      <a:pt x="16" y="63"/>
                      <a:pt x="19" y="66"/>
                    </a:cubicBezTo>
                    <a:cubicBezTo>
                      <a:pt x="20" y="67"/>
                      <a:pt x="21" y="67"/>
                      <a:pt x="22" y="67"/>
                    </a:cubicBezTo>
                    <a:cubicBezTo>
                      <a:pt x="23" y="66"/>
                      <a:pt x="24" y="66"/>
                      <a:pt x="25" y="65"/>
                    </a:cubicBezTo>
                    <a:cubicBezTo>
                      <a:pt x="31" y="56"/>
                      <a:pt x="31" y="56"/>
                      <a:pt x="43" y="49"/>
                    </a:cubicBezTo>
                    <a:cubicBezTo>
                      <a:pt x="46" y="47"/>
                      <a:pt x="49" y="44"/>
                      <a:pt x="52" y="42"/>
                    </a:cubicBezTo>
                    <a:cubicBezTo>
                      <a:pt x="53" y="40"/>
                      <a:pt x="55" y="37"/>
                      <a:pt x="56" y="35"/>
                    </a:cubicBezTo>
                    <a:cubicBezTo>
                      <a:pt x="57" y="33"/>
                      <a:pt x="57" y="31"/>
                      <a:pt x="56" y="30"/>
                    </a:cubicBezTo>
                    <a:cubicBezTo>
                      <a:pt x="55" y="27"/>
                      <a:pt x="54" y="25"/>
                      <a:pt x="52" y="23"/>
                    </a:cubicBezTo>
                    <a:cubicBezTo>
                      <a:pt x="51" y="19"/>
                      <a:pt x="48" y="16"/>
                      <a:pt x="44" y="15"/>
                    </a:cubicBezTo>
                    <a:cubicBezTo>
                      <a:pt x="39" y="14"/>
                      <a:pt x="34" y="11"/>
                      <a:pt x="29" y="9"/>
                    </a:cubicBezTo>
                    <a:cubicBezTo>
                      <a:pt x="24" y="7"/>
                      <a:pt x="19" y="6"/>
                      <a:pt x="14" y="2"/>
                    </a:cubicBezTo>
                    <a:cubicBezTo>
                      <a:pt x="13" y="1"/>
                      <a:pt x="10" y="1"/>
                      <a:pt x="8" y="0"/>
                    </a:cubicBezTo>
                    <a:cubicBezTo>
                      <a:pt x="7" y="0"/>
                      <a:pt x="6" y="1"/>
                      <a:pt x="5" y="1"/>
                    </a:cubicBezTo>
                    <a:cubicBezTo>
                      <a:pt x="3" y="6"/>
                      <a:pt x="0" y="11"/>
                      <a:pt x="4" y="17"/>
                    </a:cubicBezTo>
                    <a:cubicBezTo>
                      <a:pt x="6" y="20"/>
                      <a:pt x="7" y="24"/>
                      <a:pt x="9"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3" name="Freeform 271">
                <a:extLst>
                  <a:ext uri="{FF2B5EF4-FFF2-40B4-BE49-F238E27FC236}">
                    <a16:creationId xmlns:a16="http://schemas.microsoft.com/office/drawing/2014/main" id="{F91D1476-7FBE-4654-A068-003936EA3B83}"/>
                  </a:ext>
                </a:extLst>
              </p:cNvPr>
              <p:cNvSpPr>
                <a:spLocks/>
              </p:cNvSpPr>
              <p:nvPr/>
            </p:nvSpPr>
            <p:spPr bwMode="auto">
              <a:xfrm>
                <a:off x="4158" y="3469"/>
                <a:ext cx="33" cy="32"/>
              </a:xfrm>
              <a:custGeom>
                <a:avLst/>
                <a:gdLst>
                  <a:gd name="T0" fmla="*/ 47 w 65"/>
                  <a:gd name="T1" fmla="*/ 0 h 63"/>
                  <a:gd name="T2" fmla="*/ 47 w 65"/>
                  <a:gd name="T3" fmla="*/ 2 h 63"/>
                  <a:gd name="T4" fmla="*/ 44 w 65"/>
                  <a:gd name="T5" fmla="*/ 11 h 63"/>
                  <a:gd name="T6" fmla="*/ 37 w 65"/>
                  <a:gd name="T7" fmla="*/ 18 h 63"/>
                  <a:gd name="T8" fmla="*/ 33 w 65"/>
                  <a:gd name="T9" fmla="*/ 21 h 63"/>
                  <a:gd name="T10" fmla="*/ 30 w 65"/>
                  <a:gd name="T11" fmla="*/ 24 h 63"/>
                  <a:gd name="T12" fmla="*/ 26 w 65"/>
                  <a:gd name="T13" fmla="*/ 23 h 63"/>
                  <a:gd name="T14" fmla="*/ 15 w 65"/>
                  <a:gd name="T15" fmla="*/ 23 h 63"/>
                  <a:gd name="T16" fmla="*/ 5 w 65"/>
                  <a:gd name="T17" fmla="*/ 29 h 63"/>
                  <a:gd name="T18" fmla="*/ 0 w 65"/>
                  <a:gd name="T19" fmla="*/ 39 h 63"/>
                  <a:gd name="T20" fmla="*/ 0 w 65"/>
                  <a:gd name="T21" fmla="*/ 40 h 63"/>
                  <a:gd name="T22" fmla="*/ 1 w 65"/>
                  <a:gd name="T23" fmla="*/ 43 h 63"/>
                  <a:gd name="T24" fmla="*/ 4 w 65"/>
                  <a:gd name="T25" fmla="*/ 43 h 63"/>
                  <a:gd name="T26" fmla="*/ 8 w 65"/>
                  <a:gd name="T27" fmla="*/ 38 h 63"/>
                  <a:gd name="T28" fmla="*/ 23 w 65"/>
                  <a:gd name="T29" fmla="*/ 37 h 63"/>
                  <a:gd name="T30" fmla="*/ 28 w 65"/>
                  <a:gd name="T31" fmla="*/ 41 h 63"/>
                  <a:gd name="T32" fmla="*/ 28 w 65"/>
                  <a:gd name="T33" fmla="*/ 47 h 63"/>
                  <a:gd name="T34" fmla="*/ 39 w 65"/>
                  <a:gd name="T35" fmla="*/ 62 h 63"/>
                  <a:gd name="T36" fmla="*/ 47 w 65"/>
                  <a:gd name="T37" fmla="*/ 63 h 63"/>
                  <a:gd name="T38" fmla="*/ 51 w 65"/>
                  <a:gd name="T39" fmla="*/ 61 h 63"/>
                  <a:gd name="T40" fmla="*/ 53 w 65"/>
                  <a:gd name="T41" fmla="*/ 55 h 63"/>
                  <a:gd name="T42" fmla="*/ 51 w 65"/>
                  <a:gd name="T43" fmla="*/ 46 h 63"/>
                  <a:gd name="T44" fmla="*/ 53 w 65"/>
                  <a:gd name="T45" fmla="*/ 44 h 63"/>
                  <a:gd name="T46" fmla="*/ 56 w 65"/>
                  <a:gd name="T47" fmla="*/ 46 h 63"/>
                  <a:gd name="T48" fmla="*/ 60 w 65"/>
                  <a:gd name="T49" fmla="*/ 47 h 63"/>
                  <a:gd name="T50" fmla="*/ 64 w 65"/>
                  <a:gd name="T51" fmla="*/ 36 h 63"/>
                  <a:gd name="T52" fmla="*/ 60 w 65"/>
                  <a:gd name="T53" fmla="*/ 20 h 63"/>
                  <a:gd name="T54" fmla="*/ 56 w 65"/>
                  <a:gd name="T55" fmla="*/ 11 h 63"/>
                  <a:gd name="T56" fmla="*/ 49 w 65"/>
                  <a:gd name="T57" fmla="*/ 2 h 63"/>
                  <a:gd name="T58" fmla="*/ 47 w 65"/>
                  <a:gd name="T5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5" h="63">
                    <a:moveTo>
                      <a:pt x="47" y="0"/>
                    </a:moveTo>
                    <a:cubicBezTo>
                      <a:pt x="47" y="1"/>
                      <a:pt x="47" y="1"/>
                      <a:pt x="47" y="2"/>
                    </a:cubicBezTo>
                    <a:cubicBezTo>
                      <a:pt x="46" y="5"/>
                      <a:pt x="46" y="9"/>
                      <a:pt x="44" y="11"/>
                    </a:cubicBezTo>
                    <a:cubicBezTo>
                      <a:pt x="42" y="14"/>
                      <a:pt x="39" y="15"/>
                      <a:pt x="37" y="18"/>
                    </a:cubicBezTo>
                    <a:cubicBezTo>
                      <a:pt x="35" y="19"/>
                      <a:pt x="35" y="20"/>
                      <a:pt x="33" y="21"/>
                    </a:cubicBezTo>
                    <a:cubicBezTo>
                      <a:pt x="32" y="22"/>
                      <a:pt x="31" y="23"/>
                      <a:pt x="30" y="24"/>
                    </a:cubicBezTo>
                    <a:cubicBezTo>
                      <a:pt x="28" y="26"/>
                      <a:pt x="27" y="25"/>
                      <a:pt x="26" y="23"/>
                    </a:cubicBezTo>
                    <a:cubicBezTo>
                      <a:pt x="22" y="20"/>
                      <a:pt x="20" y="18"/>
                      <a:pt x="15" y="23"/>
                    </a:cubicBezTo>
                    <a:cubicBezTo>
                      <a:pt x="12" y="26"/>
                      <a:pt x="9" y="28"/>
                      <a:pt x="5" y="29"/>
                    </a:cubicBezTo>
                    <a:cubicBezTo>
                      <a:pt x="1" y="31"/>
                      <a:pt x="0" y="35"/>
                      <a:pt x="0" y="39"/>
                    </a:cubicBezTo>
                    <a:cubicBezTo>
                      <a:pt x="0" y="39"/>
                      <a:pt x="0" y="40"/>
                      <a:pt x="0" y="40"/>
                    </a:cubicBezTo>
                    <a:cubicBezTo>
                      <a:pt x="0" y="42"/>
                      <a:pt x="0" y="43"/>
                      <a:pt x="1" y="43"/>
                    </a:cubicBezTo>
                    <a:cubicBezTo>
                      <a:pt x="1" y="44"/>
                      <a:pt x="3" y="43"/>
                      <a:pt x="4" y="43"/>
                    </a:cubicBezTo>
                    <a:cubicBezTo>
                      <a:pt x="5" y="41"/>
                      <a:pt x="7" y="40"/>
                      <a:pt x="8" y="38"/>
                    </a:cubicBezTo>
                    <a:cubicBezTo>
                      <a:pt x="13" y="39"/>
                      <a:pt x="18" y="39"/>
                      <a:pt x="23" y="37"/>
                    </a:cubicBezTo>
                    <a:cubicBezTo>
                      <a:pt x="24" y="37"/>
                      <a:pt x="28" y="39"/>
                      <a:pt x="28" y="41"/>
                    </a:cubicBezTo>
                    <a:cubicBezTo>
                      <a:pt x="28" y="43"/>
                      <a:pt x="28" y="45"/>
                      <a:pt x="28" y="47"/>
                    </a:cubicBezTo>
                    <a:cubicBezTo>
                      <a:pt x="28" y="55"/>
                      <a:pt x="32" y="60"/>
                      <a:pt x="39" y="62"/>
                    </a:cubicBezTo>
                    <a:cubicBezTo>
                      <a:pt x="42" y="63"/>
                      <a:pt x="45" y="63"/>
                      <a:pt x="47" y="63"/>
                    </a:cubicBezTo>
                    <a:cubicBezTo>
                      <a:pt x="49" y="63"/>
                      <a:pt x="50" y="62"/>
                      <a:pt x="51" y="61"/>
                    </a:cubicBezTo>
                    <a:cubicBezTo>
                      <a:pt x="53" y="60"/>
                      <a:pt x="53" y="57"/>
                      <a:pt x="53" y="55"/>
                    </a:cubicBezTo>
                    <a:cubicBezTo>
                      <a:pt x="52" y="52"/>
                      <a:pt x="50" y="49"/>
                      <a:pt x="51" y="46"/>
                    </a:cubicBezTo>
                    <a:cubicBezTo>
                      <a:pt x="51" y="45"/>
                      <a:pt x="53" y="44"/>
                      <a:pt x="53" y="44"/>
                    </a:cubicBezTo>
                    <a:cubicBezTo>
                      <a:pt x="54" y="44"/>
                      <a:pt x="55" y="46"/>
                      <a:pt x="56" y="46"/>
                    </a:cubicBezTo>
                    <a:cubicBezTo>
                      <a:pt x="58" y="49"/>
                      <a:pt x="58" y="49"/>
                      <a:pt x="60" y="47"/>
                    </a:cubicBezTo>
                    <a:cubicBezTo>
                      <a:pt x="64" y="44"/>
                      <a:pt x="65" y="40"/>
                      <a:pt x="64" y="36"/>
                    </a:cubicBezTo>
                    <a:cubicBezTo>
                      <a:pt x="62" y="30"/>
                      <a:pt x="61" y="25"/>
                      <a:pt x="60" y="20"/>
                    </a:cubicBezTo>
                    <a:cubicBezTo>
                      <a:pt x="59" y="16"/>
                      <a:pt x="58" y="13"/>
                      <a:pt x="56" y="11"/>
                    </a:cubicBezTo>
                    <a:cubicBezTo>
                      <a:pt x="53" y="8"/>
                      <a:pt x="50" y="6"/>
                      <a:pt x="49" y="2"/>
                    </a:cubicBezTo>
                    <a:cubicBezTo>
                      <a:pt x="49" y="0"/>
                      <a:pt x="48" y="0"/>
                      <a:pt x="4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4" name="Freeform 272">
                <a:extLst>
                  <a:ext uri="{FF2B5EF4-FFF2-40B4-BE49-F238E27FC236}">
                    <a16:creationId xmlns:a16="http://schemas.microsoft.com/office/drawing/2014/main" id="{113A8879-EA45-466C-A6D8-676E84368C0E}"/>
                  </a:ext>
                </a:extLst>
              </p:cNvPr>
              <p:cNvSpPr>
                <a:spLocks/>
              </p:cNvSpPr>
              <p:nvPr/>
            </p:nvSpPr>
            <p:spPr bwMode="auto">
              <a:xfrm>
                <a:off x="2799" y="3397"/>
                <a:ext cx="41" cy="19"/>
              </a:xfrm>
              <a:custGeom>
                <a:avLst/>
                <a:gdLst>
                  <a:gd name="T0" fmla="*/ 7 w 82"/>
                  <a:gd name="T1" fmla="*/ 30 h 37"/>
                  <a:gd name="T2" fmla="*/ 16 w 82"/>
                  <a:gd name="T3" fmla="*/ 29 h 37"/>
                  <a:gd name="T4" fmla="*/ 28 w 82"/>
                  <a:gd name="T5" fmla="*/ 31 h 37"/>
                  <a:gd name="T6" fmla="*/ 36 w 82"/>
                  <a:gd name="T7" fmla="*/ 36 h 37"/>
                  <a:gd name="T8" fmla="*/ 39 w 82"/>
                  <a:gd name="T9" fmla="*/ 36 h 37"/>
                  <a:gd name="T10" fmla="*/ 41 w 82"/>
                  <a:gd name="T11" fmla="*/ 34 h 37"/>
                  <a:gd name="T12" fmla="*/ 52 w 82"/>
                  <a:gd name="T13" fmla="*/ 29 h 37"/>
                  <a:gd name="T14" fmla="*/ 57 w 82"/>
                  <a:gd name="T15" fmla="*/ 29 h 37"/>
                  <a:gd name="T16" fmla="*/ 76 w 82"/>
                  <a:gd name="T17" fmla="*/ 27 h 37"/>
                  <a:gd name="T18" fmla="*/ 79 w 82"/>
                  <a:gd name="T19" fmla="*/ 27 h 37"/>
                  <a:gd name="T20" fmla="*/ 82 w 82"/>
                  <a:gd name="T21" fmla="*/ 23 h 37"/>
                  <a:gd name="T22" fmla="*/ 81 w 82"/>
                  <a:gd name="T23" fmla="*/ 20 h 37"/>
                  <a:gd name="T24" fmla="*/ 64 w 82"/>
                  <a:gd name="T25" fmla="*/ 8 h 37"/>
                  <a:gd name="T26" fmla="*/ 58 w 82"/>
                  <a:gd name="T27" fmla="*/ 5 h 37"/>
                  <a:gd name="T28" fmla="*/ 35 w 82"/>
                  <a:gd name="T29" fmla="*/ 4 h 37"/>
                  <a:gd name="T30" fmla="*/ 27 w 82"/>
                  <a:gd name="T31" fmla="*/ 3 h 37"/>
                  <a:gd name="T32" fmla="*/ 25 w 82"/>
                  <a:gd name="T33" fmla="*/ 1 h 37"/>
                  <a:gd name="T34" fmla="*/ 18 w 82"/>
                  <a:gd name="T35" fmla="*/ 4 h 37"/>
                  <a:gd name="T36" fmla="*/ 19 w 82"/>
                  <a:gd name="T37" fmla="*/ 8 h 37"/>
                  <a:gd name="T38" fmla="*/ 23 w 82"/>
                  <a:gd name="T39" fmla="*/ 18 h 37"/>
                  <a:gd name="T40" fmla="*/ 20 w 82"/>
                  <a:gd name="T41" fmla="*/ 20 h 37"/>
                  <a:gd name="T42" fmla="*/ 15 w 82"/>
                  <a:gd name="T43" fmla="*/ 21 h 37"/>
                  <a:gd name="T44" fmla="*/ 2 w 82"/>
                  <a:gd name="T45" fmla="*/ 23 h 37"/>
                  <a:gd name="T46" fmla="*/ 1 w 82"/>
                  <a:gd name="T47" fmla="*/ 25 h 37"/>
                  <a:gd name="T48" fmla="*/ 7 w 82"/>
                  <a:gd name="T49" fmla="*/ 3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2" h="37">
                    <a:moveTo>
                      <a:pt x="7" y="30"/>
                    </a:moveTo>
                    <a:cubicBezTo>
                      <a:pt x="10" y="30"/>
                      <a:pt x="13" y="29"/>
                      <a:pt x="16" y="29"/>
                    </a:cubicBezTo>
                    <a:cubicBezTo>
                      <a:pt x="20" y="30"/>
                      <a:pt x="24" y="30"/>
                      <a:pt x="28" y="31"/>
                    </a:cubicBezTo>
                    <a:cubicBezTo>
                      <a:pt x="31" y="31"/>
                      <a:pt x="33" y="35"/>
                      <a:pt x="36" y="36"/>
                    </a:cubicBezTo>
                    <a:cubicBezTo>
                      <a:pt x="36" y="37"/>
                      <a:pt x="38" y="37"/>
                      <a:pt x="39" y="36"/>
                    </a:cubicBezTo>
                    <a:cubicBezTo>
                      <a:pt x="40" y="36"/>
                      <a:pt x="40" y="35"/>
                      <a:pt x="41" y="34"/>
                    </a:cubicBezTo>
                    <a:cubicBezTo>
                      <a:pt x="44" y="30"/>
                      <a:pt x="47" y="28"/>
                      <a:pt x="52" y="29"/>
                    </a:cubicBezTo>
                    <a:cubicBezTo>
                      <a:pt x="54" y="29"/>
                      <a:pt x="56" y="29"/>
                      <a:pt x="57" y="29"/>
                    </a:cubicBezTo>
                    <a:cubicBezTo>
                      <a:pt x="63" y="25"/>
                      <a:pt x="70" y="26"/>
                      <a:pt x="76" y="27"/>
                    </a:cubicBezTo>
                    <a:cubicBezTo>
                      <a:pt x="77" y="27"/>
                      <a:pt x="78" y="27"/>
                      <a:pt x="79" y="27"/>
                    </a:cubicBezTo>
                    <a:cubicBezTo>
                      <a:pt x="80" y="26"/>
                      <a:pt x="82" y="24"/>
                      <a:pt x="82" y="23"/>
                    </a:cubicBezTo>
                    <a:cubicBezTo>
                      <a:pt x="82" y="22"/>
                      <a:pt x="82" y="21"/>
                      <a:pt x="81" y="20"/>
                    </a:cubicBezTo>
                    <a:cubicBezTo>
                      <a:pt x="75" y="16"/>
                      <a:pt x="69" y="12"/>
                      <a:pt x="64" y="8"/>
                    </a:cubicBezTo>
                    <a:cubicBezTo>
                      <a:pt x="62" y="6"/>
                      <a:pt x="60" y="6"/>
                      <a:pt x="58" y="5"/>
                    </a:cubicBezTo>
                    <a:cubicBezTo>
                      <a:pt x="50" y="3"/>
                      <a:pt x="43" y="2"/>
                      <a:pt x="35" y="4"/>
                    </a:cubicBezTo>
                    <a:cubicBezTo>
                      <a:pt x="33" y="5"/>
                      <a:pt x="30" y="4"/>
                      <a:pt x="27" y="3"/>
                    </a:cubicBezTo>
                    <a:cubicBezTo>
                      <a:pt x="27" y="2"/>
                      <a:pt x="26" y="1"/>
                      <a:pt x="25" y="1"/>
                    </a:cubicBezTo>
                    <a:cubicBezTo>
                      <a:pt x="23" y="0"/>
                      <a:pt x="20" y="1"/>
                      <a:pt x="18" y="4"/>
                    </a:cubicBezTo>
                    <a:cubicBezTo>
                      <a:pt x="17" y="6"/>
                      <a:pt x="17" y="7"/>
                      <a:pt x="19" y="8"/>
                    </a:cubicBezTo>
                    <a:cubicBezTo>
                      <a:pt x="22" y="11"/>
                      <a:pt x="22" y="15"/>
                      <a:pt x="23" y="18"/>
                    </a:cubicBezTo>
                    <a:cubicBezTo>
                      <a:pt x="24" y="20"/>
                      <a:pt x="23" y="21"/>
                      <a:pt x="20" y="20"/>
                    </a:cubicBezTo>
                    <a:cubicBezTo>
                      <a:pt x="17" y="18"/>
                      <a:pt x="16" y="21"/>
                      <a:pt x="15" y="21"/>
                    </a:cubicBezTo>
                    <a:cubicBezTo>
                      <a:pt x="10" y="22"/>
                      <a:pt x="6" y="22"/>
                      <a:pt x="2" y="23"/>
                    </a:cubicBezTo>
                    <a:cubicBezTo>
                      <a:pt x="1" y="23"/>
                      <a:pt x="0" y="25"/>
                      <a:pt x="1" y="25"/>
                    </a:cubicBezTo>
                    <a:cubicBezTo>
                      <a:pt x="2" y="28"/>
                      <a:pt x="4" y="30"/>
                      <a:pt x="7"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5" name="Freeform 273">
                <a:extLst>
                  <a:ext uri="{FF2B5EF4-FFF2-40B4-BE49-F238E27FC236}">
                    <a16:creationId xmlns:a16="http://schemas.microsoft.com/office/drawing/2014/main" id="{5F1D20BE-F918-486E-8236-356E94843E8B}"/>
                  </a:ext>
                </a:extLst>
              </p:cNvPr>
              <p:cNvSpPr>
                <a:spLocks/>
              </p:cNvSpPr>
              <p:nvPr/>
            </p:nvSpPr>
            <p:spPr bwMode="auto">
              <a:xfrm>
                <a:off x="2889" y="2844"/>
                <a:ext cx="22" cy="20"/>
              </a:xfrm>
              <a:custGeom>
                <a:avLst/>
                <a:gdLst>
                  <a:gd name="T0" fmla="*/ 1 w 43"/>
                  <a:gd name="T1" fmla="*/ 16 h 40"/>
                  <a:gd name="T2" fmla="*/ 1 w 43"/>
                  <a:gd name="T3" fmla="*/ 26 h 40"/>
                  <a:gd name="T4" fmla="*/ 12 w 43"/>
                  <a:gd name="T5" fmla="*/ 38 h 40"/>
                  <a:gd name="T6" fmla="*/ 21 w 43"/>
                  <a:gd name="T7" fmla="*/ 37 h 40"/>
                  <a:gd name="T8" fmla="*/ 28 w 43"/>
                  <a:gd name="T9" fmla="*/ 39 h 40"/>
                  <a:gd name="T10" fmla="*/ 39 w 43"/>
                  <a:gd name="T11" fmla="*/ 40 h 40"/>
                  <a:gd name="T12" fmla="*/ 43 w 43"/>
                  <a:gd name="T13" fmla="*/ 37 h 40"/>
                  <a:gd name="T14" fmla="*/ 40 w 43"/>
                  <a:gd name="T15" fmla="*/ 19 h 40"/>
                  <a:gd name="T16" fmla="*/ 28 w 43"/>
                  <a:gd name="T17" fmla="*/ 7 h 40"/>
                  <a:gd name="T18" fmla="*/ 11 w 43"/>
                  <a:gd name="T19" fmla="*/ 1 h 40"/>
                  <a:gd name="T20" fmla="*/ 6 w 43"/>
                  <a:gd name="T21" fmla="*/ 3 h 40"/>
                  <a:gd name="T22" fmla="*/ 2 w 43"/>
                  <a:gd name="T23" fmla="*/ 9 h 40"/>
                  <a:gd name="T24" fmla="*/ 1 w 43"/>
                  <a:gd name="T25" fmla="*/ 1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40">
                    <a:moveTo>
                      <a:pt x="1" y="16"/>
                    </a:moveTo>
                    <a:cubicBezTo>
                      <a:pt x="3" y="19"/>
                      <a:pt x="2" y="23"/>
                      <a:pt x="1" y="26"/>
                    </a:cubicBezTo>
                    <a:cubicBezTo>
                      <a:pt x="0" y="33"/>
                      <a:pt x="7" y="38"/>
                      <a:pt x="12" y="38"/>
                    </a:cubicBezTo>
                    <a:cubicBezTo>
                      <a:pt x="15" y="38"/>
                      <a:pt x="18" y="37"/>
                      <a:pt x="21" y="37"/>
                    </a:cubicBezTo>
                    <a:cubicBezTo>
                      <a:pt x="24" y="36"/>
                      <a:pt x="26" y="37"/>
                      <a:pt x="28" y="39"/>
                    </a:cubicBezTo>
                    <a:cubicBezTo>
                      <a:pt x="32" y="39"/>
                      <a:pt x="36" y="40"/>
                      <a:pt x="39" y="40"/>
                    </a:cubicBezTo>
                    <a:cubicBezTo>
                      <a:pt x="41" y="40"/>
                      <a:pt x="43" y="38"/>
                      <a:pt x="43" y="37"/>
                    </a:cubicBezTo>
                    <a:cubicBezTo>
                      <a:pt x="42" y="31"/>
                      <a:pt x="42" y="25"/>
                      <a:pt x="40" y="19"/>
                    </a:cubicBezTo>
                    <a:cubicBezTo>
                      <a:pt x="38" y="13"/>
                      <a:pt x="34" y="8"/>
                      <a:pt x="28" y="7"/>
                    </a:cubicBezTo>
                    <a:cubicBezTo>
                      <a:pt x="22" y="6"/>
                      <a:pt x="16" y="4"/>
                      <a:pt x="11" y="1"/>
                    </a:cubicBezTo>
                    <a:cubicBezTo>
                      <a:pt x="9" y="0"/>
                      <a:pt x="7" y="1"/>
                      <a:pt x="6" y="3"/>
                    </a:cubicBezTo>
                    <a:cubicBezTo>
                      <a:pt x="4" y="5"/>
                      <a:pt x="3" y="7"/>
                      <a:pt x="2" y="9"/>
                    </a:cubicBezTo>
                    <a:cubicBezTo>
                      <a:pt x="2" y="11"/>
                      <a:pt x="1" y="14"/>
                      <a:pt x="1"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6" name="Freeform 274">
                <a:extLst>
                  <a:ext uri="{FF2B5EF4-FFF2-40B4-BE49-F238E27FC236}">
                    <a16:creationId xmlns:a16="http://schemas.microsoft.com/office/drawing/2014/main" id="{20449DFF-D1FA-4E84-BA19-8C880006045F}"/>
                  </a:ext>
                </a:extLst>
              </p:cNvPr>
              <p:cNvSpPr>
                <a:spLocks/>
              </p:cNvSpPr>
              <p:nvPr/>
            </p:nvSpPr>
            <p:spPr bwMode="auto">
              <a:xfrm>
                <a:off x="2889" y="2848"/>
                <a:ext cx="1" cy="1"/>
              </a:xfrm>
              <a:custGeom>
                <a:avLst/>
                <a:gdLst>
                  <a:gd name="T0" fmla="*/ 1 w 1"/>
                  <a:gd name="T1" fmla="*/ 0 h 1"/>
                  <a:gd name="T2" fmla="*/ 1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1" y="0"/>
                    </a:cubicBezTo>
                    <a:cubicBezTo>
                      <a:pt x="1" y="0"/>
                      <a:pt x="1" y="1"/>
                      <a:pt x="0" y="1"/>
                    </a:cubicBezTo>
                    <a:cubicBezTo>
                      <a:pt x="0" y="1"/>
                      <a:pt x="0" y="1"/>
                      <a:pt x="0" y="1"/>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7" name="Freeform 275">
                <a:extLst>
                  <a:ext uri="{FF2B5EF4-FFF2-40B4-BE49-F238E27FC236}">
                    <a16:creationId xmlns:a16="http://schemas.microsoft.com/office/drawing/2014/main" id="{2A674682-D6B7-4EB0-BC59-FF1678E71BA2}"/>
                  </a:ext>
                </a:extLst>
              </p:cNvPr>
              <p:cNvSpPr>
                <a:spLocks/>
              </p:cNvSpPr>
              <p:nvPr/>
            </p:nvSpPr>
            <p:spPr bwMode="auto">
              <a:xfrm>
                <a:off x="3862" y="3472"/>
                <a:ext cx="18" cy="29"/>
              </a:xfrm>
              <a:custGeom>
                <a:avLst/>
                <a:gdLst>
                  <a:gd name="T0" fmla="*/ 11 w 34"/>
                  <a:gd name="T1" fmla="*/ 2 h 56"/>
                  <a:gd name="T2" fmla="*/ 6 w 34"/>
                  <a:gd name="T3" fmla="*/ 0 h 56"/>
                  <a:gd name="T4" fmla="*/ 4 w 34"/>
                  <a:gd name="T5" fmla="*/ 1 h 56"/>
                  <a:gd name="T6" fmla="*/ 5 w 34"/>
                  <a:gd name="T7" fmla="*/ 6 h 56"/>
                  <a:gd name="T8" fmla="*/ 1 w 34"/>
                  <a:gd name="T9" fmla="*/ 25 h 56"/>
                  <a:gd name="T10" fmla="*/ 6 w 34"/>
                  <a:gd name="T11" fmla="*/ 50 h 56"/>
                  <a:gd name="T12" fmla="*/ 15 w 34"/>
                  <a:gd name="T13" fmla="*/ 56 h 56"/>
                  <a:gd name="T14" fmla="*/ 30 w 34"/>
                  <a:gd name="T15" fmla="*/ 32 h 56"/>
                  <a:gd name="T16" fmla="*/ 11 w 34"/>
                  <a:gd name="T17" fmla="*/ 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56">
                    <a:moveTo>
                      <a:pt x="11" y="2"/>
                    </a:moveTo>
                    <a:cubicBezTo>
                      <a:pt x="10" y="1"/>
                      <a:pt x="8" y="0"/>
                      <a:pt x="6" y="0"/>
                    </a:cubicBezTo>
                    <a:cubicBezTo>
                      <a:pt x="5" y="0"/>
                      <a:pt x="4" y="0"/>
                      <a:pt x="4" y="1"/>
                    </a:cubicBezTo>
                    <a:cubicBezTo>
                      <a:pt x="4" y="3"/>
                      <a:pt x="6" y="5"/>
                      <a:pt x="5" y="6"/>
                    </a:cubicBezTo>
                    <a:cubicBezTo>
                      <a:pt x="1" y="12"/>
                      <a:pt x="2" y="20"/>
                      <a:pt x="1" y="25"/>
                    </a:cubicBezTo>
                    <a:cubicBezTo>
                      <a:pt x="0" y="35"/>
                      <a:pt x="2" y="43"/>
                      <a:pt x="6" y="50"/>
                    </a:cubicBezTo>
                    <a:cubicBezTo>
                      <a:pt x="7" y="54"/>
                      <a:pt x="11" y="56"/>
                      <a:pt x="15" y="56"/>
                    </a:cubicBezTo>
                    <a:cubicBezTo>
                      <a:pt x="26" y="55"/>
                      <a:pt x="34" y="43"/>
                      <a:pt x="30" y="32"/>
                    </a:cubicBezTo>
                    <a:cubicBezTo>
                      <a:pt x="26" y="20"/>
                      <a:pt x="19" y="10"/>
                      <a:pt x="1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8" name="Freeform 276">
                <a:extLst>
                  <a:ext uri="{FF2B5EF4-FFF2-40B4-BE49-F238E27FC236}">
                    <a16:creationId xmlns:a16="http://schemas.microsoft.com/office/drawing/2014/main" id="{254E295B-673B-40D4-B366-8B0EF6984542}"/>
                  </a:ext>
                </a:extLst>
              </p:cNvPr>
              <p:cNvSpPr>
                <a:spLocks/>
              </p:cNvSpPr>
              <p:nvPr/>
            </p:nvSpPr>
            <p:spPr bwMode="auto">
              <a:xfrm>
                <a:off x="2852" y="2729"/>
                <a:ext cx="17" cy="23"/>
              </a:xfrm>
              <a:custGeom>
                <a:avLst/>
                <a:gdLst>
                  <a:gd name="T0" fmla="*/ 2 w 35"/>
                  <a:gd name="T1" fmla="*/ 40 h 46"/>
                  <a:gd name="T2" fmla="*/ 6 w 35"/>
                  <a:gd name="T3" fmla="*/ 44 h 46"/>
                  <a:gd name="T4" fmla="*/ 24 w 35"/>
                  <a:gd name="T5" fmla="*/ 45 h 46"/>
                  <a:gd name="T6" fmla="*/ 28 w 35"/>
                  <a:gd name="T7" fmla="*/ 42 h 46"/>
                  <a:gd name="T8" fmla="*/ 32 w 35"/>
                  <a:gd name="T9" fmla="*/ 34 h 46"/>
                  <a:gd name="T10" fmla="*/ 32 w 35"/>
                  <a:gd name="T11" fmla="*/ 34 h 46"/>
                  <a:gd name="T12" fmla="*/ 32 w 35"/>
                  <a:gd name="T13" fmla="*/ 33 h 46"/>
                  <a:gd name="T14" fmla="*/ 31 w 35"/>
                  <a:gd name="T15" fmla="*/ 34 h 46"/>
                  <a:gd name="T16" fmla="*/ 32 w 35"/>
                  <a:gd name="T17" fmla="*/ 22 h 46"/>
                  <a:gd name="T18" fmla="*/ 24 w 35"/>
                  <a:gd name="T19" fmla="*/ 7 h 46"/>
                  <a:gd name="T20" fmla="*/ 21 w 35"/>
                  <a:gd name="T21" fmla="*/ 3 h 46"/>
                  <a:gd name="T22" fmla="*/ 14 w 35"/>
                  <a:gd name="T23" fmla="*/ 2 h 46"/>
                  <a:gd name="T24" fmla="*/ 4 w 35"/>
                  <a:gd name="T25" fmla="*/ 23 h 46"/>
                  <a:gd name="T26" fmla="*/ 1 w 35"/>
                  <a:gd name="T27" fmla="*/ 32 h 46"/>
                  <a:gd name="T28" fmla="*/ 2 w 35"/>
                  <a:gd name="T29" fmla="*/ 4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 h="46">
                    <a:moveTo>
                      <a:pt x="2" y="40"/>
                    </a:moveTo>
                    <a:cubicBezTo>
                      <a:pt x="2" y="43"/>
                      <a:pt x="4" y="44"/>
                      <a:pt x="6" y="44"/>
                    </a:cubicBezTo>
                    <a:cubicBezTo>
                      <a:pt x="12" y="46"/>
                      <a:pt x="18" y="46"/>
                      <a:pt x="24" y="45"/>
                    </a:cubicBezTo>
                    <a:cubicBezTo>
                      <a:pt x="25" y="45"/>
                      <a:pt x="27" y="43"/>
                      <a:pt x="28" y="42"/>
                    </a:cubicBezTo>
                    <a:cubicBezTo>
                      <a:pt x="30" y="40"/>
                      <a:pt x="29" y="36"/>
                      <a:pt x="32" y="34"/>
                    </a:cubicBezTo>
                    <a:cubicBezTo>
                      <a:pt x="32" y="34"/>
                      <a:pt x="32" y="34"/>
                      <a:pt x="32" y="34"/>
                    </a:cubicBezTo>
                    <a:cubicBezTo>
                      <a:pt x="32" y="34"/>
                      <a:pt x="32" y="34"/>
                      <a:pt x="32" y="33"/>
                    </a:cubicBezTo>
                    <a:cubicBezTo>
                      <a:pt x="31" y="34"/>
                      <a:pt x="31" y="34"/>
                      <a:pt x="31" y="34"/>
                    </a:cubicBezTo>
                    <a:cubicBezTo>
                      <a:pt x="34" y="30"/>
                      <a:pt x="35" y="26"/>
                      <a:pt x="32" y="22"/>
                    </a:cubicBezTo>
                    <a:cubicBezTo>
                      <a:pt x="28" y="17"/>
                      <a:pt x="26" y="12"/>
                      <a:pt x="24" y="7"/>
                    </a:cubicBezTo>
                    <a:cubicBezTo>
                      <a:pt x="23" y="6"/>
                      <a:pt x="22" y="4"/>
                      <a:pt x="21" y="3"/>
                    </a:cubicBezTo>
                    <a:cubicBezTo>
                      <a:pt x="20" y="1"/>
                      <a:pt x="16" y="0"/>
                      <a:pt x="14" y="2"/>
                    </a:cubicBezTo>
                    <a:cubicBezTo>
                      <a:pt x="8" y="8"/>
                      <a:pt x="3" y="14"/>
                      <a:pt x="4" y="23"/>
                    </a:cubicBezTo>
                    <a:cubicBezTo>
                      <a:pt x="4" y="27"/>
                      <a:pt x="2" y="29"/>
                      <a:pt x="1" y="32"/>
                    </a:cubicBezTo>
                    <a:cubicBezTo>
                      <a:pt x="0" y="35"/>
                      <a:pt x="1" y="38"/>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9" name="Freeform 277">
                <a:extLst>
                  <a:ext uri="{FF2B5EF4-FFF2-40B4-BE49-F238E27FC236}">
                    <a16:creationId xmlns:a16="http://schemas.microsoft.com/office/drawing/2014/main" id="{B0DE5FD9-9035-43C2-B266-235F0D00A781}"/>
                  </a:ext>
                </a:extLst>
              </p:cNvPr>
              <p:cNvSpPr>
                <a:spLocks/>
              </p:cNvSpPr>
              <p:nvPr/>
            </p:nvSpPr>
            <p:spPr bwMode="auto">
              <a:xfrm>
                <a:off x="3505" y="2737"/>
                <a:ext cx="19" cy="23"/>
              </a:xfrm>
              <a:custGeom>
                <a:avLst/>
                <a:gdLst>
                  <a:gd name="T0" fmla="*/ 6 w 37"/>
                  <a:gd name="T1" fmla="*/ 20 h 45"/>
                  <a:gd name="T2" fmla="*/ 0 w 37"/>
                  <a:gd name="T3" fmla="*/ 27 h 45"/>
                  <a:gd name="T4" fmla="*/ 4 w 37"/>
                  <a:gd name="T5" fmla="*/ 31 h 45"/>
                  <a:gd name="T6" fmla="*/ 3 w 37"/>
                  <a:gd name="T7" fmla="*/ 36 h 45"/>
                  <a:gd name="T8" fmla="*/ 10 w 37"/>
                  <a:gd name="T9" fmla="*/ 44 h 45"/>
                  <a:gd name="T10" fmla="*/ 15 w 37"/>
                  <a:gd name="T11" fmla="*/ 45 h 45"/>
                  <a:gd name="T12" fmla="*/ 20 w 37"/>
                  <a:gd name="T13" fmla="*/ 42 h 45"/>
                  <a:gd name="T14" fmla="*/ 24 w 37"/>
                  <a:gd name="T15" fmla="*/ 35 h 45"/>
                  <a:gd name="T16" fmla="*/ 26 w 37"/>
                  <a:gd name="T17" fmla="*/ 29 h 45"/>
                  <a:gd name="T18" fmla="*/ 35 w 37"/>
                  <a:gd name="T19" fmla="*/ 17 h 45"/>
                  <a:gd name="T20" fmla="*/ 35 w 37"/>
                  <a:gd name="T21" fmla="*/ 10 h 45"/>
                  <a:gd name="T22" fmla="*/ 28 w 37"/>
                  <a:gd name="T23" fmla="*/ 1 h 45"/>
                  <a:gd name="T24" fmla="*/ 25 w 37"/>
                  <a:gd name="T25" fmla="*/ 0 h 45"/>
                  <a:gd name="T26" fmla="*/ 19 w 37"/>
                  <a:gd name="T27" fmla="*/ 8 h 45"/>
                  <a:gd name="T28" fmla="*/ 13 w 37"/>
                  <a:gd name="T29" fmla="*/ 17 h 45"/>
                  <a:gd name="T30" fmla="*/ 13 w 37"/>
                  <a:gd name="T31" fmla="*/ 17 h 45"/>
                  <a:gd name="T32" fmla="*/ 13 w 37"/>
                  <a:gd name="T33" fmla="*/ 17 h 45"/>
                  <a:gd name="T34" fmla="*/ 13 w 37"/>
                  <a:gd name="T35" fmla="*/ 17 h 45"/>
                  <a:gd name="T36" fmla="*/ 6 w 37"/>
                  <a:gd name="T37" fmla="*/ 2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7" h="45">
                    <a:moveTo>
                      <a:pt x="6" y="20"/>
                    </a:moveTo>
                    <a:cubicBezTo>
                      <a:pt x="1" y="20"/>
                      <a:pt x="0" y="23"/>
                      <a:pt x="0" y="27"/>
                    </a:cubicBezTo>
                    <a:cubicBezTo>
                      <a:pt x="4" y="28"/>
                      <a:pt x="4" y="28"/>
                      <a:pt x="4" y="31"/>
                    </a:cubicBezTo>
                    <a:cubicBezTo>
                      <a:pt x="4" y="33"/>
                      <a:pt x="3" y="34"/>
                      <a:pt x="3" y="36"/>
                    </a:cubicBezTo>
                    <a:cubicBezTo>
                      <a:pt x="3" y="40"/>
                      <a:pt x="6" y="43"/>
                      <a:pt x="10" y="44"/>
                    </a:cubicBezTo>
                    <a:cubicBezTo>
                      <a:pt x="12" y="44"/>
                      <a:pt x="13" y="45"/>
                      <a:pt x="15" y="45"/>
                    </a:cubicBezTo>
                    <a:cubicBezTo>
                      <a:pt x="17" y="45"/>
                      <a:pt x="19" y="44"/>
                      <a:pt x="20" y="42"/>
                    </a:cubicBezTo>
                    <a:cubicBezTo>
                      <a:pt x="22" y="40"/>
                      <a:pt x="24" y="38"/>
                      <a:pt x="24" y="35"/>
                    </a:cubicBezTo>
                    <a:cubicBezTo>
                      <a:pt x="24" y="33"/>
                      <a:pt x="24" y="30"/>
                      <a:pt x="26" y="29"/>
                    </a:cubicBezTo>
                    <a:cubicBezTo>
                      <a:pt x="30" y="26"/>
                      <a:pt x="31" y="20"/>
                      <a:pt x="35" y="17"/>
                    </a:cubicBezTo>
                    <a:cubicBezTo>
                      <a:pt x="37" y="15"/>
                      <a:pt x="37" y="12"/>
                      <a:pt x="35" y="10"/>
                    </a:cubicBezTo>
                    <a:cubicBezTo>
                      <a:pt x="33" y="7"/>
                      <a:pt x="31" y="4"/>
                      <a:pt x="28" y="1"/>
                    </a:cubicBezTo>
                    <a:cubicBezTo>
                      <a:pt x="28" y="0"/>
                      <a:pt x="26" y="0"/>
                      <a:pt x="25" y="0"/>
                    </a:cubicBezTo>
                    <a:cubicBezTo>
                      <a:pt x="20" y="1"/>
                      <a:pt x="19" y="2"/>
                      <a:pt x="19" y="8"/>
                    </a:cubicBezTo>
                    <a:cubicBezTo>
                      <a:pt x="19" y="12"/>
                      <a:pt x="17" y="15"/>
                      <a:pt x="13" y="17"/>
                    </a:cubicBezTo>
                    <a:cubicBezTo>
                      <a:pt x="13" y="17"/>
                      <a:pt x="13" y="17"/>
                      <a:pt x="13" y="17"/>
                    </a:cubicBezTo>
                    <a:cubicBezTo>
                      <a:pt x="13" y="17"/>
                      <a:pt x="13" y="17"/>
                      <a:pt x="13" y="17"/>
                    </a:cubicBezTo>
                    <a:cubicBezTo>
                      <a:pt x="13" y="17"/>
                      <a:pt x="13" y="17"/>
                      <a:pt x="13" y="17"/>
                    </a:cubicBezTo>
                    <a:cubicBezTo>
                      <a:pt x="11" y="19"/>
                      <a:pt x="9" y="19"/>
                      <a:pt x="6"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0" name="Freeform 278">
                <a:extLst>
                  <a:ext uri="{FF2B5EF4-FFF2-40B4-BE49-F238E27FC236}">
                    <a16:creationId xmlns:a16="http://schemas.microsoft.com/office/drawing/2014/main" id="{F9AFFE07-0F59-4890-BA14-0863C9C8526A}"/>
                  </a:ext>
                </a:extLst>
              </p:cNvPr>
              <p:cNvSpPr>
                <a:spLocks/>
              </p:cNvSpPr>
              <p:nvPr/>
            </p:nvSpPr>
            <p:spPr bwMode="auto">
              <a:xfrm>
                <a:off x="4134" y="3350"/>
                <a:ext cx="12" cy="28"/>
              </a:xfrm>
              <a:custGeom>
                <a:avLst/>
                <a:gdLst>
                  <a:gd name="T0" fmla="*/ 18 w 24"/>
                  <a:gd name="T1" fmla="*/ 1 h 56"/>
                  <a:gd name="T2" fmla="*/ 15 w 24"/>
                  <a:gd name="T3" fmla="*/ 1 h 56"/>
                  <a:gd name="T4" fmla="*/ 8 w 24"/>
                  <a:gd name="T5" fmla="*/ 8 h 56"/>
                  <a:gd name="T6" fmla="*/ 3 w 24"/>
                  <a:gd name="T7" fmla="*/ 18 h 56"/>
                  <a:gd name="T8" fmla="*/ 0 w 24"/>
                  <a:gd name="T9" fmla="*/ 31 h 56"/>
                  <a:gd name="T10" fmla="*/ 8 w 24"/>
                  <a:gd name="T11" fmla="*/ 50 h 56"/>
                  <a:gd name="T12" fmla="*/ 12 w 24"/>
                  <a:gd name="T13" fmla="*/ 55 h 56"/>
                  <a:gd name="T14" fmla="*/ 15 w 24"/>
                  <a:gd name="T15" fmla="*/ 54 h 56"/>
                  <a:gd name="T16" fmla="*/ 17 w 24"/>
                  <a:gd name="T17" fmla="*/ 46 h 56"/>
                  <a:gd name="T18" fmla="*/ 22 w 24"/>
                  <a:gd name="T19" fmla="*/ 26 h 56"/>
                  <a:gd name="T20" fmla="*/ 24 w 24"/>
                  <a:gd name="T21" fmla="*/ 9 h 56"/>
                  <a:gd name="T22" fmla="*/ 18 w 24"/>
                  <a:gd name="T23" fmla="*/ 1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 h="56">
                    <a:moveTo>
                      <a:pt x="18" y="1"/>
                    </a:moveTo>
                    <a:cubicBezTo>
                      <a:pt x="17" y="0"/>
                      <a:pt x="15" y="0"/>
                      <a:pt x="15" y="1"/>
                    </a:cubicBezTo>
                    <a:cubicBezTo>
                      <a:pt x="12" y="3"/>
                      <a:pt x="10" y="5"/>
                      <a:pt x="8" y="8"/>
                    </a:cubicBezTo>
                    <a:cubicBezTo>
                      <a:pt x="6" y="11"/>
                      <a:pt x="4" y="15"/>
                      <a:pt x="3" y="18"/>
                    </a:cubicBezTo>
                    <a:cubicBezTo>
                      <a:pt x="1" y="22"/>
                      <a:pt x="0" y="27"/>
                      <a:pt x="0" y="31"/>
                    </a:cubicBezTo>
                    <a:cubicBezTo>
                      <a:pt x="0" y="39"/>
                      <a:pt x="1" y="45"/>
                      <a:pt x="8" y="50"/>
                    </a:cubicBezTo>
                    <a:cubicBezTo>
                      <a:pt x="10" y="52"/>
                      <a:pt x="11" y="54"/>
                      <a:pt x="12" y="55"/>
                    </a:cubicBezTo>
                    <a:cubicBezTo>
                      <a:pt x="13" y="56"/>
                      <a:pt x="14" y="56"/>
                      <a:pt x="15" y="54"/>
                    </a:cubicBezTo>
                    <a:cubicBezTo>
                      <a:pt x="16" y="52"/>
                      <a:pt x="16" y="48"/>
                      <a:pt x="17" y="46"/>
                    </a:cubicBezTo>
                    <a:cubicBezTo>
                      <a:pt x="21" y="40"/>
                      <a:pt x="21" y="33"/>
                      <a:pt x="22" y="26"/>
                    </a:cubicBezTo>
                    <a:cubicBezTo>
                      <a:pt x="22" y="20"/>
                      <a:pt x="23" y="15"/>
                      <a:pt x="24" y="9"/>
                    </a:cubicBezTo>
                    <a:cubicBezTo>
                      <a:pt x="24" y="6"/>
                      <a:pt x="22" y="2"/>
                      <a:pt x="1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1" name="Freeform 279">
                <a:extLst>
                  <a:ext uri="{FF2B5EF4-FFF2-40B4-BE49-F238E27FC236}">
                    <a16:creationId xmlns:a16="http://schemas.microsoft.com/office/drawing/2014/main" id="{01683EFF-A3A1-4DC5-B3F0-B6A70B711250}"/>
                  </a:ext>
                </a:extLst>
              </p:cNvPr>
              <p:cNvSpPr>
                <a:spLocks noEditPoints="1"/>
              </p:cNvSpPr>
              <p:nvPr/>
            </p:nvSpPr>
            <p:spPr bwMode="auto">
              <a:xfrm>
                <a:off x="3534" y="2716"/>
                <a:ext cx="19" cy="26"/>
              </a:xfrm>
              <a:custGeom>
                <a:avLst/>
                <a:gdLst>
                  <a:gd name="T0" fmla="*/ 7 w 37"/>
                  <a:gd name="T1" fmla="*/ 38 h 52"/>
                  <a:gd name="T2" fmla="*/ 10 w 37"/>
                  <a:gd name="T3" fmla="*/ 40 h 52"/>
                  <a:gd name="T4" fmla="*/ 10 w 37"/>
                  <a:gd name="T5" fmla="*/ 39 h 52"/>
                  <a:gd name="T6" fmla="*/ 10 w 37"/>
                  <a:gd name="T7" fmla="*/ 40 h 52"/>
                  <a:gd name="T8" fmla="*/ 10 w 37"/>
                  <a:gd name="T9" fmla="*/ 40 h 52"/>
                  <a:gd name="T10" fmla="*/ 10 w 37"/>
                  <a:gd name="T11" fmla="*/ 40 h 52"/>
                  <a:gd name="T12" fmla="*/ 4 w 37"/>
                  <a:gd name="T13" fmla="*/ 42 h 52"/>
                  <a:gd name="T14" fmla="*/ 2 w 37"/>
                  <a:gd name="T15" fmla="*/ 44 h 52"/>
                  <a:gd name="T16" fmla="*/ 4 w 37"/>
                  <a:gd name="T17" fmla="*/ 47 h 52"/>
                  <a:gd name="T18" fmla="*/ 18 w 37"/>
                  <a:gd name="T19" fmla="*/ 51 h 52"/>
                  <a:gd name="T20" fmla="*/ 22 w 37"/>
                  <a:gd name="T21" fmla="*/ 51 h 52"/>
                  <a:gd name="T22" fmla="*/ 25 w 37"/>
                  <a:gd name="T23" fmla="*/ 49 h 52"/>
                  <a:gd name="T24" fmla="*/ 35 w 37"/>
                  <a:gd name="T25" fmla="*/ 38 h 52"/>
                  <a:gd name="T26" fmla="*/ 34 w 37"/>
                  <a:gd name="T27" fmla="*/ 31 h 52"/>
                  <a:gd name="T28" fmla="*/ 33 w 37"/>
                  <a:gd name="T29" fmla="*/ 30 h 52"/>
                  <a:gd name="T30" fmla="*/ 34 w 37"/>
                  <a:gd name="T31" fmla="*/ 30 h 52"/>
                  <a:gd name="T32" fmla="*/ 33 w 37"/>
                  <a:gd name="T33" fmla="*/ 30 h 52"/>
                  <a:gd name="T34" fmla="*/ 33 w 37"/>
                  <a:gd name="T35" fmla="*/ 30 h 52"/>
                  <a:gd name="T36" fmla="*/ 30 w 37"/>
                  <a:gd name="T37" fmla="*/ 30 h 52"/>
                  <a:gd name="T38" fmla="*/ 30 w 37"/>
                  <a:gd name="T39" fmla="*/ 30 h 52"/>
                  <a:gd name="T40" fmla="*/ 30 w 37"/>
                  <a:gd name="T41" fmla="*/ 30 h 52"/>
                  <a:gd name="T42" fmla="*/ 30 w 37"/>
                  <a:gd name="T43" fmla="*/ 30 h 52"/>
                  <a:gd name="T44" fmla="*/ 24 w 37"/>
                  <a:gd name="T45" fmla="*/ 28 h 52"/>
                  <a:gd name="T46" fmla="*/ 22 w 37"/>
                  <a:gd name="T47" fmla="*/ 25 h 52"/>
                  <a:gd name="T48" fmla="*/ 21 w 37"/>
                  <a:gd name="T49" fmla="*/ 6 h 52"/>
                  <a:gd name="T50" fmla="*/ 20 w 37"/>
                  <a:gd name="T51" fmla="*/ 3 h 52"/>
                  <a:gd name="T52" fmla="*/ 10 w 37"/>
                  <a:gd name="T53" fmla="*/ 7 h 52"/>
                  <a:gd name="T54" fmla="*/ 6 w 37"/>
                  <a:gd name="T55" fmla="*/ 23 h 52"/>
                  <a:gd name="T56" fmla="*/ 8 w 37"/>
                  <a:gd name="T57" fmla="*/ 27 h 52"/>
                  <a:gd name="T58" fmla="*/ 9 w 37"/>
                  <a:gd name="T59" fmla="*/ 28 h 52"/>
                  <a:gd name="T60" fmla="*/ 7 w 37"/>
                  <a:gd name="T61" fmla="*/ 30 h 52"/>
                  <a:gd name="T62" fmla="*/ 1 w 37"/>
                  <a:gd name="T63" fmla="*/ 33 h 52"/>
                  <a:gd name="T64" fmla="*/ 7 w 37"/>
                  <a:gd name="T65" fmla="*/ 38 h 52"/>
                  <a:gd name="T66" fmla="*/ 20 w 37"/>
                  <a:gd name="T67" fmla="*/ 34 h 52"/>
                  <a:gd name="T68" fmla="*/ 20 w 37"/>
                  <a:gd name="T69" fmla="*/ 34 h 52"/>
                  <a:gd name="T70" fmla="*/ 19 w 37"/>
                  <a:gd name="T71" fmla="*/ 34 h 52"/>
                  <a:gd name="T72" fmla="*/ 19 w 37"/>
                  <a:gd name="T73" fmla="*/ 33 h 52"/>
                  <a:gd name="T74" fmla="*/ 20 w 37"/>
                  <a:gd name="T75" fmla="*/ 3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 h="52">
                    <a:moveTo>
                      <a:pt x="7" y="38"/>
                    </a:moveTo>
                    <a:cubicBezTo>
                      <a:pt x="8" y="38"/>
                      <a:pt x="9" y="39"/>
                      <a:pt x="10" y="40"/>
                    </a:cubicBezTo>
                    <a:cubicBezTo>
                      <a:pt x="10" y="40"/>
                      <a:pt x="10" y="40"/>
                      <a:pt x="10" y="39"/>
                    </a:cubicBezTo>
                    <a:cubicBezTo>
                      <a:pt x="10" y="40"/>
                      <a:pt x="10" y="40"/>
                      <a:pt x="10" y="40"/>
                    </a:cubicBezTo>
                    <a:cubicBezTo>
                      <a:pt x="10" y="40"/>
                      <a:pt x="10" y="40"/>
                      <a:pt x="10" y="40"/>
                    </a:cubicBezTo>
                    <a:cubicBezTo>
                      <a:pt x="10" y="40"/>
                      <a:pt x="10" y="40"/>
                      <a:pt x="10" y="40"/>
                    </a:cubicBezTo>
                    <a:cubicBezTo>
                      <a:pt x="8" y="40"/>
                      <a:pt x="6" y="41"/>
                      <a:pt x="4" y="42"/>
                    </a:cubicBezTo>
                    <a:cubicBezTo>
                      <a:pt x="3" y="42"/>
                      <a:pt x="2" y="43"/>
                      <a:pt x="2" y="44"/>
                    </a:cubicBezTo>
                    <a:cubicBezTo>
                      <a:pt x="2" y="45"/>
                      <a:pt x="3" y="46"/>
                      <a:pt x="4" y="47"/>
                    </a:cubicBezTo>
                    <a:cubicBezTo>
                      <a:pt x="8" y="49"/>
                      <a:pt x="13" y="48"/>
                      <a:pt x="18" y="51"/>
                    </a:cubicBezTo>
                    <a:cubicBezTo>
                      <a:pt x="19" y="52"/>
                      <a:pt x="21" y="51"/>
                      <a:pt x="22" y="51"/>
                    </a:cubicBezTo>
                    <a:cubicBezTo>
                      <a:pt x="23" y="50"/>
                      <a:pt x="25" y="50"/>
                      <a:pt x="25" y="49"/>
                    </a:cubicBezTo>
                    <a:cubicBezTo>
                      <a:pt x="27" y="44"/>
                      <a:pt x="31" y="41"/>
                      <a:pt x="35" y="38"/>
                    </a:cubicBezTo>
                    <a:cubicBezTo>
                      <a:pt x="37" y="37"/>
                      <a:pt x="37" y="35"/>
                      <a:pt x="34" y="31"/>
                    </a:cubicBezTo>
                    <a:cubicBezTo>
                      <a:pt x="34" y="31"/>
                      <a:pt x="34" y="31"/>
                      <a:pt x="33" y="30"/>
                    </a:cubicBezTo>
                    <a:cubicBezTo>
                      <a:pt x="34" y="30"/>
                      <a:pt x="34" y="30"/>
                      <a:pt x="34" y="30"/>
                    </a:cubicBezTo>
                    <a:cubicBezTo>
                      <a:pt x="33" y="30"/>
                      <a:pt x="33" y="30"/>
                      <a:pt x="33" y="30"/>
                    </a:cubicBezTo>
                    <a:cubicBezTo>
                      <a:pt x="33" y="30"/>
                      <a:pt x="33" y="30"/>
                      <a:pt x="33" y="30"/>
                    </a:cubicBezTo>
                    <a:cubicBezTo>
                      <a:pt x="32" y="31"/>
                      <a:pt x="31" y="31"/>
                      <a:pt x="30" y="30"/>
                    </a:cubicBezTo>
                    <a:cubicBezTo>
                      <a:pt x="30" y="30"/>
                      <a:pt x="30" y="30"/>
                      <a:pt x="30" y="30"/>
                    </a:cubicBezTo>
                    <a:cubicBezTo>
                      <a:pt x="30" y="30"/>
                      <a:pt x="30" y="30"/>
                      <a:pt x="30" y="30"/>
                    </a:cubicBezTo>
                    <a:cubicBezTo>
                      <a:pt x="30" y="30"/>
                      <a:pt x="30" y="30"/>
                      <a:pt x="30" y="30"/>
                    </a:cubicBezTo>
                    <a:cubicBezTo>
                      <a:pt x="28" y="29"/>
                      <a:pt x="26" y="29"/>
                      <a:pt x="24" y="28"/>
                    </a:cubicBezTo>
                    <a:cubicBezTo>
                      <a:pt x="23" y="27"/>
                      <a:pt x="22" y="26"/>
                      <a:pt x="22" y="25"/>
                    </a:cubicBezTo>
                    <a:cubicBezTo>
                      <a:pt x="24" y="18"/>
                      <a:pt x="19" y="12"/>
                      <a:pt x="21" y="6"/>
                    </a:cubicBezTo>
                    <a:cubicBezTo>
                      <a:pt x="22" y="5"/>
                      <a:pt x="21" y="4"/>
                      <a:pt x="20" y="3"/>
                    </a:cubicBezTo>
                    <a:cubicBezTo>
                      <a:pt x="15" y="0"/>
                      <a:pt x="10" y="2"/>
                      <a:pt x="10" y="7"/>
                    </a:cubicBezTo>
                    <a:cubicBezTo>
                      <a:pt x="10" y="13"/>
                      <a:pt x="10" y="18"/>
                      <a:pt x="6" y="23"/>
                    </a:cubicBezTo>
                    <a:cubicBezTo>
                      <a:pt x="5" y="25"/>
                      <a:pt x="6" y="26"/>
                      <a:pt x="8" y="27"/>
                    </a:cubicBezTo>
                    <a:cubicBezTo>
                      <a:pt x="9" y="27"/>
                      <a:pt x="9" y="27"/>
                      <a:pt x="9" y="28"/>
                    </a:cubicBezTo>
                    <a:cubicBezTo>
                      <a:pt x="10" y="29"/>
                      <a:pt x="9" y="29"/>
                      <a:pt x="7" y="30"/>
                    </a:cubicBezTo>
                    <a:cubicBezTo>
                      <a:pt x="5" y="30"/>
                      <a:pt x="1" y="29"/>
                      <a:pt x="1" y="33"/>
                    </a:cubicBezTo>
                    <a:cubicBezTo>
                      <a:pt x="0" y="37"/>
                      <a:pt x="5" y="37"/>
                      <a:pt x="7" y="38"/>
                    </a:cubicBezTo>
                    <a:close/>
                    <a:moveTo>
                      <a:pt x="20" y="34"/>
                    </a:moveTo>
                    <a:cubicBezTo>
                      <a:pt x="20" y="34"/>
                      <a:pt x="20" y="34"/>
                      <a:pt x="20" y="34"/>
                    </a:cubicBezTo>
                    <a:cubicBezTo>
                      <a:pt x="19" y="34"/>
                      <a:pt x="19" y="34"/>
                      <a:pt x="19" y="34"/>
                    </a:cubicBezTo>
                    <a:cubicBezTo>
                      <a:pt x="19" y="33"/>
                      <a:pt x="19" y="33"/>
                      <a:pt x="19" y="33"/>
                    </a:cubicBezTo>
                    <a:lnTo>
                      <a:pt x="20"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2" name="Freeform 280">
                <a:extLst>
                  <a:ext uri="{FF2B5EF4-FFF2-40B4-BE49-F238E27FC236}">
                    <a16:creationId xmlns:a16="http://schemas.microsoft.com/office/drawing/2014/main" id="{892FAE4A-CB6F-4F8C-8764-E323466074D0}"/>
                  </a:ext>
                </a:extLst>
              </p:cNvPr>
              <p:cNvSpPr>
                <a:spLocks/>
              </p:cNvSpPr>
              <p:nvPr/>
            </p:nvSpPr>
            <p:spPr bwMode="auto">
              <a:xfrm>
                <a:off x="2824" y="2794"/>
                <a:ext cx="16" cy="19"/>
              </a:xfrm>
              <a:custGeom>
                <a:avLst/>
                <a:gdLst>
                  <a:gd name="T0" fmla="*/ 3 w 32"/>
                  <a:gd name="T1" fmla="*/ 14 h 37"/>
                  <a:gd name="T2" fmla="*/ 3 w 32"/>
                  <a:gd name="T3" fmla="*/ 24 h 37"/>
                  <a:gd name="T4" fmla="*/ 15 w 32"/>
                  <a:gd name="T5" fmla="*/ 34 h 37"/>
                  <a:gd name="T6" fmla="*/ 18 w 32"/>
                  <a:gd name="T7" fmla="*/ 36 h 37"/>
                  <a:gd name="T8" fmla="*/ 26 w 32"/>
                  <a:gd name="T9" fmla="*/ 33 h 37"/>
                  <a:gd name="T10" fmla="*/ 31 w 32"/>
                  <a:gd name="T11" fmla="*/ 20 h 37"/>
                  <a:gd name="T12" fmla="*/ 32 w 32"/>
                  <a:gd name="T13" fmla="*/ 14 h 37"/>
                  <a:gd name="T14" fmla="*/ 27 w 32"/>
                  <a:gd name="T15" fmla="*/ 2 h 37"/>
                  <a:gd name="T16" fmla="*/ 19 w 32"/>
                  <a:gd name="T17" fmla="*/ 0 h 37"/>
                  <a:gd name="T18" fmla="*/ 14 w 32"/>
                  <a:gd name="T19" fmla="*/ 1 h 37"/>
                  <a:gd name="T20" fmla="*/ 3 w 32"/>
                  <a:gd name="T21" fmla="*/ 1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37">
                    <a:moveTo>
                      <a:pt x="3" y="14"/>
                    </a:moveTo>
                    <a:cubicBezTo>
                      <a:pt x="0" y="16"/>
                      <a:pt x="0" y="21"/>
                      <a:pt x="3" y="24"/>
                    </a:cubicBezTo>
                    <a:cubicBezTo>
                      <a:pt x="7" y="27"/>
                      <a:pt x="11" y="31"/>
                      <a:pt x="15" y="34"/>
                    </a:cubicBezTo>
                    <a:cubicBezTo>
                      <a:pt x="16" y="35"/>
                      <a:pt x="17" y="35"/>
                      <a:pt x="18" y="36"/>
                    </a:cubicBezTo>
                    <a:cubicBezTo>
                      <a:pt x="21" y="37"/>
                      <a:pt x="25" y="36"/>
                      <a:pt x="26" y="33"/>
                    </a:cubicBezTo>
                    <a:cubicBezTo>
                      <a:pt x="28" y="29"/>
                      <a:pt x="29" y="24"/>
                      <a:pt x="31" y="20"/>
                    </a:cubicBezTo>
                    <a:cubicBezTo>
                      <a:pt x="31" y="18"/>
                      <a:pt x="32" y="16"/>
                      <a:pt x="32" y="14"/>
                    </a:cubicBezTo>
                    <a:cubicBezTo>
                      <a:pt x="32" y="9"/>
                      <a:pt x="30" y="5"/>
                      <a:pt x="27" y="2"/>
                    </a:cubicBezTo>
                    <a:cubicBezTo>
                      <a:pt x="25" y="0"/>
                      <a:pt x="22" y="0"/>
                      <a:pt x="19" y="0"/>
                    </a:cubicBezTo>
                    <a:cubicBezTo>
                      <a:pt x="17" y="1"/>
                      <a:pt x="16" y="1"/>
                      <a:pt x="14" y="1"/>
                    </a:cubicBezTo>
                    <a:cubicBezTo>
                      <a:pt x="11" y="6"/>
                      <a:pt x="7" y="10"/>
                      <a:pt x="3"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3" name="Freeform 281">
                <a:extLst>
                  <a:ext uri="{FF2B5EF4-FFF2-40B4-BE49-F238E27FC236}">
                    <a16:creationId xmlns:a16="http://schemas.microsoft.com/office/drawing/2014/main" id="{21A4705E-FE58-44A9-9D38-74193983ACF4}"/>
                  </a:ext>
                </a:extLst>
              </p:cNvPr>
              <p:cNvSpPr>
                <a:spLocks/>
              </p:cNvSpPr>
              <p:nvPr/>
            </p:nvSpPr>
            <p:spPr bwMode="auto">
              <a:xfrm>
                <a:off x="2831" y="2794"/>
                <a:ext cx="0" cy="1"/>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0"/>
                      <a:pt x="0" y="0"/>
                    </a:cubicBezTo>
                    <a:cubicBezTo>
                      <a:pt x="0" y="0"/>
                      <a:pt x="0" y="0"/>
                      <a:pt x="0"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4" name="Freeform 282">
                <a:extLst>
                  <a:ext uri="{FF2B5EF4-FFF2-40B4-BE49-F238E27FC236}">
                    <a16:creationId xmlns:a16="http://schemas.microsoft.com/office/drawing/2014/main" id="{87445241-218F-49C0-A996-EBF87A41E3CE}"/>
                  </a:ext>
                </a:extLst>
              </p:cNvPr>
              <p:cNvSpPr>
                <a:spLocks/>
              </p:cNvSpPr>
              <p:nvPr/>
            </p:nvSpPr>
            <p:spPr bwMode="auto">
              <a:xfrm>
                <a:off x="4023" y="2712"/>
                <a:ext cx="25" cy="10"/>
              </a:xfrm>
              <a:custGeom>
                <a:avLst/>
                <a:gdLst>
                  <a:gd name="T0" fmla="*/ 8 w 49"/>
                  <a:gd name="T1" fmla="*/ 15 h 21"/>
                  <a:gd name="T2" fmla="*/ 33 w 49"/>
                  <a:gd name="T3" fmla="*/ 21 h 21"/>
                  <a:gd name="T4" fmla="*/ 40 w 49"/>
                  <a:gd name="T5" fmla="*/ 20 h 21"/>
                  <a:gd name="T6" fmla="*/ 49 w 49"/>
                  <a:gd name="T7" fmla="*/ 12 h 21"/>
                  <a:gd name="T8" fmla="*/ 49 w 49"/>
                  <a:gd name="T9" fmla="*/ 7 h 21"/>
                  <a:gd name="T10" fmla="*/ 37 w 49"/>
                  <a:gd name="T11" fmla="*/ 0 h 21"/>
                  <a:gd name="T12" fmla="*/ 26 w 49"/>
                  <a:gd name="T13" fmla="*/ 2 h 21"/>
                  <a:gd name="T14" fmla="*/ 13 w 49"/>
                  <a:gd name="T15" fmla="*/ 1 h 21"/>
                  <a:gd name="T16" fmla="*/ 10 w 49"/>
                  <a:gd name="T17" fmla="*/ 2 h 21"/>
                  <a:gd name="T18" fmla="*/ 2 w 49"/>
                  <a:gd name="T19" fmla="*/ 3 h 21"/>
                  <a:gd name="T20" fmla="*/ 0 w 49"/>
                  <a:gd name="T21" fmla="*/ 7 h 21"/>
                  <a:gd name="T22" fmla="*/ 8 w 49"/>
                  <a:gd name="T23" fmla="*/ 1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 h="21">
                    <a:moveTo>
                      <a:pt x="8" y="15"/>
                    </a:moveTo>
                    <a:cubicBezTo>
                      <a:pt x="16" y="19"/>
                      <a:pt x="25" y="20"/>
                      <a:pt x="33" y="21"/>
                    </a:cubicBezTo>
                    <a:cubicBezTo>
                      <a:pt x="35" y="21"/>
                      <a:pt x="38" y="21"/>
                      <a:pt x="40" y="20"/>
                    </a:cubicBezTo>
                    <a:cubicBezTo>
                      <a:pt x="44" y="19"/>
                      <a:pt x="48" y="17"/>
                      <a:pt x="49" y="12"/>
                    </a:cubicBezTo>
                    <a:cubicBezTo>
                      <a:pt x="49" y="11"/>
                      <a:pt x="49" y="8"/>
                      <a:pt x="49" y="7"/>
                    </a:cubicBezTo>
                    <a:cubicBezTo>
                      <a:pt x="46" y="3"/>
                      <a:pt x="42" y="0"/>
                      <a:pt x="37" y="0"/>
                    </a:cubicBezTo>
                    <a:cubicBezTo>
                      <a:pt x="33" y="0"/>
                      <a:pt x="30" y="2"/>
                      <a:pt x="26" y="2"/>
                    </a:cubicBezTo>
                    <a:cubicBezTo>
                      <a:pt x="22" y="2"/>
                      <a:pt x="17" y="2"/>
                      <a:pt x="13" y="1"/>
                    </a:cubicBezTo>
                    <a:cubicBezTo>
                      <a:pt x="12" y="1"/>
                      <a:pt x="11" y="2"/>
                      <a:pt x="10" y="2"/>
                    </a:cubicBezTo>
                    <a:cubicBezTo>
                      <a:pt x="7" y="4"/>
                      <a:pt x="5" y="4"/>
                      <a:pt x="2" y="3"/>
                    </a:cubicBezTo>
                    <a:cubicBezTo>
                      <a:pt x="1" y="3"/>
                      <a:pt x="0" y="6"/>
                      <a:pt x="0" y="7"/>
                    </a:cubicBezTo>
                    <a:cubicBezTo>
                      <a:pt x="2" y="10"/>
                      <a:pt x="4" y="14"/>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5" name="Freeform 283">
                <a:extLst>
                  <a:ext uri="{FF2B5EF4-FFF2-40B4-BE49-F238E27FC236}">
                    <a16:creationId xmlns:a16="http://schemas.microsoft.com/office/drawing/2014/main" id="{81C4E19E-E22B-4121-AA92-C0C1AE7E6D18}"/>
                  </a:ext>
                </a:extLst>
              </p:cNvPr>
              <p:cNvSpPr>
                <a:spLocks/>
              </p:cNvSpPr>
              <p:nvPr/>
            </p:nvSpPr>
            <p:spPr bwMode="auto">
              <a:xfrm>
                <a:off x="4343" y="3572"/>
                <a:ext cx="30" cy="17"/>
              </a:xfrm>
              <a:custGeom>
                <a:avLst/>
                <a:gdLst>
                  <a:gd name="T0" fmla="*/ 53 w 59"/>
                  <a:gd name="T1" fmla="*/ 1 h 32"/>
                  <a:gd name="T2" fmla="*/ 45 w 59"/>
                  <a:gd name="T3" fmla="*/ 6 h 32"/>
                  <a:gd name="T4" fmla="*/ 34 w 59"/>
                  <a:gd name="T5" fmla="*/ 17 h 32"/>
                  <a:gd name="T6" fmla="*/ 25 w 59"/>
                  <a:gd name="T7" fmla="*/ 15 h 32"/>
                  <a:gd name="T8" fmla="*/ 25 w 59"/>
                  <a:gd name="T9" fmla="*/ 14 h 32"/>
                  <a:gd name="T10" fmla="*/ 25 w 59"/>
                  <a:gd name="T11" fmla="*/ 14 h 32"/>
                  <a:gd name="T12" fmla="*/ 25 w 59"/>
                  <a:gd name="T13" fmla="*/ 15 h 32"/>
                  <a:gd name="T14" fmla="*/ 9 w 59"/>
                  <a:gd name="T15" fmla="*/ 17 h 32"/>
                  <a:gd name="T16" fmla="*/ 6 w 59"/>
                  <a:gd name="T17" fmla="*/ 17 h 32"/>
                  <a:gd name="T18" fmla="*/ 3 w 59"/>
                  <a:gd name="T19" fmla="*/ 18 h 32"/>
                  <a:gd name="T20" fmla="*/ 0 w 59"/>
                  <a:gd name="T21" fmla="*/ 20 h 32"/>
                  <a:gd name="T22" fmla="*/ 1 w 59"/>
                  <a:gd name="T23" fmla="*/ 23 h 32"/>
                  <a:gd name="T24" fmla="*/ 35 w 59"/>
                  <a:gd name="T25" fmla="*/ 30 h 32"/>
                  <a:gd name="T26" fmla="*/ 38 w 59"/>
                  <a:gd name="T27" fmla="*/ 29 h 32"/>
                  <a:gd name="T28" fmla="*/ 51 w 59"/>
                  <a:gd name="T29" fmla="*/ 19 h 32"/>
                  <a:gd name="T30" fmla="*/ 53 w 59"/>
                  <a:gd name="T31" fmla="*/ 17 h 32"/>
                  <a:gd name="T32" fmla="*/ 57 w 59"/>
                  <a:gd name="T33" fmla="*/ 8 h 32"/>
                  <a:gd name="T34" fmla="*/ 53 w 59"/>
                  <a:gd name="T35"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9" h="32">
                    <a:moveTo>
                      <a:pt x="53" y="1"/>
                    </a:moveTo>
                    <a:cubicBezTo>
                      <a:pt x="49" y="0"/>
                      <a:pt x="46" y="1"/>
                      <a:pt x="45" y="6"/>
                    </a:cubicBezTo>
                    <a:cubicBezTo>
                      <a:pt x="43" y="12"/>
                      <a:pt x="39" y="15"/>
                      <a:pt x="34" y="17"/>
                    </a:cubicBezTo>
                    <a:cubicBezTo>
                      <a:pt x="31" y="18"/>
                      <a:pt x="27" y="17"/>
                      <a:pt x="25" y="15"/>
                    </a:cubicBezTo>
                    <a:cubicBezTo>
                      <a:pt x="25" y="14"/>
                      <a:pt x="25" y="14"/>
                      <a:pt x="25" y="14"/>
                    </a:cubicBezTo>
                    <a:cubicBezTo>
                      <a:pt x="25" y="14"/>
                      <a:pt x="25" y="14"/>
                      <a:pt x="25" y="14"/>
                    </a:cubicBezTo>
                    <a:cubicBezTo>
                      <a:pt x="25" y="15"/>
                      <a:pt x="25" y="15"/>
                      <a:pt x="25" y="15"/>
                    </a:cubicBezTo>
                    <a:cubicBezTo>
                      <a:pt x="20" y="16"/>
                      <a:pt x="15" y="18"/>
                      <a:pt x="9" y="17"/>
                    </a:cubicBezTo>
                    <a:cubicBezTo>
                      <a:pt x="8" y="17"/>
                      <a:pt x="7" y="17"/>
                      <a:pt x="6" y="17"/>
                    </a:cubicBezTo>
                    <a:cubicBezTo>
                      <a:pt x="5" y="17"/>
                      <a:pt x="4" y="17"/>
                      <a:pt x="3" y="18"/>
                    </a:cubicBezTo>
                    <a:cubicBezTo>
                      <a:pt x="2" y="18"/>
                      <a:pt x="1" y="19"/>
                      <a:pt x="0" y="20"/>
                    </a:cubicBezTo>
                    <a:cubicBezTo>
                      <a:pt x="0" y="21"/>
                      <a:pt x="0" y="22"/>
                      <a:pt x="1" y="23"/>
                    </a:cubicBezTo>
                    <a:cubicBezTo>
                      <a:pt x="11" y="31"/>
                      <a:pt x="23" y="32"/>
                      <a:pt x="35" y="30"/>
                    </a:cubicBezTo>
                    <a:cubicBezTo>
                      <a:pt x="36" y="30"/>
                      <a:pt x="37" y="29"/>
                      <a:pt x="38" y="29"/>
                    </a:cubicBezTo>
                    <a:cubicBezTo>
                      <a:pt x="43" y="26"/>
                      <a:pt x="46" y="21"/>
                      <a:pt x="51" y="19"/>
                    </a:cubicBezTo>
                    <a:cubicBezTo>
                      <a:pt x="52" y="19"/>
                      <a:pt x="53" y="17"/>
                      <a:pt x="53" y="17"/>
                    </a:cubicBezTo>
                    <a:cubicBezTo>
                      <a:pt x="53" y="13"/>
                      <a:pt x="56" y="11"/>
                      <a:pt x="57" y="8"/>
                    </a:cubicBezTo>
                    <a:cubicBezTo>
                      <a:pt x="59" y="5"/>
                      <a:pt x="57" y="1"/>
                      <a:pt x="5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6" name="Freeform 284">
                <a:extLst>
                  <a:ext uri="{FF2B5EF4-FFF2-40B4-BE49-F238E27FC236}">
                    <a16:creationId xmlns:a16="http://schemas.microsoft.com/office/drawing/2014/main" id="{83DE2B4A-1507-407C-8C66-613F20645B5D}"/>
                  </a:ext>
                </a:extLst>
              </p:cNvPr>
              <p:cNvSpPr>
                <a:spLocks/>
              </p:cNvSpPr>
              <p:nvPr/>
            </p:nvSpPr>
            <p:spPr bwMode="auto">
              <a:xfrm>
                <a:off x="2784" y="2711"/>
                <a:ext cx="21" cy="14"/>
              </a:xfrm>
              <a:custGeom>
                <a:avLst/>
                <a:gdLst>
                  <a:gd name="T0" fmla="*/ 2 w 40"/>
                  <a:gd name="T1" fmla="*/ 11 h 28"/>
                  <a:gd name="T2" fmla="*/ 13 w 40"/>
                  <a:gd name="T3" fmla="*/ 18 h 28"/>
                  <a:gd name="T4" fmla="*/ 22 w 40"/>
                  <a:gd name="T5" fmla="*/ 24 h 28"/>
                  <a:gd name="T6" fmla="*/ 38 w 40"/>
                  <a:gd name="T7" fmla="*/ 17 h 28"/>
                  <a:gd name="T8" fmla="*/ 39 w 40"/>
                  <a:gd name="T9" fmla="*/ 10 h 28"/>
                  <a:gd name="T10" fmla="*/ 39 w 40"/>
                  <a:gd name="T11" fmla="*/ 9 h 28"/>
                  <a:gd name="T12" fmla="*/ 32 w 40"/>
                  <a:gd name="T13" fmla="*/ 1 h 28"/>
                  <a:gd name="T14" fmla="*/ 17 w 40"/>
                  <a:gd name="T15" fmla="*/ 2 h 28"/>
                  <a:gd name="T16" fmla="*/ 6 w 40"/>
                  <a:gd name="T17" fmla="*/ 4 h 28"/>
                  <a:gd name="T18" fmla="*/ 2 w 40"/>
                  <a:gd name="T19" fmla="*/ 6 h 28"/>
                  <a:gd name="T20" fmla="*/ 0 w 40"/>
                  <a:gd name="T21" fmla="*/ 9 h 28"/>
                  <a:gd name="T22" fmla="*/ 2 w 40"/>
                  <a:gd name="T23" fmla="*/ 11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8">
                    <a:moveTo>
                      <a:pt x="2" y="11"/>
                    </a:moveTo>
                    <a:cubicBezTo>
                      <a:pt x="6" y="12"/>
                      <a:pt x="10" y="14"/>
                      <a:pt x="13" y="18"/>
                    </a:cubicBezTo>
                    <a:cubicBezTo>
                      <a:pt x="17" y="18"/>
                      <a:pt x="19" y="22"/>
                      <a:pt x="22" y="24"/>
                    </a:cubicBezTo>
                    <a:cubicBezTo>
                      <a:pt x="29" y="28"/>
                      <a:pt x="37" y="24"/>
                      <a:pt x="38" y="17"/>
                    </a:cubicBezTo>
                    <a:cubicBezTo>
                      <a:pt x="39" y="15"/>
                      <a:pt x="39" y="12"/>
                      <a:pt x="39" y="10"/>
                    </a:cubicBezTo>
                    <a:cubicBezTo>
                      <a:pt x="39" y="10"/>
                      <a:pt x="39" y="9"/>
                      <a:pt x="39" y="9"/>
                    </a:cubicBezTo>
                    <a:cubicBezTo>
                      <a:pt x="40" y="3"/>
                      <a:pt x="37" y="0"/>
                      <a:pt x="32" y="1"/>
                    </a:cubicBezTo>
                    <a:cubicBezTo>
                      <a:pt x="27" y="2"/>
                      <a:pt x="22" y="3"/>
                      <a:pt x="17" y="2"/>
                    </a:cubicBezTo>
                    <a:cubicBezTo>
                      <a:pt x="13" y="2"/>
                      <a:pt x="10" y="3"/>
                      <a:pt x="6" y="4"/>
                    </a:cubicBezTo>
                    <a:cubicBezTo>
                      <a:pt x="4" y="4"/>
                      <a:pt x="3" y="5"/>
                      <a:pt x="2" y="6"/>
                    </a:cubicBezTo>
                    <a:cubicBezTo>
                      <a:pt x="1" y="7"/>
                      <a:pt x="0" y="8"/>
                      <a:pt x="0" y="9"/>
                    </a:cubicBezTo>
                    <a:cubicBezTo>
                      <a:pt x="1" y="10"/>
                      <a:pt x="1" y="11"/>
                      <a:pt x="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7" name="Freeform 285">
                <a:extLst>
                  <a:ext uri="{FF2B5EF4-FFF2-40B4-BE49-F238E27FC236}">
                    <a16:creationId xmlns:a16="http://schemas.microsoft.com/office/drawing/2014/main" id="{E3136168-FDDD-4100-9643-8A69B4BFEAA5}"/>
                  </a:ext>
                </a:extLst>
              </p:cNvPr>
              <p:cNvSpPr>
                <a:spLocks/>
              </p:cNvSpPr>
              <p:nvPr/>
            </p:nvSpPr>
            <p:spPr bwMode="auto">
              <a:xfrm>
                <a:off x="4017" y="2752"/>
                <a:ext cx="21" cy="13"/>
              </a:xfrm>
              <a:custGeom>
                <a:avLst/>
                <a:gdLst>
                  <a:gd name="T0" fmla="*/ 1 w 40"/>
                  <a:gd name="T1" fmla="*/ 26 h 26"/>
                  <a:gd name="T2" fmla="*/ 3 w 40"/>
                  <a:gd name="T3" fmla="*/ 26 h 26"/>
                  <a:gd name="T4" fmla="*/ 18 w 40"/>
                  <a:gd name="T5" fmla="*/ 22 h 26"/>
                  <a:gd name="T6" fmla="*/ 36 w 40"/>
                  <a:gd name="T7" fmla="*/ 20 h 26"/>
                  <a:gd name="T8" fmla="*/ 38 w 40"/>
                  <a:gd name="T9" fmla="*/ 14 h 26"/>
                  <a:gd name="T10" fmla="*/ 26 w 40"/>
                  <a:gd name="T11" fmla="*/ 4 h 26"/>
                  <a:gd name="T12" fmla="*/ 18 w 40"/>
                  <a:gd name="T13" fmla="*/ 1 h 26"/>
                  <a:gd name="T14" fmla="*/ 10 w 40"/>
                  <a:gd name="T15" fmla="*/ 0 h 26"/>
                  <a:gd name="T16" fmla="*/ 4 w 40"/>
                  <a:gd name="T17" fmla="*/ 5 h 26"/>
                  <a:gd name="T18" fmla="*/ 2 w 40"/>
                  <a:gd name="T19" fmla="*/ 18 h 26"/>
                  <a:gd name="T20" fmla="*/ 0 w 40"/>
                  <a:gd name="T21" fmla="*/ 25 h 26"/>
                  <a:gd name="T22" fmla="*/ 1 w 40"/>
                  <a:gd name="T23"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6">
                    <a:moveTo>
                      <a:pt x="1" y="26"/>
                    </a:moveTo>
                    <a:cubicBezTo>
                      <a:pt x="1" y="26"/>
                      <a:pt x="2" y="26"/>
                      <a:pt x="3" y="26"/>
                    </a:cubicBezTo>
                    <a:cubicBezTo>
                      <a:pt x="7" y="23"/>
                      <a:pt x="12" y="22"/>
                      <a:pt x="18" y="22"/>
                    </a:cubicBezTo>
                    <a:cubicBezTo>
                      <a:pt x="24" y="22"/>
                      <a:pt x="30" y="21"/>
                      <a:pt x="36" y="20"/>
                    </a:cubicBezTo>
                    <a:cubicBezTo>
                      <a:pt x="39" y="20"/>
                      <a:pt x="40" y="16"/>
                      <a:pt x="38" y="14"/>
                    </a:cubicBezTo>
                    <a:cubicBezTo>
                      <a:pt x="35" y="9"/>
                      <a:pt x="32" y="5"/>
                      <a:pt x="26" y="4"/>
                    </a:cubicBezTo>
                    <a:cubicBezTo>
                      <a:pt x="23" y="3"/>
                      <a:pt x="21" y="1"/>
                      <a:pt x="18" y="1"/>
                    </a:cubicBezTo>
                    <a:cubicBezTo>
                      <a:pt x="16" y="0"/>
                      <a:pt x="13" y="0"/>
                      <a:pt x="10" y="0"/>
                    </a:cubicBezTo>
                    <a:cubicBezTo>
                      <a:pt x="8" y="1"/>
                      <a:pt x="4" y="3"/>
                      <a:pt x="4" y="5"/>
                    </a:cubicBezTo>
                    <a:cubicBezTo>
                      <a:pt x="3" y="9"/>
                      <a:pt x="3" y="12"/>
                      <a:pt x="2" y="18"/>
                    </a:cubicBezTo>
                    <a:cubicBezTo>
                      <a:pt x="2" y="18"/>
                      <a:pt x="1" y="21"/>
                      <a:pt x="0" y="25"/>
                    </a:cubicBezTo>
                    <a:cubicBezTo>
                      <a:pt x="0" y="25"/>
                      <a:pt x="1" y="26"/>
                      <a:pt x="1"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8" name="Freeform 286">
                <a:extLst>
                  <a:ext uri="{FF2B5EF4-FFF2-40B4-BE49-F238E27FC236}">
                    <a16:creationId xmlns:a16="http://schemas.microsoft.com/office/drawing/2014/main" id="{460B9645-18EB-4032-8860-B91FC2662E36}"/>
                  </a:ext>
                </a:extLst>
              </p:cNvPr>
              <p:cNvSpPr>
                <a:spLocks/>
              </p:cNvSpPr>
              <p:nvPr/>
            </p:nvSpPr>
            <p:spPr bwMode="auto">
              <a:xfrm>
                <a:off x="4058" y="3394"/>
                <a:ext cx="17" cy="15"/>
              </a:xfrm>
              <a:custGeom>
                <a:avLst/>
                <a:gdLst>
                  <a:gd name="T0" fmla="*/ 32 w 33"/>
                  <a:gd name="T1" fmla="*/ 6 h 29"/>
                  <a:gd name="T2" fmla="*/ 30 w 33"/>
                  <a:gd name="T3" fmla="*/ 2 h 29"/>
                  <a:gd name="T4" fmla="*/ 25 w 33"/>
                  <a:gd name="T5" fmla="*/ 0 h 29"/>
                  <a:gd name="T6" fmla="*/ 22 w 33"/>
                  <a:gd name="T7" fmla="*/ 0 h 29"/>
                  <a:gd name="T8" fmla="*/ 2 w 33"/>
                  <a:gd name="T9" fmla="*/ 10 h 29"/>
                  <a:gd name="T10" fmla="*/ 1 w 33"/>
                  <a:gd name="T11" fmla="*/ 13 h 29"/>
                  <a:gd name="T12" fmla="*/ 9 w 33"/>
                  <a:gd name="T13" fmla="*/ 27 h 29"/>
                  <a:gd name="T14" fmla="*/ 26 w 33"/>
                  <a:gd name="T15" fmla="*/ 21 h 29"/>
                  <a:gd name="T16" fmla="*/ 32 w 33"/>
                  <a:gd name="T17" fmla="*/ 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29">
                    <a:moveTo>
                      <a:pt x="32" y="6"/>
                    </a:moveTo>
                    <a:cubicBezTo>
                      <a:pt x="33" y="5"/>
                      <a:pt x="31" y="3"/>
                      <a:pt x="30" y="2"/>
                    </a:cubicBezTo>
                    <a:cubicBezTo>
                      <a:pt x="28" y="1"/>
                      <a:pt x="26" y="1"/>
                      <a:pt x="25" y="0"/>
                    </a:cubicBezTo>
                    <a:cubicBezTo>
                      <a:pt x="23" y="0"/>
                      <a:pt x="23" y="0"/>
                      <a:pt x="22" y="0"/>
                    </a:cubicBezTo>
                    <a:cubicBezTo>
                      <a:pt x="14" y="0"/>
                      <a:pt x="8" y="3"/>
                      <a:pt x="2" y="10"/>
                    </a:cubicBezTo>
                    <a:cubicBezTo>
                      <a:pt x="2" y="11"/>
                      <a:pt x="1" y="12"/>
                      <a:pt x="1" y="13"/>
                    </a:cubicBezTo>
                    <a:cubicBezTo>
                      <a:pt x="0" y="19"/>
                      <a:pt x="3" y="25"/>
                      <a:pt x="9" y="27"/>
                    </a:cubicBezTo>
                    <a:cubicBezTo>
                      <a:pt x="14" y="29"/>
                      <a:pt x="23" y="27"/>
                      <a:pt x="26" y="21"/>
                    </a:cubicBezTo>
                    <a:cubicBezTo>
                      <a:pt x="29" y="17"/>
                      <a:pt x="32" y="12"/>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9" name="Freeform 287">
                <a:extLst>
                  <a:ext uri="{FF2B5EF4-FFF2-40B4-BE49-F238E27FC236}">
                    <a16:creationId xmlns:a16="http://schemas.microsoft.com/office/drawing/2014/main" id="{4D2931FA-C895-463A-8EEC-3C8D53DD6D8F}"/>
                  </a:ext>
                </a:extLst>
              </p:cNvPr>
              <p:cNvSpPr>
                <a:spLocks/>
              </p:cNvSpPr>
              <p:nvPr/>
            </p:nvSpPr>
            <p:spPr bwMode="auto">
              <a:xfrm>
                <a:off x="3358" y="3234"/>
                <a:ext cx="11" cy="23"/>
              </a:xfrm>
              <a:custGeom>
                <a:avLst/>
                <a:gdLst>
                  <a:gd name="T0" fmla="*/ 0 w 21"/>
                  <a:gd name="T1" fmla="*/ 13 h 44"/>
                  <a:gd name="T2" fmla="*/ 3 w 21"/>
                  <a:gd name="T3" fmla="*/ 32 h 44"/>
                  <a:gd name="T4" fmla="*/ 17 w 21"/>
                  <a:gd name="T5" fmla="*/ 39 h 44"/>
                  <a:gd name="T6" fmla="*/ 20 w 21"/>
                  <a:gd name="T7" fmla="*/ 33 h 44"/>
                  <a:gd name="T8" fmla="*/ 20 w 21"/>
                  <a:gd name="T9" fmla="*/ 24 h 44"/>
                  <a:gd name="T10" fmla="*/ 21 w 21"/>
                  <a:gd name="T11" fmla="*/ 24 h 44"/>
                  <a:gd name="T12" fmla="*/ 20 w 21"/>
                  <a:gd name="T13" fmla="*/ 17 h 44"/>
                  <a:gd name="T14" fmla="*/ 20 w 21"/>
                  <a:gd name="T15" fmla="*/ 12 h 44"/>
                  <a:gd name="T16" fmla="*/ 7 w 21"/>
                  <a:gd name="T17" fmla="*/ 5 h 44"/>
                  <a:gd name="T18" fmla="*/ 2 w 21"/>
                  <a:gd name="T19" fmla="*/ 9 h 44"/>
                  <a:gd name="T20" fmla="*/ 0 w 21"/>
                  <a:gd name="T21" fmla="*/ 1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44">
                    <a:moveTo>
                      <a:pt x="0" y="13"/>
                    </a:moveTo>
                    <a:cubicBezTo>
                      <a:pt x="3" y="19"/>
                      <a:pt x="3" y="26"/>
                      <a:pt x="3" y="32"/>
                    </a:cubicBezTo>
                    <a:cubicBezTo>
                      <a:pt x="3" y="42"/>
                      <a:pt x="8" y="44"/>
                      <a:pt x="17" y="39"/>
                    </a:cubicBezTo>
                    <a:cubicBezTo>
                      <a:pt x="19" y="37"/>
                      <a:pt x="20" y="36"/>
                      <a:pt x="20" y="33"/>
                    </a:cubicBezTo>
                    <a:cubicBezTo>
                      <a:pt x="20" y="30"/>
                      <a:pt x="20" y="27"/>
                      <a:pt x="20" y="24"/>
                    </a:cubicBezTo>
                    <a:cubicBezTo>
                      <a:pt x="20" y="24"/>
                      <a:pt x="20" y="24"/>
                      <a:pt x="21" y="24"/>
                    </a:cubicBezTo>
                    <a:cubicBezTo>
                      <a:pt x="20" y="21"/>
                      <a:pt x="20" y="19"/>
                      <a:pt x="20" y="17"/>
                    </a:cubicBezTo>
                    <a:cubicBezTo>
                      <a:pt x="20" y="15"/>
                      <a:pt x="20" y="14"/>
                      <a:pt x="20" y="12"/>
                    </a:cubicBezTo>
                    <a:cubicBezTo>
                      <a:pt x="20" y="7"/>
                      <a:pt x="14" y="0"/>
                      <a:pt x="7" y="5"/>
                    </a:cubicBezTo>
                    <a:cubicBezTo>
                      <a:pt x="6" y="6"/>
                      <a:pt x="4" y="7"/>
                      <a:pt x="2" y="9"/>
                    </a:cubicBezTo>
                    <a:cubicBezTo>
                      <a:pt x="0" y="10"/>
                      <a:pt x="0" y="11"/>
                      <a:pt x="0"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0" name="Freeform 288">
                <a:extLst>
                  <a:ext uri="{FF2B5EF4-FFF2-40B4-BE49-F238E27FC236}">
                    <a16:creationId xmlns:a16="http://schemas.microsoft.com/office/drawing/2014/main" id="{FECF67CD-F4AC-49F1-BF1D-77A60B66A561}"/>
                  </a:ext>
                </a:extLst>
              </p:cNvPr>
              <p:cNvSpPr>
                <a:spLocks/>
              </p:cNvSpPr>
              <p:nvPr/>
            </p:nvSpPr>
            <p:spPr bwMode="auto">
              <a:xfrm>
                <a:off x="2874" y="2930"/>
                <a:ext cx="16" cy="16"/>
              </a:xfrm>
              <a:custGeom>
                <a:avLst/>
                <a:gdLst>
                  <a:gd name="T0" fmla="*/ 1 w 31"/>
                  <a:gd name="T1" fmla="*/ 20 h 30"/>
                  <a:gd name="T2" fmla="*/ 8 w 31"/>
                  <a:gd name="T3" fmla="*/ 29 h 30"/>
                  <a:gd name="T4" fmla="*/ 27 w 31"/>
                  <a:gd name="T5" fmla="*/ 17 h 30"/>
                  <a:gd name="T6" fmla="*/ 30 w 31"/>
                  <a:gd name="T7" fmla="*/ 10 h 30"/>
                  <a:gd name="T8" fmla="*/ 27 w 31"/>
                  <a:gd name="T9" fmla="*/ 3 h 30"/>
                  <a:gd name="T10" fmla="*/ 15 w 31"/>
                  <a:gd name="T11" fmla="*/ 2 h 30"/>
                  <a:gd name="T12" fmla="*/ 1 w 31"/>
                  <a:gd name="T13" fmla="*/ 19 h 30"/>
                  <a:gd name="T14" fmla="*/ 1 w 31"/>
                  <a:gd name="T15" fmla="*/ 20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30">
                    <a:moveTo>
                      <a:pt x="1" y="20"/>
                    </a:moveTo>
                    <a:cubicBezTo>
                      <a:pt x="0" y="25"/>
                      <a:pt x="3" y="29"/>
                      <a:pt x="8" y="29"/>
                    </a:cubicBezTo>
                    <a:cubicBezTo>
                      <a:pt x="17" y="30"/>
                      <a:pt x="24" y="26"/>
                      <a:pt x="27" y="17"/>
                    </a:cubicBezTo>
                    <a:cubicBezTo>
                      <a:pt x="28" y="15"/>
                      <a:pt x="29" y="12"/>
                      <a:pt x="30" y="10"/>
                    </a:cubicBezTo>
                    <a:cubicBezTo>
                      <a:pt x="31" y="8"/>
                      <a:pt x="29" y="4"/>
                      <a:pt x="27" y="3"/>
                    </a:cubicBezTo>
                    <a:cubicBezTo>
                      <a:pt x="23" y="0"/>
                      <a:pt x="18" y="0"/>
                      <a:pt x="15" y="2"/>
                    </a:cubicBezTo>
                    <a:cubicBezTo>
                      <a:pt x="9" y="6"/>
                      <a:pt x="4" y="12"/>
                      <a:pt x="1" y="19"/>
                    </a:cubicBezTo>
                    <a:cubicBezTo>
                      <a:pt x="1" y="19"/>
                      <a:pt x="1" y="20"/>
                      <a:pt x="1"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1" name="Freeform 289">
                <a:extLst>
                  <a:ext uri="{FF2B5EF4-FFF2-40B4-BE49-F238E27FC236}">
                    <a16:creationId xmlns:a16="http://schemas.microsoft.com/office/drawing/2014/main" id="{F659FB87-2700-43D0-B3D9-3AF5A782EF74}"/>
                  </a:ext>
                </a:extLst>
              </p:cNvPr>
              <p:cNvSpPr>
                <a:spLocks/>
              </p:cNvSpPr>
              <p:nvPr/>
            </p:nvSpPr>
            <p:spPr bwMode="auto">
              <a:xfrm>
                <a:off x="2470" y="3059"/>
                <a:ext cx="9" cy="25"/>
              </a:xfrm>
              <a:custGeom>
                <a:avLst/>
                <a:gdLst>
                  <a:gd name="T0" fmla="*/ 9 w 19"/>
                  <a:gd name="T1" fmla="*/ 0 h 49"/>
                  <a:gd name="T2" fmla="*/ 3 w 19"/>
                  <a:gd name="T3" fmla="*/ 2 h 49"/>
                  <a:gd name="T4" fmla="*/ 0 w 19"/>
                  <a:gd name="T5" fmla="*/ 10 h 49"/>
                  <a:gd name="T6" fmla="*/ 1 w 19"/>
                  <a:gd name="T7" fmla="*/ 20 h 49"/>
                  <a:gd name="T8" fmla="*/ 1 w 19"/>
                  <a:gd name="T9" fmla="*/ 20 h 49"/>
                  <a:gd name="T10" fmla="*/ 2 w 19"/>
                  <a:gd name="T11" fmla="*/ 28 h 49"/>
                  <a:gd name="T12" fmla="*/ 7 w 19"/>
                  <a:gd name="T13" fmla="*/ 46 h 49"/>
                  <a:gd name="T14" fmla="*/ 9 w 19"/>
                  <a:gd name="T15" fmla="*/ 48 h 49"/>
                  <a:gd name="T16" fmla="*/ 11 w 19"/>
                  <a:gd name="T17" fmla="*/ 48 h 49"/>
                  <a:gd name="T18" fmla="*/ 12 w 19"/>
                  <a:gd name="T19" fmla="*/ 47 h 49"/>
                  <a:gd name="T20" fmla="*/ 14 w 19"/>
                  <a:gd name="T21" fmla="*/ 22 h 49"/>
                  <a:gd name="T22" fmla="*/ 19 w 19"/>
                  <a:gd name="T23" fmla="*/ 8 h 49"/>
                  <a:gd name="T24" fmla="*/ 18 w 19"/>
                  <a:gd name="T25" fmla="*/ 5 h 49"/>
                  <a:gd name="T26" fmla="*/ 9 w 19"/>
                  <a:gd name="T27"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 h="49">
                    <a:moveTo>
                      <a:pt x="9" y="0"/>
                    </a:moveTo>
                    <a:cubicBezTo>
                      <a:pt x="7" y="0"/>
                      <a:pt x="4" y="1"/>
                      <a:pt x="3" y="2"/>
                    </a:cubicBezTo>
                    <a:cubicBezTo>
                      <a:pt x="1" y="5"/>
                      <a:pt x="0" y="7"/>
                      <a:pt x="0" y="10"/>
                    </a:cubicBezTo>
                    <a:cubicBezTo>
                      <a:pt x="0" y="13"/>
                      <a:pt x="1" y="16"/>
                      <a:pt x="1" y="20"/>
                    </a:cubicBezTo>
                    <a:cubicBezTo>
                      <a:pt x="1" y="20"/>
                      <a:pt x="1" y="20"/>
                      <a:pt x="1" y="20"/>
                    </a:cubicBezTo>
                    <a:cubicBezTo>
                      <a:pt x="1" y="22"/>
                      <a:pt x="2" y="25"/>
                      <a:pt x="2" y="28"/>
                    </a:cubicBezTo>
                    <a:cubicBezTo>
                      <a:pt x="1" y="35"/>
                      <a:pt x="4" y="41"/>
                      <a:pt x="7" y="46"/>
                    </a:cubicBezTo>
                    <a:cubicBezTo>
                      <a:pt x="7" y="47"/>
                      <a:pt x="8" y="48"/>
                      <a:pt x="9" y="48"/>
                    </a:cubicBezTo>
                    <a:cubicBezTo>
                      <a:pt x="10" y="49"/>
                      <a:pt x="10" y="49"/>
                      <a:pt x="11" y="48"/>
                    </a:cubicBezTo>
                    <a:cubicBezTo>
                      <a:pt x="11" y="48"/>
                      <a:pt x="12" y="47"/>
                      <a:pt x="12" y="47"/>
                    </a:cubicBezTo>
                    <a:cubicBezTo>
                      <a:pt x="9" y="38"/>
                      <a:pt x="11" y="30"/>
                      <a:pt x="14" y="22"/>
                    </a:cubicBezTo>
                    <a:cubicBezTo>
                      <a:pt x="15" y="17"/>
                      <a:pt x="17" y="12"/>
                      <a:pt x="19" y="8"/>
                    </a:cubicBezTo>
                    <a:cubicBezTo>
                      <a:pt x="19" y="7"/>
                      <a:pt x="18" y="5"/>
                      <a:pt x="18" y="5"/>
                    </a:cubicBezTo>
                    <a:cubicBezTo>
                      <a:pt x="15" y="3"/>
                      <a:pt x="12" y="2"/>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2" name="Freeform 290">
                <a:extLst>
                  <a:ext uri="{FF2B5EF4-FFF2-40B4-BE49-F238E27FC236}">
                    <a16:creationId xmlns:a16="http://schemas.microsoft.com/office/drawing/2014/main" id="{8B30F94A-ED93-4D04-855E-FC86B2DAE37B}"/>
                  </a:ext>
                </a:extLst>
              </p:cNvPr>
              <p:cNvSpPr>
                <a:spLocks/>
              </p:cNvSpPr>
              <p:nvPr/>
            </p:nvSpPr>
            <p:spPr bwMode="auto">
              <a:xfrm>
                <a:off x="4167" y="3605"/>
                <a:ext cx="25" cy="14"/>
              </a:xfrm>
              <a:custGeom>
                <a:avLst/>
                <a:gdLst>
                  <a:gd name="T0" fmla="*/ 4 w 50"/>
                  <a:gd name="T1" fmla="*/ 27 h 28"/>
                  <a:gd name="T2" fmla="*/ 20 w 50"/>
                  <a:gd name="T3" fmla="*/ 19 h 28"/>
                  <a:gd name="T4" fmla="*/ 37 w 50"/>
                  <a:gd name="T5" fmla="*/ 10 h 28"/>
                  <a:gd name="T6" fmla="*/ 45 w 50"/>
                  <a:gd name="T7" fmla="*/ 7 h 28"/>
                  <a:gd name="T8" fmla="*/ 49 w 50"/>
                  <a:gd name="T9" fmla="*/ 2 h 28"/>
                  <a:gd name="T10" fmla="*/ 44 w 50"/>
                  <a:gd name="T11" fmla="*/ 0 h 28"/>
                  <a:gd name="T12" fmla="*/ 19 w 50"/>
                  <a:gd name="T13" fmla="*/ 6 h 28"/>
                  <a:gd name="T14" fmla="*/ 11 w 50"/>
                  <a:gd name="T15" fmla="*/ 9 h 28"/>
                  <a:gd name="T16" fmla="*/ 5 w 50"/>
                  <a:gd name="T17" fmla="*/ 14 h 28"/>
                  <a:gd name="T18" fmla="*/ 0 w 50"/>
                  <a:gd name="T19" fmla="*/ 27 h 28"/>
                  <a:gd name="T20" fmla="*/ 4 w 50"/>
                  <a:gd name="T21" fmla="*/ 2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 h="28">
                    <a:moveTo>
                      <a:pt x="4" y="27"/>
                    </a:moveTo>
                    <a:cubicBezTo>
                      <a:pt x="10" y="25"/>
                      <a:pt x="16" y="24"/>
                      <a:pt x="20" y="19"/>
                    </a:cubicBezTo>
                    <a:cubicBezTo>
                      <a:pt x="25" y="14"/>
                      <a:pt x="31" y="11"/>
                      <a:pt x="37" y="10"/>
                    </a:cubicBezTo>
                    <a:cubicBezTo>
                      <a:pt x="40" y="10"/>
                      <a:pt x="43" y="8"/>
                      <a:pt x="45" y="7"/>
                    </a:cubicBezTo>
                    <a:cubicBezTo>
                      <a:pt x="47" y="6"/>
                      <a:pt x="49" y="5"/>
                      <a:pt x="49" y="2"/>
                    </a:cubicBezTo>
                    <a:cubicBezTo>
                      <a:pt x="50" y="1"/>
                      <a:pt x="47" y="0"/>
                      <a:pt x="44" y="0"/>
                    </a:cubicBezTo>
                    <a:cubicBezTo>
                      <a:pt x="35" y="0"/>
                      <a:pt x="27" y="0"/>
                      <a:pt x="19" y="6"/>
                    </a:cubicBezTo>
                    <a:cubicBezTo>
                      <a:pt x="17" y="7"/>
                      <a:pt x="14" y="7"/>
                      <a:pt x="11" y="9"/>
                    </a:cubicBezTo>
                    <a:cubicBezTo>
                      <a:pt x="9" y="10"/>
                      <a:pt x="7" y="12"/>
                      <a:pt x="5" y="14"/>
                    </a:cubicBezTo>
                    <a:cubicBezTo>
                      <a:pt x="2" y="18"/>
                      <a:pt x="0" y="22"/>
                      <a:pt x="0" y="27"/>
                    </a:cubicBezTo>
                    <a:cubicBezTo>
                      <a:pt x="1" y="27"/>
                      <a:pt x="3" y="28"/>
                      <a:pt x="4"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3" name="Freeform 291">
                <a:extLst>
                  <a:ext uri="{FF2B5EF4-FFF2-40B4-BE49-F238E27FC236}">
                    <a16:creationId xmlns:a16="http://schemas.microsoft.com/office/drawing/2014/main" id="{43CB6C9E-D120-403D-8D3A-1C921F5100D0}"/>
                  </a:ext>
                </a:extLst>
              </p:cNvPr>
              <p:cNvSpPr>
                <a:spLocks/>
              </p:cNvSpPr>
              <p:nvPr/>
            </p:nvSpPr>
            <p:spPr bwMode="auto">
              <a:xfrm>
                <a:off x="2298" y="2870"/>
                <a:ext cx="16" cy="16"/>
              </a:xfrm>
              <a:custGeom>
                <a:avLst/>
                <a:gdLst>
                  <a:gd name="T0" fmla="*/ 2 w 32"/>
                  <a:gd name="T1" fmla="*/ 13 h 31"/>
                  <a:gd name="T2" fmla="*/ 6 w 32"/>
                  <a:gd name="T3" fmla="*/ 15 h 31"/>
                  <a:gd name="T4" fmla="*/ 14 w 32"/>
                  <a:gd name="T5" fmla="*/ 20 h 31"/>
                  <a:gd name="T6" fmla="*/ 17 w 32"/>
                  <a:gd name="T7" fmla="*/ 29 h 31"/>
                  <a:gd name="T8" fmla="*/ 21 w 32"/>
                  <a:gd name="T9" fmla="*/ 30 h 31"/>
                  <a:gd name="T10" fmla="*/ 31 w 32"/>
                  <a:gd name="T11" fmla="*/ 28 h 31"/>
                  <a:gd name="T12" fmla="*/ 32 w 32"/>
                  <a:gd name="T13" fmla="*/ 27 h 31"/>
                  <a:gd name="T14" fmla="*/ 32 w 32"/>
                  <a:gd name="T15" fmla="*/ 25 h 31"/>
                  <a:gd name="T16" fmla="*/ 26 w 32"/>
                  <a:gd name="T17" fmla="*/ 13 h 31"/>
                  <a:gd name="T18" fmla="*/ 16 w 32"/>
                  <a:gd name="T19" fmla="*/ 5 h 31"/>
                  <a:gd name="T20" fmla="*/ 9 w 32"/>
                  <a:gd name="T21" fmla="*/ 1 h 31"/>
                  <a:gd name="T22" fmla="*/ 6 w 32"/>
                  <a:gd name="T23" fmla="*/ 1 h 31"/>
                  <a:gd name="T24" fmla="*/ 0 w 32"/>
                  <a:gd name="T25" fmla="*/ 9 h 31"/>
                  <a:gd name="T26" fmla="*/ 2 w 32"/>
                  <a:gd name="T27" fmla="*/ 1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1">
                    <a:moveTo>
                      <a:pt x="2" y="13"/>
                    </a:moveTo>
                    <a:cubicBezTo>
                      <a:pt x="3" y="14"/>
                      <a:pt x="5" y="15"/>
                      <a:pt x="6" y="15"/>
                    </a:cubicBezTo>
                    <a:cubicBezTo>
                      <a:pt x="10" y="15"/>
                      <a:pt x="12" y="16"/>
                      <a:pt x="14" y="20"/>
                    </a:cubicBezTo>
                    <a:cubicBezTo>
                      <a:pt x="15" y="23"/>
                      <a:pt x="16" y="26"/>
                      <a:pt x="17" y="29"/>
                    </a:cubicBezTo>
                    <a:cubicBezTo>
                      <a:pt x="18" y="30"/>
                      <a:pt x="20" y="31"/>
                      <a:pt x="21" y="30"/>
                    </a:cubicBezTo>
                    <a:cubicBezTo>
                      <a:pt x="24" y="30"/>
                      <a:pt x="27" y="29"/>
                      <a:pt x="31" y="28"/>
                    </a:cubicBezTo>
                    <a:cubicBezTo>
                      <a:pt x="31" y="28"/>
                      <a:pt x="31" y="27"/>
                      <a:pt x="32" y="27"/>
                    </a:cubicBezTo>
                    <a:cubicBezTo>
                      <a:pt x="32" y="26"/>
                      <a:pt x="32" y="25"/>
                      <a:pt x="32" y="25"/>
                    </a:cubicBezTo>
                    <a:cubicBezTo>
                      <a:pt x="30" y="21"/>
                      <a:pt x="27" y="18"/>
                      <a:pt x="26" y="13"/>
                    </a:cubicBezTo>
                    <a:cubicBezTo>
                      <a:pt x="24" y="8"/>
                      <a:pt x="21" y="6"/>
                      <a:pt x="16" y="5"/>
                    </a:cubicBezTo>
                    <a:cubicBezTo>
                      <a:pt x="13" y="4"/>
                      <a:pt x="11" y="2"/>
                      <a:pt x="9" y="1"/>
                    </a:cubicBezTo>
                    <a:cubicBezTo>
                      <a:pt x="8" y="0"/>
                      <a:pt x="7" y="1"/>
                      <a:pt x="6" y="1"/>
                    </a:cubicBezTo>
                    <a:cubicBezTo>
                      <a:pt x="4" y="3"/>
                      <a:pt x="1" y="5"/>
                      <a:pt x="0" y="9"/>
                    </a:cubicBezTo>
                    <a:cubicBezTo>
                      <a:pt x="0" y="10"/>
                      <a:pt x="0" y="12"/>
                      <a:pt x="2"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4" name="Freeform 292">
                <a:extLst>
                  <a:ext uri="{FF2B5EF4-FFF2-40B4-BE49-F238E27FC236}">
                    <a16:creationId xmlns:a16="http://schemas.microsoft.com/office/drawing/2014/main" id="{01D45292-8121-4D41-AAB4-F63B7216E3F1}"/>
                  </a:ext>
                </a:extLst>
              </p:cNvPr>
              <p:cNvSpPr>
                <a:spLocks/>
              </p:cNvSpPr>
              <p:nvPr/>
            </p:nvSpPr>
            <p:spPr bwMode="auto">
              <a:xfrm>
                <a:off x="2851" y="2754"/>
                <a:ext cx="17" cy="10"/>
              </a:xfrm>
              <a:custGeom>
                <a:avLst/>
                <a:gdLst>
                  <a:gd name="T0" fmla="*/ 25 w 33"/>
                  <a:gd name="T1" fmla="*/ 20 h 20"/>
                  <a:gd name="T2" fmla="*/ 32 w 33"/>
                  <a:gd name="T3" fmla="*/ 17 h 20"/>
                  <a:gd name="T4" fmla="*/ 32 w 33"/>
                  <a:gd name="T5" fmla="*/ 12 h 20"/>
                  <a:gd name="T6" fmla="*/ 9 w 33"/>
                  <a:gd name="T7" fmla="*/ 0 h 20"/>
                  <a:gd name="T8" fmla="*/ 1 w 33"/>
                  <a:gd name="T9" fmla="*/ 6 h 20"/>
                  <a:gd name="T10" fmla="*/ 2 w 33"/>
                  <a:gd name="T11" fmla="*/ 12 h 20"/>
                  <a:gd name="T12" fmla="*/ 23 w 33"/>
                  <a:gd name="T13" fmla="*/ 20 h 20"/>
                  <a:gd name="T14" fmla="*/ 25 w 33"/>
                  <a:gd name="T15" fmla="*/ 20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20">
                    <a:moveTo>
                      <a:pt x="25" y="20"/>
                    </a:moveTo>
                    <a:cubicBezTo>
                      <a:pt x="27" y="20"/>
                      <a:pt x="30" y="19"/>
                      <a:pt x="32" y="17"/>
                    </a:cubicBezTo>
                    <a:cubicBezTo>
                      <a:pt x="33" y="16"/>
                      <a:pt x="33" y="13"/>
                      <a:pt x="32" y="12"/>
                    </a:cubicBezTo>
                    <a:cubicBezTo>
                      <a:pt x="25" y="6"/>
                      <a:pt x="19" y="1"/>
                      <a:pt x="9" y="0"/>
                    </a:cubicBezTo>
                    <a:cubicBezTo>
                      <a:pt x="6" y="0"/>
                      <a:pt x="2" y="2"/>
                      <a:pt x="1" y="6"/>
                    </a:cubicBezTo>
                    <a:cubicBezTo>
                      <a:pt x="0" y="8"/>
                      <a:pt x="1" y="11"/>
                      <a:pt x="2" y="12"/>
                    </a:cubicBezTo>
                    <a:cubicBezTo>
                      <a:pt x="8" y="17"/>
                      <a:pt x="16" y="19"/>
                      <a:pt x="23" y="20"/>
                    </a:cubicBezTo>
                    <a:cubicBezTo>
                      <a:pt x="24" y="20"/>
                      <a:pt x="24" y="20"/>
                      <a:pt x="25"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5" name="Freeform 293">
                <a:extLst>
                  <a:ext uri="{FF2B5EF4-FFF2-40B4-BE49-F238E27FC236}">
                    <a16:creationId xmlns:a16="http://schemas.microsoft.com/office/drawing/2014/main" id="{F153E514-FFE9-4BA1-872C-0E0CC046EF6F}"/>
                  </a:ext>
                </a:extLst>
              </p:cNvPr>
              <p:cNvSpPr>
                <a:spLocks/>
              </p:cNvSpPr>
              <p:nvPr/>
            </p:nvSpPr>
            <p:spPr bwMode="auto">
              <a:xfrm>
                <a:off x="4173" y="3449"/>
                <a:ext cx="10" cy="19"/>
              </a:xfrm>
              <a:custGeom>
                <a:avLst/>
                <a:gdLst>
                  <a:gd name="T0" fmla="*/ 4 w 19"/>
                  <a:gd name="T1" fmla="*/ 2 h 37"/>
                  <a:gd name="T2" fmla="*/ 1 w 19"/>
                  <a:gd name="T3" fmla="*/ 7 h 37"/>
                  <a:gd name="T4" fmla="*/ 4 w 19"/>
                  <a:gd name="T5" fmla="*/ 15 h 37"/>
                  <a:gd name="T6" fmla="*/ 4 w 19"/>
                  <a:gd name="T7" fmla="*/ 15 h 37"/>
                  <a:gd name="T8" fmla="*/ 4 w 19"/>
                  <a:gd name="T9" fmla="*/ 14 h 37"/>
                  <a:gd name="T10" fmla="*/ 4 w 19"/>
                  <a:gd name="T11" fmla="*/ 15 h 37"/>
                  <a:gd name="T12" fmla="*/ 6 w 19"/>
                  <a:gd name="T13" fmla="*/ 16 h 37"/>
                  <a:gd name="T14" fmla="*/ 6 w 19"/>
                  <a:gd name="T15" fmla="*/ 18 h 37"/>
                  <a:gd name="T16" fmla="*/ 4 w 19"/>
                  <a:gd name="T17" fmla="*/ 17 h 37"/>
                  <a:gd name="T18" fmla="*/ 4 w 19"/>
                  <a:gd name="T19" fmla="*/ 15 h 37"/>
                  <a:gd name="T20" fmla="*/ 4 w 19"/>
                  <a:gd name="T21" fmla="*/ 15 h 37"/>
                  <a:gd name="T22" fmla="*/ 3 w 19"/>
                  <a:gd name="T23" fmla="*/ 16 h 37"/>
                  <a:gd name="T24" fmla="*/ 3 w 19"/>
                  <a:gd name="T25" fmla="*/ 28 h 37"/>
                  <a:gd name="T26" fmla="*/ 8 w 19"/>
                  <a:gd name="T27" fmla="*/ 36 h 37"/>
                  <a:gd name="T28" fmla="*/ 11 w 19"/>
                  <a:gd name="T29" fmla="*/ 37 h 37"/>
                  <a:gd name="T30" fmla="*/ 14 w 19"/>
                  <a:gd name="T31" fmla="*/ 34 h 37"/>
                  <a:gd name="T32" fmla="*/ 12 w 19"/>
                  <a:gd name="T33" fmla="*/ 29 h 37"/>
                  <a:gd name="T34" fmla="*/ 13 w 19"/>
                  <a:gd name="T35" fmla="*/ 26 h 37"/>
                  <a:gd name="T36" fmla="*/ 18 w 19"/>
                  <a:gd name="T37" fmla="*/ 15 h 37"/>
                  <a:gd name="T38" fmla="*/ 15 w 19"/>
                  <a:gd name="T39" fmla="*/ 6 h 37"/>
                  <a:gd name="T40" fmla="*/ 4 w 19"/>
                  <a:gd name="T41" fmla="*/ 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37">
                    <a:moveTo>
                      <a:pt x="4" y="2"/>
                    </a:moveTo>
                    <a:cubicBezTo>
                      <a:pt x="2" y="3"/>
                      <a:pt x="0" y="5"/>
                      <a:pt x="1" y="7"/>
                    </a:cubicBezTo>
                    <a:cubicBezTo>
                      <a:pt x="2" y="10"/>
                      <a:pt x="3" y="12"/>
                      <a:pt x="4" y="15"/>
                    </a:cubicBezTo>
                    <a:cubicBezTo>
                      <a:pt x="4" y="15"/>
                      <a:pt x="4" y="15"/>
                      <a:pt x="4" y="15"/>
                    </a:cubicBezTo>
                    <a:cubicBezTo>
                      <a:pt x="4" y="15"/>
                      <a:pt x="4" y="14"/>
                      <a:pt x="4" y="14"/>
                    </a:cubicBezTo>
                    <a:cubicBezTo>
                      <a:pt x="4" y="14"/>
                      <a:pt x="4" y="15"/>
                      <a:pt x="4" y="15"/>
                    </a:cubicBezTo>
                    <a:cubicBezTo>
                      <a:pt x="5" y="15"/>
                      <a:pt x="6" y="16"/>
                      <a:pt x="6" y="16"/>
                    </a:cubicBezTo>
                    <a:cubicBezTo>
                      <a:pt x="6" y="17"/>
                      <a:pt x="6" y="17"/>
                      <a:pt x="6" y="18"/>
                    </a:cubicBezTo>
                    <a:cubicBezTo>
                      <a:pt x="5" y="19"/>
                      <a:pt x="4" y="18"/>
                      <a:pt x="4" y="17"/>
                    </a:cubicBezTo>
                    <a:cubicBezTo>
                      <a:pt x="4" y="16"/>
                      <a:pt x="4" y="16"/>
                      <a:pt x="4" y="15"/>
                    </a:cubicBezTo>
                    <a:cubicBezTo>
                      <a:pt x="4" y="15"/>
                      <a:pt x="4" y="15"/>
                      <a:pt x="4" y="15"/>
                    </a:cubicBezTo>
                    <a:cubicBezTo>
                      <a:pt x="4" y="15"/>
                      <a:pt x="3" y="15"/>
                      <a:pt x="3" y="16"/>
                    </a:cubicBezTo>
                    <a:cubicBezTo>
                      <a:pt x="1" y="20"/>
                      <a:pt x="0" y="24"/>
                      <a:pt x="3" y="28"/>
                    </a:cubicBezTo>
                    <a:cubicBezTo>
                      <a:pt x="5" y="30"/>
                      <a:pt x="6" y="33"/>
                      <a:pt x="8" y="36"/>
                    </a:cubicBezTo>
                    <a:cubicBezTo>
                      <a:pt x="9" y="37"/>
                      <a:pt x="10" y="37"/>
                      <a:pt x="11" y="37"/>
                    </a:cubicBezTo>
                    <a:cubicBezTo>
                      <a:pt x="12" y="37"/>
                      <a:pt x="14" y="35"/>
                      <a:pt x="14" y="34"/>
                    </a:cubicBezTo>
                    <a:cubicBezTo>
                      <a:pt x="13" y="32"/>
                      <a:pt x="12" y="30"/>
                      <a:pt x="12" y="29"/>
                    </a:cubicBezTo>
                    <a:cubicBezTo>
                      <a:pt x="12" y="28"/>
                      <a:pt x="13" y="26"/>
                      <a:pt x="13" y="26"/>
                    </a:cubicBezTo>
                    <a:cubicBezTo>
                      <a:pt x="19" y="24"/>
                      <a:pt x="18" y="20"/>
                      <a:pt x="18" y="15"/>
                    </a:cubicBezTo>
                    <a:cubicBezTo>
                      <a:pt x="17" y="12"/>
                      <a:pt x="17" y="9"/>
                      <a:pt x="15" y="6"/>
                    </a:cubicBezTo>
                    <a:cubicBezTo>
                      <a:pt x="12" y="2"/>
                      <a:pt x="8"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6" name="Freeform 294">
                <a:extLst>
                  <a:ext uri="{FF2B5EF4-FFF2-40B4-BE49-F238E27FC236}">
                    <a16:creationId xmlns:a16="http://schemas.microsoft.com/office/drawing/2014/main" id="{C26B6E22-22E4-470B-97D0-EF37CE6EAD4C}"/>
                  </a:ext>
                </a:extLst>
              </p:cNvPr>
              <p:cNvSpPr>
                <a:spLocks/>
              </p:cNvSpPr>
              <p:nvPr/>
            </p:nvSpPr>
            <p:spPr bwMode="auto">
              <a:xfrm>
                <a:off x="3558" y="2729"/>
                <a:ext cx="12" cy="15"/>
              </a:xfrm>
              <a:custGeom>
                <a:avLst/>
                <a:gdLst>
                  <a:gd name="T0" fmla="*/ 3 w 22"/>
                  <a:gd name="T1" fmla="*/ 6 h 28"/>
                  <a:gd name="T2" fmla="*/ 1 w 22"/>
                  <a:gd name="T3" fmla="*/ 8 h 28"/>
                  <a:gd name="T4" fmla="*/ 2 w 22"/>
                  <a:gd name="T5" fmla="*/ 23 h 28"/>
                  <a:gd name="T6" fmla="*/ 7 w 22"/>
                  <a:gd name="T7" fmla="*/ 27 h 28"/>
                  <a:gd name="T8" fmla="*/ 20 w 22"/>
                  <a:gd name="T9" fmla="*/ 23 h 28"/>
                  <a:gd name="T10" fmla="*/ 21 w 22"/>
                  <a:gd name="T11" fmla="*/ 19 h 28"/>
                  <a:gd name="T12" fmla="*/ 20 w 22"/>
                  <a:gd name="T13" fmla="*/ 18 h 28"/>
                  <a:gd name="T14" fmla="*/ 18 w 22"/>
                  <a:gd name="T15" fmla="*/ 15 h 28"/>
                  <a:gd name="T16" fmla="*/ 19 w 22"/>
                  <a:gd name="T17" fmla="*/ 9 h 28"/>
                  <a:gd name="T18" fmla="*/ 20 w 22"/>
                  <a:gd name="T19" fmla="*/ 2 h 28"/>
                  <a:gd name="T20" fmla="*/ 13 w 22"/>
                  <a:gd name="T21" fmla="*/ 1 h 28"/>
                  <a:gd name="T22" fmla="*/ 8 w 22"/>
                  <a:gd name="T23" fmla="*/ 3 h 28"/>
                  <a:gd name="T24" fmla="*/ 8 w 22"/>
                  <a:gd name="T25" fmla="*/ 3 h 28"/>
                  <a:gd name="T26" fmla="*/ 8 w 22"/>
                  <a:gd name="T27" fmla="*/ 3 h 28"/>
                  <a:gd name="T28" fmla="*/ 8 w 22"/>
                  <a:gd name="T29" fmla="*/ 3 h 28"/>
                  <a:gd name="T30" fmla="*/ 3 w 22"/>
                  <a:gd name="T31"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28">
                    <a:moveTo>
                      <a:pt x="3" y="6"/>
                    </a:moveTo>
                    <a:cubicBezTo>
                      <a:pt x="2" y="7"/>
                      <a:pt x="1" y="8"/>
                      <a:pt x="1" y="8"/>
                    </a:cubicBezTo>
                    <a:cubicBezTo>
                      <a:pt x="0" y="13"/>
                      <a:pt x="0" y="18"/>
                      <a:pt x="2" y="23"/>
                    </a:cubicBezTo>
                    <a:cubicBezTo>
                      <a:pt x="3" y="25"/>
                      <a:pt x="5" y="27"/>
                      <a:pt x="7" y="27"/>
                    </a:cubicBezTo>
                    <a:cubicBezTo>
                      <a:pt x="12" y="28"/>
                      <a:pt x="16" y="27"/>
                      <a:pt x="20" y="23"/>
                    </a:cubicBezTo>
                    <a:cubicBezTo>
                      <a:pt x="21" y="23"/>
                      <a:pt x="22" y="20"/>
                      <a:pt x="21" y="19"/>
                    </a:cubicBezTo>
                    <a:cubicBezTo>
                      <a:pt x="21" y="18"/>
                      <a:pt x="20" y="18"/>
                      <a:pt x="20" y="18"/>
                    </a:cubicBezTo>
                    <a:cubicBezTo>
                      <a:pt x="20" y="17"/>
                      <a:pt x="19" y="16"/>
                      <a:pt x="18" y="15"/>
                    </a:cubicBezTo>
                    <a:cubicBezTo>
                      <a:pt x="17" y="12"/>
                      <a:pt x="17" y="12"/>
                      <a:pt x="19" y="9"/>
                    </a:cubicBezTo>
                    <a:cubicBezTo>
                      <a:pt x="22" y="6"/>
                      <a:pt x="22" y="4"/>
                      <a:pt x="20" y="2"/>
                    </a:cubicBezTo>
                    <a:cubicBezTo>
                      <a:pt x="18" y="0"/>
                      <a:pt x="16" y="0"/>
                      <a:pt x="13" y="1"/>
                    </a:cubicBezTo>
                    <a:cubicBezTo>
                      <a:pt x="11" y="2"/>
                      <a:pt x="10" y="3"/>
                      <a:pt x="8" y="3"/>
                    </a:cubicBezTo>
                    <a:cubicBezTo>
                      <a:pt x="8" y="3"/>
                      <a:pt x="8" y="3"/>
                      <a:pt x="8" y="3"/>
                    </a:cubicBezTo>
                    <a:cubicBezTo>
                      <a:pt x="8" y="3"/>
                      <a:pt x="8" y="3"/>
                      <a:pt x="8" y="3"/>
                    </a:cubicBezTo>
                    <a:cubicBezTo>
                      <a:pt x="8" y="3"/>
                      <a:pt x="8" y="3"/>
                      <a:pt x="8" y="3"/>
                    </a:cubicBezTo>
                    <a:cubicBezTo>
                      <a:pt x="6" y="4"/>
                      <a:pt x="4" y="5"/>
                      <a:pt x="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7" name="Freeform 295">
                <a:extLst>
                  <a:ext uri="{FF2B5EF4-FFF2-40B4-BE49-F238E27FC236}">
                    <a16:creationId xmlns:a16="http://schemas.microsoft.com/office/drawing/2014/main" id="{D7981872-01DE-4A63-BE4F-B0B1C9383BEC}"/>
                  </a:ext>
                </a:extLst>
              </p:cNvPr>
              <p:cNvSpPr>
                <a:spLocks/>
              </p:cNvSpPr>
              <p:nvPr/>
            </p:nvSpPr>
            <p:spPr bwMode="auto">
              <a:xfrm>
                <a:off x="3494" y="2741"/>
                <a:ext cx="18" cy="12"/>
              </a:xfrm>
              <a:custGeom>
                <a:avLst/>
                <a:gdLst>
                  <a:gd name="T0" fmla="*/ 5 w 35"/>
                  <a:gd name="T1" fmla="*/ 21 h 24"/>
                  <a:gd name="T2" fmla="*/ 18 w 35"/>
                  <a:gd name="T3" fmla="*/ 24 h 24"/>
                  <a:gd name="T4" fmla="*/ 22 w 35"/>
                  <a:gd name="T5" fmla="*/ 20 h 24"/>
                  <a:gd name="T6" fmla="*/ 20 w 35"/>
                  <a:gd name="T7" fmla="*/ 18 h 24"/>
                  <a:gd name="T8" fmla="*/ 20 w 35"/>
                  <a:gd name="T9" fmla="*/ 10 h 24"/>
                  <a:gd name="T10" fmla="*/ 28 w 35"/>
                  <a:gd name="T11" fmla="*/ 9 h 24"/>
                  <a:gd name="T12" fmla="*/ 35 w 35"/>
                  <a:gd name="T13" fmla="*/ 10 h 24"/>
                  <a:gd name="T14" fmla="*/ 34 w 35"/>
                  <a:gd name="T15" fmla="*/ 7 h 24"/>
                  <a:gd name="T16" fmla="*/ 21 w 35"/>
                  <a:gd name="T17" fmla="*/ 0 h 24"/>
                  <a:gd name="T18" fmla="*/ 15 w 35"/>
                  <a:gd name="T19" fmla="*/ 1 h 24"/>
                  <a:gd name="T20" fmla="*/ 2 w 35"/>
                  <a:gd name="T21" fmla="*/ 14 h 24"/>
                  <a:gd name="T22" fmla="*/ 5 w 35"/>
                  <a:gd name="T23"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24">
                    <a:moveTo>
                      <a:pt x="5" y="21"/>
                    </a:moveTo>
                    <a:cubicBezTo>
                      <a:pt x="10" y="22"/>
                      <a:pt x="14" y="23"/>
                      <a:pt x="18" y="24"/>
                    </a:cubicBezTo>
                    <a:cubicBezTo>
                      <a:pt x="21" y="24"/>
                      <a:pt x="21" y="22"/>
                      <a:pt x="22" y="20"/>
                    </a:cubicBezTo>
                    <a:cubicBezTo>
                      <a:pt x="21" y="19"/>
                      <a:pt x="20" y="18"/>
                      <a:pt x="20" y="18"/>
                    </a:cubicBezTo>
                    <a:cubicBezTo>
                      <a:pt x="19" y="15"/>
                      <a:pt x="19" y="12"/>
                      <a:pt x="20" y="10"/>
                    </a:cubicBezTo>
                    <a:cubicBezTo>
                      <a:pt x="22" y="9"/>
                      <a:pt x="25" y="7"/>
                      <a:pt x="28" y="9"/>
                    </a:cubicBezTo>
                    <a:cubicBezTo>
                      <a:pt x="30" y="10"/>
                      <a:pt x="32" y="11"/>
                      <a:pt x="35" y="10"/>
                    </a:cubicBezTo>
                    <a:cubicBezTo>
                      <a:pt x="35" y="9"/>
                      <a:pt x="35" y="8"/>
                      <a:pt x="34" y="7"/>
                    </a:cubicBezTo>
                    <a:cubicBezTo>
                      <a:pt x="31" y="3"/>
                      <a:pt x="26" y="1"/>
                      <a:pt x="21" y="0"/>
                    </a:cubicBezTo>
                    <a:cubicBezTo>
                      <a:pt x="19" y="0"/>
                      <a:pt x="17" y="0"/>
                      <a:pt x="15" y="1"/>
                    </a:cubicBezTo>
                    <a:cubicBezTo>
                      <a:pt x="10" y="4"/>
                      <a:pt x="6" y="9"/>
                      <a:pt x="2" y="14"/>
                    </a:cubicBezTo>
                    <a:cubicBezTo>
                      <a:pt x="0" y="16"/>
                      <a:pt x="2" y="21"/>
                      <a:pt x="5"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8" name="Oval 296">
                <a:extLst>
                  <a:ext uri="{FF2B5EF4-FFF2-40B4-BE49-F238E27FC236}">
                    <a16:creationId xmlns:a16="http://schemas.microsoft.com/office/drawing/2014/main" id="{26133A07-9026-4A32-8A98-6ADC022B23B8}"/>
                  </a:ext>
                </a:extLst>
              </p:cNvPr>
              <p:cNvSpPr>
                <a:spLocks noChangeArrowheads="1"/>
              </p:cNvSpPr>
              <p:nvPr/>
            </p:nvSpPr>
            <p:spPr bwMode="auto">
              <a:xfrm>
                <a:off x="3505" y="275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9" name="Freeform 297">
                <a:extLst>
                  <a:ext uri="{FF2B5EF4-FFF2-40B4-BE49-F238E27FC236}">
                    <a16:creationId xmlns:a16="http://schemas.microsoft.com/office/drawing/2014/main" id="{E69E3358-118A-4C37-9C00-20F65A45DAAC}"/>
                  </a:ext>
                </a:extLst>
              </p:cNvPr>
              <p:cNvSpPr>
                <a:spLocks/>
              </p:cNvSpPr>
              <p:nvPr/>
            </p:nvSpPr>
            <p:spPr bwMode="auto">
              <a:xfrm>
                <a:off x="3545" y="2743"/>
                <a:ext cx="13" cy="11"/>
              </a:xfrm>
              <a:custGeom>
                <a:avLst/>
                <a:gdLst>
                  <a:gd name="T0" fmla="*/ 2 w 26"/>
                  <a:gd name="T1" fmla="*/ 8 h 23"/>
                  <a:gd name="T2" fmla="*/ 0 w 26"/>
                  <a:gd name="T3" fmla="*/ 11 h 23"/>
                  <a:gd name="T4" fmla="*/ 5 w 26"/>
                  <a:gd name="T5" fmla="*/ 21 h 23"/>
                  <a:gd name="T6" fmla="*/ 11 w 26"/>
                  <a:gd name="T7" fmla="*/ 22 h 23"/>
                  <a:gd name="T8" fmla="*/ 16 w 26"/>
                  <a:gd name="T9" fmla="*/ 19 h 23"/>
                  <a:gd name="T10" fmla="*/ 22 w 26"/>
                  <a:gd name="T11" fmla="*/ 15 h 23"/>
                  <a:gd name="T12" fmla="*/ 25 w 26"/>
                  <a:gd name="T13" fmla="*/ 10 h 23"/>
                  <a:gd name="T14" fmla="*/ 23 w 26"/>
                  <a:gd name="T15" fmla="*/ 3 h 23"/>
                  <a:gd name="T16" fmla="*/ 17 w 26"/>
                  <a:gd name="T17" fmla="*/ 1 h 23"/>
                  <a:gd name="T18" fmla="*/ 14 w 26"/>
                  <a:gd name="T19" fmla="*/ 1 h 23"/>
                  <a:gd name="T20" fmla="*/ 2 w 26"/>
                  <a:gd name="T21"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23">
                    <a:moveTo>
                      <a:pt x="2" y="8"/>
                    </a:moveTo>
                    <a:cubicBezTo>
                      <a:pt x="1" y="8"/>
                      <a:pt x="0" y="10"/>
                      <a:pt x="0" y="11"/>
                    </a:cubicBezTo>
                    <a:cubicBezTo>
                      <a:pt x="0" y="15"/>
                      <a:pt x="2" y="18"/>
                      <a:pt x="5" y="21"/>
                    </a:cubicBezTo>
                    <a:cubicBezTo>
                      <a:pt x="6" y="22"/>
                      <a:pt x="9" y="23"/>
                      <a:pt x="11" y="22"/>
                    </a:cubicBezTo>
                    <a:cubicBezTo>
                      <a:pt x="13" y="22"/>
                      <a:pt x="14" y="20"/>
                      <a:pt x="16" y="19"/>
                    </a:cubicBezTo>
                    <a:cubicBezTo>
                      <a:pt x="20" y="19"/>
                      <a:pt x="21" y="17"/>
                      <a:pt x="22" y="15"/>
                    </a:cubicBezTo>
                    <a:cubicBezTo>
                      <a:pt x="23" y="13"/>
                      <a:pt x="24" y="11"/>
                      <a:pt x="25" y="10"/>
                    </a:cubicBezTo>
                    <a:cubicBezTo>
                      <a:pt x="26" y="6"/>
                      <a:pt x="26" y="5"/>
                      <a:pt x="23" y="3"/>
                    </a:cubicBezTo>
                    <a:cubicBezTo>
                      <a:pt x="21" y="2"/>
                      <a:pt x="19" y="1"/>
                      <a:pt x="17" y="1"/>
                    </a:cubicBezTo>
                    <a:cubicBezTo>
                      <a:pt x="16" y="0"/>
                      <a:pt x="15" y="0"/>
                      <a:pt x="14" y="1"/>
                    </a:cubicBezTo>
                    <a:cubicBezTo>
                      <a:pt x="11" y="5"/>
                      <a:pt x="7" y="7"/>
                      <a:pt x="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0" name="Freeform 298">
                <a:extLst>
                  <a:ext uri="{FF2B5EF4-FFF2-40B4-BE49-F238E27FC236}">
                    <a16:creationId xmlns:a16="http://schemas.microsoft.com/office/drawing/2014/main" id="{3B2386E7-B0EF-4A5A-BD36-C5158A7CB800}"/>
                  </a:ext>
                </a:extLst>
              </p:cNvPr>
              <p:cNvSpPr>
                <a:spLocks/>
              </p:cNvSpPr>
              <p:nvPr/>
            </p:nvSpPr>
            <p:spPr bwMode="auto">
              <a:xfrm>
                <a:off x="3568" y="2715"/>
                <a:ext cx="10" cy="15"/>
              </a:xfrm>
              <a:custGeom>
                <a:avLst/>
                <a:gdLst>
                  <a:gd name="T0" fmla="*/ 9 w 20"/>
                  <a:gd name="T1" fmla="*/ 29 h 29"/>
                  <a:gd name="T2" fmla="*/ 12 w 20"/>
                  <a:gd name="T3" fmla="*/ 28 h 29"/>
                  <a:gd name="T4" fmla="*/ 19 w 20"/>
                  <a:gd name="T5" fmla="*/ 18 h 29"/>
                  <a:gd name="T6" fmla="*/ 20 w 20"/>
                  <a:gd name="T7" fmla="*/ 15 h 29"/>
                  <a:gd name="T8" fmla="*/ 11 w 20"/>
                  <a:gd name="T9" fmla="*/ 1 h 29"/>
                  <a:gd name="T10" fmla="*/ 7 w 20"/>
                  <a:gd name="T11" fmla="*/ 1 h 29"/>
                  <a:gd name="T12" fmla="*/ 1 w 20"/>
                  <a:gd name="T13" fmla="*/ 9 h 29"/>
                  <a:gd name="T14" fmla="*/ 0 w 20"/>
                  <a:gd name="T15" fmla="*/ 13 h 29"/>
                  <a:gd name="T16" fmla="*/ 9 w 20"/>
                  <a:gd name="T17"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29">
                    <a:moveTo>
                      <a:pt x="9" y="29"/>
                    </a:moveTo>
                    <a:cubicBezTo>
                      <a:pt x="10" y="29"/>
                      <a:pt x="11" y="29"/>
                      <a:pt x="12" y="28"/>
                    </a:cubicBezTo>
                    <a:cubicBezTo>
                      <a:pt x="14" y="25"/>
                      <a:pt x="15" y="20"/>
                      <a:pt x="19" y="18"/>
                    </a:cubicBezTo>
                    <a:cubicBezTo>
                      <a:pt x="19" y="17"/>
                      <a:pt x="20" y="15"/>
                      <a:pt x="20" y="15"/>
                    </a:cubicBezTo>
                    <a:cubicBezTo>
                      <a:pt x="17" y="10"/>
                      <a:pt x="15" y="5"/>
                      <a:pt x="11" y="1"/>
                    </a:cubicBezTo>
                    <a:cubicBezTo>
                      <a:pt x="11" y="0"/>
                      <a:pt x="8" y="0"/>
                      <a:pt x="7" y="1"/>
                    </a:cubicBezTo>
                    <a:cubicBezTo>
                      <a:pt x="5" y="4"/>
                      <a:pt x="3" y="6"/>
                      <a:pt x="1" y="9"/>
                    </a:cubicBezTo>
                    <a:cubicBezTo>
                      <a:pt x="0" y="10"/>
                      <a:pt x="0" y="12"/>
                      <a:pt x="0" y="13"/>
                    </a:cubicBezTo>
                    <a:cubicBezTo>
                      <a:pt x="0" y="21"/>
                      <a:pt x="2" y="26"/>
                      <a:pt x="9"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1" name="Freeform 299">
                <a:extLst>
                  <a:ext uri="{FF2B5EF4-FFF2-40B4-BE49-F238E27FC236}">
                    <a16:creationId xmlns:a16="http://schemas.microsoft.com/office/drawing/2014/main" id="{D81BA510-9134-4821-97C2-DAD82641A1B7}"/>
                  </a:ext>
                </a:extLst>
              </p:cNvPr>
              <p:cNvSpPr>
                <a:spLocks/>
              </p:cNvSpPr>
              <p:nvPr/>
            </p:nvSpPr>
            <p:spPr bwMode="auto">
              <a:xfrm>
                <a:off x="4200" y="3563"/>
                <a:ext cx="20" cy="8"/>
              </a:xfrm>
              <a:custGeom>
                <a:avLst/>
                <a:gdLst>
                  <a:gd name="T0" fmla="*/ 5 w 40"/>
                  <a:gd name="T1" fmla="*/ 12 h 16"/>
                  <a:gd name="T2" fmla="*/ 35 w 40"/>
                  <a:gd name="T3" fmla="*/ 15 h 16"/>
                  <a:gd name="T4" fmla="*/ 36 w 40"/>
                  <a:gd name="T5" fmla="*/ 15 h 16"/>
                  <a:gd name="T6" fmla="*/ 40 w 40"/>
                  <a:gd name="T7" fmla="*/ 12 h 16"/>
                  <a:gd name="T8" fmla="*/ 39 w 40"/>
                  <a:gd name="T9" fmla="*/ 8 h 16"/>
                  <a:gd name="T10" fmla="*/ 35 w 40"/>
                  <a:gd name="T11" fmla="*/ 5 h 16"/>
                  <a:gd name="T12" fmla="*/ 6 w 40"/>
                  <a:gd name="T13" fmla="*/ 1 h 16"/>
                  <a:gd name="T14" fmla="*/ 1 w 40"/>
                  <a:gd name="T15" fmla="*/ 7 h 16"/>
                  <a:gd name="T16" fmla="*/ 5 w 40"/>
                  <a:gd name="T17"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16">
                    <a:moveTo>
                      <a:pt x="5" y="12"/>
                    </a:moveTo>
                    <a:cubicBezTo>
                      <a:pt x="15" y="9"/>
                      <a:pt x="25" y="9"/>
                      <a:pt x="35" y="15"/>
                    </a:cubicBezTo>
                    <a:cubicBezTo>
                      <a:pt x="35" y="15"/>
                      <a:pt x="36" y="15"/>
                      <a:pt x="36" y="15"/>
                    </a:cubicBezTo>
                    <a:cubicBezTo>
                      <a:pt x="38" y="16"/>
                      <a:pt x="40" y="14"/>
                      <a:pt x="40" y="12"/>
                    </a:cubicBezTo>
                    <a:cubicBezTo>
                      <a:pt x="40" y="11"/>
                      <a:pt x="40" y="9"/>
                      <a:pt x="39" y="8"/>
                    </a:cubicBezTo>
                    <a:cubicBezTo>
                      <a:pt x="38" y="7"/>
                      <a:pt x="36" y="6"/>
                      <a:pt x="35" y="5"/>
                    </a:cubicBezTo>
                    <a:cubicBezTo>
                      <a:pt x="26" y="0"/>
                      <a:pt x="16" y="0"/>
                      <a:pt x="6" y="1"/>
                    </a:cubicBezTo>
                    <a:cubicBezTo>
                      <a:pt x="4" y="2"/>
                      <a:pt x="2" y="4"/>
                      <a:pt x="1" y="7"/>
                    </a:cubicBezTo>
                    <a:cubicBezTo>
                      <a:pt x="0" y="10"/>
                      <a:pt x="2" y="13"/>
                      <a:pt x="5"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2" name="Freeform 300">
                <a:extLst>
                  <a:ext uri="{FF2B5EF4-FFF2-40B4-BE49-F238E27FC236}">
                    <a16:creationId xmlns:a16="http://schemas.microsoft.com/office/drawing/2014/main" id="{2DF6DEBA-A0E4-4532-9180-EE6D7F691899}"/>
                  </a:ext>
                </a:extLst>
              </p:cNvPr>
              <p:cNvSpPr>
                <a:spLocks/>
              </p:cNvSpPr>
              <p:nvPr/>
            </p:nvSpPr>
            <p:spPr bwMode="auto">
              <a:xfrm>
                <a:off x="4444" y="3698"/>
                <a:ext cx="17" cy="18"/>
              </a:xfrm>
              <a:custGeom>
                <a:avLst/>
                <a:gdLst>
                  <a:gd name="T0" fmla="*/ 28 w 33"/>
                  <a:gd name="T1" fmla="*/ 34 h 34"/>
                  <a:gd name="T2" fmla="*/ 33 w 33"/>
                  <a:gd name="T3" fmla="*/ 34 h 34"/>
                  <a:gd name="T4" fmla="*/ 33 w 33"/>
                  <a:gd name="T5" fmla="*/ 32 h 34"/>
                  <a:gd name="T6" fmla="*/ 32 w 33"/>
                  <a:gd name="T7" fmla="*/ 29 h 34"/>
                  <a:gd name="T8" fmla="*/ 14 w 33"/>
                  <a:gd name="T9" fmla="*/ 9 h 34"/>
                  <a:gd name="T10" fmla="*/ 7 w 33"/>
                  <a:gd name="T11" fmla="*/ 2 h 34"/>
                  <a:gd name="T12" fmla="*/ 4 w 33"/>
                  <a:gd name="T13" fmla="*/ 0 h 34"/>
                  <a:gd name="T14" fmla="*/ 1 w 33"/>
                  <a:gd name="T15" fmla="*/ 0 h 34"/>
                  <a:gd name="T16" fmla="*/ 0 w 33"/>
                  <a:gd name="T17" fmla="*/ 3 h 34"/>
                  <a:gd name="T18" fmla="*/ 12 w 33"/>
                  <a:gd name="T19" fmla="*/ 20 h 34"/>
                  <a:gd name="T20" fmla="*/ 28 w 33"/>
                  <a:gd name="T21"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34">
                    <a:moveTo>
                      <a:pt x="28" y="34"/>
                    </a:moveTo>
                    <a:cubicBezTo>
                      <a:pt x="29" y="34"/>
                      <a:pt x="31" y="34"/>
                      <a:pt x="33" y="34"/>
                    </a:cubicBezTo>
                    <a:cubicBezTo>
                      <a:pt x="33" y="34"/>
                      <a:pt x="33" y="33"/>
                      <a:pt x="33" y="32"/>
                    </a:cubicBezTo>
                    <a:cubicBezTo>
                      <a:pt x="33" y="31"/>
                      <a:pt x="33" y="30"/>
                      <a:pt x="32" y="29"/>
                    </a:cubicBezTo>
                    <a:cubicBezTo>
                      <a:pt x="26" y="22"/>
                      <a:pt x="20" y="15"/>
                      <a:pt x="14" y="9"/>
                    </a:cubicBezTo>
                    <a:cubicBezTo>
                      <a:pt x="12" y="6"/>
                      <a:pt x="9" y="4"/>
                      <a:pt x="7" y="2"/>
                    </a:cubicBezTo>
                    <a:cubicBezTo>
                      <a:pt x="6" y="1"/>
                      <a:pt x="5" y="0"/>
                      <a:pt x="4" y="0"/>
                    </a:cubicBezTo>
                    <a:cubicBezTo>
                      <a:pt x="3" y="0"/>
                      <a:pt x="2" y="0"/>
                      <a:pt x="1" y="0"/>
                    </a:cubicBezTo>
                    <a:cubicBezTo>
                      <a:pt x="1" y="1"/>
                      <a:pt x="0" y="2"/>
                      <a:pt x="0" y="3"/>
                    </a:cubicBezTo>
                    <a:cubicBezTo>
                      <a:pt x="2" y="10"/>
                      <a:pt x="7" y="15"/>
                      <a:pt x="12" y="20"/>
                    </a:cubicBezTo>
                    <a:cubicBezTo>
                      <a:pt x="17" y="26"/>
                      <a:pt x="21" y="31"/>
                      <a:pt x="28"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3" name="Freeform 301">
                <a:extLst>
                  <a:ext uri="{FF2B5EF4-FFF2-40B4-BE49-F238E27FC236}">
                    <a16:creationId xmlns:a16="http://schemas.microsoft.com/office/drawing/2014/main" id="{14B7F0AF-EFFE-42FE-A89F-596978A4C10E}"/>
                  </a:ext>
                </a:extLst>
              </p:cNvPr>
              <p:cNvSpPr>
                <a:spLocks/>
              </p:cNvSpPr>
              <p:nvPr/>
            </p:nvSpPr>
            <p:spPr bwMode="auto">
              <a:xfrm>
                <a:off x="4115" y="3601"/>
                <a:ext cx="23" cy="8"/>
              </a:xfrm>
              <a:custGeom>
                <a:avLst/>
                <a:gdLst>
                  <a:gd name="T0" fmla="*/ 2 w 45"/>
                  <a:gd name="T1" fmla="*/ 10 h 14"/>
                  <a:gd name="T2" fmla="*/ 11 w 45"/>
                  <a:gd name="T3" fmla="*/ 13 h 14"/>
                  <a:gd name="T4" fmla="*/ 18 w 45"/>
                  <a:gd name="T5" fmla="*/ 14 h 14"/>
                  <a:gd name="T6" fmla="*/ 44 w 45"/>
                  <a:gd name="T7" fmla="*/ 9 h 14"/>
                  <a:gd name="T8" fmla="*/ 44 w 45"/>
                  <a:gd name="T9" fmla="*/ 7 h 14"/>
                  <a:gd name="T10" fmla="*/ 28 w 45"/>
                  <a:gd name="T11" fmla="*/ 0 h 14"/>
                  <a:gd name="T12" fmla="*/ 26 w 45"/>
                  <a:gd name="T13" fmla="*/ 2 h 14"/>
                  <a:gd name="T14" fmla="*/ 24 w 45"/>
                  <a:gd name="T15" fmla="*/ 5 h 14"/>
                  <a:gd name="T16" fmla="*/ 7 w 45"/>
                  <a:gd name="T17" fmla="*/ 3 h 14"/>
                  <a:gd name="T18" fmla="*/ 1 w 45"/>
                  <a:gd name="T19" fmla="*/ 6 h 14"/>
                  <a:gd name="T20" fmla="*/ 2 w 45"/>
                  <a:gd name="T21"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14">
                    <a:moveTo>
                      <a:pt x="2" y="10"/>
                    </a:moveTo>
                    <a:cubicBezTo>
                      <a:pt x="5" y="11"/>
                      <a:pt x="8" y="12"/>
                      <a:pt x="11" y="13"/>
                    </a:cubicBezTo>
                    <a:cubicBezTo>
                      <a:pt x="14" y="14"/>
                      <a:pt x="16" y="14"/>
                      <a:pt x="18" y="14"/>
                    </a:cubicBezTo>
                    <a:cubicBezTo>
                      <a:pt x="27" y="13"/>
                      <a:pt x="35" y="12"/>
                      <a:pt x="44" y="9"/>
                    </a:cubicBezTo>
                    <a:cubicBezTo>
                      <a:pt x="45" y="9"/>
                      <a:pt x="45" y="8"/>
                      <a:pt x="44" y="7"/>
                    </a:cubicBezTo>
                    <a:cubicBezTo>
                      <a:pt x="40" y="1"/>
                      <a:pt x="34" y="0"/>
                      <a:pt x="28" y="0"/>
                    </a:cubicBezTo>
                    <a:cubicBezTo>
                      <a:pt x="27" y="0"/>
                      <a:pt x="27" y="1"/>
                      <a:pt x="26" y="2"/>
                    </a:cubicBezTo>
                    <a:cubicBezTo>
                      <a:pt x="25" y="3"/>
                      <a:pt x="25" y="4"/>
                      <a:pt x="24" y="5"/>
                    </a:cubicBezTo>
                    <a:cubicBezTo>
                      <a:pt x="19" y="2"/>
                      <a:pt x="13" y="5"/>
                      <a:pt x="7" y="3"/>
                    </a:cubicBezTo>
                    <a:cubicBezTo>
                      <a:pt x="5" y="2"/>
                      <a:pt x="3" y="4"/>
                      <a:pt x="1" y="6"/>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4" name="Freeform 302">
                <a:extLst>
                  <a:ext uri="{FF2B5EF4-FFF2-40B4-BE49-F238E27FC236}">
                    <a16:creationId xmlns:a16="http://schemas.microsoft.com/office/drawing/2014/main" id="{9802BD1E-FACC-4331-A118-EBFB1D5FD147}"/>
                  </a:ext>
                </a:extLst>
              </p:cNvPr>
              <p:cNvSpPr>
                <a:spLocks/>
              </p:cNvSpPr>
              <p:nvPr/>
            </p:nvSpPr>
            <p:spPr bwMode="auto">
              <a:xfrm>
                <a:off x="4142" y="3602"/>
                <a:ext cx="22" cy="6"/>
              </a:xfrm>
              <a:custGeom>
                <a:avLst/>
                <a:gdLst>
                  <a:gd name="T0" fmla="*/ 37 w 44"/>
                  <a:gd name="T1" fmla="*/ 8 h 11"/>
                  <a:gd name="T2" fmla="*/ 42 w 44"/>
                  <a:gd name="T3" fmla="*/ 6 h 11"/>
                  <a:gd name="T4" fmla="*/ 44 w 44"/>
                  <a:gd name="T5" fmla="*/ 3 h 11"/>
                  <a:gd name="T6" fmla="*/ 43 w 44"/>
                  <a:gd name="T7" fmla="*/ 0 h 11"/>
                  <a:gd name="T8" fmla="*/ 42 w 44"/>
                  <a:gd name="T9" fmla="*/ 0 h 11"/>
                  <a:gd name="T10" fmla="*/ 28 w 44"/>
                  <a:gd name="T11" fmla="*/ 2 h 11"/>
                  <a:gd name="T12" fmla="*/ 13 w 44"/>
                  <a:gd name="T13" fmla="*/ 0 h 11"/>
                  <a:gd name="T14" fmla="*/ 11 w 44"/>
                  <a:gd name="T15" fmla="*/ 0 h 11"/>
                  <a:gd name="T16" fmla="*/ 1 w 44"/>
                  <a:gd name="T17" fmla="*/ 4 h 11"/>
                  <a:gd name="T18" fmla="*/ 0 w 44"/>
                  <a:gd name="T19" fmla="*/ 7 h 11"/>
                  <a:gd name="T20" fmla="*/ 2 w 44"/>
                  <a:gd name="T21" fmla="*/ 9 h 11"/>
                  <a:gd name="T22" fmla="*/ 15 w 44"/>
                  <a:gd name="T23" fmla="*/ 11 h 11"/>
                  <a:gd name="T24" fmla="*/ 37 w 44"/>
                  <a:gd name="T25" fmla="*/ 8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1">
                    <a:moveTo>
                      <a:pt x="37" y="8"/>
                    </a:moveTo>
                    <a:cubicBezTo>
                      <a:pt x="39" y="8"/>
                      <a:pt x="40" y="7"/>
                      <a:pt x="42" y="6"/>
                    </a:cubicBezTo>
                    <a:cubicBezTo>
                      <a:pt x="43" y="5"/>
                      <a:pt x="43" y="4"/>
                      <a:pt x="44" y="3"/>
                    </a:cubicBezTo>
                    <a:cubicBezTo>
                      <a:pt x="44" y="2"/>
                      <a:pt x="44" y="1"/>
                      <a:pt x="43" y="0"/>
                    </a:cubicBezTo>
                    <a:cubicBezTo>
                      <a:pt x="43" y="0"/>
                      <a:pt x="42" y="0"/>
                      <a:pt x="42" y="0"/>
                    </a:cubicBezTo>
                    <a:cubicBezTo>
                      <a:pt x="37" y="1"/>
                      <a:pt x="33" y="3"/>
                      <a:pt x="28" y="2"/>
                    </a:cubicBezTo>
                    <a:cubicBezTo>
                      <a:pt x="23" y="1"/>
                      <a:pt x="18" y="1"/>
                      <a:pt x="13" y="0"/>
                    </a:cubicBezTo>
                    <a:cubicBezTo>
                      <a:pt x="12" y="0"/>
                      <a:pt x="12" y="0"/>
                      <a:pt x="11" y="0"/>
                    </a:cubicBezTo>
                    <a:cubicBezTo>
                      <a:pt x="7" y="0"/>
                      <a:pt x="4" y="1"/>
                      <a:pt x="1" y="4"/>
                    </a:cubicBezTo>
                    <a:cubicBezTo>
                      <a:pt x="0" y="4"/>
                      <a:pt x="0" y="6"/>
                      <a:pt x="0" y="7"/>
                    </a:cubicBezTo>
                    <a:cubicBezTo>
                      <a:pt x="0" y="7"/>
                      <a:pt x="1" y="9"/>
                      <a:pt x="2" y="9"/>
                    </a:cubicBezTo>
                    <a:cubicBezTo>
                      <a:pt x="6" y="10"/>
                      <a:pt x="10" y="11"/>
                      <a:pt x="15" y="11"/>
                    </a:cubicBezTo>
                    <a:cubicBezTo>
                      <a:pt x="22" y="10"/>
                      <a:pt x="30" y="9"/>
                      <a:pt x="3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5" name="Freeform 303">
                <a:extLst>
                  <a:ext uri="{FF2B5EF4-FFF2-40B4-BE49-F238E27FC236}">
                    <a16:creationId xmlns:a16="http://schemas.microsoft.com/office/drawing/2014/main" id="{B5DC971C-2606-45D5-9D22-75A0DD566BC5}"/>
                  </a:ext>
                </a:extLst>
              </p:cNvPr>
              <p:cNvSpPr>
                <a:spLocks/>
              </p:cNvSpPr>
              <p:nvPr/>
            </p:nvSpPr>
            <p:spPr bwMode="auto">
              <a:xfrm>
                <a:off x="3567" y="2936"/>
                <a:ext cx="11" cy="11"/>
              </a:xfrm>
              <a:custGeom>
                <a:avLst/>
                <a:gdLst>
                  <a:gd name="T0" fmla="*/ 1 w 21"/>
                  <a:gd name="T1" fmla="*/ 5 h 22"/>
                  <a:gd name="T2" fmla="*/ 0 w 21"/>
                  <a:gd name="T3" fmla="*/ 11 h 22"/>
                  <a:gd name="T4" fmla="*/ 2 w 21"/>
                  <a:gd name="T5" fmla="*/ 18 h 22"/>
                  <a:gd name="T6" fmla="*/ 10 w 21"/>
                  <a:gd name="T7" fmla="*/ 21 h 22"/>
                  <a:gd name="T8" fmla="*/ 21 w 21"/>
                  <a:gd name="T9" fmla="*/ 8 h 22"/>
                  <a:gd name="T10" fmla="*/ 20 w 21"/>
                  <a:gd name="T11" fmla="*/ 5 h 22"/>
                  <a:gd name="T12" fmla="*/ 7 w 21"/>
                  <a:gd name="T13" fmla="*/ 0 h 22"/>
                  <a:gd name="T14" fmla="*/ 1 w 21"/>
                  <a:gd name="T15" fmla="*/ 5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2">
                    <a:moveTo>
                      <a:pt x="1" y="5"/>
                    </a:moveTo>
                    <a:cubicBezTo>
                      <a:pt x="1" y="7"/>
                      <a:pt x="1" y="8"/>
                      <a:pt x="0" y="11"/>
                    </a:cubicBezTo>
                    <a:cubicBezTo>
                      <a:pt x="1" y="13"/>
                      <a:pt x="1" y="15"/>
                      <a:pt x="2" y="18"/>
                    </a:cubicBezTo>
                    <a:cubicBezTo>
                      <a:pt x="3" y="21"/>
                      <a:pt x="7" y="22"/>
                      <a:pt x="10" y="21"/>
                    </a:cubicBezTo>
                    <a:cubicBezTo>
                      <a:pt x="17" y="19"/>
                      <a:pt x="20" y="14"/>
                      <a:pt x="21" y="8"/>
                    </a:cubicBezTo>
                    <a:cubicBezTo>
                      <a:pt x="21" y="7"/>
                      <a:pt x="21" y="6"/>
                      <a:pt x="20" y="5"/>
                    </a:cubicBezTo>
                    <a:cubicBezTo>
                      <a:pt x="17" y="1"/>
                      <a:pt x="12" y="0"/>
                      <a:pt x="7" y="0"/>
                    </a:cubicBezTo>
                    <a:cubicBezTo>
                      <a:pt x="5" y="0"/>
                      <a:pt x="2" y="3"/>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6" name="Freeform 304">
                <a:extLst>
                  <a:ext uri="{FF2B5EF4-FFF2-40B4-BE49-F238E27FC236}">
                    <a16:creationId xmlns:a16="http://schemas.microsoft.com/office/drawing/2014/main" id="{4ADCD442-868A-44D3-8B8F-19C780CA95E4}"/>
                  </a:ext>
                </a:extLst>
              </p:cNvPr>
              <p:cNvSpPr>
                <a:spLocks/>
              </p:cNvSpPr>
              <p:nvPr/>
            </p:nvSpPr>
            <p:spPr bwMode="auto">
              <a:xfrm>
                <a:off x="2812" y="2997"/>
                <a:ext cx="14" cy="9"/>
              </a:xfrm>
              <a:custGeom>
                <a:avLst/>
                <a:gdLst>
                  <a:gd name="T0" fmla="*/ 27 w 27"/>
                  <a:gd name="T1" fmla="*/ 6 h 17"/>
                  <a:gd name="T2" fmla="*/ 27 w 27"/>
                  <a:gd name="T3" fmla="*/ 3 h 17"/>
                  <a:gd name="T4" fmla="*/ 25 w 27"/>
                  <a:gd name="T5" fmla="*/ 0 h 17"/>
                  <a:gd name="T6" fmla="*/ 21 w 27"/>
                  <a:gd name="T7" fmla="*/ 0 h 17"/>
                  <a:gd name="T8" fmla="*/ 13 w 27"/>
                  <a:gd name="T9" fmla="*/ 0 h 17"/>
                  <a:gd name="T10" fmla="*/ 9 w 27"/>
                  <a:gd name="T11" fmla="*/ 2 h 17"/>
                  <a:gd name="T12" fmla="*/ 2 w 27"/>
                  <a:gd name="T13" fmla="*/ 9 h 17"/>
                  <a:gd name="T14" fmla="*/ 1 w 27"/>
                  <a:gd name="T15" fmla="*/ 13 h 17"/>
                  <a:gd name="T16" fmla="*/ 4 w 27"/>
                  <a:gd name="T17" fmla="*/ 17 h 17"/>
                  <a:gd name="T18" fmla="*/ 11 w 27"/>
                  <a:gd name="T19" fmla="*/ 17 h 17"/>
                  <a:gd name="T20" fmla="*/ 27 w 27"/>
                  <a:gd name="T21" fmla="*/ 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 h="17">
                    <a:moveTo>
                      <a:pt x="27" y="6"/>
                    </a:moveTo>
                    <a:cubicBezTo>
                      <a:pt x="27" y="5"/>
                      <a:pt x="27" y="3"/>
                      <a:pt x="27" y="3"/>
                    </a:cubicBezTo>
                    <a:cubicBezTo>
                      <a:pt x="26" y="2"/>
                      <a:pt x="25" y="1"/>
                      <a:pt x="25" y="0"/>
                    </a:cubicBezTo>
                    <a:cubicBezTo>
                      <a:pt x="23" y="0"/>
                      <a:pt x="21" y="0"/>
                      <a:pt x="21" y="0"/>
                    </a:cubicBezTo>
                    <a:cubicBezTo>
                      <a:pt x="18" y="0"/>
                      <a:pt x="15" y="0"/>
                      <a:pt x="13" y="0"/>
                    </a:cubicBezTo>
                    <a:cubicBezTo>
                      <a:pt x="12" y="1"/>
                      <a:pt x="10" y="1"/>
                      <a:pt x="9" y="2"/>
                    </a:cubicBezTo>
                    <a:cubicBezTo>
                      <a:pt x="6" y="4"/>
                      <a:pt x="4" y="6"/>
                      <a:pt x="2" y="9"/>
                    </a:cubicBezTo>
                    <a:cubicBezTo>
                      <a:pt x="1" y="10"/>
                      <a:pt x="0" y="12"/>
                      <a:pt x="1" y="13"/>
                    </a:cubicBezTo>
                    <a:cubicBezTo>
                      <a:pt x="2" y="15"/>
                      <a:pt x="2" y="16"/>
                      <a:pt x="4" y="17"/>
                    </a:cubicBezTo>
                    <a:cubicBezTo>
                      <a:pt x="7" y="17"/>
                      <a:pt x="9" y="17"/>
                      <a:pt x="11" y="17"/>
                    </a:cubicBezTo>
                    <a:cubicBezTo>
                      <a:pt x="17" y="15"/>
                      <a:pt x="22" y="11"/>
                      <a:pt x="27"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7" name="Freeform 305">
                <a:extLst>
                  <a:ext uri="{FF2B5EF4-FFF2-40B4-BE49-F238E27FC236}">
                    <a16:creationId xmlns:a16="http://schemas.microsoft.com/office/drawing/2014/main" id="{4F696D5D-8D4B-4B17-A44A-C1B09D52C7FF}"/>
                  </a:ext>
                </a:extLst>
              </p:cNvPr>
              <p:cNvSpPr>
                <a:spLocks/>
              </p:cNvSpPr>
              <p:nvPr/>
            </p:nvSpPr>
            <p:spPr bwMode="auto">
              <a:xfrm>
                <a:off x="3866" y="2789"/>
                <a:ext cx="11" cy="10"/>
              </a:xfrm>
              <a:custGeom>
                <a:avLst/>
                <a:gdLst>
                  <a:gd name="T0" fmla="*/ 1 w 20"/>
                  <a:gd name="T1" fmla="*/ 11 h 19"/>
                  <a:gd name="T2" fmla="*/ 7 w 20"/>
                  <a:gd name="T3" fmla="*/ 18 h 19"/>
                  <a:gd name="T4" fmla="*/ 12 w 20"/>
                  <a:gd name="T5" fmla="*/ 19 h 19"/>
                  <a:gd name="T6" fmla="*/ 13 w 20"/>
                  <a:gd name="T7" fmla="*/ 19 h 19"/>
                  <a:gd name="T8" fmla="*/ 20 w 20"/>
                  <a:gd name="T9" fmla="*/ 12 h 19"/>
                  <a:gd name="T10" fmla="*/ 16 w 20"/>
                  <a:gd name="T11" fmla="*/ 3 h 19"/>
                  <a:gd name="T12" fmla="*/ 11 w 20"/>
                  <a:gd name="T13" fmla="*/ 1 h 19"/>
                  <a:gd name="T14" fmla="*/ 3 w 20"/>
                  <a:gd name="T15" fmla="*/ 4 h 19"/>
                  <a:gd name="T16" fmla="*/ 1 w 20"/>
                  <a:gd name="T17" fmla="*/ 9 h 19"/>
                  <a:gd name="T18" fmla="*/ 1 w 20"/>
                  <a:gd name="T19" fmla="*/ 11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19">
                    <a:moveTo>
                      <a:pt x="1" y="11"/>
                    </a:moveTo>
                    <a:cubicBezTo>
                      <a:pt x="1" y="15"/>
                      <a:pt x="3" y="17"/>
                      <a:pt x="7" y="18"/>
                    </a:cubicBezTo>
                    <a:cubicBezTo>
                      <a:pt x="8" y="18"/>
                      <a:pt x="10" y="18"/>
                      <a:pt x="12" y="19"/>
                    </a:cubicBezTo>
                    <a:cubicBezTo>
                      <a:pt x="12" y="19"/>
                      <a:pt x="13" y="19"/>
                      <a:pt x="13" y="19"/>
                    </a:cubicBezTo>
                    <a:cubicBezTo>
                      <a:pt x="18" y="19"/>
                      <a:pt x="20" y="16"/>
                      <a:pt x="20" y="12"/>
                    </a:cubicBezTo>
                    <a:cubicBezTo>
                      <a:pt x="19" y="8"/>
                      <a:pt x="18" y="5"/>
                      <a:pt x="16" y="3"/>
                    </a:cubicBezTo>
                    <a:cubicBezTo>
                      <a:pt x="15" y="1"/>
                      <a:pt x="13" y="0"/>
                      <a:pt x="11" y="1"/>
                    </a:cubicBezTo>
                    <a:cubicBezTo>
                      <a:pt x="8" y="2"/>
                      <a:pt x="6" y="3"/>
                      <a:pt x="3" y="4"/>
                    </a:cubicBezTo>
                    <a:cubicBezTo>
                      <a:pt x="1" y="5"/>
                      <a:pt x="0" y="7"/>
                      <a:pt x="1" y="9"/>
                    </a:cubicBezTo>
                    <a:cubicBezTo>
                      <a:pt x="1" y="10"/>
                      <a:pt x="1" y="10"/>
                      <a:pt x="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8" name="Freeform 306">
                <a:extLst>
                  <a:ext uri="{FF2B5EF4-FFF2-40B4-BE49-F238E27FC236}">
                    <a16:creationId xmlns:a16="http://schemas.microsoft.com/office/drawing/2014/main" id="{84670225-A402-43EF-AC02-D6C1F5C287B0}"/>
                  </a:ext>
                </a:extLst>
              </p:cNvPr>
              <p:cNvSpPr>
                <a:spLocks/>
              </p:cNvSpPr>
              <p:nvPr/>
            </p:nvSpPr>
            <p:spPr bwMode="auto">
              <a:xfrm>
                <a:off x="2898" y="3149"/>
                <a:ext cx="16" cy="10"/>
              </a:xfrm>
              <a:custGeom>
                <a:avLst/>
                <a:gdLst>
                  <a:gd name="T0" fmla="*/ 4 w 30"/>
                  <a:gd name="T1" fmla="*/ 0 h 19"/>
                  <a:gd name="T2" fmla="*/ 1 w 30"/>
                  <a:gd name="T3" fmla="*/ 1 h 19"/>
                  <a:gd name="T4" fmla="*/ 2 w 30"/>
                  <a:gd name="T5" fmla="*/ 5 h 19"/>
                  <a:gd name="T6" fmla="*/ 4 w 30"/>
                  <a:gd name="T7" fmla="*/ 8 h 19"/>
                  <a:gd name="T8" fmla="*/ 14 w 30"/>
                  <a:gd name="T9" fmla="*/ 16 h 19"/>
                  <a:gd name="T10" fmla="*/ 26 w 30"/>
                  <a:gd name="T11" fmla="*/ 19 h 19"/>
                  <a:gd name="T12" fmla="*/ 28 w 30"/>
                  <a:gd name="T13" fmla="*/ 19 h 19"/>
                  <a:gd name="T14" fmla="*/ 30 w 30"/>
                  <a:gd name="T15" fmla="*/ 17 h 19"/>
                  <a:gd name="T16" fmla="*/ 30 w 30"/>
                  <a:gd name="T17" fmla="*/ 16 h 19"/>
                  <a:gd name="T18" fmla="*/ 4 w 30"/>
                  <a:gd name="T19"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19">
                    <a:moveTo>
                      <a:pt x="4" y="0"/>
                    </a:moveTo>
                    <a:cubicBezTo>
                      <a:pt x="3" y="1"/>
                      <a:pt x="2" y="1"/>
                      <a:pt x="1" y="1"/>
                    </a:cubicBezTo>
                    <a:cubicBezTo>
                      <a:pt x="0" y="2"/>
                      <a:pt x="0" y="4"/>
                      <a:pt x="2" y="5"/>
                    </a:cubicBezTo>
                    <a:cubicBezTo>
                      <a:pt x="3" y="6"/>
                      <a:pt x="3" y="7"/>
                      <a:pt x="4" y="8"/>
                    </a:cubicBezTo>
                    <a:cubicBezTo>
                      <a:pt x="7" y="11"/>
                      <a:pt x="10" y="14"/>
                      <a:pt x="14" y="16"/>
                    </a:cubicBezTo>
                    <a:cubicBezTo>
                      <a:pt x="18" y="17"/>
                      <a:pt x="22" y="18"/>
                      <a:pt x="26" y="19"/>
                    </a:cubicBezTo>
                    <a:cubicBezTo>
                      <a:pt x="27" y="19"/>
                      <a:pt x="28" y="19"/>
                      <a:pt x="28" y="19"/>
                    </a:cubicBezTo>
                    <a:cubicBezTo>
                      <a:pt x="29" y="19"/>
                      <a:pt x="30" y="18"/>
                      <a:pt x="30" y="17"/>
                    </a:cubicBezTo>
                    <a:cubicBezTo>
                      <a:pt x="30" y="17"/>
                      <a:pt x="30" y="16"/>
                      <a:pt x="30" y="16"/>
                    </a:cubicBezTo>
                    <a:cubicBezTo>
                      <a:pt x="24" y="7"/>
                      <a:pt x="15" y="2"/>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9" name="Freeform 307">
                <a:extLst>
                  <a:ext uri="{FF2B5EF4-FFF2-40B4-BE49-F238E27FC236}">
                    <a16:creationId xmlns:a16="http://schemas.microsoft.com/office/drawing/2014/main" id="{5E175526-CC4E-450E-B52B-0EBD6E55FB0A}"/>
                  </a:ext>
                </a:extLst>
              </p:cNvPr>
              <p:cNvSpPr>
                <a:spLocks/>
              </p:cNvSpPr>
              <p:nvPr/>
            </p:nvSpPr>
            <p:spPr bwMode="auto">
              <a:xfrm>
                <a:off x="3522" y="3282"/>
                <a:ext cx="14" cy="8"/>
              </a:xfrm>
              <a:custGeom>
                <a:avLst/>
                <a:gdLst>
                  <a:gd name="T0" fmla="*/ 10 w 27"/>
                  <a:gd name="T1" fmla="*/ 15 h 16"/>
                  <a:gd name="T2" fmla="*/ 20 w 27"/>
                  <a:gd name="T3" fmla="*/ 11 h 16"/>
                  <a:gd name="T4" fmla="*/ 27 w 27"/>
                  <a:gd name="T5" fmla="*/ 1 h 16"/>
                  <a:gd name="T6" fmla="*/ 25 w 27"/>
                  <a:gd name="T7" fmla="*/ 0 h 16"/>
                  <a:gd name="T8" fmla="*/ 12 w 27"/>
                  <a:gd name="T9" fmla="*/ 2 h 16"/>
                  <a:gd name="T10" fmla="*/ 2 w 27"/>
                  <a:gd name="T11" fmla="*/ 6 h 16"/>
                  <a:gd name="T12" fmla="*/ 2 w 27"/>
                  <a:gd name="T13" fmla="*/ 12 h 16"/>
                  <a:gd name="T14" fmla="*/ 10 w 27"/>
                  <a:gd name="T15" fmla="*/ 15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16">
                    <a:moveTo>
                      <a:pt x="10" y="15"/>
                    </a:moveTo>
                    <a:cubicBezTo>
                      <a:pt x="14" y="14"/>
                      <a:pt x="17" y="13"/>
                      <a:pt x="20" y="11"/>
                    </a:cubicBezTo>
                    <a:cubicBezTo>
                      <a:pt x="24" y="9"/>
                      <a:pt x="25" y="5"/>
                      <a:pt x="27" y="1"/>
                    </a:cubicBezTo>
                    <a:cubicBezTo>
                      <a:pt x="26" y="1"/>
                      <a:pt x="26" y="0"/>
                      <a:pt x="25" y="0"/>
                    </a:cubicBezTo>
                    <a:cubicBezTo>
                      <a:pt x="21" y="0"/>
                      <a:pt x="17" y="1"/>
                      <a:pt x="12" y="2"/>
                    </a:cubicBezTo>
                    <a:cubicBezTo>
                      <a:pt x="9" y="2"/>
                      <a:pt x="5" y="4"/>
                      <a:pt x="2" y="6"/>
                    </a:cubicBezTo>
                    <a:cubicBezTo>
                      <a:pt x="0" y="7"/>
                      <a:pt x="0" y="10"/>
                      <a:pt x="2" y="12"/>
                    </a:cubicBezTo>
                    <a:cubicBezTo>
                      <a:pt x="4" y="15"/>
                      <a:pt x="7" y="16"/>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0" name="Freeform 308">
                <a:extLst>
                  <a:ext uri="{FF2B5EF4-FFF2-40B4-BE49-F238E27FC236}">
                    <a16:creationId xmlns:a16="http://schemas.microsoft.com/office/drawing/2014/main" id="{9E1876C4-FFB6-43F8-BF33-B8052A4E0B60}"/>
                  </a:ext>
                </a:extLst>
              </p:cNvPr>
              <p:cNvSpPr>
                <a:spLocks/>
              </p:cNvSpPr>
              <p:nvPr/>
            </p:nvSpPr>
            <p:spPr bwMode="auto">
              <a:xfrm>
                <a:off x="2717" y="2753"/>
                <a:ext cx="15" cy="10"/>
              </a:xfrm>
              <a:custGeom>
                <a:avLst/>
                <a:gdLst>
                  <a:gd name="T0" fmla="*/ 29 w 29"/>
                  <a:gd name="T1" fmla="*/ 2 h 20"/>
                  <a:gd name="T2" fmla="*/ 28 w 29"/>
                  <a:gd name="T3" fmla="*/ 1 h 20"/>
                  <a:gd name="T4" fmla="*/ 25 w 29"/>
                  <a:gd name="T5" fmla="*/ 0 h 20"/>
                  <a:gd name="T6" fmla="*/ 2 w 29"/>
                  <a:gd name="T7" fmla="*/ 11 h 20"/>
                  <a:gd name="T8" fmla="*/ 3 w 29"/>
                  <a:gd name="T9" fmla="*/ 18 h 20"/>
                  <a:gd name="T10" fmla="*/ 9 w 29"/>
                  <a:gd name="T11" fmla="*/ 19 h 20"/>
                  <a:gd name="T12" fmla="*/ 28 w 29"/>
                  <a:gd name="T13" fmla="*/ 4 h 20"/>
                  <a:gd name="T14" fmla="*/ 29 w 29"/>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20">
                    <a:moveTo>
                      <a:pt x="29" y="2"/>
                    </a:moveTo>
                    <a:cubicBezTo>
                      <a:pt x="28" y="2"/>
                      <a:pt x="28" y="1"/>
                      <a:pt x="28" y="1"/>
                    </a:cubicBezTo>
                    <a:cubicBezTo>
                      <a:pt x="27" y="1"/>
                      <a:pt x="26" y="0"/>
                      <a:pt x="25" y="0"/>
                    </a:cubicBezTo>
                    <a:cubicBezTo>
                      <a:pt x="16" y="2"/>
                      <a:pt x="9" y="6"/>
                      <a:pt x="2" y="11"/>
                    </a:cubicBezTo>
                    <a:cubicBezTo>
                      <a:pt x="0" y="13"/>
                      <a:pt x="0" y="16"/>
                      <a:pt x="3" y="18"/>
                    </a:cubicBezTo>
                    <a:cubicBezTo>
                      <a:pt x="5" y="19"/>
                      <a:pt x="7" y="20"/>
                      <a:pt x="9" y="19"/>
                    </a:cubicBezTo>
                    <a:cubicBezTo>
                      <a:pt x="16" y="14"/>
                      <a:pt x="22" y="9"/>
                      <a:pt x="28" y="4"/>
                    </a:cubicBezTo>
                    <a:cubicBezTo>
                      <a:pt x="29" y="3"/>
                      <a:pt x="28" y="3"/>
                      <a:pt x="2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1" name="Freeform 309">
                <a:extLst>
                  <a:ext uri="{FF2B5EF4-FFF2-40B4-BE49-F238E27FC236}">
                    <a16:creationId xmlns:a16="http://schemas.microsoft.com/office/drawing/2014/main" id="{2F00FE23-C25A-470C-B2EC-706CCF5486BA}"/>
                  </a:ext>
                </a:extLst>
              </p:cNvPr>
              <p:cNvSpPr>
                <a:spLocks/>
              </p:cNvSpPr>
              <p:nvPr/>
            </p:nvSpPr>
            <p:spPr bwMode="auto">
              <a:xfrm>
                <a:off x="3360" y="3222"/>
                <a:ext cx="7" cy="12"/>
              </a:xfrm>
              <a:custGeom>
                <a:avLst/>
                <a:gdLst>
                  <a:gd name="T0" fmla="*/ 11 w 14"/>
                  <a:gd name="T1" fmla="*/ 23 h 25"/>
                  <a:gd name="T2" fmla="*/ 13 w 14"/>
                  <a:gd name="T3" fmla="*/ 19 h 25"/>
                  <a:gd name="T4" fmla="*/ 14 w 14"/>
                  <a:gd name="T5" fmla="*/ 10 h 25"/>
                  <a:gd name="T6" fmla="*/ 14 w 14"/>
                  <a:gd name="T7" fmla="*/ 6 h 25"/>
                  <a:gd name="T8" fmla="*/ 14 w 14"/>
                  <a:gd name="T9" fmla="*/ 4 h 25"/>
                  <a:gd name="T10" fmla="*/ 9 w 14"/>
                  <a:gd name="T11" fmla="*/ 1 h 25"/>
                  <a:gd name="T12" fmla="*/ 3 w 14"/>
                  <a:gd name="T13" fmla="*/ 4 h 25"/>
                  <a:gd name="T14" fmla="*/ 0 w 14"/>
                  <a:gd name="T15" fmla="*/ 11 h 25"/>
                  <a:gd name="T16" fmla="*/ 5 w 14"/>
                  <a:gd name="T17" fmla="*/ 23 h 25"/>
                  <a:gd name="T18" fmla="*/ 11 w 14"/>
                  <a:gd name="T19" fmla="*/ 2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25">
                    <a:moveTo>
                      <a:pt x="11" y="23"/>
                    </a:moveTo>
                    <a:cubicBezTo>
                      <a:pt x="12" y="22"/>
                      <a:pt x="13" y="20"/>
                      <a:pt x="13" y="19"/>
                    </a:cubicBezTo>
                    <a:cubicBezTo>
                      <a:pt x="14" y="16"/>
                      <a:pt x="14" y="12"/>
                      <a:pt x="14" y="10"/>
                    </a:cubicBezTo>
                    <a:cubicBezTo>
                      <a:pt x="14" y="8"/>
                      <a:pt x="14" y="7"/>
                      <a:pt x="14" y="6"/>
                    </a:cubicBezTo>
                    <a:cubicBezTo>
                      <a:pt x="14" y="5"/>
                      <a:pt x="14" y="5"/>
                      <a:pt x="14" y="4"/>
                    </a:cubicBezTo>
                    <a:cubicBezTo>
                      <a:pt x="13" y="2"/>
                      <a:pt x="11" y="0"/>
                      <a:pt x="9" y="1"/>
                    </a:cubicBezTo>
                    <a:cubicBezTo>
                      <a:pt x="7" y="2"/>
                      <a:pt x="5" y="3"/>
                      <a:pt x="3" y="4"/>
                    </a:cubicBezTo>
                    <a:cubicBezTo>
                      <a:pt x="1" y="6"/>
                      <a:pt x="0" y="8"/>
                      <a:pt x="0" y="11"/>
                    </a:cubicBezTo>
                    <a:cubicBezTo>
                      <a:pt x="1" y="16"/>
                      <a:pt x="2" y="20"/>
                      <a:pt x="5" y="23"/>
                    </a:cubicBezTo>
                    <a:cubicBezTo>
                      <a:pt x="6" y="25"/>
                      <a:pt x="10" y="25"/>
                      <a:pt x="11"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2" name="Freeform 310">
                <a:extLst>
                  <a:ext uri="{FF2B5EF4-FFF2-40B4-BE49-F238E27FC236}">
                    <a16:creationId xmlns:a16="http://schemas.microsoft.com/office/drawing/2014/main" id="{31F27992-FA2C-4E3A-ACD5-C77A59F7E2C2}"/>
                  </a:ext>
                </a:extLst>
              </p:cNvPr>
              <p:cNvSpPr>
                <a:spLocks/>
              </p:cNvSpPr>
              <p:nvPr/>
            </p:nvSpPr>
            <p:spPr bwMode="auto">
              <a:xfrm>
                <a:off x="4125" y="3462"/>
                <a:ext cx="16" cy="18"/>
              </a:xfrm>
              <a:custGeom>
                <a:avLst/>
                <a:gdLst>
                  <a:gd name="T0" fmla="*/ 0 w 31"/>
                  <a:gd name="T1" fmla="*/ 32 h 34"/>
                  <a:gd name="T2" fmla="*/ 0 w 31"/>
                  <a:gd name="T3" fmla="*/ 33 h 34"/>
                  <a:gd name="T4" fmla="*/ 1 w 31"/>
                  <a:gd name="T5" fmla="*/ 34 h 34"/>
                  <a:gd name="T6" fmla="*/ 3 w 31"/>
                  <a:gd name="T7" fmla="*/ 34 h 34"/>
                  <a:gd name="T8" fmla="*/ 16 w 31"/>
                  <a:gd name="T9" fmla="*/ 22 h 34"/>
                  <a:gd name="T10" fmla="*/ 30 w 31"/>
                  <a:gd name="T11" fmla="*/ 8 h 34"/>
                  <a:gd name="T12" fmla="*/ 29 w 31"/>
                  <a:gd name="T13" fmla="*/ 4 h 34"/>
                  <a:gd name="T14" fmla="*/ 22 w 31"/>
                  <a:gd name="T15" fmla="*/ 4 h 34"/>
                  <a:gd name="T16" fmla="*/ 1 w 31"/>
                  <a:gd name="T17" fmla="*/ 29 h 34"/>
                  <a:gd name="T18" fmla="*/ 0 w 31"/>
                  <a:gd name="T19" fmla="*/ 3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34">
                    <a:moveTo>
                      <a:pt x="0" y="32"/>
                    </a:moveTo>
                    <a:cubicBezTo>
                      <a:pt x="0" y="32"/>
                      <a:pt x="0" y="33"/>
                      <a:pt x="0" y="33"/>
                    </a:cubicBezTo>
                    <a:cubicBezTo>
                      <a:pt x="0" y="33"/>
                      <a:pt x="1" y="34"/>
                      <a:pt x="1" y="34"/>
                    </a:cubicBezTo>
                    <a:cubicBezTo>
                      <a:pt x="2" y="34"/>
                      <a:pt x="2" y="34"/>
                      <a:pt x="3" y="34"/>
                    </a:cubicBezTo>
                    <a:cubicBezTo>
                      <a:pt x="8" y="31"/>
                      <a:pt x="13" y="27"/>
                      <a:pt x="16" y="22"/>
                    </a:cubicBezTo>
                    <a:cubicBezTo>
                      <a:pt x="20" y="16"/>
                      <a:pt x="24" y="12"/>
                      <a:pt x="30" y="8"/>
                    </a:cubicBezTo>
                    <a:cubicBezTo>
                      <a:pt x="31" y="7"/>
                      <a:pt x="31" y="7"/>
                      <a:pt x="29" y="4"/>
                    </a:cubicBezTo>
                    <a:cubicBezTo>
                      <a:pt x="26" y="0"/>
                      <a:pt x="24" y="1"/>
                      <a:pt x="22" y="4"/>
                    </a:cubicBezTo>
                    <a:cubicBezTo>
                      <a:pt x="16" y="12"/>
                      <a:pt x="9" y="21"/>
                      <a:pt x="1" y="29"/>
                    </a:cubicBezTo>
                    <a:cubicBezTo>
                      <a:pt x="1" y="30"/>
                      <a:pt x="0" y="31"/>
                      <a:pt x="0"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3" name="Freeform 311">
                <a:extLst>
                  <a:ext uri="{FF2B5EF4-FFF2-40B4-BE49-F238E27FC236}">
                    <a16:creationId xmlns:a16="http://schemas.microsoft.com/office/drawing/2014/main" id="{EB4465CD-1ADE-495F-BE9A-F940E1FC211C}"/>
                  </a:ext>
                </a:extLst>
              </p:cNvPr>
              <p:cNvSpPr>
                <a:spLocks/>
              </p:cNvSpPr>
              <p:nvPr/>
            </p:nvSpPr>
            <p:spPr bwMode="auto">
              <a:xfrm>
                <a:off x="4160" y="3461"/>
                <a:ext cx="8" cy="15"/>
              </a:xfrm>
              <a:custGeom>
                <a:avLst/>
                <a:gdLst>
                  <a:gd name="T0" fmla="*/ 17 w 17"/>
                  <a:gd name="T1" fmla="*/ 7 h 29"/>
                  <a:gd name="T2" fmla="*/ 10 w 17"/>
                  <a:gd name="T3" fmla="*/ 1 h 29"/>
                  <a:gd name="T4" fmla="*/ 10 w 17"/>
                  <a:gd name="T5" fmla="*/ 0 h 29"/>
                  <a:gd name="T6" fmla="*/ 10 w 17"/>
                  <a:gd name="T7" fmla="*/ 1 h 29"/>
                  <a:gd name="T8" fmla="*/ 10 w 17"/>
                  <a:gd name="T9" fmla="*/ 1 h 29"/>
                  <a:gd name="T10" fmla="*/ 7 w 17"/>
                  <a:gd name="T11" fmla="*/ 4 h 29"/>
                  <a:gd name="T12" fmla="*/ 3 w 17"/>
                  <a:gd name="T13" fmla="*/ 16 h 29"/>
                  <a:gd name="T14" fmla="*/ 5 w 17"/>
                  <a:gd name="T15" fmla="*/ 25 h 29"/>
                  <a:gd name="T16" fmla="*/ 10 w 17"/>
                  <a:gd name="T17" fmla="*/ 28 h 29"/>
                  <a:gd name="T18" fmla="*/ 14 w 17"/>
                  <a:gd name="T19" fmla="*/ 26 h 29"/>
                  <a:gd name="T20" fmla="*/ 16 w 17"/>
                  <a:gd name="T21" fmla="*/ 17 h 29"/>
                  <a:gd name="T22" fmla="*/ 17 w 17"/>
                  <a:gd name="T23" fmla="*/ 17 h 29"/>
                  <a:gd name="T24" fmla="*/ 17 w 17"/>
                  <a:gd name="T25" fmla="*/ 17 h 29"/>
                  <a:gd name="T26" fmla="*/ 17 w 17"/>
                  <a:gd name="T27" fmla="*/ 17 h 29"/>
                  <a:gd name="T28" fmla="*/ 17 w 17"/>
                  <a:gd name="T29"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29">
                    <a:moveTo>
                      <a:pt x="17" y="7"/>
                    </a:moveTo>
                    <a:cubicBezTo>
                      <a:pt x="16" y="3"/>
                      <a:pt x="13" y="2"/>
                      <a:pt x="10" y="1"/>
                    </a:cubicBezTo>
                    <a:cubicBezTo>
                      <a:pt x="10" y="0"/>
                      <a:pt x="10" y="0"/>
                      <a:pt x="10" y="0"/>
                    </a:cubicBezTo>
                    <a:cubicBezTo>
                      <a:pt x="10" y="0"/>
                      <a:pt x="10" y="1"/>
                      <a:pt x="10" y="1"/>
                    </a:cubicBezTo>
                    <a:cubicBezTo>
                      <a:pt x="10" y="1"/>
                      <a:pt x="10" y="1"/>
                      <a:pt x="10" y="1"/>
                    </a:cubicBezTo>
                    <a:cubicBezTo>
                      <a:pt x="9" y="2"/>
                      <a:pt x="8" y="3"/>
                      <a:pt x="7" y="4"/>
                    </a:cubicBezTo>
                    <a:cubicBezTo>
                      <a:pt x="6" y="8"/>
                      <a:pt x="6" y="12"/>
                      <a:pt x="3" y="16"/>
                    </a:cubicBezTo>
                    <a:cubicBezTo>
                      <a:pt x="0" y="20"/>
                      <a:pt x="0" y="22"/>
                      <a:pt x="5" y="25"/>
                    </a:cubicBezTo>
                    <a:cubicBezTo>
                      <a:pt x="6" y="26"/>
                      <a:pt x="8" y="27"/>
                      <a:pt x="10" y="28"/>
                    </a:cubicBezTo>
                    <a:cubicBezTo>
                      <a:pt x="11" y="29"/>
                      <a:pt x="13" y="28"/>
                      <a:pt x="14" y="26"/>
                    </a:cubicBezTo>
                    <a:cubicBezTo>
                      <a:pt x="15" y="23"/>
                      <a:pt x="17" y="20"/>
                      <a:pt x="16" y="17"/>
                    </a:cubicBezTo>
                    <a:cubicBezTo>
                      <a:pt x="17" y="17"/>
                      <a:pt x="17" y="17"/>
                      <a:pt x="17" y="17"/>
                    </a:cubicBezTo>
                    <a:cubicBezTo>
                      <a:pt x="17" y="17"/>
                      <a:pt x="17" y="17"/>
                      <a:pt x="17" y="17"/>
                    </a:cubicBezTo>
                    <a:cubicBezTo>
                      <a:pt x="17" y="17"/>
                      <a:pt x="17" y="17"/>
                      <a:pt x="17" y="17"/>
                    </a:cubicBezTo>
                    <a:cubicBezTo>
                      <a:pt x="14" y="14"/>
                      <a:pt x="14" y="11"/>
                      <a:pt x="1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4" name="Freeform 312">
                <a:extLst>
                  <a:ext uri="{FF2B5EF4-FFF2-40B4-BE49-F238E27FC236}">
                    <a16:creationId xmlns:a16="http://schemas.microsoft.com/office/drawing/2014/main" id="{236E7DB4-A04A-43EB-BBC3-F68FB75D09F0}"/>
                  </a:ext>
                </a:extLst>
              </p:cNvPr>
              <p:cNvSpPr>
                <a:spLocks/>
              </p:cNvSpPr>
              <p:nvPr/>
            </p:nvSpPr>
            <p:spPr bwMode="auto">
              <a:xfrm>
                <a:off x="2771" y="3409"/>
                <a:ext cx="14" cy="7"/>
              </a:xfrm>
              <a:custGeom>
                <a:avLst/>
                <a:gdLst>
                  <a:gd name="T0" fmla="*/ 10 w 27"/>
                  <a:gd name="T1" fmla="*/ 1 h 15"/>
                  <a:gd name="T2" fmla="*/ 2 w 27"/>
                  <a:gd name="T3" fmla="*/ 2 h 15"/>
                  <a:gd name="T4" fmla="*/ 1 w 27"/>
                  <a:gd name="T5" fmla="*/ 5 h 15"/>
                  <a:gd name="T6" fmla="*/ 20 w 27"/>
                  <a:gd name="T7" fmla="*/ 12 h 15"/>
                  <a:gd name="T8" fmla="*/ 25 w 27"/>
                  <a:gd name="T9" fmla="*/ 10 h 15"/>
                  <a:gd name="T10" fmla="*/ 26 w 27"/>
                  <a:gd name="T11" fmla="*/ 6 h 15"/>
                  <a:gd name="T12" fmla="*/ 10 w 27"/>
                  <a:gd name="T13" fmla="*/ 1 h 15"/>
                </a:gdLst>
                <a:ahLst/>
                <a:cxnLst>
                  <a:cxn ang="0">
                    <a:pos x="T0" y="T1"/>
                  </a:cxn>
                  <a:cxn ang="0">
                    <a:pos x="T2" y="T3"/>
                  </a:cxn>
                  <a:cxn ang="0">
                    <a:pos x="T4" y="T5"/>
                  </a:cxn>
                  <a:cxn ang="0">
                    <a:pos x="T6" y="T7"/>
                  </a:cxn>
                  <a:cxn ang="0">
                    <a:pos x="T8" y="T9"/>
                  </a:cxn>
                  <a:cxn ang="0">
                    <a:pos x="T10" y="T11"/>
                  </a:cxn>
                  <a:cxn ang="0">
                    <a:pos x="T12" y="T13"/>
                  </a:cxn>
                </a:cxnLst>
                <a:rect l="0" t="0" r="r" b="b"/>
                <a:pathLst>
                  <a:path w="27" h="15">
                    <a:moveTo>
                      <a:pt x="10" y="1"/>
                    </a:moveTo>
                    <a:cubicBezTo>
                      <a:pt x="8" y="1"/>
                      <a:pt x="5" y="1"/>
                      <a:pt x="2" y="2"/>
                    </a:cubicBezTo>
                    <a:cubicBezTo>
                      <a:pt x="1" y="2"/>
                      <a:pt x="0" y="4"/>
                      <a:pt x="1" y="5"/>
                    </a:cubicBezTo>
                    <a:cubicBezTo>
                      <a:pt x="6" y="12"/>
                      <a:pt x="12" y="15"/>
                      <a:pt x="20" y="12"/>
                    </a:cubicBezTo>
                    <a:cubicBezTo>
                      <a:pt x="22" y="11"/>
                      <a:pt x="23" y="11"/>
                      <a:pt x="25" y="10"/>
                    </a:cubicBezTo>
                    <a:cubicBezTo>
                      <a:pt x="26" y="10"/>
                      <a:pt x="27" y="7"/>
                      <a:pt x="26" y="6"/>
                    </a:cubicBezTo>
                    <a:cubicBezTo>
                      <a:pt x="22" y="1"/>
                      <a:pt x="17"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5" name="Freeform 313">
                <a:extLst>
                  <a:ext uri="{FF2B5EF4-FFF2-40B4-BE49-F238E27FC236}">
                    <a16:creationId xmlns:a16="http://schemas.microsoft.com/office/drawing/2014/main" id="{B37EA830-E0E4-4536-82D9-DD7988766D88}"/>
                  </a:ext>
                </a:extLst>
              </p:cNvPr>
              <p:cNvSpPr>
                <a:spLocks/>
              </p:cNvSpPr>
              <p:nvPr/>
            </p:nvSpPr>
            <p:spPr bwMode="auto">
              <a:xfrm>
                <a:off x="4156" y="3455"/>
                <a:ext cx="9" cy="11"/>
              </a:xfrm>
              <a:custGeom>
                <a:avLst/>
                <a:gdLst>
                  <a:gd name="T0" fmla="*/ 17 w 17"/>
                  <a:gd name="T1" fmla="*/ 13 h 21"/>
                  <a:gd name="T2" fmla="*/ 17 w 17"/>
                  <a:gd name="T3" fmla="*/ 9 h 21"/>
                  <a:gd name="T4" fmla="*/ 16 w 17"/>
                  <a:gd name="T5" fmla="*/ 7 h 21"/>
                  <a:gd name="T6" fmla="*/ 2 w 17"/>
                  <a:gd name="T7" fmla="*/ 0 h 21"/>
                  <a:gd name="T8" fmla="*/ 0 w 17"/>
                  <a:gd name="T9" fmla="*/ 1 h 21"/>
                  <a:gd name="T10" fmla="*/ 1 w 17"/>
                  <a:gd name="T11" fmla="*/ 17 h 21"/>
                  <a:gd name="T12" fmla="*/ 5 w 17"/>
                  <a:gd name="T13" fmla="*/ 20 h 21"/>
                  <a:gd name="T14" fmla="*/ 11 w 17"/>
                  <a:gd name="T15" fmla="*/ 19 h 21"/>
                  <a:gd name="T16" fmla="*/ 14 w 17"/>
                  <a:gd name="T17" fmla="*/ 16 h 21"/>
                  <a:gd name="T18" fmla="*/ 14 w 17"/>
                  <a:gd name="T19" fmla="*/ 16 h 21"/>
                  <a:gd name="T20" fmla="*/ 14 w 17"/>
                  <a:gd name="T21" fmla="*/ 16 h 21"/>
                  <a:gd name="T22" fmla="*/ 14 w 17"/>
                  <a:gd name="T23" fmla="*/ 16 h 21"/>
                  <a:gd name="T24" fmla="*/ 17 w 17"/>
                  <a:gd name="T25" fmla="*/ 1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21">
                    <a:moveTo>
                      <a:pt x="17" y="13"/>
                    </a:moveTo>
                    <a:cubicBezTo>
                      <a:pt x="17" y="12"/>
                      <a:pt x="17" y="11"/>
                      <a:pt x="17" y="9"/>
                    </a:cubicBezTo>
                    <a:cubicBezTo>
                      <a:pt x="17" y="8"/>
                      <a:pt x="17" y="7"/>
                      <a:pt x="16" y="7"/>
                    </a:cubicBezTo>
                    <a:cubicBezTo>
                      <a:pt x="12" y="3"/>
                      <a:pt x="7" y="2"/>
                      <a:pt x="2" y="0"/>
                    </a:cubicBezTo>
                    <a:cubicBezTo>
                      <a:pt x="1" y="0"/>
                      <a:pt x="0" y="1"/>
                      <a:pt x="0" y="1"/>
                    </a:cubicBezTo>
                    <a:cubicBezTo>
                      <a:pt x="1" y="7"/>
                      <a:pt x="1" y="12"/>
                      <a:pt x="1" y="17"/>
                    </a:cubicBezTo>
                    <a:cubicBezTo>
                      <a:pt x="1" y="19"/>
                      <a:pt x="3" y="19"/>
                      <a:pt x="5" y="20"/>
                    </a:cubicBezTo>
                    <a:cubicBezTo>
                      <a:pt x="7" y="21"/>
                      <a:pt x="9" y="21"/>
                      <a:pt x="11" y="19"/>
                    </a:cubicBezTo>
                    <a:cubicBezTo>
                      <a:pt x="12" y="18"/>
                      <a:pt x="13" y="17"/>
                      <a:pt x="14" y="16"/>
                    </a:cubicBezTo>
                    <a:cubicBezTo>
                      <a:pt x="14" y="16"/>
                      <a:pt x="14" y="16"/>
                      <a:pt x="14" y="16"/>
                    </a:cubicBezTo>
                    <a:cubicBezTo>
                      <a:pt x="14" y="16"/>
                      <a:pt x="14" y="16"/>
                      <a:pt x="14" y="16"/>
                    </a:cubicBezTo>
                    <a:cubicBezTo>
                      <a:pt x="14" y="16"/>
                      <a:pt x="14" y="16"/>
                      <a:pt x="14" y="16"/>
                    </a:cubicBezTo>
                    <a:cubicBezTo>
                      <a:pt x="15" y="15"/>
                      <a:pt x="16" y="14"/>
                      <a:pt x="17"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6" name="Freeform 314">
                <a:extLst>
                  <a:ext uri="{FF2B5EF4-FFF2-40B4-BE49-F238E27FC236}">
                    <a16:creationId xmlns:a16="http://schemas.microsoft.com/office/drawing/2014/main" id="{D26A0B46-7A5A-4415-927C-6E1FD279D6A0}"/>
                  </a:ext>
                </a:extLst>
              </p:cNvPr>
              <p:cNvSpPr>
                <a:spLocks/>
              </p:cNvSpPr>
              <p:nvPr/>
            </p:nvSpPr>
            <p:spPr bwMode="auto">
              <a:xfrm>
                <a:off x="2297" y="2932"/>
                <a:ext cx="10" cy="7"/>
              </a:xfrm>
              <a:custGeom>
                <a:avLst/>
                <a:gdLst>
                  <a:gd name="T0" fmla="*/ 14 w 20"/>
                  <a:gd name="T1" fmla="*/ 13 h 14"/>
                  <a:gd name="T2" fmla="*/ 20 w 20"/>
                  <a:gd name="T3" fmla="*/ 4 h 14"/>
                  <a:gd name="T4" fmla="*/ 14 w 20"/>
                  <a:gd name="T5" fmla="*/ 0 h 14"/>
                  <a:gd name="T6" fmla="*/ 1 w 20"/>
                  <a:gd name="T7" fmla="*/ 3 h 14"/>
                  <a:gd name="T8" fmla="*/ 0 w 20"/>
                  <a:gd name="T9" fmla="*/ 5 h 14"/>
                  <a:gd name="T10" fmla="*/ 2 w 20"/>
                  <a:gd name="T11" fmla="*/ 11 h 14"/>
                  <a:gd name="T12" fmla="*/ 14 w 20"/>
                  <a:gd name="T13" fmla="*/ 13 h 14"/>
                </a:gdLst>
                <a:ahLst/>
                <a:cxnLst>
                  <a:cxn ang="0">
                    <a:pos x="T0" y="T1"/>
                  </a:cxn>
                  <a:cxn ang="0">
                    <a:pos x="T2" y="T3"/>
                  </a:cxn>
                  <a:cxn ang="0">
                    <a:pos x="T4" y="T5"/>
                  </a:cxn>
                  <a:cxn ang="0">
                    <a:pos x="T6" y="T7"/>
                  </a:cxn>
                  <a:cxn ang="0">
                    <a:pos x="T8" y="T9"/>
                  </a:cxn>
                  <a:cxn ang="0">
                    <a:pos x="T10" y="T11"/>
                  </a:cxn>
                  <a:cxn ang="0">
                    <a:pos x="T12" y="T13"/>
                  </a:cxn>
                </a:cxnLst>
                <a:rect l="0" t="0" r="r" b="b"/>
                <a:pathLst>
                  <a:path w="20" h="14">
                    <a:moveTo>
                      <a:pt x="14" y="13"/>
                    </a:moveTo>
                    <a:cubicBezTo>
                      <a:pt x="18" y="13"/>
                      <a:pt x="20" y="8"/>
                      <a:pt x="20" y="4"/>
                    </a:cubicBezTo>
                    <a:cubicBezTo>
                      <a:pt x="19" y="3"/>
                      <a:pt x="16" y="0"/>
                      <a:pt x="14" y="0"/>
                    </a:cubicBezTo>
                    <a:cubicBezTo>
                      <a:pt x="10" y="1"/>
                      <a:pt x="6" y="2"/>
                      <a:pt x="1" y="3"/>
                    </a:cubicBezTo>
                    <a:cubicBezTo>
                      <a:pt x="0" y="3"/>
                      <a:pt x="0" y="4"/>
                      <a:pt x="0" y="5"/>
                    </a:cubicBezTo>
                    <a:cubicBezTo>
                      <a:pt x="0" y="7"/>
                      <a:pt x="0" y="9"/>
                      <a:pt x="2" y="11"/>
                    </a:cubicBezTo>
                    <a:cubicBezTo>
                      <a:pt x="6" y="14"/>
                      <a:pt x="10" y="14"/>
                      <a:pt x="14"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7" name="Freeform 315">
                <a:extLst>
                  <a:ext uri="{FF2B5EF4-FFF2-40B4-BE49-F238E27FC236}">
                    <a16:creationId xmlns:a16="http://schemas.microsoft.com/office/drawing/2014/main" id="{A81B945C-DDBF-4D69-8342-F2A2BDF98BCA}"/>
                  </a:ext>
                </a:extLst>
              </p:cNvPr>
              <p:cNvSpPr>
                <a:spLocks/>
              </p:cNvSpPr>
              <p:nvPr/>
            </p:nvSpPr>
            <p:spPr bwMode="auto">
              <a:xfrm>
                <a:off x="3662" y="2859"/>
                <a:ext cx="10" cy="9"/>
              </a:xfrm>
              <a:custGeom>
                <a:avLst/>
                <a:gdLst>
                  <a:gd name="T0" fmla="*/ 5 w 19"/>
                  <a:gd name="T1" fmla="*/ 16 h 18"/>
                  <a:gd name="T2" fmla="*/ 18 w 19"/>
                  <a:gd name="T3" fmla="*/ 11 h 18"/>
                  <a:gd name="T4" fmla="*/ 19 w 19"/>
                  <a:gd name="T5" fmla="*/ 9 h 18"/>
                  <a:gd name="T6" fmla="*/ 11 w 19"/>
                  <a:gd name="T7" fmla="*/ 0 h 18"/>
                  <a:gd name="T8" fmla="*/ 8 w 19"/>
                  <a:gd name="T9" fmla="*/ 0 h 18"/>
                  <a:gd name="T10" fmla="*/ 2 w 19"/>
                  <a:gd name="T11" fmla="*/ 12 h 18"/>
                  <a:gd name="T12" fmla="*/ 5 w 19"/>
                  <a:gd name="T13" fmla="*/ 16 h 18"/>
                </a:gdLst>
                <a:ahLst/>
                <a:cxnLst>
                  <a:cxn ang="0">
                    <a:pos x="T0" y="T1"/>
                  </a:cxn>
                  <a:cxn ang="0">
                    <a:pos x="T2" y="T3"/>
                  </a:cxn>
                  <a:cxn ang="0">
                    <a:pos x="T4" y="T5"/>
                  </a:cxn>
                  <a:cxn ang="0">
                    <a:pos x="T6" y="T7"/>
                  </a:cxn>
                  <a:cxn ang="0">
                    <a:pos x="T8" y="T9"/>
                  </a:cxn>
                  <a:cxn ang="0">
                    <a:pos x="T10" y="T11"/>
                  </a:cxn>
                  <a:cxn ang="0">
                    <a:pos x="T12" y="T13"/>
                  </a:cxn>
                </a:cxnLst>
                <a:rect l="0" t="0" r="r" b="b"/>
                <a:pathLst>
                  <a:path w="19" h="18">
                    <a:moveTo>
                      <a:pt x="5" y="16"/>
                    </a:moveTo>
                    <a:cubicBezTo>
                      <a:pt x="9" y="18"/>
                      <a:pt x="16" y="16"/>
                      <a:pt x="18" y="11"/>
                    </a:cubicBezTo>
                    <a:cubicBezTo>
                      <a:pt x="19" y="10"/>
                      <a:pt x="18" y="10"/>
                      <a:pt x="19" y="9"/>
                    </a:cubicBezTo>
                    <a:cubicBezTo>
                      <a:pt x="17" y="5"/>
                      <a:pt x="15" y="3"/>
                      <a:pt x="11" y="0"/>
                    </a:cubicBezTo>
                    <a:cubicBezTo>
                      <a:pt x="11" y="0"/>
                      <a:pt x="9" y="0"/>
                      <a:pt x="8" y="0"/>
                    </a:cubicBezTo>
                    <a:cubicBezTo>
                      <a:pt x="2" y="1"/>
                      <a:pt x="0" y="5"/>
                      <a:pt x="2" y="12"/>
                    </a:cubicBezTo>
                    <a:cubicBezTo>
                      <a:pt x="3" y="13"/>
                      <a:pt x="4" y="15"/>
                      <a:pt x="5"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8" name="Freeform 316">
                <a:extLst>
                  <a:ext uri="{FF2B5EF4-FFF2-40B4-BE49-F238E27FC236}">
                    <a16:creationId xmlns:a16="http://schemas.microsoft.com/office/drawing/2014/main" id="{2666B1B5-187F-4BA1-8827-1F56C10D6662}"/>
                  </a:ext>
                </a:extLst>
              </p:cNvPr>
              <p:cNvSpPr>
                <a:spLocks/>
              </p:cNvSpPr>
              <p:nvPr/>
            </p:nvSpPr>
            <p:spPr bwMode="auto">
              <a:xfrm>
                <a:off x="3464" y="3282"/>
                <a:ext cx="16" cy="6"/>
              </a:xfrm>
              <a:custGeom>
                <a:avLst/>
                <a:gdLst>
                  <a:gd name="T0" fmla="*/ 5 w 33"/>
                  <a:gd name="T1" fmla="*/ 0 h 11"/>
                  <a:gd name="T2" fmla="*/ 2 w 33"/>
                  <a:gd name="T3" fmla="*/ 1 h 11"/>
                  <a:gd name="T4" fmla="*/ 0 w 33"/>
                  <a:gd name="T5" fmla="*/ 4 h 11"/>
                  <a:gd name="T6" fmla="*/ 1 w 33"/>
                  <a:gd name="T7" fmla="*/ 7 h 11"/>
                  <a:gd name="T8" fmla="*/ 17 w 33"/>
                  <a:gd name="T9" fmla="*/ 11 h 11"/>
                  <a:gd name="T10" fmla="*/ 18 w 33"/>
                  <a:gd name="T11" fmla="*/ 11 h 11"/>
                  <a:gd name="T12" fmla="*/ 31 w 33"/>
                  <a:gd name="T13" fmla="*/ 9 h 11"/>
                  <a:gd name="T14" fmla="*/ 33 w 33"/>
                  <a:gd name="T15" fmla="*/ 8 h 11"/>
                  <a:gd name="T16" fmla="*/ 32 w 33"/>
                  <a:gd name="T17" fmla="*/ 5 h 11"/>
                  <a:gd name="T18" fmla="*/ 19 w 33"/>
                  <a:gd name="T19" fmla="*/ 1 h 11"/>
                  <a:gd name="T20" fmla="*/ 5 w 33"/>
                  <a:gd name="T21"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11">
                    <a:moveTo>
                      <a:pt x="5" y="0"/>
                    </a:moveTo>
                    <a:cubicBezTo>
                      <a:pt x="4" y="0"/>
                      <a:pt x="3" y="1"/>
                      <a:pt x="2" y="1"/>
                    </a:cubicBezTo>
                    <a:cubicBezTo>
                      <a:pt x="1" y="2"/>
                      <a:pt x="0" y="3"/>
                      <a:pt x="0" y="4"/>
                    </a:cubicBezTo>
                    <a:cubicBezTo>
                      <a:pt x="0" y="5"/>
                      <a:pt x="0" y="6"/>
                      <a:pt x="1" y="7"/>
                    </a:cubicBezTo>
                    <a:cubicBezTo>
                      <a:pt x="6" y="8"/>
                      <a:pt x="12" y="9"/>
                      <a:pt x="17" y="11"/>
                    </a:cubicBezTo>
                    <a:cubicBezTo>
                      <a:pt x="17" y="11"/>
                      <a:pt x="18" y="11"/>
                      <a:pt x="18" y="11"/>
                    </a:cubicBezTo>
                    <a:cubicBezTo>
                      <a:pt x="23" y="10"/>
                      <a:pt x="27" y="9"/>
                      <a:pt x="31" y="9"/>
                    </a:cubicBezTo>
                    <a:cubicBezTo>
                      <a:pt x="32" y="9"/>
                      <a:pt x="33" y="8"/>
                      <a:pt x="33" y="8"/>
                    </a:cubicBezTo>
                    <a:cubicBezTo>
                      <a:pt x="32" y="7"/>
                      <a:pt x="32" y="6"/>
                      <a:pt x="32" y="5"/>
                    </a:cubicBezTo>
                    <a:cubicBezTo>
                      <a:pt x="28" y="2"/>
                      <a:pt x="24" y="1"/>
                      <a:pt x="19" y="1"/>
                    </a:cubicBezTo>
                    <a:cubicBezTo>
                      <a:pt x="14" y="1"/>
                      <a:pt x="10"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9" name="Freeform 317">
                <a:extLst>
                  <a:ext uri="{FF2B5EF4-FFF2-40B4-BE49-F238E27FC236}">
                    <a16:creationId xmlns:a16="http://schemas.microsoft.com/office/drawing/2014/main" id="{43B779BF-4DAF-435C-9F8F-0E38B058739C}"/>
                  </a:ext>
                </a:extLst>
              </p:cNvPr>
              <p:cNvSpPr>
                <a:spLocks/>
              </p:cNvSpPr>
              <p:nvPr/>
            </p:nvSpPr>
            <p:spPr bwMode="auto">
              <a:xfrm>
                <a:off x="2847" y="3409"/>
                <a:ext cx="12" cy="6"/>
              </a:xfrm>
              <a:custGeom>
                <a:avLst/>
                <a:gdLst>
                  <a:gd name="T0" fmla="*/ 19 w 23"/>
                  <a:gd name="T1" fmla="*/ 1 h 11"/>
                  <a:gd name="T2" fmla="*/ 12 w 23"/>
                  <a:gd name="T3" fmla="*/ 0 h 11"/>
                  <a:gd name="T4" fmla="*/ 3 w 23"/>
                  <a:gd name="T5" fmla="*/ 1 h 11"/>
                  <a:gd name="T6" fmla="*/ 0 w 23"/>
                  <a:gd name="T7" fmla="*/ 5 h 11"/>
                  <a:gd name="T8" fmla="*/ 2 w 23"/>
                  <a:gd name="T9" fmla="*/ 9 h 11"/>
                  <a:gd name="T10" fmla="*/ 5 w 23"/>
                  <a:gd name="T11" fmla="*/ 10 h 11"/>
                  <a:gd name="T12" fmla="*/ 22 w 23"/>
                  <a:gd name="T13" fmla="*/ 7 h 11"/>
                  <a:gd name="T14" fmla="*/ 23 w 23"/>
                  <a:gd name="T15" fmla="*/ 4 h 11"/>
                  <a:gd name="T16" fmla="*/ 19 w 23"/>
                  <a:gd name="T17"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1">
                    <a:moveTo>
                      <a:pt x="19" y="1"/>
                    </a:moveTo>
                    <a:cubicBezTo>
                      <a:pt x="17" y="0"/>
                      <a:pt x="15" y="0"/>
                      <a:pt x="12" y="0"/>
                    </a:cubicBezTo>
                    <a:cubicBezTo>
                      <a:pt x="9" y="0"/>
                      <a:pt x="6" y="0"/>
                      <a:pt x="3" y="1"/>
                    </a:cubicBezTo>
                    <a:cubicBezTo>
                      <a:pt x="2" y="2"/>
                      <a:pt x="1" y="4"/>
                      <a:pt x="0" y="5"/>
                    </a:cubicBezTo>
                    <a:cubicBezTo>
                      <a:pt x="0" y="6"/>
                      <a:pt x="1" y="8"/>
                      <a:pt x="2" y="9"/>
                    </a:cubicBezTo>
                    <a:cubicBezTo>
                      <a:pt x="3" y="9"/>
                      <a:pt x="4" y="10"/>
                      <a:pt x="5" y="10"/>
                    </a:cubicBezTo>
                    <a:cubicBezTo>
                      <a:pt x="11" y="11"/>
                      <a:pt x="17" y="10"/>
                      <a:pt x="22" y="7"/>
                    </a:cubicBezTo>
                    <a:cubicBezTo>
                      <a:pt x="23" y="6"/>
                      <a:pt x="23" y="5"/>
                      <a:pt x="23" y="4"/>
                    </a:cubicBezTo>
                    <a:cubicBezTo>
                      <a:pt x="21" y="3"/>
                      <a:pt x="20" y="1"/>
                      <a:pt x="1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0" name="Freeform 318">
                <a:extLst>
                  <a:ext uri="{FF2B5EF4-FFF2-40B4-BE49-F238E27FC236}">
                    <a16:creationId xmlns:a16="http://schemas.microsoft.com/office/drawing/2014/main" id="{52EE1771-F766-4F67-93CA-44BD07DFB582}"/>
                  </a:ext>
                </a:extLst>
              </p:cNvPr>
              <p:cNvSpPr>
                <a:spLocks/>
              </p:cNvSpPr>
              <p:nvPr/>
            </p:nvSpPr>
            <p:spPr bwMode="auto">
              <a:xfrm>
                <a:off x="4145" y="3443"/>
                <a:ext cx="8" cy="10"/>
              </a:xfrm>
              <a:custGeom>
                <a:avLst/>
                <a:gdLst>
                  <a:gd name="T0" fmla="*/ 2 w 16"/>
                  <a:gd name="T1" fmla="*/ 2 h 21"/>
                  <a:gd name="T2" fmla="*/ 0 w 16"/>
                  <a:gd name="T3" fmla="*/ 4 h 21"/>
                  <a:gd name="T4" fmla="*/ 7 w 16"/>
                  <a:gd name="T5" fmla="*/ 19 h 21"/>
                  <a:gd name="T6" fmla="*/ 14 w 16"/>
                  <a:gd name="T7" fmla="*/ 18 h 21"/>
                  <a:gd name="T8" fmla="*/ 14 w 16"/>
                  <a:gd name="T9" fmla="*/ 8 h 21"/>
                  <a:gd name="T10" fmla="*/ 9 w 16"/>
                  <a:gd name="T11" fmla="*/ 1 h 21"/>
                  <a:gd name="T12" fmla="*/ 2 w 16"/>
                  <a:gd name="T13" fmla="*/ 2 h 21"/>
                </a:gdLst>
                <a:ahLst/>
                <a:cxnLst>
                  <a:cxn ang="0">
                    <a:pos x="T0" y="T1"/>
                  </a:cxn>
                  <a:cxn ang="0">
                    <a:pos x="T2" y="T3"/>
                  </a:cxn>
                  <a:cxn ang="0">
                    <a:pos x="T4" y="T5"/>
                  </a:cxn>
                  <a:cxn ang="0">
                    <a:pos x="T6" y="T7"/>
                  </a:cxn>
                  <a:cxn ang="0">
                    <a:pos x="T8" y="T9"/>
                  </a:cxn>
                  <a:cxn ang="0">
                    <a:pos x="T10" y="T11"/>
                  </a:cxn>
                  <a:cxn ang="0">
                    <a:pos x="T12" y="T13"/>
                  </a:cxn>
                </a:cxnLst>
                <a:rect l="0" t="0" r="r" b="b"/>
                <a:pathLst>
                  <a:path w="16" h="21">
                    <a:moveTo>
                      <a:pt x="2" y="2"/>
                    </a:moveTo>
                    <a:cubicBezTo>
                      <a:pt x="1" y="2"/>
                      <a:pt x="0" y="4"/>
                      <a:pt x="0" y="4"/>
                    </a:cubicBezTo>
                    <a:cubicBezTo>
                      <a:pt x="2" y="9"/>
                      <a:pt x="4" y="15"/>
                      <a:pt x="7" y="19"/>
                    </a:cubicBezTo>
                    <a:cubicBezTo>
                      <a:pt x="9" y="21"/>
                      <a:pt x="13" y="21"/>
                      <a:pt x="14" y="18"/>
                    </a:cubicBezTo>
                    <a:cubicBezTo>
                      <a:pt x="16" y="15"/>
                      <a:pt x="16" y="11"/>
                      <a:pt x="14" y="8"/>
                    </a:cubicBezTo>
                    <a:cubicBezTo>
                      <a:pt x="13" y="5"/>
                      <a:pt x="11" y="3"/>
                      <a:pt x="9" y="1"/>
                    </a:cubicBezTo>
                    <a:cubicBezTo>
                      <a:pt x="7" y="1"/>
                      <a:pt x="4" y="0"/>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1" name="Freeform 319">
                <a:extLst>
                  <a:ext uri="{FF2B5EF4-FFF2-40B4-BE49-F238E27FC236}">
                    <a16:creationId xmlns:a16="http://schemas.microsoft.com/office/drawing/2014/main" id="{8FC98284-EB3D-423D-B427-14372A5EFE09}"/>
                  </a:ext>
                </a:extLst>
              </p:cNvPr>
              <p:cNvSpPr>
                <a:spLocks/>
              </p:cNvSpPr>
              <p:nvPr/>
            </p:nvSpPr>
            <p:spPr bwMode="auto">
              <a:xfrm>
                <a:off x="4136" y="3610"/>
                <a:ext cx="12" cy="7"/>
              </a:xfrm>
              <a:custGeom>
                <a:avLst/>
                <a:gdLst>
                  <a:gd name="T0" fmla="*/ 1 w 24"/>
                  <a:gd name="T1" fmla="*/ 7 h 15"/>
                  <a:gd name="T2" fmla="*/ 16 w 24"/>
                  <a:gd name="T3" fmla="*/ 14 h 15"/>
                  <a:gd name="T4" fmla="*/ 21 w 24"/>
                  <a:gd name="T5" fmla="*/ 14 h 15"/>
                  <a:gd name="T6" fmla="*/ 23 w 24"/>
                  <a:gd name="T7" fmla="*/ 9 h 15"/>
                  <a:gd name="T8" fmla="*/ 22 w 24"/>
                  <a:gd name="T9" fmla="*/ 6 h 15"/>
                  <a:gd name="T10" fmla="*/ 5 w 24"/>
                  <a:gd name="T11" fmla="*/ 0 h 15"/>
                  <a:gd name="T12" fmla="*/ 2 w 24"/>
                  <a:gd name="T13" fmla="*/ 1 h 15"/>
                  <a:gd name="T14" fmla="*/ 0 w 24"/>
                  <a:gd name="T15" fmla="*/ 4 h 15"/>
                  <a:gd name="T16" fmla="*/ 1 w 24"/>
                  <a:gd name="T17" fmla="*/ 7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5">
                    <a:moveTo>
                      <a:pt x="1" y="7"/>
                    </a:moveTo>
                    <a:cubicBezTo>
                      <a:pt x="7" y="8"/>
                      <a:pt x="11" y="12"/>
                      <a:pt x="16" y="14"/>
                    </a:cubicBezTo>
                    <a:cubicBezTo>
                      <a:pt x="17" y="15"/>
                      <a:pt x="19" y="14"/>
                      <a:pt x="21" y="14"/>
                    </a:cubicBezTo>
                    <a:cubicBezTo>
                      <a:pt x="23" y="14"/>
                      <a:pt x="24" y="11"/>
                      <a:pt x="23" y="9"/>
                    </a:cubicBezTo>
                    <a:cubicBezTo>
                      <a:pt x="23" y="8"/>
                      <a:pt x="22" y="7"/>
                      <a:pt x="22" y="6"/>
                    </a:cubicBezTo>
                    <a:cubicBezTo>
                      <a:pt x="18" y="2"/>
                      <a:pt x="12" y="0"/>
                      <a:pt x="5" y="0"/>
                    </a:cubicBezTo>
                    <a:cubicBezTo>
                      <a:pt x="5" y="1"/>
                      <a:pt x="3" y="1"/>
                      <a:pt x="2" y="1"/>
                    </a:cubicBezTo>
                    <a:cubicBezTo>
                      <a:pt x="1" y="2"/>
                      <a:pt x="1" y="3"/>
                      <a:pt x="0" y="4"/>
                    </a:cubicBezTo>
                    <a:cubicBezTo>
                      <a:pt x="0" y="5"/>
                      <a:pt x="1" y="7"/>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2" name="Freeform 320">
                <a:extLst>
                  <a:ext uri="{FF2B5EF4-FFF2-40B4-BE49-F238E27FC236}">
                    <a16:creationId xmlns:a16="http://schemas.microsoft.com/office/drawing/2014/main" id="{54A00CE5-8538-4691-8AB3-7653F6577C3C}"/>
                  </a:ext>
                </a:extLst>
              </p:cNvPr>
              <p:cNvSpPr>
                <a:spLocks/>
              </p:cNvSpPr>
              <p:nvPr/>
            </p:nvSpPr>
            <p:spPr bwMode="auto">
              <a:xfrm>
                <a:off x="2807" y="2741"/>
                <a:ext cx="5" cy="13"/>
              </a:xfrm>
              <a:custGeom>
                <a:avLst/>
                <a:gdLst>
                  <a:gd name="T0" fmla="*/ 3 w 11"/>
                  <a:gd name="T1" fmla="*/ 25 h 26"/>
                  <a:gd name="T2" fmla="*/ 7 w 11"/>
                  <a:gd name="T3" fmla="*/ 24 h 26"/>
                  <a:gd name="T4" fmla="*/ 11 w 11"/>
                  <a:gd name="T5" fmla="*/ 6 h 26"/>
                  <a:gd name="T6" fmla="*/ 11 w 11"/>
                  <a:gd name="T7" fmla="*/ 2 h 26"/>
                  <a:gd name="T8" fmla="*/ 9 w 11"/>
                  <a:gd name="T9" fmla="*/ 0 h 26"/>
                  <a:gd name="T10" fmla="*/ 6 w 11"/>
                  <a:gd name="T11" fmla="*/ 1 h 26"/>
                  <a:gd name="T12" fmla="*/ 0 w 11"/>
                  <a:gd name="T13" fmla="*/ 14 h 26"/>
                  <a:gd name="T14" fmla="*/ 0 w 11"/>
                  <a:gd name="T15" fmla="*/ 21 h 26"/>
                  <a:gd name="T16" fmla="*/ 3 w 11"/>
                  <a:gd name="T17" fmla="*/ 2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6">
                    <a:moveTo>
                      <a:pt x="3" y="25"/>
                    </a:moveTo>
                    <a:cubicBezTo>
                      <a:pt x="4" y="26"/>
                      <a:pt x="6" y="25"/>
                      <a:pt x="7" y="24"/>
                    </a:cubicBezTo>
                    <a:cubicBezTo>
                      <a:pt x="10" y="19"/>
                      <a:pt x="10" y="13"/>
                      <a:pt x="11" y="6"/>
                    </a:cubicBezTo>
                    <a:cubicBezTo>
                      <a:pt x="11" y="5"/>
                      <a:pt x="11" y="3"/>
                      <a:pt x="11" y="2"/>
                    </a:cubicBezTo>
                    <a:cubicBezTo>
                      <a:pt x="11" y="1"/>
                      <a:pt x="10" y="0"/>
                      <a:pt x="9" y="0"/>
                    </a:cubicBezTo>
                    <a:cubicBezTo>
                      <a:pt x="8" y="0"/>
                      <a:pt x="7" y="0"/>
                      <a:pt x="6" y="1"/>
                    </a:cubicBezTo>
                    <a:cubicBezTo>
                      <a:pt x="4" y="6"/>
                      <a:pt x="2" y="10"/>
                      <a:pt x="0" y="14"/>
                    </a:cubicBezTo>
                    <a:cubicBezTo>
                      <a:pt x="0" y="16"/>
                      <a:pt x="0" y="19"/>
                      <a:pt x="0" y="21"/>
                    </a:cubicBezTo>
                    <a:cubicBezTo>
                      <a:pt x="0" y="22"/>
                      <a:pt x="2" y="23"/>
                      <a:pt x="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3" name="Freeform 321">
                <a:extLst>
                  <a:ext uri="{FF2B5EF4-FFF2-40B4-BE49-F238E27FC236}">
                    <a16:creationId xmlns:a16="http://schemas.microsoft.com/office/drawing/2014/main" id="{3EF5F956-7758-4482-9DAD-7F596416D9F9}"/>
                  </a:ext>
                </a:extLst>
              </p:cNvPr>
              <p:cNvSpPr>
                <a:spLocks/>
              </p:cNvSpPr>
              <p:nvPr/>
            </p:nvSpPr>
            <p:spPr bwMode="auto">
              <a:xfrm>
                <a:off x="4387" y="3582"/>
                <a:ext cx="9" cy="10"/>
              </a:xfrm>
              <a:custGeom>
                <a:avLst/>
                <a:gdLst>
                  <a:gd name="T0" fmla="*/ 4 w 18"/>
                  <a:gd name="T1" fmla="*/ 0 h 19"/>
                  <a:gd name="T2" fmla="*/ 2 w 18"/>
                  <a:gd name="T3" fmla="*/ 0 h 19"/>
                  <a:gd name="T4" fmla="*/ 1 w 18"/>
                  <a:gd name="T5" fmla="*/ 4 h 19"/>
                  <a:gd name="T6" fmla="*/ 7 w 18"/>
                  <a:gd name="T7" fmla="*/ 17 h 19"/>
                  <a:gd name="T8" fmla="*/ 15 w 18"/>
                  <a:gd name="T9" fmla="*/ 17 h 19"/>
                  <a:gd name="T10" fmla="*/ 16 w 18"/>
                  <a:gd name="T11" fmla="*/ 10 h 19"/>
                  <a:gd name="T12" fmla="*/ 4 w 18"/>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8" h="19">
                    <a:moveTo>
                      <a:pt x="4" y="0"/>
                    </a:moveTo>
                    <a:cubicBezTo>
                      <a:pt x="3" y="0"/>
                      <a:pt x="3" y="0"/>
                      <a:pt x="2" y="0"/>
                    </a:cubicBezTo>
                    <a:cubicBezTo>
                      <a:pt x="1" y="1"/>
                      <a:pt x="0" y="3"/>
                      <a:pt x="1" y="4"/>
                    </a:cubicBezTo>
                    <a:cubicBezTo>
                      <a:pt x="1" y="10"/>
                      <a:pt x="5" y="13"/>
                      <a:pt x="7" y="17"/>
                    </a:cubicBezTo>
                    <a:cubicBezTo>
                      <a:pt x="9" y="19"/>
                      <a:pt x="13" y="19"/>
                      <a:pt x="15" y="17"/>
                    </a:cubicBezTo>
                    <a:cubicBezTo>
                      <a:pt x="17" y="16"/>
                      <a:pt x="18" y="12"/>
                      <a:pt x="16" y="10"/>
                    </a:cubicBezTo>
                    <a:cubicBezTo>
                      <a:pt x="13" y="6"/>
                      <a:pt x="8" y="3"/>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4" name="Freeform 322">
                <a:extLst>
                  <a:ext uri="{FF2B5EF4-FFF2-40B4-BE49-F238E27FC236}">
                    <a16:creationId xmlns:a16="http://schemas.microsoft.com/office/drawing/2014/main" id="{17AC6A05-2D25-489D-90B6-93EB2E238450}"/>
                  </a:ext>
                </a:extLst>
              </p:cNvPr>
              <p:cNvSpPr>
                <a:spLocks/>
              </p:cNvSpPr>
              <p:nvPr/>
            </p:nvSpPr>
            <p:spPr bwMode="auto">
              <a:xfrm>
                <a:off x="2831" y="3004"/>
                <a:ext cx="8" cy="10"/>
              </a:xfrm>
              <a:custGeom>
                <a:avLst/>
                <a:gdLst>
                  <a:gd name="T0" fmla="*/ 8 w 16"/>
                  <a:gd name="T1" fmla="*/ 2 h 20"/>
                  <a:gd name="T2" fmla="*/ 2 w 16"/>
                  <a:gd name="T3" fmla="*/ 17 h 20"/>
                  <a:gd name="T4" fmla="*/ 5 w 16"/>
                  <a:gd name="T5" fmla="*/ 20 h 20"/>
                  <a:gd name="T6" fmla="*/ 8 w 16"/>
                  <a:gd name="T7" fmla="*/ 19 h 20"/>
                  <a:gd name="T8" fmla="*/ 14 w 16"/>
                  <a:gd name="T9" fmla="*/ 11 h 20"/>
                  <a:gd name="T10" fmla="*/ 15 w 16"/>
                  <a:gd name="T11" fmla="*/ 8 h 20"/>
                  <a:gd name="T12" fmla="*/ 14 w 16"/>
                  <a:gd name="T13" fmla="*/ 2 h 20"/>
                  <a:gd name="T14" fmla="*/ 8 w 16"/>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20">
                    <a:moveTo>
                      <a:pt x="8" y="2"/>
                    </a:moveTo>
                    <a:cubicBezTo>
                      <a:pt x="3" y="5"/>
                      <a:pt x="0" y="11"/>
                      <a:pt x="2" y="17"/>
                    </a:cubicBezTo>
                    <a:cubicBezTo>
                      <a:pt x="3" y="18"/>
                      <a:pt x="4" y="19"/>
                      <a:pt x="5" y="20"/>
                    </a:cubicBezTo>
                    <a:cubicBezTo>
                      <a:pt x="7" y="19"/>
                      <a:pt x="8" y="19"/>
                      <a:pt x="8" y="19"/>
                    </a:cubicBezTo>
                    <a:cubicBezTo>
                      <a:pt x="10" y="16"/>
                      <a:pt x="12" y="14"/>
                      <a:pt x="14" y="11"/>
                    </a:cubicBezTo>
                    <a:cubicBezTo>
                      <a:pt x="15" y="10"/>
                      <a:pt x="15" y="9"/>
                      <a:pt x="15" y="8"/>
                    </a:cubicBezTo>
                    <a:cubicBezTo>
                      <a:pt x="16" y="6"/>
                      <a:pt x="16" y="3"/>
                      <a:pt x="14" y="2"/>
                    </a:cubicBezTo>
                    <a:cubicBezTo>
                      <a:pt x="12" y="1"/>
                      <a:pt x="10" y="0"/>
                      <a:pt x="8"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5" name="Freeform 323">
                <a:extLst>
                  <a:ext uri="{FF2B5EF4-FFF2-40B4-BE49-F238E27FC236}">
                    <a16:creationId xmlns:a16="http://schemas.microsoft.com/office/drawing/2014/main" id="{312C127D-1406-4516-B7FF-AE965D7A7FD8}"/>
                  </a:ext>
                </a:extLst>
              </p:cNvPr>
              <p:cNvSpPr>
                <a:spLocks/>
              </p:cNvSpPr>
              <p:nvPr/>
            </p:nvSpPr>
            <p:spPr bwMode="auto">
              <a:xfrm>
                <a:off x="4303" y="2952"/>
                <a:ext cx="8" cy="11"/>
              </a:xfrm>
              <a:custGeom>
                <a:avLst/>
                <a:gdLst>
                  <a:gd name="T0" fmla="*/ 7 w 15"/>
                  <a:gd name="T1" fmla="*/ 0 h 22"/>
                  <a:gd name="T2" fmla="*/ 3 w 15"/>
                  <a:gd name="T3" fmla="*/ 4 h 22"/>
                  <a:gd name="T4" fmla="*/ 1 w 15"/>
                  <a:gd name="T5" fmla="*/ 11 h 22"/>
                  <a:gd name="T6" fmla="*/ 5 w 15"/>
                  <a:gd name="T7" fmla="*/ 22 h 22"/>
                  <a:gd name="T8" fmla="*/ 6 w 15"/>
                  <a:gd name="T9" fmla="*/ 22 h 22"/>
                  <a:gd name="T10" fmla="*/ 7 w 15"/>
                  <a:gd name="T11" fmla="*/ 21 h 22"/>
                  <a:gd name="T12" fmla="*/ 13 w 15"/>
                  <a:gd name="T13" fmla="*/ 10 h 22"/>
                  <a:gd name="T14" fmla="*/ 12 w 15"/>
                  <a:gd name="T15" fmla="*/ 1 h 22"/>
                  <a:gd name="T16" fmla="*/ 7 w 15"/>
                  <a:gd name="T1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22">
                    <a:moveTo>
                      <a:pt x="7" y="0"/>
                    </a:moveTo>
                    <a:cubicBezTo>
                      <a:pt x="6" y="1"/>
                      <a:pt x="4" y="2"/>
                      <a:pt x="3" y="4"/>
                    </a:cubicBezTo>
                    <a:cubicBezTo>
                      <a:pt x="1" y="6"/>
                      <a:pt x="0" y="8"/>
                      <a:pt x="1" y="11"/>
                    </a:cubicBezTo>
                    <a:cubicBezTo>
                      <a:pt x="2" y="15"/>
                      <a:pt x="4" y="18"/>
                      <a:pt x="5" y="22"/>
                    </a:cubicBezTo>
                    <a:cubicBezTo>
                      <a:pt x="5" y="22"/>
                      <a:pt x="5" y="22"/>
                      <a:pt x="6" y="22"/>
                    </a:cubicBezTo>
                    <a:cubicBezTo>
                      <a:pt x="6" y="22"/>
                      <a:pt x="7" y="22"/>
                      <a:pt x="7" y="21"/>
                    </a:cubicBezTo>
                    <a:cubicBezTo>
                      <a:pt x="8" y="17"/>
                      <a:pt x="11" y="14"/>
                      <a:pt x="13" y="10"/>
                    </a:cubicBezTo>
                    <a:cubicBezTo>
                      <a:pt x="15" y="7"/>
                      <a:pt x="14" y="4"/>
                      <a:pt x="12" y="1"/>
                    </a:cubicBezTo>
                    <a:cubicBezTo>
                      <a:pt x="10" y="0"/>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6" name="Oval 324">
                <a:extLst>
                  <a:ext uri="{FF2B5EF4-FFF2-40B4-BE49-F238E27FC236}">
                    <a16:creationId xmlns:a16="http://schemas.microsoft.com/office/drawing/2014/main" id="{D4288056-A4BE-4214-A1AD-02CDBFBFB19E}"/>
                  </a:ext>
                </a:extLst>
              </p:cNvPr>
              <p:cNvSpPr>
                <a:spLocks noChangeArrowheads="1"/>
              </p:cNvSpPr>
              <p:nvPr/>
            </p:nvSpPr>
            <p:spPr bwMode="auto">
              <a:xfrm>
                <a:off x="2896" y="3184"/>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7" name="Freeform 325">
                <a:extLst>
                  <a:ext uri="{FF2B5EF4-FFF2-40B4-BE49-F238E27FC236}">
                    <a16:creationId xmlns:a16="http://schemas.microsoft.com/office/drawing/2014/main" id="{2F789185-45DC-4C9E-80CA-A4BB53EDCBD5}"/>
                  </a:ext>
                </a:extLst>
              </p:cNvPr>
              <p:cNvSpPr>
                <a:spLocks/>
              </p:cNvSpPr>
              <p:nvPr/>
            </p:nvSpPr>
            <p:spPr bwMode="auto">
              <a:xfrm>
                <a:off x="2893" y="3178"/>
                <a:ext cx="13" cy="9"/>
              </a:xfrm>
              <a:custGeom>
                <a:avLst/>
                <a:gdLst>
                  <a:gd name="T0" fmla="*/ 16 w 24"/>
                  <a:gd name="T1" fmla="*/ 18 h 18"/>
                  <a:gd name="T2" fmla="*/ 22 w 24"/>
                  <a:gd name="T3" fmla="*/ 18 h 18"/>
                  <a:gd name="T4" fmla="*/ 16 w 24"/>
                  <a:gd name="T5" fmla="*/ 7 h 18"/>
                  <a:gd name="T6" fmla="*/ 3 w 24"/>
                  <a:gd name="T7" fmla="*/ 0 h 18"/>
                  <a:gd name="T8" fmla="*/ 1 w 24"/>
                  <a:gd name="T9" fmla="*/ 1 h 18"/>
                  <a:gd name="T10" fmla="*/ 1 w 24"/>
                  <a:gd name="T11" fmla="*/ 2 h 18"/>
                  <a:gd name="T12" fmla="*/ 6 w 24"/>
                  <a:gd name="T13" fmla="*/ 12 h 18"/>
                  <a:gd name="T14" fmla="*/ 11 w 24"/>
                  <a:gd name="T15" fmla="*/ 13 h 18"/>
                  <a:gd name="T16" fmla="*/ 16 w 24"/>
                  <a:gd name="T17"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8">
                    <a:moveTo>
                      <a:pt x="16" y="18"/>
                    </a:moveTo>
                    <a:cubicBezTo>
                      <a:pt x="18" y="18"/>
                      <a:pt x="20" y="18"/>
                      <a:pt x="22" y="18"/>
                    </a:cubicBezTo>
                    <a:cubicBezTo>
                      <a:pt x="23" y="8"/>
                      <a:pt x="24" y="11"/>
                      <a:pt x="16" y="7"/>
                    </a:cubicBezTo>
                    <a:cubicBezTo>
                      <a:pt x="11" y="5"/>
                      <a:pt x="7" y="4"/>
                      <a:pt x="3" y="0"/>
                    </a:cubicBezTo>
                    <a:cubicBezTo>
                      <a:pt x="3" y="0"/>
                      <a:pt x="2" y="0"/>
                      <a:pt x="1" y="1"/>
                    </a:cubicBezTo>
                    <a:cubicBezTo>
                      <a:pt x="0" y="1"/>
                      <a:pt x="0" y="2"/>
                      <a:pt x="1" y="2"/>
                    </a:cubicBezTo>
                    <a:cubicBezTo>
                      <a:pt x="2" y="5"/>
                      <a:pt x="4" y="9"/>
                      <a:pt x="6" y="12"/>
                    </a:cubicBezTo>
                    <a:cubicBezTo>
                      <a:pt x="8" y="12"/>
                      <a:pt x="10" y="13"/>
                      <a:pt x="11" y="13"/>
                    </a:cubicBezTo>
                    <a:cubicBezTo>
                      <a:pt x="14" y="14"/>
                      <a:pt x="15" y="16"/>
                      <a:pt x="1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8" name="Freeform 326">
                <a:extLst>
                  <a:ext uri="{FF2B5EF4-FFF2-40B4-BE49-F238E27FC236}">
                    <a16:creationId xmlns:a16="http://schemas.microsoft.com/office/drawing/2014/main" id="{79C8DF90-871C-437C-AA4F-254EFE29DDC3}"/>
                  </a:ext>
                </a:extLst>
              </p:cNvPr>
              <p:cNvSpPr>
                <a:spLocks/>
              </p:cNvSpPr>
              <p:nvPr/>
            </p:nvSpPr>
            <p:spPr bwMode="auto">
              <a:xfrm>
                <a:off x="2901" y="3187"/>
                <a:ext cx="1" cy="1"/>
              </a:xfrm>
              <a:custGeom>
                <a:avLst/>
                <a:gdLst>
                  <a:gd name="T0" fmla="*/ 1 w 1"/>
                  <a:gd name="T1" fmla="*/ 0 h 1"/>
                  <a:gd name="T2" fmla="*/ 0 w 1"/>
                  <a:gd name="T3" fmla="*/ 0 h 1"/>
                  <a:gd name="T4" fmla="*/ 1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0" y="0"/>
                    </a:cubicBezTo>
                    <a:cubicBezTo>
                      <a:pt x="1" y="0"/>
                      <a:pt x="1" y="1"/>
                      <a:pt x="1" y="1"/>
                    </a:cubicBezTo>
                    <a:cubicBezTo>
                      <a:pt x="1" y="1"/>
                      <a:pt x="1"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9" name="Freeform 327">
                <a:extLst>
                  <a:ext uri="{FF2B5EF4-FFF2-40B4-BE49-F238E27FC236}">
                    <a16:creationId xmlns:a16="http://schemas.microsoft.com/office/drawing/2014/main" id="{09D0A653-9C10-4DAD-A783-CDEBB41C3DA8}"/>
                  </a:ext>
                </a:extLst>
              </p:cNvPr>
              <p:cNvSpPr>
                <a:spLocks/>
              </p:cNvSpPr>
              <p:nvPr/>
            </p:nvSpPr>
            <p:spPr bwMode="auto">
              <a:xfrm>
                <a:off x="4271" y="3144"/>
                <a:ext cx="10" cy="12"/>
              </a:xfrm>
              <a:custGeom>
                <a:avLst/>
                <a:gdLst>
                  <a:gd name="T0" fmla="*/ 3 w 19"/>
                  <a:gd name="T1" fmla="*/ 23 h 24"/>
                  <a:gd name="T2" fmla="*/ 19 w 19"/>
                  <a:gd name="T3" fmla="*/ 5 h 24"/>
                  <a:gd name="T4" fmla="*/ 19 w 19"/>
                  <a:gd name="T5" fmla="*/ 2 h 24"/>
                  <a:gd name="T6" fmla="*/ 18 w 19"/>
                  <a:gd name="T7" fmla="*/ 1 h 24"/>
                  <a:gd name="T8" fmla="*/ 12 w 19"/>
                  <a:gd name="T9" fmla="*/ 3 h 24"/>
                  <a:gd name="T10" fmla="*/ 5 w 19"/>
                  <a:gd name="T11" fmla="*/ 9 h 24"/>
                  <a:gd name="T12" fmla="*/ 1 w 19"/>
                  <a:gd name="T13" fmla="*/ 18 h 24"/>
                  <a:gd name="T14" fmla="*/ 0 w 19"/>
                  <a:gd name="T15" fmla="*/ 21 h 24"/>
                  <a:gd name="T16" fmla="*/ 2 w 19"/>
                  <a:gd name="T17" fmla="*/ 23 h 24"/>
                  <a:gd name="T18" fmla="*/ 3 w 19"/>
                  <a:gd name="T19"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24">
                    <a:moveTo>
                      <a:pt x="3" y="23"/>
                    </a:moveTo>
                    <a:cubicBezTo>
                      <a:pt x="8" y="16"/>
                      <a:pt x="13" y="10"/>
                      <a:pt x="19" y="5"/>
                    </a:cubicBezTo>
                    <a:cubicBezTo>
                      <a:pt x="19" y="4"/>
                      <a:pt x="19" y="3"/>
                      <a:pt x="19" y="2"/>
                    </a:cubicBezTo>
                    <a:cubicBezTo>
                      <a:pt x="18" y="1"/>
                      <a:pt x="18" y="1"/>
                      <a:pt x="18" y="1"/>
                    </a:cubicBezTo>
                    <a:cubicBezTo>
                      <a:pt x="15" y="0"/>
                      <a:pt x="14" y="3"/>
                      <a:pt x="12" y="3"/>
                    </a:cubicBezTo>
                    <a:cubicBezTo>
                      <a:pt x="9" y="5"/>
                      <a:pt x="6" y="6"/>
                      <a:pt x="5" y="9"/>
                    </a:cubicBezTo>
                    <a:cubicBezTo>
                      <a:pt x="4" y="12"/>
                      <a:pt x="2" y="15"/>
                      <a:pt x="1" y="18"/>
                    </a:cubicBezTo>
                    <a:cubicBezTo>
                      <a:pt x="0" y="19"/>
                      <a:pt x="0" y="20"/>
                      <a:pt x="0" y="21"/>
                    </a:cubicBezTo>
                    <a:cubicBezTo>
                      <a:pt x="0" y="22"/>
                      <a:pt x="1" y="23"/>
                      <a:pt x="2" y="23"/>
                    </a:cubicBezTo>
                    <a:cubicBezTo>
                      <a:pt x="2" y="24"/>
                      <a:pt x="3" y="23"/>
                      <a:pt x="3"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0" name="Freeform 328">
                <a:extLst>
                  <a:ext uri="{FF2B5EF4-FFF2-40B4-BE49-F238E27FC236}">
                    <a16:creationId xmlns:a16="http://schemas.microsoft.com/office/drawing/2014/main" id="{69B064A4-55C4-4AF3-8C7B-A621B308E056}"/>
                  </a:ext>
                </a:extLst>
              </p:cNvPr>
              <p:cNvSpPr>
                <a:spLocks/>
              </p:cNvSpPr>
              <p:nvPr/>
            </p:nvSpPr>
            <p:spPr bwMode="auto">
              <a:xfrm>
                <a:off x="4186" y="3564"/>
                <a:ext cx="9" cy="7"/>
              </a:xfrm>
              <a:custGeom>
                <a:avLst/>
                <a:gdLst>
                  <a:gd name="T0" fmla="*/ 16 w 17"/>
                  <a:gd name="T1" fmla="*/ 10 h 14"/>
                  <a:gd name="T2" fmla="*/ 17 w 17"/>
                  <a:gd name="T3" fmla="*/ 7 h 14"/>
                  <a:gd name="T4" fmla="*/ 16 w 17"/>
                  <a:gd name="T5" fmla="*/ 5 h 14"/>
                  <a:gd name="T6" fmla="*/ 1 w 17"/>
                  <a:gd name="T7" fmla="*/ 5 h 14"/>
                  <a:gd name="T8" fmla="*/ 1 w 17"/>
                  <a:gd name="T9" fmla="*/ 9 h 14"/>
                  <a:gd name="T10" fmla="*/ 12 w 17"/>
                  <a:gd name="T11" fmla="*/ 13 h 14"/>
                  <a:gd name="T12" fmla="*/ 16 w 17"/>
                  <a:gd name="T13" fmla="*/ 10 h 14"/>
                </a:gdLst>
                <a:ahLst/>
                <a:cxnLst>
                  <a:cxn ang="0">
                    <a:pos x="T0" y="T1"/>
                  </a:cxn>
                  <a:cxn ang="0">
                    <a:pos x="T2" y="T3"/>
                  </a:cxn>
                  <a:cxn ang="0">
                    <a:pos x="T4" y="T5"/>
                  </a:cxn>
                  <a:cxn ang="0">
                    <a:pos x="T6" y="T7"/>
                  </a:cxn>
                  <a:cxn ang="0">
                    <a:pos x="T8" y="T9"/>
                  </a:cxn>
                  <a:cxn ang="0">
                    <a:pos x="T10" y="T11"/>
                  </a:cxn>
                  <a:cxn ang="0">
                    <a:pos x="T12" y="T13"/>
                  </a:cxn>
                </a:cxnLst>
                <a:rect l="0" t="0" r="r" b="b"/>
                <a:pathLst>
                  <a:path w="17" h="14">
                    <a:moveTo>
                      <a:pt x="16" y="10"/>
                    </a:moveTo>
                    <a:cubicBezTo>
                      <a:pt x="17" y="10"/>
                      <a:pt x="17" y="8"/>
                      <a:pt x="17" y="7"/>
                    </a:cubicBezTo>
                    <a:cubicBezTo>
                      <a:pt x="17" y="6"/>
                      <a:pt x="17" y="5"/>
                      <a:pt x="16" y="5"/>
                    </a:cubicBezTo>
                    <a:cubicBezTo>
                      <a:pt x="12" y="0"/>
                      <a:pt x="5" y="0"/>
                      <a:pt x="1" y="5"/>
                    </a:cubicBezTo>
                    <a:cubicBezTo>
                      <a:pt x="0" y="6"/>
                      <a:pt x="0" y="8"/>
                      <a:pt x="1" y="9"/>
                    </a:cubicBezTo>
                    <a:cubicBezTo>
                      <a:pt x="4" y="12"/>
                      <a:pt x="8" y="14"/>
                      <a:pt x="12" y="13"/>
                    </a:cubicBezTo>
                    <a:cubicBezTo>
                      <a:pt x="14" y="12"/>
                      <a:pt x="15" y="11"/>
                      <a:pt x="16"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1" name="Freeform 329">
                <a:extLst>
                  <a:ext uri="{FF2B5EF4-FFF2-40B4-BE49-F238E27FC236}">
                    <a16:creationId xmlns:a16="http://schemas.microsoft.com/office/drawing/2014/main" id="{9657244B-8875-42D8-8138-462022460312}"/>
                  </a:ext>
                </a:extLst>
              </p:cNvPr>
              <p:cNvSpPr>
                <a:spLocks/>
              </p:cNvSpPr>
              <p:nvPr/>
            </p:nvSpPr>
            <p:spPr bwMode="auto">
              <a:xfrm>
                <a:off x="3211" y="2857"/>
                <a:ext cx="7" cy="9"/>
              </a:xfrm>
              <a:custGeom>
                <a:avLst/>
                <a:gdLst>
                  <a:gd name="T0" fmla="*/ 2 w 14"/>
                  <a:gd name="T1" fmla="*/ 3 h 17"/>
                  <a:gd name="T2" fmla="*/ 1 w 14"/>
                  <a:gd name="T3" fmla="*/ 8 h 17"/>
                  <a:gd name="T4" fmla="*/ 4 w 14"/>
                  <a:gd name="T5" fmla="*/ 15 h 17"/>
                  <a:gd name="T6" fmla="*/ 13 w 14"/>
                  <a:gd name="T7" fmla="*/ 15 h 17"/>
                  <a:gd name="T8" fmla="*/ 14 w 14"/>
                  <a:gd name="T9" fmla="*/ 14 h 17"/>
                  <a:gd name="T10" fmla="*/ 14 w 14"/>
                  <a:gd name="T11" fmla="*/ 12 h 17"/>
                  <a:gd name="T12" fmla="*/ 10 w 14"/>
                  <a:gd name="T13" fmla="*/ 3 h 17"/>
                  <a:gd name="T14" fmla="*/ 2 w 14"/>
                  <a:gd name="T15" fmla="*/ 3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7">
                    <a:moveTo>
                      <a:pt x="2" y="3"/>
                    </a:moveTo>
                    <a:cubicBezTo>
                      <a:pt x="1" y="5"/>
                      <a:pt x="1" y="6"/>
                      <a:pt x="1" y="8"/>
                    </a:cubicBezTo>
                    <a:cubicBezTo>
                      <a:pt x="0" y="11"/>
                      <a:pt x="1" y="13"/>
                      <a:pt x="4" y="15"/>
                    </a:cubicBezTo>
                    <a:cubicBezTo>
                      <a:pt x="7" y="16"/>
                      <a:pt x="10" y="17"/>
                      <a:pt x="13" y="15"/>
                    </a:cubicBezTo>
                    <a:cubicBezTo>
                      <a:pt x="13" y="14"/>
                      <a:pt x="13" y="14"/>
                      <a:pt x="14" y="14"/>
                    </a:cubicBezTo>
                    <a:cubicBezTo>
                      <a:pt x="14" y="13"/>
                      <a:pt x="14" y="12"/>
                      <a:pt x="14" y="12"/>
                    </a:cubicBezTo>
                    <a:cubicBezTo>
                      <a:pt x="13" y="9"/>
                      <a:pt x="12" y="6"/>
                      <a:pt x="10" y="3"/>
                    </a:cubicBezTo>
                    <a:cubicBezTo>
                      <a:pt x="9" y="0"/>
                      <a:pt x="4" y="0"/>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2" name="Freeform 330">
                <a:extLst>
                  <a:ext uri="{FF2B5EF4-FFF2-40B4-BE49-F238E27FC236}">
                    <a16:creationId xmlns:a16="http://schemas.microsoft.com/office/drawing/2014/main" id="{8104B91F-6ACE-482B-B91E-A5F42CB392F2}"/>
                  </a:ext>
                </a:extLst>
              </p:cNvPr>
              <p:cNvSpPr>
                <a:spLocks/>
              </p:cNvSpPr>
              <p:nvPr/>
            </p:nvSpPr>
            <p:spPr bwMode="auto">
              <a:xfrm>
                <a:off x="2250" y="3023"/>
                <a:ext cx="9" cy="8"/>
              </a:xfrm>
              <a:custGeom>
                <a:avLst/>
                <a:gdLst>
                  <a:gd name="T0" fmla="*/ 15 w 19"/>
                  <a:gd name="T1" fmla="*/ 0 h 16"/>
                  <a:gd name="T2" fmla="*/ 12 w 19"/>
                  <a:gd name="T3" fmla="*/ 1 h 16"/>
                  <a:gd name="T4" fmla="*/ 0 w 19"/>
                  <a:gd name="T5" fmla="*/ 14 h 16"/>
                  <a:gd name="T6" fmla="*/ 0 w 19"/>
                  <a:gd name="T7" fmla="*/ 15 h 16"/>
                  <a:gd name="T8" fmla="*/ 2 w 19"/>
                  <a:gd name="T9" fmla="*/ 16 h 16"/>
                  <a:gd name="T10" fmla="*/ 18 w 19"/>
                  <a:gd name="T11" fmla="*/ 9 h 16"/>
                  <a:gd name="T12" fmla="*/ 19 w 19"/>
                  <a:gd name="T13" fmla="*/ 5 h 16"/>
                  <a:gd name="T14" fmla="*/ 15 w 19"/>
                  <a:gd name="T15" fmla="*/ 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6">
                    <a:moveTo>
                      <a:pt x="15" y="0"/>
                    </a:moveTo>
                    <a:cubicBezTo>
                      <a:pt x="14" y="0"/>
                      <a:pt x="13" y="0"/>
                      <a:pt x="12" y="1"/>
                    </a:cubicBezTo>
                    <a:cubicBezTo>
                      <a:pt x="8" y="5"/>
                      <a:pt x="4" y="9"/>
                      <a:pt x="0" y="14"/>
                    </a:cubicBezTo>
                    <a:cubicBezTo>
                      <a:pt x="0" y="14"/>
                      <a:pt x="0" y="15"/>
                      <a:pt x="0" y="15"/>
                    </a:cubicBezTo>
                    <a:cubicBezTo>
                      <a:pt x="1" y="15"/>
                      <a:pt x="1" y="16"/>
                      <a:pt x="2" y="16"/>
                    </a:cubicBezTo>
                    <a:cubicBezTo>
                      <a:pt x="8" y="16"/>
                      <a:pt x="13" y="13"/>
                      <a:pt x="18" y="9"/>
                    </a:cubicBezTo>
                    <a:cubicBezTo>
                      <a:pt x="19" y="8"/>
                      <a:pt x="19" y="6"/>
                      <a:pt x="19" y="5"/>
                    </a:cubicBezTo>
                    <a:cubicBezTo>
                      <a:pt x="19" y="3"/>
                      <a:pt x="17" y="0"/>
                      <a:pt x="1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3" name="Freeform 331">
                <a:extLst>
                  <a:ext uri="{FF2B5EF4-FFF2-40B4-BE49-F238E27FC236}">
                    <a16:creationId xmlns:a16="http://schemas.microsoft.com/office/drawing/2014/main" id="{426059A3-E62B-49CB-90E4-DD5C5E1FF989}"/>
                  </a:ext>
                </a:extLst>
              </p:cNvPr>
              <p:cNvSpPr>
                <a:spLocks/>
              </p:cNvSpPr>
              <p:nvPr/>
            </p:nvSpPr>
            <p:spPr bwMode="auto">
              <a:xfrm>
                <a:off x="2867" y="2700"/>
                <a:ext cx="9" cy="9"/>
              </a:xfrm>
              <a:custGeom>
                <a:avLst/>
                <a:gdLst>
                  <a:gd name="T0" fmla="*/ 6 w 17"/>
                  <a:gd name="T1" fmla="*/ 15 h 17"/>
                  <a:gd name="T2" fmla="*/ 10 w 17"/>
                  <a:gd name="T3" fmla="*/ 16 h 17"/>
                  <a:gd name="T4" fmla="*/ 16 w 17"/>
                  <a:gd name="T5" fmla="*/ 6 h 17"/>
                  <a:gd name="T6" fmla="*/ 16 w 17"/>
                  <a:gd name="T7" fmla="*/ 3 h 17"/>
                  <a:gd name="T8" fmla="*/ 10 w 17"/>
                  <a:gd name="T9" fmla="*/ 0 h 17"/>
                  <a:gd name="T10" fmla="*/ 4 w 17"/>
                  <a:gd name="T11" fmla="*/ 11 h 17"/>
                  <a:gd name="T12" fmla="*/ 6 w 17"/>
                  <a:gd name="T13" fmla="*/ 15 h 17"/>
                </a:gdLst>
                <a:ahLst/>
                <a:cxnLst>
                  <a:cxn ang="0">
                    <a:pos x="T0" y="T1"/>
                  </a:cxn>
                  <a:cxn ang="0">
                    <a:pos x="T2" y="T3"/>
                  </a:cxn>
                  <a:cxn ang="0">
                    <a:pos x="T4" y="T5"/>
                  </a:cxn>
                  <a:cxn ang="0">
                    <a:pos x="T6" y="T7"/>
                  </a:cxn>
                  <a:cxn ang="0">
                    <a:pos x="T8" y="T9"/>
                  </a:cxn>
                  <a:cxn ang="0">
                    <a:pos x="T10" y="T11"/>
                  </a:cxn>
                  <a:cxn ang="0">
                    <a:pos x="T12" y="T13"/>
                  </a:cxn>
                </a:cxnLst>
                <a:rect l="0" t="0" r="r" b="b"/>
                <a:pathLst>
                  <a:path w="17" h="17">
                    <a:moveTo>
                      <a:pt x="6" y="15"/>
                    </a:moveTo>
                    <a:cubicBezTo>
                      <a:pt x="7" y="17"/>
                      <a:pt x="9" y="17"/>
                      <a:pt x="10" y="16"/>
                    </a:cubicBezTo>
                    <a:cubicBezTo>
                      <a:pt x="13" y="13"/>
                      <a:pt x="15" y="10"/>
                      <a:pt x="16" y="6"/>
                    </a:cubicBezTo>
                    <a:cubicBezTo>
                      <a:pt x="17" y="5"/>
                      <a:pt x="16" y="4"/>
                      <a:pt x="16" y="3"/>
                    </a:cubicBezTo>
                    <a:cubicBezTo>
                      <a:pt x="14" y="1"/>
                      <a:pt x="12" y="1"/>
                      <a:pt x="10" y="0"/>
                    </a:cubicBezTo>
                    <a:cubicBezTo>
                      <a:pt x="5" y="1"/>
                      <a:pt x="0" y="6"/>
                      <a:pt x="4" y="11"/>
                    </a:cubicBezTo>
                    <a:cubicBezTo>
                      <a:pt x="5" y="12"/>
                      <a:pt x="5" y="14"/>
                      <a:pt x="6"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4" name="Freeform 332">
                <a:extLst>
                  <a:ext uri="{FF2B5EF4-FFF2-40B4-BE49-F238E27FC236}">
                    <a16:creationId xmlns:a16="http://schemas.microsoft.com/office/drawing/2014/main" id="{5BA17EC0-E03D-4187-8232-EDB51179F27E}"/>
                  </a:ext>
                </a:extLst>
              </p:cNvPr>
              <p:cNvSpPr>
                <a:spLocks/>
              </p:cNvSpPr>
              <p:nvPr/>
            </p:nvSpPr>
            <p:spPr bwMode="auto">
              <a:xfrm>
                <a:off x="2872" y="2765"/>
                <a:ext cx="8" cy="8"/>
              </a:xfrm>
              <a:custGeom>
                <a:avLst/>
                <a:gdLst>
                  <a:gd name="T0" fmla="*/ 0 w 14"/>
                  <a:gd name="T1" fmla="*/ 12 h 15"/>
                  <a:gd name="T2" fmla="*/ 1 w 14"/>
                  <a:gd name="T3" fmla="*/ 13 h 15"/>
                  <a:gd name="T4" fmla="*/ 9 w 14"/>
                  <a:gd name="T5" fmla="*/ 14 h 15"/>
                  <a:gd name="T6" fmla="*/ 13 w 14"/>
                  <a:gd name="T7" fmla="*/ 8 h 15"/>
                  <a:gd name="T8" fmla="*/ 6 w 14"/>
                  <a:gd name="T9" fmla="*/ 0 h 15"/>
                  <a:gd name="T10" fmla="*/ 4 w 14"/>
                  <a:gd name="T11" fmla="*/ 2 h 15"/>
                  <a:gd name="T12" fmla="*/ 0 w 14"/>
                  <a:gd name="T13" fmla="*/ 12 h 15"/>
                </a:gdLst>
                <a:ahLst/>
                <a:cxnLst>
                  <a:cxn ang="0">
                    <a:pos x="T0" y="T1"/>
                  </a:cxn>
                  <a:cxn ang="0">
                    <a:pos x="T2" y="T3"/>
                  </a:cxn>
                  <a:cxn ang="0">
                    <a:pos x="T4" y="T5"/>
                  </a:cxn>
                  <a:cxn ang="0">
                    <a:pos x="T6" y="T7"/>
                  </a:cxn>
                  <a:cxn ang="0">
                    <a:pos x="T8" y="T9"/>
                  </a:cxn>
                  <a:cxn ang="0">
                    <a:pos x="T10" y="T11"/>
                  </a:cxn>
                  <a:cxn ang="0">
                    <a:pos x="T12" y="T13"/>
                  </a:cxn>
                </a:cxnLst>
                <a:rect l="0" t="0" r="r" b="b"/>
                <a:pathLst>
                  <a:path w="14" h="15">
                    <a:moveTo>
                      <a:pt x="0" y="12"/>
                    </a:moveTo>
                    <a:cubicBezTo>
                      <a:pt x="0" y="13"/>
                      <a:pt x="1" y="13"/>
                      <a:pt x="1" y="13"/>
                    </a:cubicBezTo>
                    <a:cubicBezTo>
                      <a:pt x="4" y="15"/>
                      <a:pt x="6" y="15"/>
                      <a:pt x="9" y="14"/>
                    </a:cubicBezTo>
                    <a:cubicBezTo>
                      <a:pt x="11" y="13"/>
                      <a:pt x="13" y="10"/>
                      <a:pt x="13" y="8"/>
                    </a:cubicBezTo>
                    <a:cubicBezTo>
                      <a:pt x="14" y="4"/>
                      <a:pt x="10" y="0"/>
                      <a:pt x="6" y="0"/>
                    </a:cubicBezTo>
                    <a:cubicBezTo>
                      <a:pt x="5" y="0"/>
                      <a:pt x="4" y="1"/>
                      <a:pt x="4" y="2"/>
                    </a:cubicBezTo>
                    <a:cubicBezTo>
                      <a:pt x="1" y="5"/>
                      <a:pt x="0" y="8"/>
                      <a:pt x="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5" name="Freeform 333">
                <a:extLst>
                  <a:ext uri="{FF2B5EF4-FFF2-40B4-BE49-F238E27FC236}">
                    <a16:creationId xmlns:a16="http://schemas.microsoft.com/office/drawing/2014/main" id="{274F743B-818E-4DC4-B25D-29EAD26E57DB}"/>
                  </a:ext>
                </a:extLst>
              </p:cNvPr>
              <p:cNvSpPr>
                <a:spLocks/>
              </p:cNvSpPr>
              <p:nvPr/>
            </p:nvSpPr>
            <p:spPr bwMode="auto">
              <a:xfrm>
                <a:off x="2237" y="3028"/>
                <a:ext cx="9" cy="7"/>
              </a:xfrm>
              <a:custGeom>
                <a:avLst/>
                <a:gdLst>
                  <a:gd name="T0" fmla="*/ 17 w 19"/>
                  <a:gd name="T1" fmla="*/ 0 h 15"/>
                  <a:gd name="T2" fmla="*/ 13 w 19"/>
                  <a:gd name="T3" fmla="*/ 0 h 15"/>
                  <a:gd name="T4" fmla="*/ 1 w 19"/>
                  <a:gd name="T5" fmla="*/ 12 h 15"/>
                  <a:gd name="T6" fmla="*/ 1 w 19"/>
                  <a:gd name="T7" fmla="*/ 15 h 15"/>
                  <a:gd name="T8" fmla="*/ 3 w 19"/>
                  <a:gd name="T9" fmla="*/ 15 h 15"/>
                  <a:gd name="T10" fmla="*/ 19 w 19"/>
                  <a:gd name="T11" fmla="*/ 4 h 15"/>
                  <a:gd name="T12" fmla="*/ 19 w 19"/>
                  <a:gd name="T13" fmla="*/ 2 h 15"/>
                  <a:gd name="T14" fmla="*/ 17 w 19"/>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5">
                    <a:moveTo>
                      <a:pt x="17" y="0"/>
                    </a:moveTo>
                    <a:cubicBezTo>
                      <a:pt x="16" y="0"/>
                      <a:pt x="14" y="0"/>
                      <a:pt x="13" y="0"/>
                    </a:cubicBezTo>
                    <a:cubicBezTo>
                      <a:pt x="8" y="3"/>
                      <a:pt x="4" y="7"/>
                      <a:pt x="1" y="12"/>
                    </a:cubicBezTo>
                    <a:cubicBezTo>
                      <a:pt x="0" y="13"/>
                      <a:pt x="0" y="14"/>
                      <a:pt x="1" y="15"/>
                    </a:cubicBezTo>
                    <a:cubicBezTo>
                      <a:pt x="2" y="15"/>
                      <a:pt x="2" y="15"/>
                      <a:pt x="3" y="15"/>
                    </a:cubicBezTo>
                    <a:cubicBezTo>
                      <a:pt x="9" y="12"/>
                      <a:pt x="14" y="9"/>
                      <a:pt x="19" y="4"/>
                    </a:cubicBezTo>
                    <a:cubicBezTo>
                      <a:pt x="19" y="3"/>
                      <a:pt x="19" y="3"/>
                      <a:pt x="19" y="2"/>
                    </a:cubicBezTo>
                    <a:cubicBezTo>
                      <a:pt x="18" y="1"/>
                      <a:pt x="18"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6" name="Freeform 334">
                <a:extLst>
                  <a:ext uri="{FF2B5EF4-FFF2-40B4-BE49-F238E27FC236}">
                    <a16:creationId xmlns:a16="http://schemas.microsoft.com/office/drawing/2014/main" id="{FB5E0687-8089-4263-843A-FEFD69C0E1BF}"/>
                  </a:ext>
                </a:extLst>
              </p:cNvPr>
              <p:cNvSpPr>
                <a:spLocks/>
              </p:cNvSpPr>
              <p:nvPr/>
            </p:nvSpPr>
            <p:spPr bwMode="auto">
              <a:xfrm>
                <a:off x="4009" y="2748"/>
                <a:ext cx="6" cy="7"/>
              </a:xfrm>
              <a:custGeom>
                <a:avLst/>
                <a:gdLst>
                  <a:gd name="T0" fmla="*/ 7 w 13"/>
                  <a:gd name="T1" fmla="*/ 0 h 15"/>
                  <a:gd name="T2" fmla="*/ 2 w 13"/>
                  <a:gd name="T3" fmla="*/ 1 h 15"/>
                  <a:gd name="T4" fmla="*/ 0 w 13"/>
                  <a:gd name="T5" fmla="*/ 5 h 15"/>
                  <a:gd name="T6" fmla="*/ 8 w 13"/>
                  <a:gd name="T7" fmla="*/ 15 h 15"/>
                  <a:gd name="T8" fmla="*/ 12 w 13"/>
                  <a:gd name="T9" fmla="*/ 13 h 15"/>
                  <a:gd name="T10" fmla="*/ 13 w 13"/>
                  <a:gd name="T11" fmla="*/ 9 h 15"/>
                  <a:gd name="T12" fmla="*/ 7 w 13"/>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3" h="15">
                    <a:moveTo>
                      <a:pt x="7" y="0"/>
                    </a:moveTo>
                    <a:cubicBezTo>
                      <a:pt x="5" y="0"/>
                      <a:pt x="3" y="0"/>
                      <a:pt x="2" y="1"/>
                    </a:cubicBezTo>
                    <a:cubicBezTo>
                      <a:pt x="1" y="2"/>
                      <a:pt x="0" y="4"/>
                      <a:pt x="0" y="5"/>
                    </a:cubicBezTo>
                    <a:cubicBezTo>
                      <a:pt x="1" y="10"/>
                      <a:pt x="3" y="13"/>
                      <a:pt x="8" y="15"/>
                    </a:cubicBezTo>
                    <a:cubicBezTo>
                      <a:pt x="9" y="15"/>
                      <a:pt x="11" y="15"/>
                      <a:pt x="12" y="13"/>
                    </a:cubicBezTo>
                    <a:cubicBezTo>
                      <a:pt x="12" y="12"/>
                      <a:pt x="13" y="10"/>
                      <a:pt x="13" y="9"/>
                    </a:cubicBezTo>
                    <a:cubicBezTo>
                      <a:pt x="13" y="5"/>
                      <a:pt x="10" y="2"/>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7" name="Freeform 335">
                <a:extLst>
                  <a:ext uri="{FF2B5EF4-FFF2-40B4-BE49-F238E27FC236}">
                    <a16:creationId xmlns:a16="http://schemas.microsoft.com/office/drawing/2014/main" id="{B125B026-58C5-49B8-92AD-376B62599B0B}"/>
                  </a:ext>
                </a:extLst>
              </p:cNvPr>
              <p:cNvSpPr>
                <a:spLocks/>
              </p:cNvSpPr>
              <p:nvPr/>
            </p:nvSpPr>
            <p:spPr bwMode="auto">
              <a:xfrm>
                <a:off x="2825" y="2741"/>
                <a:ext cx="8" cy="7"/>
              </a:xfrm>
              <a:custGeom>
                <a:avLst/>
                <a:gdLst>
                  <a:gd name="T0" fmla="*/ 1 w 15"/>
                  <a:gd name="T1" fmla="*/ 7 h 13"/>
                  <a:gd name="T2" fmla="*/ 10 w 15"/>
                  <a:gd name="T3" fmla="*/ 13 h 13"/>
                  <a:gd name="T4" fmla="*/ 14 w 15"/>
                  <a:gd name="T5" fmla="*/ 8 h 13"/>
                  <a:gd name="T6" fmla="*/ 6 w 15"/>
                  <a:gd name="T7" fmla="*/ 0 h 13"/>
                  <a:gd name="T8" fmla="*/ 1 w 15"/>
                  <a:gd name="T9" fmla="*/ 7 h 13"/>
                </a:gdLst>
                <a:ahLst/>
                <a:cxnLst>
                  <a:cxn ang="0">
                    <a:pos x="T0" y="T1"/>
                  </a:cxn>
                  <a:cxn ang="0">
                    <a:pos x="T2" y="T3"/>
                  </a:cxn>
                  <a:cxn ang="0">
                    <a:pos x="T4" y="T5"/>
                  </a:cxn>
                  <a:cxn ang="0">
                    <a:pos x="T6" y="T7"/>
                  </a:cxn>
                  <a:cxn ang="0">
                    <a:pos x="T8" y="T9"/>
                  </a:cxn>
                </a:cxnLst>
                <a:rect l="0" t="0" r="r" b="b"/>
                <a:pathLst>
                  <a:path w="15" h="13">
                    <a:moveTo>
                      <a:pt x="1" y="7"/>
                    </a:moveTo>
                    <a:cubicBezTo>
                      <a:pt x="3" y="11"/>
                      <a:pt x="5" y="13"/>
                      <a:pt x="10" y="13"/>
                    </a:cubicBezTo>
                    <a:cubicBezTo>
                      <a:pt x="12" y="13"/>
                      <a:pt x="15" y="11"/>
                      <a:pt x="14" y="8"/>
                    </a:cubicBezTo>
                    <a:cubicBezTo>
                      <a:pt x="14" y="3"/>
                      <a:pt x="10" y="0"/>
                      <a:pt x="6" y="0"/>
                    </a:cubicBezTo>
                    <a:cubicBezTo>
                      <a:pt x="3" y="0"/>
                      <a:pt x="0" y="4"/>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8" name="Freeform 336">
                <a:extLst>
                  <a:ext uri="{FF2B5EF4-FFF2-40B4-BE49-F238E27FC236}">
                    <a16:creationId xmlns:a16="http://schemas.microsoft.com/office/drawing/2014/main" id="{C417A006-96D8-4E73-9428-22D74B56E738}"/>
                  </a:ext>
                </a:extLst>
              </p:cNvPr>
              <p:cNvSpPr>
                <a:spLocks/>
              </p:cNvSpPr>
              <p:nvPr/>
            </p:nvSpPr>
            <p:spPr bwMode="auto">
              <a:xfrm>
                <a:off x="2769" y="2720"/>
                <a:ext cx="26" cy="20"/>
              </a:xfrm>
              <a:custGeom>
                <a:avLst/>
                <a:gdLst>
                  <a:gd name="T0" fmla="*/ 8 w 51"/>
                  <a:gd name="T1" fmla="*/ 15 h 40"/>
                  <a:gd name="T2" fmla="*/ 8 w 51"/>
                  <a:gd name="T3" fmla="*/ 16 h 40"/>
                  <a:gd name="T4" fmla="*/ 9 w 51"/>
                  <a:gd name="T5" fmla="*/ 15 h 40"/>
                  <a:gd name="T6" fmla="*/ 7 w 51"/>
                  <a:gd name="T7" fmla="*/ 22 h 40"/>
                  <a:gd name="T8" fmla="*/ 7 w 51"/>
                  <a:gd name="T9" fmla="*/ 29 h 40"/>
                  <a:gd name="T10" fmla="*/ 12 w 51"/>
                  <a:gd name="T11" fmla="*/ 36 h 40"/>
                  <a:gd name="T12" fmla="*/ 18 w 51"/>
                  <a:gd name="T13" fmla="*/ 39 h 40"/>
                  <a:gd name="T14" fmla="*/ 24 w 51"/>
                  <a:gd name="T15" fmla="*/ 40 h 40"/>
                  <a:gd name="T16" fmla="*/ 34 w 51"/>
                  <a:gd name="T17" fmla="*/ 35 h 40"/>
                  <a:gd name="T18" fmla="*/ 39 w 51"/>
                  <a:gd name="T19" fmla="*/ 27 h 40"/>
                  <a:gd name="T20" fmla="*/ 43 w 51"/>
                  <a:gd name="T21" fmla="*/ 22 h 40"/>
                  <a:gd name="T22" fmla="*/ 50 w 51"/>
                  <a:gd name="T23" fmla="*/ 18 h 40"/>
                  <a:gd name="T24" fmla="*/ 50 w 51"/>
                  <a:gd name="T25" fmla="*/ 15 h 40"/>
                  <a:gd name="T26" fmla="*/ 48 w 51"/>
                  <a:gd name="T27" fmla="*/ 13 h 40"/>
                  <a:gd name="T28" fmla="*/ 27 w 51"/>
                  <a:gd name="T29" fmla="*/ 9 h 40"/>
                  <a:gd name="T30" fmla="*/ 12 w 51"/>
                  <a:gd name="T31" fmla="*/ 12 h 40"/>
                  <a:gd name="T32" fmla="*/ 12 w 51"/>
                  <a:gd name="T33" fmla="*/ 12 h 40"/>
                  <a:gd name="T34" fmla="*/ 12 w 51"/>
                  <a:gd name="T35" fmla="*/ 12 h 40"/>
                  <a:gd name="T36" fmla="*/ 12 w 51"/>
                  <a:gd name="T37" fmla="*/ 12 h 40"/>
                  <a:gd name="T38" fmla="*/ 10 w 51"/>
                  <a:gd name="T39" fmla="*/ 14 h 40"/>
                  <a:gd name="T40" fmla="*/ 12 w 51"/>
                  <a:gd name="T41" fmla="*/ 12 h 40"/>
                  <a:gd name="T42" fmla="*/ 11 w 51"/>
                  <a:gd name="T43" fmla="*/ 3 h 40"/>
                  <a:gd name="T44" fmla="*/ 6 w 51"/>
                  <a:gd name="T45" fmla="*/ 0 h 40"/>
                  <a:gd name="T46" fmla="*/ 1 w 51"/>
                  <a:gd name="T47" fmla="*/ 4 h 40"/>
                  <a:gd name="T48" fmla="*/ 2 w 51"/>
                  <a:gd name="T49" fmla="*/ 12 h 40"/>
                  <a:gd name="T50" fmla="*/ 8 w 51"/>
                  <a:gd name="T51" fmla="*/ 1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1" h="40">
                    <a:moveTo>
                      <a:pt x="8" y="15"/>
                    </a:moveTo>
                    <a:cubicBezTo>
                      <a:pt x="8" y="16"/>
                      <a:pt x="8" y="16"/>
                      <a:pt x="8" y="16"/>
                    </a:cubicBezTo>
                    <a:cubicBezTo>
                      <a:pt x="9" y="15"/>
                      <a:pt x="9" y="15"/>
                      <a:pt x="9" y="15"/>
                    </a:cubicBezTo>
                    <a:cubicBezTo>
                      <a:pt x="8" y="17"/>
                      <a:pt x="7" y="20"/>
                      <a:pt x="7" y="22"/>
                    </a:cubicBezTo>
                    <a:cubicBezTo>
                      <a:pt x="5" y="24"/>
                      <a:pt x="6" y="27"/>
                      <a:pt x="7" y="29"/>
                    </a:cubicBezTo>
                    <a:cubicBezTo>
                      <a:pt x="9" y="32"/>
                      <a:pt x="11" y="34"/>
                      <a:pt x="12" y="36"/>
                    </a:cubicBezTo>
                    <a:cubicBezTo>
                      <a:pt x="14" y="38"/>
                      <a:pt x="16" y="39"/>
                      <a:pt x="18" y="39"/>
                    </a:cubicBezTo>
                    <a:cubicBezTo>
                      <a:pt x="20" y="39"/>
                      <a:pt x="22" y="40"/>
                      <a:pt x="24" y="40"/>
                    </a:cubicBezTo>
                    <a:cubicBezTo>
                      <a:pt x="28" y="40"/>
                      <a:pt x="32" y="38"/>
                      <a:pt x="34" y="35"/>
                    </a:cubicBezTo>
                    <a:cubicBezTo>
                      <a:pt x="37" y="33"/>
                      <a:pt x="39" y="30"/>
                      <a:pt x="39" y="27"/>
                    </a:cubicBezTo>
                    <a:cubicBezTo>
                      <a:pt x="39" y="24"/>
                      <a:pt x="41" y="23"/>
                      <a:pt x="43" y="22"/>
                    </a:cubicBezTo>
                    <a:cubicBezTo>
                      <a:pt x="46" y="21"/>
                      <a:pt x="48" y="19"/>
                      <a:pt x="50" y="18"/>
                    </a:cubicBezTo>
                    <a:cubicBezTo>
                      <a:pt x="51" y="17"/>
                      <a:pt x="51" y="16"/>
                      <a:pt x="50" y="15"/>
                    </a:cubicBezTo>
                    <a:cubicBezTo>
                      <a:pt x="50" y="14"/>
                      <a:pt x="49" y="13"/>
                      <a:pt x="48" y="13"/>
                    </a:cubicBezTo>
                    <a:cubicBezTo>
                      <a:pt x="41" y="10"/>
                      <a:pt x="34" y="9"/>
                      <a:pt x="27" y="9"/>
                    </a:cubicBezTo>
                    <a:cubicBezTo>
                      <a:pt x="22" y="8"/>
                      <a:pt x="16" y="9"/>
                      <a:pt x="12" y="12"/>
                    </a:cubicBezTo>
                    <a:cubicBezTo>
                      <a:pt x="12" y="12"/>
                      <a:pt x="12" y="12"/>
                      <a:pt x="12" y="12"/>
                    </a:cubicBezTo>
                    <a:cubicBezTo>
                      <a:pt x="12" y="12"/>
                      <a:pt x="12" y="12"/>
                      <a:pt x="12" y="12"/>
                    </a:cubicBezTo>
                    <a:cubicBezTo>
                      <a:pt x="12" y="12"/>
                      <a:pt x="12" y="12"/>
                      <a:pt x="12" y="12"/>
                    </a:cubicBezTo>
                    <a:cubicBezTo>
                      <a:pt x="11" y="13"/>
                      <a:pt x="11" y="13"/>
                      <a:pt x="10" y="14"/>
                    </a:cubicBezTo>
                    <a:cubicBezTo>
                      <a:pt x="11" y="13"/>
                      <a:pt x="11" y="13"/>
                      <a:pt x="12" y="12"/>
                    </a:cubicBezTo>
                    <a:cubicBezTo>
                      <a:pt x="11" y="9"/>
                      <a:pt x="11" y="6"/>
                      <a:pt x="11" y="3"/>
                    </a:cubicBezTo>
                    <a:cubicBezTo>
                      <a:pt x="11" y="1"/>
                      <a:pt x="8" y="0"/>
                      <a:pt x="6" y="0"/>
                    </a:cubicBezTo>
                    <a:cubicBezTo>
                      <a:pt x="3" y="1"/>
                      <a:pt x="2" y="2"/>
                      <a:pt x="1" y="4"/>
                    </a:cubicBezTo>
                    <a:cubicBezTo>
                      <a:pt x="0" y="7"/>
                      <a:pt x="0" y="10"/>
                      <a:pt x="2" y="12"/>
                    </a:cubicBezTo>
                    <a:cubicBezTo>
                      <a:pt x="3" y="15"/>
                      <a:pt x="6" y="15"/>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9" name="Freeform 337">
                <a:extLst>
                  <a:ext uri="{FF2B5EF4-FFF2-40B4-BE49-F238E27FC236}">
                    <a16:creationId xmlns:a16="http://schemas.microsoft.com/office/drawing/2014/main" id="{BE56493D-2518-480B-9D98-46EF567725FA}"/>
                  </a:ext>
                </a:extLst>
              </p:cNvPr>
              <p:cNvSpPr>
                <a:spLocks/>
              </p:cNvSpPr>
              <p:nvPr/>
            </p:nvSpPr>
            <p:spPr bwMode="auto">
              <a:xfrm>
                <a:off x="4302" y="3076"/>
                <a:ext cx="6" cy="10"/>
              </a:xfrm>
              <a:custGeom>
                <a:avLst/>
                <a:gdLst>
                  <a:gd name="T0" fmla="*/ 6 w 11"/>
                  <a:gd name="T1" fmla="*/ 18 h 19"/>
                  <a:gd name="T2" fmla="*/ 11 w 11"/>
                  <a:gd name="T3" fmla="*/ 1 h 19"/>
                  <a:gd name="T4" fmla="*/ 10 w 11"/>
                  <a:gd name="T5" fmla="*/ 0 h 19"/>
                  <a:gd name="T6" fmla="*/ 7 w 11"/>
                  <a:gd name="T7" fmla="*/ 1 h 19"/>
                  <a:gd name="T8" fmla="*/ 6 w 11"/>
                  <a:gd name="T9" fmla="*/ 2 h 19"/>
                  <a:gd name="T10" fmla="*/ 0 w 11"/>
                  <a:gd name="T11" fmla="*/ 15 h 19"/>
                  <a:gd name="T12" fmla="*/ 2 w 11"/>
                  <a:gd name="T13" fmla="*/ 19 h 19"/>
                  <a:gd name="T14" fmla="*/ 3 w 11"/>
                  <a:gd name="T15" fmla="*/ 19 h 19"/>
                  <a:gd name="T16" fmla="*/ 6 w 11"/>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9">
                    <a:moveTo>
                      <a:pt x="6" y="18"/>
                    </a:moveTo>
                    <a:cubicBezTo>
                      <a:pt x="10" y="13"/>
                      <a:pt x="11" y="7"/>
                      <a:pt x="11" y="1"/>
                    </a:cubicBezTo>
                    <a:cubicBezTo>
                      <a:pt x="11" y="1"/>
                      <a:pt x="10" y="0"/>
                      <a:pt x="10" y="0"/>
                    </a:cubicBezTo>
                    <a:cubicBezTo>
                      <a:pt x="9" y="0"/>
                      <a:pt x="8" y="0"/>
                      <a:pt x="7" y="1"/>
                    </a:cubicBezTo>
                    <a:cubicBezTo>
                      <a:pt x="7" y="1"/>
                      <a:pt x="6" y="1"/>
                      <a:pt x="6" y="2"/>
                    </a:cubicBezTo>
                    <a:cubicBezTo>
                      <a:pt x="4" y="6"/>
                      <a:pt x="2" y="10"/>
                      <a:pt x="0" y="15"/>
                    </a:cubicBezTo>
                    <a:cubicBezTo>
                      <a:pt x="0" y="16"/>
                      <a:pt x="1" y="17"/>
                      <a:pt x="2" y="19"/>
                    </a:cubicBezTo>
                    <a:cubicBezTo>
                      <a:pt x="2" y="19"/>
                      <a:pt x="3" y="19"/>
                      <a:pt x="3" y="19"/>
                    </a:cubicBezTo>
                    <a:cubicBezTo>
                      <a:pt x="4" y="19"/>
                      <a:pt x="5" y="18"/>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0" name="Freeform 338">
                <a:extLst>
                  <a:ext uri="{FF2B5EF4-FFF2-40B4-BE49-F238E27FC236}">
                    <a16:creationId xmlns:a16="http://schemas.microsoft.com/office/drawing/2014/main" id="{91B09571-5DF6-4BDD-B81D-EA13F62AB27E}"/>
                  </a:ext>
                </a:extLst>
              </p:cNvPr>
              <p:cNvSpPr>
                <a:spLocks/>
              </p:cNvSpPr>
              <p:nvPr/>
            </p:nvSpPr>
            <p:spPr bwMode="auto">
              <a:xfrm>
                <a:off x="2814" y="3075"/>
                <a:ext cx="7" cy="7"/>
              </a:xfrm>
              <a:custGeom>
                <a:avLst/>
                <a:gdLst>
                  <a:gd name="T0" fmla="*/ 5 w 14"/>
                  <a:gd name="T1" fmla="*/ 13 h 14"/>
                  <a:gd name="T2" fmla="*/ 14 w 14"/>
                  <a:gd name="T3" fmla="*/ 7 h 14"/>
                  <a:gd name="T4" fmla="*/ 14 w 14"/>
                  <a:gd name="T5" fmla="*/ 4 h 14"/>
                  <a:gd name="T6" fmla="*/ 9 w 14"/>
                  <a:gd name="T7" fmla="*/ 1 h 14"/>
                  <a:gd name="T8" fmla="*/ 3 w 14"/>
                  <a:gd name="T9" fmla="*/ 3 h 14"/>
                  <a:gd name="T10" fmla="*/ 0 w 14"/>
                  <a:gd name="T11" fmla="*/ 8 h 14"/>
                  <a:gd name="T12" fmla="*/ 0 w 14"/>
                  <a:gd name="T13" fmla="*/ 10 h 14"/>
                  <a:gd name="T14" fmla="*/ 5 w 14"/>
                  <a:gd name="T15" fmla="*/ 13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4">
                    <a:moveTo>
                      <a:pt x="5" y="13"/>
                    </a:moveTo>
                    <a:cubicBezTo>
                      <a:pt x="9" y="12"/>
                      <a:pt x="12" y="11"/>
                      <a:pt x="14" y="7"/>
                    </a:cubicBezTo>
                    <a:cubicBezTo>
                      <a:pt x="14" y="6"/>
                      <a:pt x="14" y="5"/>
                      <a:pt x="14" y="4"/>
                    </a:cubicBezTo>
                    <a:cubicBezTo>
                      <a:pt x="13" y="2"/>
                      <a:pt x="11" y="0"/>
                      <a:pt x="9" y="1"/>
                    </a:cubicBezTo>
                    <a:cubicBezTo>
                      <a:pt x="7" y="2"/>
                      <a:pt x="5" y="2"/>
                      <a:pt x="3" y="3"/>
                    </a:cubicBezTo>
                    <a:cubicBezTo>
                      <a:pt x="0" y="4"/>
                      <a:pt x="0" y="6"/>
                      <a:pt x="0" y="8"/>
                    </a:cubicBezTo>
                    <a:cubicBezTo>
                      <a:pt x="0" y="9"/>
                      <a:pt x="0" y="9"/>
                      <a:pt x="0" y="10"/>
                    </a:cubicBezTo>
                    <a:cubicBezTo>
                      <a:pt x="0" y="12"/>
                      <a:pt x="3" y="14"/>
                      <a:pt x="5"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1" name="Freeform 339">
                <a:extLst>
                  <a:ext uri="{FF2B5EF4-FFF2-40B4-BE49-F238E27FC236}">
                    <a16:creationId xmlns:a16="http://schemas.microsoft.com/office/drawing/2014/main" id="{243B6B9D-7FF2-4994-A6C8-561F7CC082DE}"/>
                  </a:ext>
                </a:extLst>
              </p:cNvPr>
              <p:cNvSpPr>
                <a:spLocks/>
              </p:cNvSpPr>
              <p:nvPr/>
            </p:nvSpPr>
            <p:spPr bwMode="auto">
              <a:xfrm>
                <a:off x="3961" y="2727"/>
                <a:ext cx="8" cy="10"/>
              </a:xfrm>
              <a:custGeom>
                <a:avLst/>
                <a:gdLst>
                  <a:gd name="T0" fmla="*/ 12 w 15"/>
                  <a:gd name="T1" fmla="*/ 18 h 19"/>
                  <a:gd name="T2" fmla="*/ 13 w 15"/>
                  <a:gd name="T3" fmla="*/ 19 h 19"/>
                  <a:gd name="T4" fmla="*/ 15 w 15"/>
                  <a:gd name="T5" fmla="*/ 16 h 19"/>
                  <a:gd name="T6" fmla="*/ 14 w 15"/>
                  <a:gd name="T7" fmla="*/ 12 h 19"/>
                  <a:gd name="T8" fmla="*/ 6 w 15"/>
                  <a:gd name="T9" fmla="*/ 2 h 19"/>
                  <a:gd name="T10" fmla="*/ 3 w 15"/>
                  <a:gd name="T11" fmla="*/ 1 h 19"/>
                  <a:gd name="T12" fmla="*/ 0 w 15"/>
                  <a:gd name="T13" fmla="*/ 1 h 19"/>
                  <a:gd name="T14" fmla="*/ 0 w 15"/>
                  <a:gd name="T15" fmla="*/ 3 h 19"/>
                  <a:gd name="T16" fmla="*/ 12 w 15"/>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9">
                    <a:moveTo>
                      <a:pt x="12" y="18"/>
                    </a:moveTo>
                    <a:cubicBezTo>
                      <a:pt x="12" y="19"/>
                      <a:pt x="13" y="19"/>
                      <a:pt x="13" y="19"/>
                    </a:cubicBezTo>
                    <a:cubicBezTo>
                      <a:pt x="14" y="18"/>
                      <a:pt x="15" y="17"/>
                      <a:pt x="15" y="16"/>
                    </a:cubicBezTo>
                    <a:cubicBezTo>
                      <a:pt x="15" y="15"/>
                      <a:pt x="15" y="13"/>
                      <a:pt x="14" y="12"/>
                    </a:cubicBezTo>
                    <a:cubicBezTo>
                      <a:pt x="13" y="7"/>
                      <a:pt x="11" y="4"/>
                      <a:pt x="6" y="2"/>
                    </a:cubicBezTo>
                    <a:cubicBezTo>
                      <a:pt x="5" y="2"/>
                      <a:pt x="4" y="1"/>
                      <a:pt x="3" y="1"/>
                    </a:cubicBezTo>
                    <a:cubicBezTo>
                      <a:pt x="2" y="0"/>
                      <a:pt x="1" y="0"/>
                      <a:pt x="0" y="1"/>
                    </a:cubicBezTo>
                    <a:cubicBezTo>
                      <a:pt x="0" y="2"/>
                      <a:pt x="0" y="2"/>
                      <a:pt x="0" y="3"/>
                    </a:cubicBezTo>
                    <a:cubicBezTo>
                      <a:pt x="4" y="8"/>
                      <a:pt x="8" y="13"/>
                      <a:pt x="12"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2" name="Freeform 340">
                <a:extLst>
                  <a:ext uri="{FF2B5EF4-FFF2-40B4-BE49-F238E27FC236}">
                    <a16:creationId xmlns:a16="http://schemas.microsoft.com/office/drawing/2014/main" id="{FF7DDF11-5967-4966-95A5-2A1A7DFBE63A}"/>
                  </a:ext>
                </a:extLst>
              </p:cNvPr>
              <p:cNvSpPr>
                <a:spLocks/>
              </p:cNvSpPr>
              <p:nvPr/>
            </p:nvSpPr>
            <p:spPr bwMode="auto">
              <a:xfrm>
                <a:off x="2799" y="2816"/>
                <a:ext cx="10" cy="5"/>
              </a:xfrm>
              <a:custGeom>
                <a:avLst/>
                <a:gdLst>
                  <a:gd name="T0" fmla="*/ 14 w 20"/>
                  <a:gd name="T1" fmla="*/ 8 h 9"/>
                  <a:gd name="T2" fmla="*/ 20 w 20"/>
                  <a:gd name="T3" fmla="*/ 5 h 9"/>
                  <a:gd name="T4" fmla="*/ 20 w 20"/>
                  <a:gd name="T5" fmla="*/ 2 h 9"/>
                  <a:gd name="T6" fmla="*/ 19 w 20"/>
                  <a:gd name="T7" fmla="*/ 1 h 9"/>
                  <a:gd name="T8" fmla="*/ 6 w 20"/>
                  <a:gd name="T9" fmla="*/ 1 h 9"/>
                  <a:gd name="T10" fmla="*/ 0 w 20"/>
                  <a:gd name="T11" fmla="*/ 7 h 9"/>
                  <a:gd name="T12" fmla="*/ 14 w 20"/>
                  <a:gd name="T13" fmla="*/ 8 h 9"/>
                </a:gdLst>
                <a:ahLst/>
                <a:cxnLst>
                  <a:cxn ang="0">
                    <a:pos x="T0" y="T1"/>
                  </a:cxn>
                  <a:cxn ang="0">
                    <a:pos x="T2" y="T3"/>
                  </a:cxn>
                  <a:cxn ang="0">
                    <a:pos x="T4" y="T5"/>
                  </a:cxn>
                  <a:cxn ang="0">
                    <a:pos x="T6" y="T7"/>
                  </a:cxn>
                  <a:cxn ang="0">
                    <a:pos x="T8" y="T9"/>
                  </a:cxn>
                  <a:cxn ang="0">
                    <a:pos x="T10" y="T11"/>
                  </a:cxn>
                  <a:cxn ang="0">
                    <a:pos x="T12" y="T13"/>
                  </a:cxn>
                </a:cxnLst>
                <a:rect l="0" t="0" r="r" b="b"/>
                <a:pathLst>
                  <a:path w="20" h="9">
                    <a:moveTo>
                      <a:pt x="14" y="8"/>
                    </a:moveTo>
                    <a:cubicBezTo>
                      <a:pt x="16" y="8"/>
                      <a:pt x="18" y="6"/>
                      <a:pt x="20" y="5"/>
                    </a:cubicBezTo>
                    <a:cubicBezTo>
                      <a:pt x="20" y="5"/>
                      <a:pt x="20" y="3"/>
                      <a:pt x="20" y="2"/>
                    </a:cubicBezTo>
                    <a:cubicBezTo>
                      <a:pt x="20" y="2"/>
                      <a:pt x="20" y="2"/>
                      <a:pt x="19" y="1"/>
                    </a:cubicBezTo>
                    <a:cubicBezTo>
                      <a:pt x="15" y="0"/>
                      <a:pt x="11" y="1"/>
                      <a:pt x="6" y="1"/>
                    </a:cubicBezTo>
                    <a:cubicBezTo>
                      <a:pt x="3" y="1"/>
                      <a:pt x="1" y="4"/>
                      <a:pt x="0" y="7"/>
                    </a:cubicBezTo>
                    <a:cubicBezTo>
                      <a:pt x="5" y="8"/>
                      <a:pt x="9" y="9"/>
                      <a:pt x="1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3" name="Freeform 341">
                <a:extLst>
                  <a:ext uri="{FF2B5EF4-FFF2-40B4-BE49-F238E27FC236}">
                    <a16:creationId xmlns:a16="http://schemas.microsoft.com/office/drawing/2014/main" id="{F4AC40FB-6401-432A-9670-C64D46DF89BB}"/>
                  </a:ext>
                </a:extLst>
              </p:cNvPr>
              <p:cNvSpPr>
                <a:spLocks/>
              </p:cNvSpPr>
              <p:nvPr/>
            </p:nvSpPr>
            <p:spPr bwMode="auto">
              <a:xfrm>
                <a:off x="2784" y="2785"/>
                <a:ext cx="6" cy="6"/>
              </a:xfrm>
              <a:custGeom>
                <a:avLst/>
                <a:gdLst>
                  <a:gd name="T0" fmla="*/ 4 w 12"/>
                  <a:gd name="T1" fmla="*/ 12 h 12"/>
                  <a:gd name="T2" fmla="*/ 11 w 12"/>
                  <a:gd name="T3" fmla="*/ 9 h 12"/>
                  <a:gd name="T4" fmla="*/ 11 w 12"/>
                  <a:gd name="T5" fmla="*/ 1 h 12"/>
                  <a:gd name="T6" fmla="*/ 8 w 12"/>
                  <a:gd name="T7" fmla="*/ 0 h 12"/>
                  <a:gd name="T8" fmla="*/ 0 w 12"/>
                  <a:gd name="T9" fmla="*/ 7 h 12"/>
                  <a:gd name="T10" fmla="*/ 4 w 12"/>
                  <a:gd name="T11" fmla="*/ 12 h 12"/>
                </a:gdLst>
                <a:ahLst/>
                <a:cxnLst>
                  <a:cxn ang="0">
                    <a:pos x="T0" y="T1"/>
                  </a:cxn>
                  <a:cxn ang="0">
                    <a:pos x="T2" y="T3"/>
                  </a:cxn>
                  <a:cxn ang="0">
                    <a:pos x="T4" y="T5"/>
                  </a:cxn>
                  <a:cxn ang="0">
                    <a:pos x="T6" y="T7"/>
                  </a:cxn>
                  <a:cxn ang="0">
                    <a:pos x="T8" y="T9"/>
                  </a:cxn>
                  <a:cxn ang="0">
                    <a:pos x="T10" y="T11"/>
                  </a:cxn>
                </a:cxnLst>
                <a:rect l="0" t="0" r="r" b="b"/>
                <a:pathLst>
                  <a:path w="12" h="12">
                    <a:moveTo>
                      <a:pt x="4" y="12"/>
                    </a:moveTo>
                    <a:cubicBezTo>
                      <a:pt x="7" y="12"/>
                      <a:pt x="10" y="11"/>
                      <a:pt x="11" y="9"/>
                    </a:cubicBezTo>
                    <a:cubicBezTo>
                      <a:pt x="12" y="6"/>
                      <a:pt x="12" y="4"/>
                      <a:pt x="11" y="1"/>
                    </a:cubicBezTo>
                    <a:cubicBezTo>
                      <a:pt x="10" y="0"/>
                      <a:pt x="9" y="0"/>
                      <a:pt x="8" y="0"/>
                    </a:cubicBezTo>
                    <a:cubicBezTo>
                      <a:pt x="5" y="1"/>
                      <a:pt x="1" y="4"/>
                      <a:pt x="0" y="7"/>
                    </a:cubicBezTo>
                    <a:cubicBezTo>
                      <a:pt x="0" y="9"/>
                      <a:pt x="2" y="11"/>
                      <a:pt x="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4" name="Freeform 342">
                <a:extLst>
                  <a:ext uri="{FF2B5EF4-FFF2-40B4-BE49-F238E27FC236}">
                    <a16:creationId xmlns:a16="http://schemas.microsoft.com/office/drawing/2014/main" id="{DF9A225E-C448-4C56-9994-52184B3FFBC4}"/>
                  </a:ext>
                </a:extLst>
              </p:cNvPr>
              <p:cNvSpPr>
                <a:spLocks/>
              </p:cNvSpPr>
              <p:nvPr/>
            </p:nvSpPr>
            <p:spPr bwMode="auto">
              <a:xfrm>
                <a:off x="3352" y="2799"/>
                <a:ext cx="6" cy="10"/>
              </a:xfrm>
              <a:custGeom>
                <a:avLst/>
                <a:gdLst>
                  <a:gd name="T0" fmla="*/ 2 w 13"/>
                  <a:gd name="T1" fmla="*/ 0 h 19"/>
                  <a:gd name="T2" fmla="*/ 0 w 13"/>
                  <a:gd name="T3" fmla="*/ 2 h 19"/>
                  <a:gd name="T4" fmla="*/ 11 w 13"/>
                  <a:gd name="T5" fmla="*/ 19 h 19"/>
                  <a:gd name="T6" fmla="*/ 12 w 13"/>
                  <a:gd name="T7" fmla="*/ 18 h 19"/>
                  <a:gd name="T8" fmla="*/ 13 w 13"/>
                  <a:gd name="T9" fmla="*/ 17 h 19"/>
                  <a:gd name="T10" fmla="*/ 3 w 13"/>
                  <a:gd name="T11" fmla="*/ 0 h 19"/>
                  <a:gd name="T12" fmla="*/ 2 w 13"/>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3" h="19">
                    <a:moveTo>
                      <a:pt x="2" y="0"/>
                    </a:moveTo>
                    <a:cubicBezTo>
                      <a:pt x="1" y="1"/>
                      <a:pt x="0" y="1"/>
                      <a:pt x="0" y="2"/>
                    </a:cubicBezTo>
                    <a:cubicBezTo>
                      <a:pt x="1" y="10"/>
                      <a:pt x="5" y="15"/>
                      <a:pt x="11" y="19"/>
                    </a:cubicBezTo>
                    <a:cubicBezTo>
                      <a:pt x="11" y="19"/>
                      <a:pt x="12" y="19"/>
                      <a:pt x="12" y="18"/>
                    </a:cubicBezTo>
                    <a:cubicBezTo>
                      <a:pt x="13" y="18"/>
                      <a:pt x="13" y="17"/>
                      <a:pt x="13" y="17"/>
                    </a:cubicBezTo>
                    <a:cubicBezTo>
                      <a:pt x="11" y="11"/>
                      <a:pt x="6" y="6"/>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5" name="Freeform 343">
                <a:extLst>
                  <a:ext uri="{FF2B5EF4-FFF2-40B4-BE49-F238E27FC236}">
                    <a16:creationId xmlns:a16="http://schemas.microsoft.com/office/drawing/2014/main" id="{2EBEB86C-CE6B-4585-BBE3-E52F71630C0F}"/>
                  </a:ext>
                </a:extLst>
              </p:cNvPr>
              <p:cNvSpPr>
                <a:spLocks/>
              </p:cNvSpPr>
              <p:nvPr/>
            </p:nvSpPr>
            <p:spPr bwMode="auto">
              <a:xfrm>
                <a:off x="2848" y="2993"/>
                <a:ext cx="6" cy="6"/>
              </a:xfrm>
              <a:custGeom>
                <a:avLst/>
                <a:gdLst>
                  <a:gd name="T0" fmla="*/ 1 w 12"/>
                  <a:gd name="T1" fmla="*/ 2 h 12"/>
                  <a:gd name="T2" fmla="*/ 2 w 12"/>
                  <a:gd name="T3" fmla="*/ 9 h 12"/>
                  <a:gd name="T4" fmla="*/ 4 w 12"/>
                  <a:gd name="T5" fmla="*/ 11 h 12"/>
                  <a:gd name="T6" fmla="*/ 9 w 12"/>
                  <a:gd name="T7" fmla="*/ 11 h 12"/>
                  <a:gd name="T8" fmla="*/ 12 w 12"/>
                  <a:gd name="T9" fmla="*/ 8 h 12"/>
                  <a:gd name="T10" fmla="*/ 9 w 12"/>
                  <a:gd name="T11" fmla="*/ 3 h 12"/>
                  <a:gd name="T12" fmla="*/ 1 w 12"/>
                  <a:gd name="T13" fmla="*/ 2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1" y="2"/>
                    </a:moveTo>
                    <a:cubicBezTo>
                      <a:pt x="0" y="3"/>
                      <a:pt x="0" y="6"/>
                      <a:pt x="2" y="9"/>
                    </a:cubicBezTo>
                    <a:cubicBezTo>
                      <a:pt x="3" y="10"/>
                      <a:pt x="3" y="10"/>
                      <a:pt x="4" y="11"/>
                    </a:cubicBezTo>
                    <a:cubicBezTo>
                      <a:pt x="6" y="12"/>
                      <a:pt x="7" y="12"/>
                      <a:pt x="9" y="11"/>
                    </a:cubicBezTo>
                    <a:cubicBezTo>
                      <a:pt x="10" y="10"/>
                      <a:pt x="11" y="9"/>
                      <a:pt x="12" y="8"/>
                    </a:cubicBezTo>
                    <a:cubicBezTo>
                      <a:pt x="12" y="5"/>
                      <a:pt x="11" y="4"/>
                      <a:pt x="9" y="3"/>
                    </a:cubicBezTo>
                    <a:cubicBezTo>
                      <a:pt x="6" y="1"/>
                      <a:pt x="4"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6" name="Freeform 344">
                <a:extLst>
                  <a:ext uri="{FF2B5EF4-FFF2-40B4-BE49-F238E27FC236}">
                    <a16:creationId xmlns:a16="http://schemas.microsoft.com/office/drawing/2014/main" id="{DDFB6E8C-E2CC-4D55-A220-47FC3C8F8676}"/>
                  </a:ext>
                </a:extLst>
              </p:cNvPr>
              <p:cNvSpPr>
                <a:spLocks/>
              </p:cNvSpPr>
              <p:nvPr/>
            </p:nvSpPr>
            <p:spPr bwMode="auto">
              <a:xfrm>
                <a:off x="2793" y="3109"/>
                <a:ext cx="8" cy="5"/>
              </a:xfrm>
              <a:custGeom>
                <a:avLst/>
                <a:gdLst>
                  <a:gd name="T0" fmla="*/ 4 w 15"/>
                  <a:gd name="T1" fmla="*/ 2 h 10"/>
                  <a:gd name="T2" fmla="*/ 1 w 15"/>
                  <a:gd name="T3" fmla="*/ 5 h 10"/>
                  <a:gd name="T4" fmla="*/ 2 w 15"/>
                  <a:gd name="T5" fmla="*/ 8 h 10"/>
                  <a:gd name="T6" fmla="*/ 8 w 15"/>
                  <a:gd name="T7" fmla="*/ 10 h 10"/>
                  <a:gd name="T8" fmla="*/ 11 w 15"/>
                  <a:gd name="T9" fmla="*/ 10 h 10"/>
                  <a:gd name="T10" fmla="*/ 14 w 15"/>
                  <a:gd name="T11" fmla="*/ 9 h 10"/>
                  <a:gd name="T12" fmla="*/ 14 w 15"/>
                  <a:gd name="T13" fmla="*/ 4 h 10"/>
                  <a:gd name="T14" fmla="*/ 4 w 15"/>
                  <a:gd name="T15" fmla="*/ 2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0">
                    <a:moveTo>
                      <a:pt x="4" y="2"/>
                    </a:moveTo>
                    <a:cubicBezTo>
                      <a:pt x="2" y="2"/>
                      <a:pt x="1" y="4"/>
                      <a:pt x="1" y="5"/>
                    </a:cubicBezTo>
                    <a:cubicBezTo>
                      <a:pt x="0" y="6"/>
                      <a:pt x="1" y="8"/>
                      <a:pt x="2" y="8"/>
                    </a:cubicBezTo>
                    <a:cubicBezTo>
                      <a:pt x="4" y="9"/>
                      <a:pt x="7" y="10"/>
                      <a:pt x="8" y="10"/>
                    </a:cubicBezTo>
                    <a:cubicBezTo>
                      <a:pt x="10" y="10"/>
                      <a:pt x="10" y="10"/>
                      <a:pt x="11" y="10"/>
                    </a:cubicBezTo>
                    <a:cubicBezTo>
                      <a:pt x="12" y="10"/>
                      <a:pt x="13" y="9"/>
                      <a:pt x="14" y="9"/>
                    </a:cubicBezTo>
                    <a:cubicBezTo>
                      <a:pt x="15" y="8"/>
                      <a:pt x="14" y="6"/>
                      <a:pt x="14" y="4"/>
                    </a:cubicBezTo>
                    <a:cubicBezTo>
                      <a:pt x="11" y="1"/>
                      <a:pt x="7"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7" name="Freeform 345">
                <a:extLst>
                  <a:ext uri="{FF2B5EF4-FFF2-40B4-BE49-F238E27FC236}">
                    <a16:creationId xmlns:a16="http://schemas.microsoft.com/office/drawing/2014/main" id="{C6DD5342-E258-4D92-90ED-937061134ABD}"/>
                  </a:ext>
                </a:extLst>
              </p:cNvPr>
              <p:cNvSpPr>
                <a:spLocks/>
              </p:cNvSpPr>
              <p:nvPr/>
            </p:nvSpPr>
            <p:spPr bwMode="auto">
              <a:xfrm>
                <a:off x="4163" y="3041"/>
                <a:ext cx="7" cy="6"/>
              </a:xfrm>
              <a:custGeom>
                <a:avLst/>
                <a:gdLst>
                  <a:gd name="T0" fmla="*/ 9 w 14"/>
                  <a:gd name="T1" fmla="*/ 2 h 12"/>
                  <a:gd name="T2" fmla="*/ 1 w 14"/>
                  <a:gd name="T3" fmla="*/ 5 h 12"/>
                  <a:gd name="T4" fmla="*/ 5 w 14"/>
                  <a:gd name="T5" fmla="*/ 11 h 12"/>
                  <a:gd name="T6" fmla="*/ 9 w 14"/>
                  <a:gd name="T7" fmla="*/ 12 h 12"/>
                  <a:gd name="T8" fmla="*/ 12 w 14"/>
                  <a:gd name="T9" fmla="*/ 9 h 12"/>
                  <a:gd name="T10" fmla="*/ 9 w 14"/>
                  <a:gd name="T11" fmla="*/ 2 h 12"/>
                </a:gdLst>
                <a:ahLst/>
                <a:cxnLst>
                  <a:cxn ang="0">
                    <a:pos x="T0" y="T1"/>
                  </a:cxn>
                  <a:cxn ang="0">
                    <a:pos x="T2" y="T3"/>
                  </a:cxn>
                  <a:cxn ang="0">
                    <a:pos x="T4" y="T5"/>
                  </a:cxn>
                  <a:cxn ang="0">
                    <a:pos x="T6" y="T7"/>
                  </a:cxn>
                  <a:cxn ang="0">
                    <a:pos x="T8" y="T9"/>
                  </a:cxn>
                  <a:cxn ang="0">
                    <a:pos x="T10" y="T11"/>
                  </a:cxn>
                </a:cxnLst>
                <a:rect l="0" t="0" r="r" b="b"/>
                <a:pathLst>
                  <a:path w="14" h="12">
                    <a:moveTo>
                      <a:pt x="9" y="2"/>
                    </a:moveTo>
                    <a:cubicBezTo>
                      <a:pt x="6" y="0"/>
                      <a:pt x="3" y="2"/>
                      <a:pt x="1" y="5"/>
                    </a:cubicBezTo>
                    <a:cubicBezTo>
                      <a:pt x="0" y="7"/>
                      <a:pt x="2" y="10"/>
                      <a:pt x="5" y="11"/>
                    </a:cubicBezTo>
                    <a:cubicBezTo>
                      <a:pt x="6" y="11"/>
                      <a:pt x="7" y="11"/>
                      <a:pt x="9" y="12"/>
                    </a:cubicBezTo>
                    <a:cubicBezTo>
                      <a:pt x="10" y="11"/>
                      <a:pt x="11" y="10"/>
                      <a:pt x="12" y="9"/>
                    </a:cubicBezTo>
                    <a:cubicBezTo>
                      <a:pt x="14" y="7"/>
                      <a:pt x="12" y="3"/>
                      <a:pt x="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8" name="Freeform 346">
                <a:extLst>
                  <a:ext uri="{FF2B5EF4-FFF2-40B4-BE49-F238E27FC236}">
                    <a16:creationId xmlns:a16="http://schemas.microsoft.com/office/drawing/2014/main" id="{0EA235FA-41BC-466C-B9CC-C26C9916730F}"/>
                  </a:ext>
                </a:extLst>
              </p:cNvPr>
              <p:cNvSpPr>
                <a:spLocks/>
              </p:cNvSpPr>
              <p:nvPr/>
            </p:nvSpPr>
            <p:spPr bwMode="auto">
              <a:xfrm>
                <a:off x="4230" y="3828"/>
                <a:ext cx="7" cy="5"/>
              </a:xfrm>
              <a:custGeom>
                <a:avLst/>
                <a:gdLst>
                  <a:gd name="T0" fmla="*/ 1 w 15"/>
                  <a:gd name="T1" fmla="*/ 3 h 9"/>
                  <a:gd name="T2" fmla="*/ 0 w 15"/>
                  <a:gd name="T3" fmla="*/ 6 h 9"/>
                  <a:gd name="T4" fmla="*/ 1 w 15"/>
                  <a:gd name="T5" fmla="*/ 7 h 9"/>
                  <a:gd name="T6" fmla="*/ 6 w 15"/>
                  <a:gd name="T7" fmla="*/ 9 h 9"/>
                  <a:gd name="T8" fmla="*/ 11 w 15"/>
                  <a:gd name="T9" fmla="*/ 8 h 9"/>
                  <a:gd name="T10" fmla="*/ 12 w 15"/>
                  <a:gd name="T11" fmla="*/ 8 h 9"/>
                  <a:gd name="T12" fmla="*/ 15 w 15"/>
                  <a:gd name="T13" fmla="*/ 6 h 9"/>
                  <a:gd name="T14" fmla="*/ 13 w 15"/>
                  <a:gd name="T15" fmla="*/ 3 h 9"/>
                  <a:gd name="T16" fmla="*/ 1 w 15"/>
                  <a:gd name="T17"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9">
                    <a:moveTo>
                      <a:pt x="1" y="3"/>
                    </a:moveTo>
                    <a:cubicBezTo>
                      <a:pt x="0" y="4"/>
                      <a:pt x="0" y="5"/>
                      <a:pt x="0" y="6"/>
                    </a:cubicBezTo>
                    <a:cubicBezTo>
                      <a:pt x="0" y="7"/>
                      <a:pt x="1" y="7"/>
                      <a:pt x="1" y="7"/>
                    </a:cubicBezTo>
                    <a:cubicBezTo>
                      <a:pt x="3" y="8"/>
                      <a:pt x="5" y="8"/>
                      <a:pt x="6" y="9"/>
                    </a:cubicBezTo>
                    <a:cubicBezTo>
                      <a:pt x="9" y="9"/>
                      <a:pt x="10" y="9"/>
                      <a:pt x="11" y="8"/>
                    </a:cubicBezTo>
                    <a:cubicBezTo>
                      <a:pt x="11" y="8"/>
                      <a:pt x="12" y="8"/>
                      <a:pt x="12" y="8"/>
                    </a:cubicBezTo>
                    <a:cubicBezTo>
                      <a:pt x="13" y="8"/>
                      <a:pt x="14" y="7"/>
                      <a:pt x="15" y="6"/>
                    </a:cubicBezTo>
                    <a:cubicBezTo>
                      <a:pt x="14" y="5"/>
                      <a:pt x="14" y="3"/>
                      <a:pt x="13" y="3"/>
                    </a:cubicBezTo>
                    <a:cubicBezTo>
                      <a:pt x="9" y="0"/>
                      <a:pt x="4" y="0"/>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9" name="Freeform 347">
                <a:extLst>
                  <a:ext uri="{FF2B5EF4-FFF2-40B4-BE49-F238E27FC236}">
                    <a16:creationId xmlns:a16="http://schemas.microsoft.com/office/drawing/2014/main" id="{D4C645EA-6CB7-4E7D-886E-BF5574B1F877}"/>
                  </a:ext>
                </a:extLst>
              </p:cNvPr>
              <p:cNvSpPr>
                <a:spLocks/>
              </p:cNvSpPr>
              <p:nvPr/>
            </p:nvSpPr>
            <p:spPr bwMode="auto">
              <a:xfrm>
                <a:off x="3710" y="2858"/>
                <a:ext cx="6" cy="6"/>
              </a:xfrm>
              <a:custGeom>
                <a:avLst/>
                <a:gdLst>
                  <a:gd name="T0" fmla="*/ 7 w 12"/>
                  <a:gd name="T1" fmla="*/ 0 h 13"/>
                  <a:gd name="T2" fmla="*/ 4 w 12"/>
                  <a:gd name="T3" fmla="*/ 0 h 13"/>
                  <a:gd name="T4" fmla="*/ 2 w 12"/>
                  <a:gd name="T5" fmla="*/ 10 h 13"/>
                  <a:gd name="T6" fmla="*/ 10 w 12"/>
                  <a:gd name="T7" fmla="*/ 12 h 13"/>
                  <a:gd name="T8" fmla="*/ 12 w 12"/>
                  <a:gd name="T9" fmla="*/ 10 h 13"/>
                  <a:gd name="T10" fmla="*/ 7 w 12"/>
                  <a:gd name="T11" fmla="*/ 0 h 13"/>
                </a:gdLst>
                <a:ahLst/>
                <a:cxnLst>
                  <a:cxn ang="0">
                    <a:pos x="T0" y="T1"/>
                  </a:cxn>
                  <a:cxn ang="0">
                    <a:pos x="T2" y="T3"/>
                  </a:cxn>
                  <a:cxn ang="0">
                    <a:pos x="T4" y="T5"/>
                  </a:cxn>
                  <a:cxn ang="0">
                    <a:pos x="T6" y="T7"/>
                  </a:cxn>
                  <a:cxn ang="0">
                    <a:pos x="T8" y="T9"/>
                  </a:cxn>
                  <a:cxn ang="0">
                    <a:pos x="T10" y="T11"/>
                  </a:cxn>
                </a:cxnLst>
                <a:rect l="0" t="0" r="r" b="b"/>
                <a:pathLst>
                  <a:path w="12" h="13">
                    <a:moveTo>
                      <a:pt x="7" y="0"/>
                    </a:moveTo>
                    <a:cubicBezTo>
                      <a:pt x="6" y="0"/>
                      <a:pt x="5" y="0"/>
                      <a:pt x="4" y="0"/>
                    </a:cubicBezTo>
                    <a:cubicBezTo>
                      <a:pt x="1" y="1"/>
                      <a:pt x="0" y="8"/>
                      <a:pt x="2" y="10"/>
                    </a:cubicBezTo>
                    <a:cubicBezTo>
                      <a:pt x="4" y="12"/>
                      <a:pt x="7" y="13"/>
                      <a:pt x="10" y="12"/>
                    </a:cubicBezTo>
                    <a:cubicBezTo>
                      <a:pt x="10" y="12"/>
                      <a:pt x="11" y="11"/>
                      <a:pt x="12" y="10"/>
                    </a:cubicBezTo>
                    <a:cubicBezTo>
                      <a:pt x="12" y="6"/>
                      <a:pt x="10" y="3"/>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0" name="Freeform 348">
                <a:extLst>
                  <a:ext uri="{FF2B5EF4-FFF2-40B4-BE49-F238E27FC236}">
                    <a16:creationId xmlns:a16="http://schemas.microsoft.com/office/drawing/2014/main" id="{8AFC0AAE-11C9-4E9D-82D5-8020CFBE8FF9}"/>
                  </a:ext>
                </a:extLst>
              </p:cNvPr>
              <p:cNvSpPr>
                <a:spLocks/>
              </p:cNvSpPr>
              <p:nvPr/>
            </p:nvSpPr>
            <p:spPr bwMode="auto">
              <a:xfrm>
                <a:off x="4243" y="3583"/>
                <a:ext cx="5" cy="8"/>
              </a:xfrm>
              <a:custGeom>
                <a:avLst/>
                <a:gdLst>
                  <a:gd name="T0" fmla="*/ 6 w 10"/>
                  <a:gd name="T1" fmla="*/ 0 h 15"/>
                  <a:gd name="T2" fmla="*/ 4 w 10"/>
                  <a:gd name="T3" fmla="*/ 1 h 15"/>
                  <a:gd name="T4" fmla="*/ 0 w 10"/>
                  <a:gd name="T5" fmla="*/ 13 h 15"/>
                  <a:gd name="T6" fmla="*/ 2 w 10"/>
                  <a:gd name="T7" fmla="*/ 15 h 15"/>
                  <a:gd name="T8" fmla="*/ 3 w 10"/>
                  <a:gd name="T9" fmla="*/ 15 h 15"/>
                  <a:gd name="T10" fmla="*/ 8 w 10"/>
                  <a:gd name="T11" fmla="*/ 2 h 15"/>
                  <a:gd name="T12" fmla="*/ 6 w 10"/>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0" h="15">
                    <a:moveTo>
                      <a:pt x="6" y="0"/>
                    </a:moveTo>
                    <a:cubicBezTo>
                      <a:pt x="5" y="1"/>
                      <a:pt x="4" y="1"/>
                      <a:pt x="4" y="1"/>
                    </a:cubicBezTo>
                    <a:cubicBezTo>
                      <a:pt x="2" y="4"/>
                      <a:pt x="0" y="8"/>
                      <a:pt x="0" y="13"/>
                    </a:cubicBezTo>
                    <a:cubicBezTo>
                      <a:pt x="0" y="13"/>
                      <a:pt x="1" y="14"/>
                      <a:pt x="2" y="15"/>
                    </a:cubicBezTo>
                    <a:cubicBezTo>
                      <a:pt x="2" y="15"/>
                      <a:pt x="3" y="15"/>
                      <a:pt x="3" y="15"/>
                    </a:cubicBezTo>
                    <a:cubicBezTo>
                      <a:pt x="8" y="13"/>
                      <a:pt x="10" y="8"/>
                      <a:pt x="8" y="2"/>
                    </a:cubicBezTo>
                    <a:cubicBezTo>
                      <a:pt x="8" y="1"/>
                      <a:pt x="7"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1" name="Freeform 349">
                <a:extLst>
                  <a:ext uri="{FF2B5EF4-FFF2-40B4-BE49-F238E27FC236}">
                    <a16:creationId xmlns:a16="http://schemas.microsoft.com/office/drawing/2014/main" id="{4F865D38-BF3B-4E2C-AB77-E8D3ECF81EC7}"/>
                  </a:ext>
                </a:extLst>
              </p:cNvPr>
              <p:cNvSpPr>
                <a:spLocks/>
              </p:cNvSpPr>
              <p:nvPr/>
            </p:nvSpPr>
            <p:spPr bwMode="auto">
              <a:xfrm>
                <a:off x="4214" y="3625"/>
                <a:ext cx="8" cy="4"/>
              </a:xfrm>
              <a:custGeom>
                <a:avLst/>
                <a:gdLst>
                  <a:gd name="T0" fmla="*/ 9 w 15"/>
                  <a:gd name="T1" fmla="*/ 8 h 9"/>
                  <a:gd name="T2" fmla="*/ 15 w 15"/>
                  <a:gd name="T3" fmla="*/ 4 h 9"/>
                  <a:gd name="T4" fmla="*/ 13 w 15"/>
                  <a:gd name="T5" fmla="*/ 0 h 9"/>
                  <a:gd name="T6" fmla="*/ 9 w 15"/>
                  <a:gd name="T7" fmla="*/ 0 h 9"/>
                  <a:gd name="T8" fmla="*/ 2 w 15"/>
                  <a:gd name="T9" fmla="*/ 1 h 9"/>
                  <a:gd name="T10" fmla="*/ 1 w 15"/>
                  <a:gd name="T11" fmla="*/ 3 h 9"/>
                  <a:gd name="T12" fmla="*/ 1 w 15"/>
                  <a:gd name="T13" fmla="*/ 5 h 9"/>
                  <a:gd name="T14" fmla="*/ 9 w 15"/>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9">
                    <a:moveTo>
                      <a:pt x="9" y="8"/>
                    </a:moveTo>
                    <a:cubicBezTo>
                      <a:pt x="11" y="9"/>
                      <a:pt x="13" y="7"/>
                      <a:pt x="15" y="4"/>
                    </a:cubicBezTo>
                    <a:cubicBezTo>
                      <a:pt x="15" y="3"/>
                      <a:pt x="15" y="1"/>
                      <a:pt x="13" y="0"/>
                    </a:cubicBezTo>
                    <a:cubicBezTo>
                      <a:pt x="12" y="0"/>
                      <a:pt x="10" y="0"/>
                      <a:pt x="9" y="0"/>
                    </a:cubicBezTo>
                    <a:cubicBezTo>
                      <a:pt x="7" y="0"/>
                      <a:pt x="4" y="0"/>
                      <a:pt x="2" y="1"/>
                    </a:cubicBezTo>
                    <a:cubicBezTo>
                      <a:pt x="2" y="1"/>
                      <a:pt x="1" y="2"/>
                      <a:pt x="1" y="3"/>
                    </a:cubicBezTo>
                    <a:cubicBezTo>
                      <a:pt x="0" y="4"/>
                      <a:pt x="1" y="5"/>
                      <a:pt x="1" y="5"/>
                    </a:cubicBezTo>
                    <a:cubicBezTo>
                      <a:pt x="4" y="7"/>
                      <a:pt x="6" y="8"/>
                      <a:pt x="9"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2" name="Freeform 350">
                <a:extLst>
                  <a:ext uri="{FF2B5EF4-FFF2-40B4-BE49-F238E27FC236}">
                    <a16:creationId xmlns:a16="http://schemas.microsoft.com/office/drawing/2014/main" id="{0E51EADF-3B3C-4C41-9A18-9D237C4A3B3E}"/>
                  </a:ext>
                </a:extLst>
              </p:cNvPr>
              <p:cNvSpPr>
                <a:spLocks/>
              </p:cNvSpPr>
              <p:nvPr/>
            </p:nvSpPr>
            <p:spPr bwMode="auto">
              <a:xfrm>
                <a:off x="2369" y="2978"/>
                <a:ext cx="7" cy="6"/>
              </a:xfrm>
              <a:custGeom>
                <a:avLst/>
                <a:gdLst>
                  <a:gd name="T0" fmla="*/ 6 w 14"/>
                  <a:gd name="T1" fmla="*/ 1 h 11"/>
                  <a:gd name="T2" fmla="*/ 0 w 14"/>
                  <a:gd name="T3" fmla="*/ 10 h 11"/>
                  <a:gd name="T4" fmla="*/ 10 w 14"/>
                  <a:gd name="T5" fmla="*/ 10 h 11"/>
                  <a:gd name="T6" fmla="*/ 13 w 14"/>
                  <a:gd name="T7" fmla="*/ 8 h 11"/>
                  <a:gd name="T8" fmla="*/ 12 w 14"/>
                  <a:gd name="T9" fmla="*/ 2 h 11"/>
                  <a:gd name="T10" fmla="*/ 6 w 14"/>
                  <a:gd name="T11" fmla="*/ 1 h 11"/>
                </a:gdLst>
                <a:ahLst/>
                <a:cxnLst>
                  <a:cxn ang="0">
                    <a:pos x="T0" y="T1"/>
                  </a:cxn>
                  <a:cxn ang="0">
                    <a:pos x="T2" y="T3"/>
                  </a:cxn>
                  <a:cxn ang="0">
                    <a:pos x="T4" y="T5"/>
                  </a:cxn>
                  <a:cxn ang="0">
                    <a:pos x="T6" y="T7"/>
                  </a:cxn>
                  <a:cxn ang="0">
                    <a:pos x="T8" y="T9"/>
                  </a:cxn>
                  <a:cxn ang="0">
                    <a:pos x="T10" y="T11"/>
                  </a:cxn>
                </a:cxnLst>
                <a:rect l="0" t="0" r="r" b="b"/>
                <a:pathLst>
                  <a:path w="14" h="11">
                    <a:moveTo>
                      <a:pt x="6" y="1"/>
                    </a:moveTo>
                    <a:cubicBezTo>
                      <a:pt x="4" y="4"/>
                      <a:pt x="0" y="6"/>
                      <a:pt x="0" y="10"/>
                    </a:cubicBezTo>
                    <a:cubicBezTo>
                      <a:pt x="3" y="11"/>
                      <a:pt x="7" y="11"/>
                      <a:pt x="10" y="10"/>
                    </a:cubicBezTo>
                    <a:cubicBezTo>
                      <a:pt x="11" y="10"/>
                      <a:pt x="12" y="9"/>
                      <a:pt x="13" y="8"/>
                    </a:cubicBezTo>
                    <a:cubicBezTo>
                      <a:pt x="14" y="7"/>
                      <a:pt x="14" y="4"/>
                      <a:pt x="12" y="2"/>
                    </a:cubicBezTo>
                    <a:cubicBezTo>
                      <a:pt x="11" y="1"/>
                      <a:pt x="8" y="0"/>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3" name="Freeform 351">
                <a:extLst>
                  <a:ext uri="{FF2B5EF4-FFF2-40B4-BE49-F238E27FC236}">
                    <a16:creationId xmlns:a16="http://schemas.microsoft.com/office/drawing/2014/main" id="{BE8EEF77-55CE-45B9-9A74-AF052E82C796}"/>
                  </a:ext>
                </a:extLst>
              </p:cNvPr>
              <p:cNvSpPr>
                <a:spLocks/>
              </p:cNvSpPr>
              <p:nvPr/>
            </p:nvSpPr>
            <p:spPr bwMode="auto">
              <a:xfrm>
                <a:off x="2352" y="2983"/>
                <a:ext cx="20" cy="17"/>
              </a:xfrm>
              <a:custGeom>
                <a:avLst/>
                <a:gdLst>
                  <a:gd name="T0" fmla="*/ 33 w 39"/>
                  <a:gd name="T1" fmla="*/ 0 h 32"/>
                  <a:gd name="T2" fmla="*/ 25 w 39"/>
                  <a:gd name="T3" fmla="*/ 3 h 32"/>
                  <a:gd name="T4" fmla="*/ 18 w 39"/>
                  <a:gd name="T5" fmla="*/ 6 h 32"/>
                  <a:gd name="T6" fmla="*/ 16 w 39"/>
                  <a:gd name="T7" fmla="*/ 8 h 32"/>
                  <a:gd name="T8" fmla="*/ 15 w 39"/>
                  <a:gd name="T9" fmla="*/ 8 h 32"/>
                  <a:gd name="T10" fmla="*/ 0 w 39"/>
                  <a:gd name="T11" fmla="*/ 23 h 32"/>
                  <a:gd name="T12" fmla="*/ 3 w 39"/>
                  <a:gd name="T13" fmla="*/ 27 h 32"/>
                  <a:gd name="T14" fmla="*/ 5 w 39"/>
                  <a:gd name="T15" fmla="*/ 31 h 32"/>
                  <a:gd name="T16" fmla="*/ 8 w 39"/>
                  <a:gd name="T17" fmla="*/ 32 h 32"/>
                  <a:gd name="T18" fmla="*/ 27 w 39"/>
                  <a:gd name="T19" fmla="*/ 20 h 32"/>
                  <a:gd name="T20" fmla="*/ 36 w 39"/>
                  <a:gd name="T21" fmla="*/ 14 h 32"/>
                  <a:gd name="T22" fmla="*/ 39 w 39"/>
                  <a:gd name="T23" fmla="*/ 6 h 32"/>
                  <a:gd name="T24" fmla="*/ 36 w 39"/>
                  <a:gd name="T25" fmla="*/ 3 h 32"/>
                  <a:gd name="T26" fmla="*/ 33 w 39"/>
                  <a:gd name="T27" fmla="*/ 0 h 32"/>
                  <a:gd name="T28" fmla="*/ 33 w 39"/>
                  <a:gd name="T29" fmla="*/ 0 h 32"/>
                  <a:gd name="T30" fmla="*/ 32 w 39"/>
                  <a:gd name="T31" fmla="*/ 0 h 32"/>
                  <a:gd name="T32" fmla="*/ 33 w 39"/>
                  <a:gd name="T33"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 h="32">
                    <a:moveTo>
                      <a:pt x="33" y="0"/>
                    </a:moveTo>
                    <a:cubicBezTo>
                      <a:pt x="30" y="2"/>
                      <a:pt x="28" y="3"/>
                      <a:pt x="25" y="3"/>
                    </a:cubicBezTo>
                    <a:cubicBezTo>
                      <a:pt x="22" y="2"/>
                      <a:pt x="20" y="3"/>
                      <a:pt x="18" y="6"/>
                    </a:cubicBezTo>
                    <a:cubicBezTo>
                      <a:pt x="18" y="7"/>
                      <a:pt x="17" y="7"/>
                      <a:pt x="16" y="8"/>
                    </a:cubicBezTo>
                    <a:cubicBezTo>
                      <a:pt x="16" y="8"/>
                      <a:pt x="15" y="8"/>
                      <a:pt x="15" y="8"/>
                    </a:cubicBezTo>
                    <a:cubicBezTo>
                      <a:pt x="3" y="9"/>
                      <a:pt x="1" y="12"/>
                      <a:pt x="0" y="23"/>
                    </a:cubicBezTo>
                    <a:cubicBezTo>
                      <a:pt x="0" y="25"/>
                      <a:pt x="1" y="26"/>
                      <a:pt x="3" y="27"/>
                    </a:cubicBezTo>
                    <a:cubicBezTo>
                      <a:pt x="4" y="28"/>
                      <a:pt x="4" y="30"/>
                      <a:pt x="5" y="31"/>
                    </a:cubicBezTo>
                    <a:cubicBezTo>
                      <a:pt x="6" y="32"/>
                      <a:pt x="7" y="32"/>
                      <a:pt x="8" y="32"/>
                    </a:cubicBezTo>
                    <a:cubicBezTo>
                      <a:pt x="13" y="27"/>
                      <a:pt x="20" y="23"/>
                      <a:pt x="27" y="20"/>
                    </a:cubicBezTo>
                    <a:cubicBezTo>
                      <a:pt x="30" y="19"/>
                      <a:pt x="32" y="15"/>
                      <a:pt x="36" y="14"/>
                    </a:cubicBezTo>
                    <a:cubicBezTo>
                      <a:pt x="38" y="13"/>
                      <a:pt x="39" y="9"/>
                      <a:pt x="39" y="6"/>
                    </a:cubicBezTo>
                    <a:cubicBezTo>
                      <a:pt x="38" y="5"/>
                      <a:pt x="37" y="4"/>
                      <a:pt x="36" y="3"/>
                    </a:cubicBezTo>
                    <a:cubicBezTo>
                      <a:pt x="34" y="2"/>
                      <a:pt x="33" y="1"/>
                      <a:pt x="33" y="0"/>
                    </a:cubicBezTo>
                    <a:cubicBezTo>
                      <a:pt x="33" y="0"/>
                      <a:pt x="33" y="0"/>
                      <a:pt x="33" y="0"/>
                    </a:cubicBezTo>
                    <a:cubicBezTo>
                      <a:pt x="32" y="0"/>
                      <a:pt x="32" y="0"/>
                      <a:pt x="32" y="0"/>
                    </a:cubicBezTo>
                    <a:lnTo>
                      <a:pt x="3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4" name="Freeform 352">
                <a:extLst>
                  <a:ext uri="{FF2B5EF4-FFF2-40B4-BE49-F238E27FC236}">
                    <a16:creationId xmlns:a16="http://schemas.microsoft.com/office/drawing/2014/main" id="{DA2DC768-159E-46D5-951A-745ED302942C}"/>
                  </a:ext>
                </a:extLst>
              </p:cNvPr>
              <p:cNvSpPr>
                <a:spLocks/>
              </p:cNvSpPr>
              <p:nvPr/>
            </p:nvSpPr>
            <p:spPr bwMode="auto">
              <a:xfrm>
                <a:off x="4399" y="3971"/>
                <a:ext cx="6" cy="6"/>
              </a:xfrm>
              <a:custGeom>
                <a:avLst/>
                <a:gdLst>
                  <a:gd name="T0" fmla="*/ 5 w 11"/>
                  <a:gd name="T1" fmla="*/ 1 h 12"/>
                  <a:gd name="T2" fmla="*/ 0 w 11"/>
                  <a:gd name="T3" fmla="*/ 11 h 12"/>
                  <a:gd name="T4" fmla="*/ 1 w 11"/>
                  <a:gd name="T5" fmla="*/ 12 h 12"/>
                  <a:gd name="T6" fmla="*/ 7 w 11"/>
                  <a:gd name="T7" fmla="*/ 10 h 12"/>
                  <a:gd name="T8" fmla="*/ 9 w 11"/>
                  <a:gd name="T9" fmla="*/ 2 h 12"/>
                  <a:gd name="T10" fmla="*/ 5 w 11"/>
                  <a:gd name="T11" fmla="*/ 1 h 12"/>
                </a:gdLst>
                <a:ahLst/>
                <a:cxnLst>
                  <a:cxn ang="0">
                    <a:pos x="T0" y="T1"/>
                  </a:cxn>
                  <a:cxn ang="0">
                    <a:pos x="T2" y="T3"/>
                  </a:cxn>
                  <a:cxn ang="0">
                    <a:pos x="T4" y="T5"/>
                  </a:cxn>
                  <a:cxn ang="0">
                    <a:pos x="T6" y="T7"/>
                  </a:cxn>
                  <a:cxn ang="0">
                    <a:pos x="T8" y="T9"/>
                  </a:cxn>
                  <a:cxn ang="0">
                    <a:pos x="T10" y="T11"/>
                  </a:cxn>
                </a:cxnLst>
                <a:rect l="0" t="0" r="r" b="b"/>
                <a:pathLst>
                  <a:path w="11" h="12">
                    <a:moveTo>
                      <a:pt x="5" y="1"/>
                    </a:moveTo>
                    <a:cubicBezTo>
                      <a:pt x="3" y="4"/>
                      <a:pt x="0" y="7"/>
                      <a:pt x="0" y="11"/>
                    </a:cubicBezTo>
                    <a:cubicBezTo>
                      <a:pt x="0" y="11"/>
                      <a:pt x="1" y="12"/>
                      <a:pt x="1" y="12"/>
                    </a:cubicBezTo>
                    <a:cubicBezTo>
                      <a:pt x="3" y="11"/>
                      <a:pt x="5" y="11"/>
                      <a:pt x="7" y="10"/>
                    </a:cubicBezTo>
                    <a:cubicBezTo>
                      <a:pt x="10" y="8"/>
                      <a:pt x="11" y="5"/>
                      <a:pt x="9" y="2"/>
                    </a:cubicBezTo>
                    <a:cubicBezTo>
                      <a:pt x="8" y="0"/>
                      <a:pt x="6" y="0"/>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5" name="Freeform 353">
                <a:extLst>
                  <a:ext uri="{FF2B5EF4-FFF2-40B4-BE49-F238E27FC236}">
                    <a16:creationId xmlns:a16="http://schemas.microsoft.com/office/drawing/2014/main" id="{D8EAA974-911B-42BB-BE2A-32E66D898F48}"/>
                  </a:ext>
                </a:extLst>
              </p:cNvPr>
              <p:cNvSpPr>
                <a:spLocks/>
              </p:cNvSpPr>
              <p:nvPr/>
            </p:nvSpPr>
            <p:spPr bwMode="auto">
              <a:xfrm>
                <a:off x="2884" y="3465"/>
                <a:ext cx="5" cy="6"/>
              </a:xfrm>
              <a:custGeom>
                <a:avLst/>
                <a:gdLst>
                  <a:gd name="T0" fmla="*/ 0 w 10"/>
                  <a:gd name="T1" fmla="*/ 7 h 11"/>
                  <a:gd name="T2" fmla="*/ 4 w 10"/>
                  <a:gd name="T3" fmla="*/ 11 h 11"/>
                  <a:gd name="T4" fmla="*/ 9 w 10"/>
                  <a:gd name="T5" fmla="*/ 6 h 11"/>
                  <a:gd name="T6" fmla="*/ 5 w 10"/>
                  <a:gd name="T7" fmla="*/ 0 h 11"/>
                  <a:gd name="T8" fmla="*/ 0 w 10"/>
                  <a:gd name="T9" fmla="*/ 3 h 11"/>
                  <a:gd name="T10" fmla="*/ 0 w 10"/>
                  <a:gd name="T11" fmla="*/ 7 h 11"/>
                </a:gdLst>
                <a:ahLst/>
                <a:cxnLst>
                  <a:cxn ang="0">
                    <a:pos x="T0" y="T1"/>
                  </a:cxn>
                  <a:cxn ang="0">
                    <a:pos x="T2" y="T3"/>
                  </a:cxn>
                  <a:cxn ang="0">
                    <a:pos x="T4" y="T5"/>
                  </a:cxn>
                  <a:cxn ang="0">
                    <a:pos x="T6" y="T7"/>
                  </a:cxn>
                  <a:cxn ang="0">
                    <a:pos x="T8" y="T9"/>
                  </a:cxn>
                  <a:cxn ang="0">
                    <a:pos x="T10" y="T11"/>
                  </a:cxn>
                </a:cxnLst>
                <a:rect l="0" t="0" r="r" b="b"/>
                <a:pathLst>
                  <a:path w="10" h="11">
                    <a:moveTo>
                      <a:pt x="0" y="7"/>
                    </a:moveTo>
                    <a:cubicBezTo>
                      <a:pt x="0" y="9"/>
                      <a:pt x="1" y="11"/>
                      <a:pt x="4" y="11"/>
                    </a:cubicBezTo>
                    <a:cubicBezTo>
                      <a:pt x="7" y="11"/>
                      <a:pt x="9" y="9"/>
                      <a:pt x="9" y="6"/>
                    </a:cubicBezTo>
                    <a:cubicBezTo>
                      <a:pt x="10" y="3"/>
                      <a:pt x="8" y="0"/>
                      <a:pt x="5" y="0"/>
                    </a:cubicBezTo>
                    <a:cubicBezTo>
                      <a:pt x="3" y="0"/>
                      <a:pt x="1" y="1"/>
                      <a:pt x="0" y="3"/>
                    </a:cubicBezTo>
                    <a:cubicBezTo>
                      <a:pt x="0" y="4"/>
                      <a:pt x="0" y="5"/>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6" name="Freeform 354">
                <a:extLst>
                  <a:ext uri="{FF2B5EF4-FFF2-40B4-BE49-F238E27FC236}">
                    <a16:creationId xmlns:a16="http://schemas.microsoft.com/office/drawing/2014/main" id="{EDDDAF46-C892-46BB-A5FB-3D69298C5EC9}"/>
                  </a:ext>
                </a:extLst>
              </p:cNvPr>
              <p:cNvSpPr>
                <a:spLocks/>
              </p:cNvSpPr>
              <p:nvPr/>
            </p:nvSpPr>
            <p:spPr bwMode="auto">
              <a:xfrm>
                <a:off x="3558" y="2725"/>
                <a:ext cx="7" cy="6"/>
              </a:xfrm>
              <a:custGeom>
                <a:avLst/>
                <a:gdLst>
                  <a:gd name="T0" fmla="*/ 9 w 13"/>
                  <a:gd name="T1" fmla="*/ 11 h 12"/>
                  <a:gd name="T2" fmla="*/ 12 w 13"/>
                  <a:gd name="T3" fmla="*/ 7 h 12"/>
                  <a:gd name="T4" fmla="*/ 9 w 13"/>
                  <a:gd name="T5" fmla="*/ 1 h 12"/>
                  <a:gd name="T6" fmla="*/ 2 w 13"/>
                  <a:gd name="T7" fmla="*/ 2 h 12"/>
                  <a:gd name="T8" fmla="*/ 2 w 13"/>
                  <a:gd name="T9" fmla="*/ 9 h 12"/>
                  <a:gd name="T10" fmla="*/ 9 w 13"/>
                  <a:gd name="T11" fmla="*/ 11 h 12"/>
                </a:gdLst>
                <a:ahLst/>
                <a:cxnLst>
                  <a:cxn ang="0">
                    <a:pos x="T0" y="T1"/>
                  </a:cxn>
                  <a:cxn ang="0">
                    <a:pos x="T2" y="T3"/>
                  </a:cxn>
                  <a:cxn ang="0">
                    <a:pos x="T4" y="T5"/>
                  </a:cxn>
                  <a:cxn ang="0">
                    <a:pos x="T6" y="T7"/>
                  </a:cxn>
                  <a:cxn ang="0">
                    <a:pos x="T8" y="T9"/>
                  </a:cxn>
                  <a:cxn ang="0">
                    <a:pos x="T10" y="T11"/>
                  </a:cxn>
                </a:cxnLst>
                <a:rect l="0" t="0" r="r" b="b"/>
                <a:pathLst>
                  <a:path w="13" h="12">
                    <a:moveTo>
                      <a:pt x="9" y="11"/>
                    </a:moveTo>
                    <a:cubicBezTo>
                      <a:pt x="10" y="10"/>
                      <a:pt x="11" y="9"/>
                      <a:pt x="12" y="7"/>
                    </a:cubicBezTo>
                    <a:cubicBezTo>
                      <a:pt x="13" y="4"/>
                      <a:pt x="11" y="1"/>
                      <a:pt x="9" y="1"/>
                    </a:cubicBezTo>
                    <a:cubicBezTo>
                      <a:pt x="6" y="0"/>
                      <a:pt x="4" y="1"/>
                      <a:pt x="2" y="2"/>
                    </a:cubicBezTo>
                    <a:cubicBezTo>
                      <a:pt x="0" y="4"/>
                      <a:pt x="0" y="7"/>
                      <a:pt x="2" y="9"/>
                    </a:cubicBezTo>
                    <a:cubicBezTo>
                      <a:pt x="4" y="11"/>
                      <a:pt x="6" y="12"/>
                      <a:pt x="9"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7" name="Freeform 355">
                <a:extLst>
                  <a:ext uri="{FF2B5EF4-FFF2-40B4-BE49-F238E27FC236}">
                    <a16:creationId xmlns:a16="http://schemas.microsoft.com/office/drawing/2014/main" id="{CBBB831A-FAE8-446B-B68F-3E5A081AB29B}"/>
                  </a:ext>
                </a:extLst>
              </p:cNvPr>
              <p:cNvSpPr>
                <a:spLocks/>
              </p:cNvSpPr>
              <p:nvPr/>
            </p:nvSpPr>
            <p:spPr bwMode="auto">
              <a:xfrm>
                <a:off x="3678" y="3451"/>
                <a:ext cx="7" cy="4"/>
              </a:xfrm>
              <a:custGeom>
                <a:avLst/>
                <a:gdLst>
                  <a:gd name="T0" fmla="*/ 8 w 14"/>
                  <a:gd name="T1" fmla="*/ 0 h 8"/>
                  <a:gd name="T2" fmla="*/ 5 w 14"/>
                  <a:gd name="T3" fmla="*/ 1 h 8"/>
                  <a:gd name="T4" fmla="*/ 1 w 14"/>
                  <a:gd name="T5" fmla="*/ 3 h 8"/>
                  <a:gd name="T6" fmla="*/ 5 w 14"/>
                  <a:gd name="T7" fmla="*/ 7 h 8"/>
                  <a:gd name="T8" fmla="*/ 13 w 14"/>
                  <a:gd name="T9" fmla="*/ 4 h 8"/>
                  <a:gd name="T10" fmla="*/ 12 w 14"/>
                  <a:gd name="T11" fmla="*/ 2 h 8"/>
                  <a:gd name="T12" fmla="*/ 8 w 14"/>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14" h="8">
                    <a:moveTo>
                      <a:pt x="8" y="0"/>
                    </a:moveTo>
                    <a:cubicBezTo>
                      <a:pt x="6" y="0"/>
                      <a:pt x="5" y="0"/>
                      <a:pt x="5" y="1"/>
                    </a:cubicBezTo>
                    <a:cubicBezTo>
                      <a:pt x="4" y="1"/>
                      <a:pt x="2" y="2"/>
                      <a:pt x="1" y="3"/>
                    </a:cubicBezTo>
                    <a:cubicBezTo>
                      <a:pt x="0" y="5"/>
                      <a:pt x="3" y="7"/>
                      <a:pt x="5" y="7"/>
                    </a:cubicBezTo>
                    <a:cubicBezTo>
                      <a:pt x="8" y="8"/>
                      <a:pt x="11" y="7"/>
                      <a:pt x="13" y="4"/>
                    </a:cubicBezTo>
                    <a:cubicBezTo>
                      <a:pt x="14" y="3"/>
                      <a:pt x="13" y="2"/>
                      <a:pt x="12" y="2"/>
                    </a:cubicBezTo>
                    <a:cubicBezTo>
                      <a:pt x="10" y="1"/>
                      <a:pt x="8" y="1"/>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8" name="Freeform 356">
                <a:extLst>
                  <a:ext uri="{FF2B5EF4-FFF2-40B4-BE49-F238E27FC236}">
                    <a16:creationId xmlns:a16="http://schemas.microsoft.com/office/drawing/2014/main" id="{D5DEC6FA-2F76-4F58-8291-3BC7E17882E7}"/>
                  </a:ext>
                </a:extLst>
              </p:cNvPr>
              <p:cNvSpPr>
                <a:spLocks/>
              </p:cNvSpPr>
              <p:nvPr/>
            </p:nvSpPr>
            <p:spPr bwMode="auto">
              <a:xfrm>
                <a:off x="2870" y="2915"/>
                <a:ext cx="8" cy="6"/>
              </a:xfrm>
              <a:custGeom>
                <a:avLst/>
                <a:gdLst>
                  <a:gd name="T0" fmla="*/ 12 w 15"/>
                  <a:gd name="T1" fmla="*/ 1 h 12"/>
                  <a:gd name="T2" fmla="*/ 9 w 15"/>
                  <a:gd name="T3" fmla="*/ 3 h 12"/>
                  <a:gd name="T4" fmla="*/ 1 w 15"/>
                  <a:gd name="T5" fmla="*/ 8 h 12"/>
                  <a:gd name="T6" fmla="*/ 0 w 15"/>
                  <a:gd name="T7" fmla="*/ 11 h 12"/>
                  <a:gd name="T8" fmla="*/ 2 w 15"/>
                  <a:gd name="T9" fmla="*/ 12 h 12"/>
                  <a:gd name="T10" fmla="*/ 6 w 15"/>
                  <a:gd name="T11" fmla="*/ 12 h 12"/>
                  <a:gd name="T12" fmla="*/ 14 w 15"/>
                  <a:gd name="T13" fmla="*/ 6 h 12"/>
                  <a:gd name="T14" fmla="*/ 14 w 15"/>
                  <a:gd name="T15" fmla="*/ 1 h 12"/>
                  <a:gd name="T16" fmla="*/ 12 w 15"/>
                  <a:gd name="T17" fmla="*/ 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2">
                    <a:moveTo>
                      <a:pt x="12" y="1"/>
                    </a:moveTo>
                    <a:cubicBezTo>
                      <a:pt x="11" y="2"/>
                      <a:pt x="10" y="2"/>
                      <a:pt x="9" y="3"/>
                    </a:cubicBezTo>
                    <a:cubicBezTo>
                      <a:pt x="6" y="5"/>
                      <a:pt x="2" y="5"/>
                      <a:pt x="1" y="8"/>
                    </a:cubicBezTo>
                    <a:cubicBezTo>
                      <a:pt x="0" y="9"/>
                      <a:pt x="0" y="10"/>
                      <a:pt x="0" y="11"/>
                    </a:cubicBezTo>
                    <a:cubicBezTo>
                      <a:pt x="0" y="11"/>
                      <a:pt x="1" y="12"/>
                      <a:pt x="2" y="12"/>
                    </a:cubicBezTo>
                    <a:cubicBezTo>
                      <a:pt x="3" y="12"/>
                      <a:pt x="5" y="12"/>
                      <a:pt x="6" y="12"/>
                    </a:cubicBezTo>
                    <a:cubicBezTo>
                      <a:pt x="9" y="10"/>
                      <a:pt x="11" y="8"/>
                      <a:pt x="14" y="6"/>
                    </a:cubicBezTo>
                    <a:cubicBezTo>
                      <a:pt x="15" y="4"/>
                      <a:pt x="15" y="2"/>
                      <a:pt x="14" y="1"/>
                    </a:cubicBezTo>
                    <a:cubicBezTo>
                      <a:pt x="14" y="1"/>
                      <a:pt x="13" y="0"/>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9" name="Freeform 357">
                <a:extLst>
                  <a:ext uri="{FF2B5EF4-FFF2-40B4-BE49-F238E27FC236}">
                    <a16:creationId xmlns:a16="http://schemas.microsoft.com/office/drawing/2014/main" id="{C767EB7F-93A7-4910-B5B4-AB3A396D5F7C}"/>
                  </a:ext>
                </a:extLst>
              </p:cNvPr>
              <p:cNvSpPr>
                <a:spLocks/>
              </p:cNvSpPr>
              <p:nvPr/>
            </p:nvSpPr>
            <p:spPr bwMode="auto">
              <a:xfrm>
                <a:off x="4465" y="3653"/>
                <a:ext cx="4" cy="7"/>
              </a:xfrm>
              <a:custGeom>
                <a:avLst/>
                <a:gdLst>
                  <a:gd name="T0" fmla="*/ 9 w 9"/>
                  <a:gd name="T1" fmla="*/ 7 h 13"/>
                  <a:gd name="T2" fmla="*/ 2 w 9"/>
                  <a:gd name="T3" fmla="*/ 0 h 13"/>
                  <a:gd name="T4" fmla="*/ 0 w 9"/>
                  <a:gd name="T5" fmla="*/ 2 h 13"/>
                  <a:gd name="T6" fmla="*/ 1 w 9"/>
                  <a:gd name="T7" fmla="*/ 10 h 13"/>
                  <a:gd name="T8" fmla="*/ 6 w 9"/>
                  <a:gd name="T9" fmla="*/ 12 h 13"/>
                  <a:gd name="T10" fmla="*/ 9 w 9"/>
                  <a:gd name="T11" fmla="*/ 7 h 13"/>
                </a:gdLst>
                <a:ahLst/>
                <a:cxnLst>
                  <a:cxn ang="0">
                    <a:pos x="T0" y="T1"/>
                  </a:cxn>
                  <a:cxn ang="0">
                    <a:pos x="T2" y="T3"/>
                  </a:cxn>
                  <a:cxn ang="0">
                    <a:pos x="T4" y="T5"/>
                  </a:cxn>
                  <a:cxn ang="0">
                    <a:pos x="T6" y="T7"/>
                  </a:cxn>
                  <a:cxn ang="0">
                    <a:pos x="T8" y="T9"/>
                  </a:cxn>
                  <a:cxn ang="0">
                    <a:pos x="T10" y="T11"/>
                  </a:cxn>
                </a:cxnLst>
                <a:rect l="0" t="0" r="r" b="b"/>
                <a:pathLst>
                  <a:path w="9" h="13">
                    <a:moveTo>
                      <a:pt x="9" y="7"/>
                    </a:moveTo>
                    <a:cubicBezTo>
                      <a:pt x="7" y="4"/>
                      <a:pt x="5" y="2"/>
                      <a:pt x="2" y="0"/>
                    </a:cubicBezTo>
                    <a:cubicBezTo>
                      <a:pt x="2" y="1"/>
                      <a:pt x="0" y="2"/>
                      <a:pt x="0" y="2"/>
                    </a:cubicBezTo>
                    <a:cubicBezTo>
                      <a:pt x="0" y="5"/>
                      <a:pt x="0" y="8"/>
                      <a:pt x="1" y="10"/>
                    </a:cubicBezTo>
                    <a:cubicBezTo>
                      <a:pt x="1" y="12"/>
                      <a:pt x="4" y="13"/>
                      <a:pt x="6" y="12"/>
                    </a:cubicBezTo>
                    <a:cubicBezTo>
                      <a:pt x="8" y="11"/>
                      <a:pt x="9" y="9"/>
                      <a:pt x="9"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0" name="Freeform 358">
                <a:extLst>
                  <a:ext uri="{FF2B5EF4-FFF2-40B4-BE49-F238E27FC236}">
                    <a16:creationId xmlns:a16="http://schemas.microsoft.com/office/drawing/2014/main" id="{71A6841C-4313-4954-9C50-5809DE401F36}"/>
                  </a:ext>
                </a:extLst>
              </p:cNvPr>
              <p:cNvSpPr>
                <a:spLocks/>
              </p:cNvSpPr>
              <p:nvPr/>
            </p:nvSpPr>
            <p:spPr bwMode="auto">
              <a:xfrm>
                <a:off x="2891" y="2936"/>
                <a:ext cx="6" cy="5"/>
              </a:xfrm>
              <a:custGeom>
                <a:avLst/>
                <a:gdLst>
                  <a:gd name="T0" fmla="*/ 10 w 12"/>
                  <a:gd name="T1" fmla="*/ 9 h 10"/>
                  <a:gd name="T2" fmla="*/ 12 w 12"/>
                  <a:gd name="T3" fmla="*/ 6 h 10"/>
                  <a:gd name="T4" fmla="*/ 11 w 12"/>
                  <a:gd name="T5" fmla="*/ 3 h 10"/>
                  <a:gd name="T6" fmla="*/ 4 w 12"/>
                  <a:gd name="T7" fmla="*/ 0 h 10"/>
                  <a:gd name="T8" fmla="*/ 1 w 12"/>
                  <a:gd name="T9" fmla="*/ 3 h 10"/>
                  <a:gd name="T10" fmla="*/ 2 w 12"/>
                  <a:gd name="T11" fmla="*/ 7 h 10"/>
                  <a:gd name="T12" fmla="*/ 10 w 12"/>
                  <a:gd name="T13" fmla="*/ 9 h 10"/>
                </a:gdLst>
                <a:ahLst/>
                <a:cxnLst>
                  <a:cxn ang="0">
                    <a:pos x="T0" y="T1"/>
                  </a:cxn>
                  <a:cxn ang="0">
                    <a:pos x="T2" y="T3"/>
                  </a:cxn>
                  <a:cxn ang="0">
                    <a:pos x="T4" y="T5"/>
                  </a:cxn>
                  <a:cxn ang="0">
                    <a:pos x="T6" y="T7"/>
                  </a:cxn>
                  <a:cxn ang="0">
                    <a:pos x="T8" y="T9"/>
                  </a:cxn>
                  <a:cxn ang="0">
                    <a:pos x="T10" y="T11"/>
                  </a:cxn>
                  <a:cxn ang="0">
                    <a:pos x="T12" y="T13"/>
                  </a:cxn>
                </a:cxnLst>
                <a:rect l="0" t="0" r="r" b="b"/>
                <a:pathLst>
                  <a:path w="12" h="10">
                    <a:moveTo>
                      <a:pt x="10" y="9"/>
                    </a:moveTo>
                    <a:cubicBezTo>
                      <a:pt x="11" y="8"/>
                      <a:pt x="11" y="7"/>
                      <a:pt x="12" y="6"/>
                    </a:cubicBezTo>
                    <a:cubicBezTo>
                      <a:pt x="12" y="5"/>
                      <a:pt x="12" y="4"/>
                      <a:pt x="11" y="3"/>
                    </a:cubicBezTo>
                    <a:cubicBezTo>
                      <a:pt x="10" y="1"/>
                      <a:pt x="7" y="0"/>
                      <a:pt x="4" y="0"/>
                    </a:cubicBezTo>
                    <a:cubicBezTo>
                      <a:pt x="3" y="0"/>
                      <a:pt x="2" y="1"/>
                      <a:pt x="1" y="3"/>
                    </a:cubicBezTo>
                    <a:cubicBezTo>
                      <a:pt x="0" y="5"/>
                      <a:pt x="1" y="6"/>
                      <a:pt x="2" y="7"/>
                    </a:cubicBezTo>
                    <a:cubicBezTo>
                      <a:pt x="5" y="9"/>
                      <a:pt x="7" y="10"/>
                      <a:pt x="1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1" name="Freeform 359">
                <a:extLst>
                  <a:ext uri="{FF2B5EF4-FFF2-40B4-BE49-F238E27FC236}">
                    <a16:creationId xmlns:a16="http://schemas.microsoft.com/office/drawing/2014/main" id="{887A844B-E457-4B76-BBA3-DE5257515133}"/>
                  </a:ext>
                </a:extLst>
              </p:cNvPr>
              <p:cNvSpPr>
                <a:spLocks/>
              </p:cNvSpPr>
              <p:nvPr/>
            </p:nvSpPr>
            <p:spPr bwMode="auto">
              <a:xfrm>
                <a:off x="4428" y="3604"/>
                <a:ext cx="6" cy="8"/>
              </a:xfrm>
              <a:custGeom>
                <a:avLst/>
                <a:gdLst>
                  <a:gd name="T0" fmla="*/ 10 w 12"/>
                  <a:gd name="T1" fmla="*/ 15 h 15"/>
                  <a:gd name="T2" fmla="*/ 11 w 12"/>
                  <a:gd name="T3" fmla="*/ 15 h 15"/>
                  <a:gd name="T4" fmla="*/ 12 w 12"/>
                  <a:gd name="T5" fmla="*/ 13 h 15"/>
                  <a:gd name="T6" fmla="*/ 9 w 12"/>
                  <a:gd name="T7" fmla="*/ 8 h 15"/>
                  <a:gd name="T8" fmla="*/ 8 w 12"/>
                  <a:gd name="T9" fmla="*/ 8 h 15"/>
                  <a:gd name="T10" fmla="*/ 4 w 12"/>
                  <a:gd name="T11" fmla="*/ 2 h 15"/>
                  <a:gd name="T12" fmla="*/ 1 w 12"/>
                  <a:gd name="T13" fmla="*/ 1 h 15"/>
                  <a:gd name="T14" fmla="*/ 1 w 12"/>
                  <a:gd name="T15" fmla="*/ 5 h 15"/>
                  <a:gd name="T16" fmla="*/ 10 w 12"/>
                  <a:gd name="T17"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5">
                    <a:moveTo>
                      <a:pt x="10" y="15"/>
                    </a:moveTo>
                    <a:cubicBezTo>
                      <a:pt x="10" y="15"/>
                      <a:pt x="11" y="15"/>
                      <a:pt x="11" y="15"/>
                    </a:cubicBezTo>
                    <a:cubicBezTo>
                      <a:pt x="12" y="14"/>
                      <a:pt x="12" y="14"/>
                      <a:pt x="12" y="13"/>
                    </a:cubicBezTo>
                    <a:cubicBezTo>
                      <a:pt x="11" y="12"/>
                      <a:pt x="10" y="10"/>
                      <a:pt x="9" y="8"/>
                    </a:cubicBezTo>
                    <a:cubicBezTo>
                      <a:pt x="9" y="8"/>
                      <a:pt x="8" y="8"/>
                      <a:pt x="8" y="8"/>
                    </a:cubicBezTo>
                    <a:cubicBezTo>
                      <a:pt x="7" y="6"/>
                      <a:pt x="5" y="4"/>
                      <a:pt x="4" y="2"/>
                    </a:cubicBezTo>
                    <a:cubicBezTo>
                      <a:pt x="3" y="1"/>
                      <a:pt x="2" y="1"/>
                      <a:pt x="1" y="1"/>
                    </a:cubicBezTo>
                    <a:cubicBezTo>
                      <a:pt x="0" y="0"/>
                      <a:pt x="0" y="4"/>
                      <a:pt x="1" y="5"/>
                    </a:cubicBezTo>
                    <a:cubicBezTo>
                      <a:pt x="2" y="10"/>
                      <a:pt x="6" y="13"/>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2" name="Freeform 360">
                <a:extLst>
                  <a:ext uri="{FF2B5EF4-FFF2-40B4-BE49-F238E27FC236}">
                    <a16:creationId xmlns:a16="http://schemas.microsoft.com/office/drawing/2014/main" id="{E807685F-3997-4363-A203-AE6943956CBA}"/>
                  </a:ext>
                </a:extLst>
              </p:cNvPr>
              <p:cNvSpPr>
                <a:spLocks/>
              </p:cNvSpPr>
              <p:nvPr/>
            </p:nvSpPr>
            <p:spPr bwMode="auto">
              <a:xfrm>
                <a:off x="3534" y="2745"/>
                <a:ext cx="7" cy="4"/>
              </a:xfrm>
              <a:custGeom>
                <a:avLst/>
                <a:gdLst>
                  <a:gd name="T0" fmla="*/ 9 w 13"/>
                  <a:gd name="T1" fmla="*/ 1 h 9"/>
                  <a:gd name="T2" fmla="*/ 5 w 13"/>
                  <a:gd name="T3" fmla="*/ 0 h 9"/>
                  <a:gd name="T4" fmla="*/ 2 w 13"/>
                  <a:gd name="T5" fmla="*/ 1 h 9"/>
                  <a:gd name="T6" fmla="*/ 0 w 13"/>
                  <a:gd name="T7" fmla="*/ 3 h 9"/>
                  <a:gd name="T8" fmla="*/ 1 w 13"/>
                  <a:gd name="T9" fmla="*/ 6 h 9"/>
                  <a:gd name="T10" fmla="*/ 13 w 13"/>
                  <a:gd name="T11" fmla="*/ 9 h 9"/>
                  <a:gd name="T12" fmla="*/ 13 w 13"/>
                  <a:gd name="T13" fmla="*/ 5 h 9"/>
                  <a:gd name="T14" fmla="*/ 9 w 13"/>
                  <a:gd name="T15" fmla="*/ 1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9" y="1"/>
                    </a:moveTo>
                    <a:cubicBezTo>
                      <a:pt x="8" y="1"/>
                      <a:pt x="6" y="0"/>
                      <a:pt x="5" y="0"/>
                    </a:cubicBezTo>
                    <a:cubicBezTo>
                      <a:pt x="4" y="0"/>
                      <a:pt x="3" y="0"/>
                      <a:pt x="2" y="1"/>
                    </a:cubicBezTo>
                    <a:cubicBezTo>
                      <a:pt x="1" y="1"/>
                      <a:pt x="0" y="2"/>
                      <a:pt x="0" y="3"/>
                    </a:cubicBezTo>
                    <a:cubicBezTo>
                      <a:pt x="0" y="4"/>
                      <a:pt x="0" y="5"/>
                      <a:pt x="1" y="6"/>
                    </a:cubicBezTo>
                    <a:cubicBezTo>
                      <a:pt x="6" y="6"/>
                      <a:pt x="9" y="8"/>
                      <a:pt x="13" y="9"/>
                    </a:cubicBezTo>
                    <a:cubicBezTo>
                      <a:pt x="13" y="7"/>
                      <a:pt x="13" y="6"/>
                      <a:pt x="13" y="5"/>
                    </a:cubicBezTo>
                    <a:cubicBezTo>
                      <a:pt x="13" y="2"/>
                      <a:pt x="13" y="2"/>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3" name="Freeform 361">
                <a:extLst>
                  <a:ext uri="{FF2B5EF4-FFF2-40B4-BE49-F238E27FC236}">
                    <a16:creationId xmlns:a16="http://schemas.microsoft.com/office/drawing/2014/main" id="{BE8E522D-E586-431E-8E0B-0D1B0955B2B9}"/>
                  </a:ext>
                </a:extLst>
              </p:cNvPr>
              <p:cNvSpPr>
                <a:spLocks/>
              </p:cNvSpPr>
              <p:nvPr/>
            </p:nvSpPr>
            <p:spPr bwMode="auto">
              <a:xfrm>
                <a:off x="3541" y="2749"/>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0"/>
                      <a:pt x="0" y="1"/>
                    </a:cubicBezTo>
                    <a:cubicBezTo>
                      <a:pt x="0" y="1"/>
                      <a:pt x="0" y="1"/>
                      <a:pt x="1" y="1"/>
                    </a:cubicBezTo>
                    <a:cubicBezTo>
                      <a:pt x="1"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4" name="Freeform 362">
                <a:extLst>
                  <a:ext uri="{FF2B5EF4-FFF2-40B4-BE49-F238E27FC236}">
                    <a16:creationId xmlns:a16="http://schemas.microsoft.com/office/drawing/2014/main" id="{6CBD40BE-E54B-46AF-AB75-4D72C127DB58}"/>
                  </a:ext>
                </a:extLst>
              </p:cNvPr>
              <p:cNvSpPr>
                <a:spLocks/>
              </p:cNvSpPr>
              <p:nvPr/>
            </p:nvSpPr>
            <p:spPr bwMode="auto">
              <a:xfrm>
                <a:off x="3756" y="2766"/>
                <a:ext cx="6" cy="5"/>
              </a:xfrm>
              <a:custGeom>
                <a:avLst/>
                <a:gdLst>
                  <a:gd name="T0" fmla="*/ 2 w 11"/>
                  <a:gd name="T1" fmla="*/ 10 h 10"/>
                  <a:gd name="T2" fmla="*/ 11 w 11"/>
                  <a:gd name="T3" fmla="*/ 3 h 10"/>
                  <a:gd name="T4" fmla="*/ 9 w 11"/>
                  <a:gd name="T5" fmla="*/ 0 h 10"/>
                  <a:gd name="T6" fmla="*/ 8 w 11"/>
                  <a:gd name="T7" fmla="*/ 0 h 10"/>
                  <a:gd name="T8" fmla="*/ 1 w 11"/>
                  <a:gd name="T9" fmla="*/ 5 h 10"/>
                  <a:gd name="T10" fmla="*/ 0 w 11"/>
                  <a:gd name="T11" fmla="*/ 8 h 10"/>
                  <a:gd name="T12" fmla="*/ 2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2" y="10"/>
                    </a:moveTo>
                    <a:cubicBezTo>
                      <a:pt x="7" y="10"/>
                      <a:pt x="10" y="7"/>
                      <a:pt x="11" y="3"/>
                    </a:cubicBezTo>
                    <a:cubicBezTo>
                      <a:pt x="10" y="2"/>
                      <a:pt x="10" y="1"/>
                      <a:pt x="9" y="0"/>
                    </a:cubicBezTo>
                    <a:cubicBezTo>
                      <a:pt x="9" y="0"/>
                      <a:pt x="8" y="0"/>
                      <a:pt x="8" y="0"/>
                    </a:cubicBezTo>
                    <a:cubicBezTo>
                      <a:pt x="6" y="2"/>
                      <a:pt x="3" y="3"/>
                      <a:pt x="1" y="5"/>
                    </a:cubicBezTo>
                    <a:cubicBezTo>
                      <a:pt x="1" y="5"/>
                      <a:pt x="0" y="7"/>
                      <a:pt x="0" y="8"/>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5" name="Freeform 363">
                <a:extLst>
                  <a:ext uri="{FF2B5EF4-FFF2-40B4-BE49-F238E27FC236}">
                    <a16:creationId xmlns:a16="http://schemas.microsoft.com/office/drawing/2014/main" id="{8823BFFA-98E9-43F1-8823-9FDA1679F2E1}"/>
                  </a:ext>
                </a:extLst>
              </p:cNvPr>
              <p:cNvSpPr>
                <a:spLocks/>
              </p:cNvSpPr>
              <p:nvPr/>
            </p:nvSpPr>
            <p:spPr bwMode="auto">
              <a:xfrm>
                <a:off x="3792" y="2730"/>
                <a:ext cx="8" cy="4"/>
              </a:xfrm>
              <a:custGeom>
                <a:avLst/>
                <a:gdLst>
                  <a:gd name="T0" fmla="*/ 14 w 15"/>
                  <a:gd name="T1" fmla="*/ 5 h 8"/>
                  <a:gd name="T2" fmla="*/ 15 w 15"/>
                  <a:gd name="T3" fmla="*/ 3 h 8"/>
                  <a:gd name="T4" fmla="*/ 14 w 15"/>
                  <a:gd name="T5" fmla="*/ 1 h 8"/>
                  <a:gd name="T6" fmla="*/ 1 w 15"/>
                  <a:gd name="T7" fmla="*/ 0 h 8"/>
                  <a:gd name="T8" fmla="*/ 0 w 15"/>
                  <a:gd name="T9" fmla="*/ 1 h 8"/>
                  <a:gd name="T10" fmla="*/ 0 w 15"/>
                  <a:gd name="T11" fmla="*/ 3 h 8"/>
                  <a:gd name="T12" fmla="*/ 14 w 15"/>
                  <a:gd name="T13" fmla="*/ 5 h 8"/>
                </a:gdLst>
                <a:ahLst/>
                <a:cxnLst>
                  <a:cxn ang="0">
                    <a:pos x="T0" y="T1"/>
                  </a:cxn>
                  <a:cxn ang="0">
                    <a:pos x="T2" y="T3"/>
                  </a:cxn>
                  <a:cxn ang="0">
                    <a:pos x="T4" y="T5"/>
                  </a:cxn>
                  <a:cxn ang="0">
                    <a:pos x="T6" y="T7"/>
                  </a:cxn>
                  <a:cxn ang="0">
                    <a:pos x="T8" y="T9"/>
                  </a:cxn>
                  <a:cxn ang="0">
                    <a:pos x="T10" y="T11"/>
                  </a:cxn>
                  <a:cxn ang="0">
                    <a:pos x="T12" y="T13"/>
                  </a:cxn>
                </a:cxnLst>
                <a:rect l="0" t="0" r="r" b="b"/>
                <a:pathLst>
                  <a:path w="15" h="8">
                    <a:moveTo>
                      <a:pt x="14" y="5"/>
                    </a:moveTo>
                    <a:cubicBezTo>
                      <a:pt x="15" y="4"/>
                      <a:pt x="15" y="4"/>
                      <a:pt x="15" y="3"/>
                    </a:cubicBezTo>
                    <a:cubicBezTo>
                      <a:pt x="15" y="3"/>
                      <a:pt x="14" y="1"/>
                      <a:pt x="14" y="1"/>
                    </a:cubicBezTo>
                    <a:cubicBezTo>
                      <a:pt x="10" y="0"/>
                      <a:pt x="5" y="3"/>
                      <a:pt x="1" y="0"/>
                    </a:cubicBezTo>
                    <a:cubicBezTo>
                      <a:pt x="1" y="0"/>
                      <a:pt x="0" y="1"/>
                      <a:pt x="0" y="1"/>
                    </a:cubicBezTo>
                    <a:cubicBezTo>
                      <a:pt x="0" y="2"/>
                      <a:pt x="0" y="2"/>
                      <a:pt x="0" y="3"/>
                    </a:cubicBezTo>
                    <a:cubicBezTo>
                      <a:pt x="4" y="7"/>
                      <a:pt x="9" y="8"/>
                      <a:pt x="1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6" name="Oval 364">
                <a:extLst>
                  <a:ext uri="{FF2B5EF4-FFF2-40B4-BE49-F238E27FC236}">
                    <a16:creationId xmlns:a16="http://schemas.microsoft.com/office/drawing/2014/main" id="{FCD06026-0FB8-48EC-88EF-0209FDF2F2B0}"/>
                  </a:ext>
                </a:extLst>
              </p:cNvPr>
              <p:cNvSpPr>
                <a:spLocks noChangeArrowheads="1"/>
              </p:cNvSpPr>
              <p:nvPr/>
            </p:nvSpPr>
            <p:spPr bwMode="auto">
              <a:xfrm>
                <a:off x="2969" y="376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7" name="Freeform 365">
                <a:extLst>
                  <a:ext uri="{FF2B5EF4-FFF2-40B4-BE49-F238E27FC236}">
                    <a16:creationId xmlns:a16="http://schemas.microsoft.com/office/drawing/2014/main" id="{F0C0B312-E903-41C9-8F74-A15725E3F22E}"/>
                  </a:ext>
                </a:extLst>
              </p:cNvPr>
              <p:cNvSpPr>
                <a:spLocks/>
              </p:cNvSpPr>
              <p:nvPr/>
            </p:nvSpPr>
            <p:spPr bwMode="auto">
              <a:xfrm>
                <a:off x="2961" y="3766"/>
                <a:ext cx="8" cy="9"/>
              </a:xfrm>
              <a:custGeom>
                <a:avLst/>
                <a:gdLst>
                  <a:gd name="T0" fmla="*/ 6 w 16"/>
                  <a:gd name="T1" fmla="*/ 7 h 17"/>
                  <a:gd name="T2" fmla="*/ 1 w 16"/>
                  <a:gd name="T3" fmla="*/ 13 h 17"/>
                  <a:gd name="T4" fmla="*/ 0 w 16"/>
                  <a:gd name="T5" fmla="*/ 17 h 17"/>
                  <a:gd name="T6" fmla="*/ 16 w 16"/>
                  <a:gd name="T7" fmla="*/ 2 h 17"/>
                  <a:gd name="T8" fmla="*/ 16 w 16"/>
                  <a:gd name="T9" fmla="*/ 0 h 17"/>
                  <a:gd name="T10" fmla="*/ 12 w 16"/>
                  <a:gd name="T11" fmla="*/ 2 h 17"/>
                  <a:gd name="T12" fmla="*/ 6 w 16"/>
                  <a:gd name="T13" fmla="*/ 7 h 17"/>
                </a:gdLst>
                <a:ahLst/>
                <a:cxnLst>
                  <a:cxn ang="0">
                    <a:pos x="T0" y="T1"/>
                  </a:cxn>
                  <a:cxn ang="0">
                    <a:pos x="T2" y="T3"/>
                  </a:cxn>
                  <a:cxn ang="0">
                    <a:pos x="T4" y="T5"/>
                  </a:cxn>
                  <a:cxn ang="0">
                    <a:pos x="T6" y="T7"/>
                  </a:cxn>
                  <a:cxn ang="0">
                    <a:pos x="T8" y="T9"/>
                  </a:cxn>
                  <a:cxn ang="0">
                    <a:pos x="T10" y="T11"/>
                  </a:cxn>
                  <a:cxn ang="0">
                    <a:pos x="T12" y="T13"/>
                  </a:cxn>
                </a:cxnLst>
                <a:rect l="0" t="0" r="r" b="b"/>
                <a:pathLst>
                  <a:path w="16" h="17">
                    <a:moveTo>
                      <a:pt x="6" y="7"/>
                    </a:moveTo>
                    <a:cubicBezTo>
                      <a:pt x="4" y="9"/>
                      <a:pt x="3" y="11"/>
                      <a:pt x="1" y="13"/>
                    </a:cubicBezTo>
                    <a:cubicBezTo>
                      <a:pt x="0" y="14"/>
                      <a:pt x="0" y="15"/>
                      <a:pt x="0" y="17"/>
                    </a:cubicBezTo>
                    <a:cubicBezTo>
                      <a:pt x="9" y="15"/>
                      <a:pt x="14" y="10"/>
                      <a:pt x="16" y="2"/>
                    </a:cubicBezTo>
                    <a:cubicBezTo>
                      <a:pt x="16" y="1"/>
                      <a:pt x="16" y="1"/>
                      <a:pt x="16" y="0"/>
                    </a:cubicBezTo>
                    <a:cubicBezTo>
                      <a:pt x="15" y="1"/>
                      <a:pt x="13" y="1"/>
                      <a:pt x="12" y="2"/>
                    </a:cubicBezTo>
                    <a:cubicBezTo>
                      <a:pt x="10" y="4"/>
                      <a:pt x="8" y="5"/>
                      <a:pt x="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8" name="Oval 366">
                <a:extLst>
                  <a:ext uri="{FF2B5EF4-FFF2-40B4-BE49-F238E27FC236}">
                    <a16:creationId xmlns:a16="http://schemas.microsoft.com/office/drawing/2014/main" id="{86301322-155C-4F8D-B729-DF0AF66953CF}"/>
                  </a:ext>
                </a:extLst>
              </p:cNvPr>
              <p:cNvSpPr>
                <a:spLocks noChangeArrowheads="1"/>
              </p:cNvSpPr>
              <p:nvPr/>
            </p:nvSpPr>
            <p:spPr bwMode="auto">
              <a:xfrm>
                <a:off x="2964" y="37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9" name="Freeform 367">
                <a:extLst>
                  <a:ext uri="{FF2B5EF4-FFF2-40B4-BE49-F238E27FC236}">
                    <a16:creationId xmlns:a16="http://schemas.microsoft.com/office/drawing/2014/main" id="{4B7DEF27-B084-411B-BD90-E99164B95762}"/>
                  </a:ext>
                </a:extLst>
              </p:cNvPr>
              <p:cNvSpPr>
                <a:spLocks/>
              </p:cNvSpPr>
              <p:nvPr/>
            </p:nvSpPr>
            <p:spPr bwMode="auto">
              <a:xfrm>
                <a:off x="3123" y="2691"/>
                <a:ext cx="5" cy="5"/>
              </a:xfrm>
              <a:custGeom>
                <a:avLst/>
                <a:gdLst>
                  <a:gd name="T0" fmla="*/ 3 w 10"/>
                  <a:gd name="T1" fmla="*/ 9 h 10"/>
                  <a:gd name="T2" fmla="*/ 7 w 10"/>
                  <a:gd name="T3" fmla="*/ 10 h 10"/>
                  <a:gd name="T4" fmla="*/ 9 w 10"/>
                  <a:gd name="T5" fmla="*/ 7 h 10"/>
                  <a:gd name="T6" fmla="*/ 6 w 10"/>
                  <a:gd name="T7" fmla="*/ 1 h 10"/>
                  <a:gd name="T8" fmla="*/ 1 w 10"/>
                  <a:gd name="T9" fmla="*/ 4 h 10"/>
                  <a:gd name="T10" fmla="*/ 3 w 10"/>
                  <a:gd name="T11" fmla="*/ 9 h 10"/>
                </a:gdLst>
                <a:ahLst/>
                <a:cxnLst>
                  <a:cxn ang="0">
                    <a:pos x="T0" y="T1"/>
                  </a:cxn>
                  <a:cxn ang="0">
                    <a:pos x="T2" y="T3"/>
                  </a:cxn>
                  <a:cxn ang="0">
                    <a:pos x="T4" y="T5"/>
                  </a:cxn>
                  <a:cxn ang="0">
                    <a:pos x="T6" y="T7"/>
                  </a:cxn>
                  <a:cxn ang="0">
                    <a:pos x="T8" y="T9"/>
                  </a:cxn>
                  <a:cxn ang="0">
                    <a:pos x="T10" y="T11"/>
                  </a:cxn>
                </a:cxnLst>
                <a:rect l="0" t="0" r="r" b="b"/>
                <a:pathLst>
                  <a:path w="10" h="10">
                    <a:moveTo>
                      <a:pt x="3" y="9"/>
                    </a:moveTo>
                    <a:cubicBezTo>
                      <a:pt x="4" y="9"/>
                      <a:pt x="5" y="9"/>
                      <a:pt x="7" y="10"/>
                    </a:cubicBezTo>
                    <a:cubicBezTo>
                      <a:pt x="7" y="9"/>
                      <a:pt x="9" y="8"/>
                      <a:pt x="9" y="7"/>
                    </a:cubicBezTo>
                    <a:cubicBezTo>
                      <a:pt x="10" y="4"/>
                      <a:pt x="9" y="1"/>
                      <a:pt x="6" y="1"/>
                    </a:cubicBezTo>
                    <a:cubicBezTo>
                      <a:pt x="4" y="0"/>
                      <a:pt x="3" y="1"/>
                      <a:pt x="1" y="4"/>
                    </a:cubicBezTo>
                    <a:cubicBezTo>
                      <a:pt x="0" y="5"/>
                      <a:pt x="1" y="8"/>
                      <a:pt x="3"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0" name="Freeform 368">
                <a:extLst>
                  <a:ext uri="{FF2B5EF4-FFF2-40B4-BE49-F238E27FC236}">
                    <a16:creationId xmlns:a16="http://schemas.microsoft.com/office/drawing/2014/main" id="{93F07E82-DDB8-4541-A873-3DC7A00DB06F}"/>
                  </a:ext>
                </a:extLst>
              </p:cNvPr>
              <p:cNvSpPr>
                <a:spLocks/>
              </p:cNvSpPr>
              <p:nvPr/>
            </p:nvSpPr>
            <p:spPr bwMode="auto">
              <a:xfrm>
                <a:off x="4176" y="3556"/>
                <a:ext cx="9" cy="2"/>
              </a:xfrm>
              <a:custGeom>
                <a:avLst/>
                <a:gdLst>
                  <a:gd name="T0" fmla="*/ 9 w 18"/>
                  <a:gd name="T1" fmla="*/ 4 h 4"/>
                  <a:gd name="T2" fmla="*/ 16 w 18"/>
                  <a:gd name="T3" fmla="*/ 4 h 4"/>
                  <a:gd name="T4" fmla="*/ 18 w 18"/>
                  <a:gd name="T5" fmla="*/ 2 h 4"/>
                  <a:gd name="T6" fmla="*/ 16 w 18"/>
                  <a:gd name="T7" fmla="*/ 1 h 4"/>
                  <a:gd name="T8" fmla="*/ 2 w 18"/>
                  <a:gd name="T9" fmla="*/ 0 h 4"/>
                  <a:gd name="T10" fmla="*/ 0 w 18"/>
                  <a:gd name="T11" fmla="*/ 2 h 4"/>
                  <a:gd name="T12" fmla="*/ 2 w 18"/>
                  <a:gd name="T13" fmla="*/ 4 h 4"/>
                  <a:gd name="T14" fmla="*/ 9 w 18"/>
                  <a:gd name="T15" fmla="*/ 4 h 4"/>
                  <a:gd name="T16" fmla="*/ 9 w 18"/>
                  <a:gd name="T17"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4">
                    <a:moveTo>
                      <a:pt x="9" y="4"/>
                    </a:moveTo>
                    <a:cubicBezTo>
                      <a:pt x="12" y="4"/>
                      <a:pt x="14" y="4"/>
                      <a:pt x="16" y="4"/>
                    </a:cubicBezTo>
                    <a:cubicBezTo>
                      <a:pt x="16" y="4"/>
                      <a:pt x="17" y="3"/>
                      <a:pt x="18" y="2"/>
                    </a:cubicBezTo>
                    <a:cubicBezTo>
                      <a:pt x="17" y="2"/>
                      <a:pt x="17" y="1"/>
                      <a:pt x="16" y="1"/>
                    </a:cubicBezTo>
                    <a:cubicBezTo>
                      <a:pt x="12" y="1"/>
                      <a:pt x="7" y="0"/>
                      <a:pt x="2" y="0"/>
                    </a:cubicBezTo>
                    <a:cubicBezTo>
                      <a:pt x="2" y="0"/>
                      <a:pt x="1" y="1"/>
                      <a:pt x="0" y="2"/>
                    </a:cubicBezTo>
                    <a:cubicBezTo>
                      <a:pt x="0" y="3"/>
                      <a:pt x="0" y="4"/>
                      <a:pt x="2" y="4"/>
                    </a:cubicBezTo>
                    <a:cubicBezTo>
                      <a:pt x="4" y="4"/>
                      <a:pt x="7" y="4"/>
                      <a:pt x="9" y="4"/>
                    </a:cubicBezTo>
                    <a:cubicBezTo>
                      <a:pt x="9" y="4"/>
                      <a:pt x="9" y="4"/>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1" name="Freeform 369">
                <a:extLst>
                  <a:ext uri="{FF2B5EF4-FFF2-40B4-BE49-F238E27FC236}">
                    <a16:creationId xmlns:a16="http://schemas.microsoft.com/office/drawing/2014/main" id="{3FCB91AD-6A10-4C82-9569-C4B1ED0F7BF3}"/>
                  </a:ext>
                </a:extLst>
              </p:cNvPr>
              <p:cNvSpPr>
                <a:spLocks/>
              </p:cNvSpPr>
              <p:nvPr/>
            </p:nvSpPr>
            <p:spPr bwMode="auto">
              <a:xfrm>
                <a:off x="4421" y="3610"/>
                <a:ext cx="7" cy="4"/>
              </a:xfrm>
              <a:custGeom>
                <a:avLst/>
                <a:gdLst>
                  <a:gd name="T0" fmla="*/ 10 w 13"/>
                  <a:gd name="T1" fmla="*/ 8 h 8"/>
                  <a:gd name="T2" fmla="*/ 13 w 13"/>
                  <a:gd name="T3" fmla="*/ 7 h 8"/>
                  <a:gd name="T4" fmla="*/ 12 w 13"/>
                  <a:gd name="T5" fmla="*/ 4 h 8"/>
                  <a:gd name="T6" fmla="*/ 4 w 13"/>
                  <a:gd name="T7" fmla="*/ 0 h 8"/>
                  <a:gd name="T8" fmla="*/ 1 w 13"/>
                  <a:gd name="T9" fmla="*/ 1 h 8"/>
                  <a:gd name="T10" fmla="*/ 2 w 13"/>
                  <a:gd name="T11" fmla="*/ 5 h 8"/>
                  <a:gd name="T12" fmla="*/ 10 w 13"/>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3" h="8">
                    <a:moveTo>
                      <a:pt x="10" y="8"/>
                    </a:moveTo>
                    <a:cubicBezTo>
                      <a:pt x="11" y="8"/>
                      <a:pt x="12" y="7"/>
                      <a:pt x="13" y="7"/>
                    </a:cubicBezTo>
                    <a:cubicBezTo>
                      <a:pt x="13" y="6"/>
                      <a:pt x="13" y="4"/>
                      <a:pt x="12" y="4"/>
                    </a:cubicBezTo>
                    <a:cubicBezTo>
                      <a:pt x="10" y="1"/>
                      <a:pt x="7" y="0"/>
                      <a:pt x="4" y="0"/>
                    </a:cubicBezTo>
                    <a:cubicBezTo>
                      <a:pt x="3" y="0"/>
                      <a:pt x="2" y="0"/>
                      <a:pt x="1" y="1"/>
                    </a:cubicBezTo>
                    <a:cubicBezTo>
                      <a:pt x="0" y="2"/>
                      <a:pt x="1" y="4"/>
                      <a:pt x="2" y="5"/>
                    </a:cubicBezTo>
                    <a:cubicBezTo>
                      <a:pt x="4" y="7"/>
                      <a:pt x="7" y="8"/>
                      <a:pt x="1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2" name="Freeform 370">
                <a:extLst>
                  <a:ext uri="{FF2B5EF4-FFF2-40B4-BE49-F238E27FC236}">
                    <a16:creationId xmlns:a16="http://schemas.microsoft.com/office/drawing/2014/main" id="{5659A0B1-2BE0-4211-8CEE-5B78ACE35D03}"/>
                  </a:ext>
                </a:extLst>
              </p:cNvPr>
              <p:cNvSpPr>
                <a:spLocks/>
              </p:cNvSpPr>
              <p:nvPr/>
            </p:nvSpPr>
            <p:spPr bwMode="auto">
              <a:xfrm>
                <a:off x="4264" y="3165"/>
                <a:ext cx="1"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3" name="Freeform 371">
                <a:extLst>
                  <a:ext uri="{FF2B5EF4-FFF2-40B4-BE49-F238E27FC236}">
                    <a16:creationId xmlns:a16="http://schemas.microsoft.com/office/drawing/2014/main" id="{D9E76D9C-FAE4-4AB2-A9DB-E70751143F7A}"/>
                  </a:ext>
                </a:extLst>
              </p:cNvPr>
              <p:cNvSpPr>
                <a:spLocks/>
              </p:cNvSpPr>
              <p:nvPr/>
            </p:nvSpPr>
            <p:spPr bwMode="auto">
              <a:xfrm>
                <a:off x="4264" y="3158"/>
                <a:ext cx="5" cy="7"/>
              </a:xfrm>
              <a:custGeom>
                <a:avLst/>
                <a:gdLst>
                  <a:gd name="T0" fmla="*/ 8 w 9"/>
                  <a:gd name="T1" fmla="*/ 1 h 15"/>
                  <a:gd name="T2" fmla="*/ 5 w 9"/>
                  <a:gd name="T3" fmla="*/ 1 h 15"/>
                  <a:gd name="T4" fmla="*/ 3 w 9"/>
                  <a:gd name="T5" fmla="*/ 3 h 15"/>
                  <a:gd name="T6" fmla="*/ 1 w 9"/>
                  <a:gd name="T7" fmla="*/ 15 h 15"/>
                  <a:gd name="T8" fmla="*/ 9 w 9"/>
                  <a:gd name="T9" fmla="*/ 2 h 15"/>
                  <a:gd name="T10" fmla="*/ 8 w 9"/>
                  <a:gd name="T11" fmla="*/ 1 h 15"/>
                </a:gdLst>
                <a:ahLst/>
                <a:cxnLst>
                  <a:cxn ang="0">
                    <a:pos x="T0" y="T1"/>
                  </a:cxn>
                  <a:cxn ang="0">
                    <a:pos x="T2" y="T3"/>
                  </a:cxn>
                  <a:cxn ang="0">
                    <a:pos x="T4" y="T5"/>
                  </a:cxn>
                  <a:cxn ang="0">
                    <a:pos x="T6" y="T7"/>
                  </a:cxn>
                  <a:cxn ang="0">
                    <a:pos x="T8" y="T9"/>
                  </a:cxn>
                  <a:cxn ang="0">
                    <a:pos x="T10" y="T11"/>
                  </a:cxn>
                </a:cxnLst>
                <a:rect l="0" t="0" r="r" b="b"/>
                <a:pathLst>
                  <a:path w="9" h="15">
                    <a:moveTo>
                      <a:pt x="8" y="1"/>
                    </a:moveTo>
                    <a:cubicBezTo>
                      <a:pt x="7" y="1"/>
                      <a:pt x="6" y="0"/>
                      <a:pt x="5" y="1"/>
                    </a:cubicBezTo>
                    <a:cubicBezTo>
                      <a:pt x="4" y="1"/>
                      <a:pt x="3" y="2"/>
                      <a:pt x="3" y="3"/>
                    </a:cubicBezTo>
                    <a:cubicBezTo>
                      <a:pt x="1" y="7"/>
                      <a:pt x="0" y="11"/>
                      <a:pt x="1" y="15"/>
                    </a:cubicBezTo>
                    <a:cubicBezTo>
                      <a:pt x="5" y="11"/>
                      <a:pt x="8" y="7"/>
                      <a:pt x="9" y="2"/>
                    </a:cubicBezTo>
                    <a:cubicBezTo>
                      <a:pt x="9" y="2"/>
                      <a:pt x="8" y="1"/>
                      <a:pt x="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4" name="Freeform 372">
                <a:extLst>
                  <a:ext uri="{FF2B5EF4-FFF2-40B4-BE49-F238E27FC236}">
                    <a16:creationId xmlns:a16="http://schemas.microsoft.com/office/drawing/2014/main" id="{479DE6D1-5715-4231-BE25-305AA8274046}"/>
                  </a:ext>
                </a:extLst>
              </p:cNvPr>
              <p:cNvSpPr>
                <a:spLocks/>
              </p:cNvSpPr>
              <p:nvPr/>
            </p:nvSpPr>
            <p:spPr bwMode="auto">
              <a:xfrm>
                <a:off x="3523" y="2757"/>
                <a:ext cx="5" cy="5"/>
              </a:xfrm>
              <a:custGeom>
                <a:avLst/>
                <a:gdLst>
                  <a:gd name="T0" fmla="*/ 0 w 10"/>
                  <a:gd name="T1" fmla="*/ 6 h 11"/>
                  <a:gd name="T2" fmla="*/ 1 w 10"/>
                  <a:gd name="T3" fmla="*/ 9 h 11"/>
                  <a:gd name="T4" fmla="*/ 10 w 10"/>
                  <a:gd name="T5" fmla="*/ 8 h 11"/>
                  <a:gd name="T6" fmla="*/ 10 w 10"/>
                  <a:gd name="T7" fmla="*/ 6 h 11"/>
                  <a:gd name="T8" fmla="*/ 7 w 10"/>
                  <a:gd name="T9" fmla="*/ 1 h 11"/>
                  <a:gd name="T10" fmla="*/ 1 w 10"/>
                  <a:gd name="T11" fmla="*/ 2 h 11"/>
                  <a:gd name="T12" fmla="*/ 0 w 10"/>
                  <a:gd name="T13" fmla="*/ 6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0" y="6"/>
                    </a:moveTo>
                    <a:cubicBezTo>
                      <a:pt x="0" y="7"/>
                      <a:pt x="1" y="8"/>
                      <a:pt x="1" y="9"/>
                    </a:cubicBezTo>
                    <a:cubicBezTo>
                      <a:pt x="4" y="11"/>
                      <a:pt x="8" y="10"/>
                      <a:pt x="10" y="8"/>
                    </a:cubicBezTo>
                    <a:cubicBezTo>
                      <a:pt x="10" y="7"/>
                      <a:pt x="10" y="7"/>
                      <a:pt x="10" y="6"/>
                    </a:cubicBezTo>
                    <a:cubicBezTo>
                      <a:pt x="9" y="5"/>
                      <a:pt x="8" y="3"/>
                      <a:pt x="7" y="1"/>
                    </a:cubicBezTo>
                    <a:cubicBezTo>
                      <a:pt x="5" y="0"/>
                      <a:pt x="3" y="1"/>
                      <a:pt x="1" y="2"/>
                    </a:cubicBezTo>
                    <a:cubicBezTo>
                      <a:pt x="1" y="4"/>
                      <a:pt x="0" y="5"/>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5" name="Freeform 373">
                <a:extLst>
                  <a:ext uri="{FF2B5EF4-FFF2-40B4-BE49-F238E27FC236}">
                    <a16:creationId xmlns:a16="http://schemas.microsoft.com/office/drawing/2014/main" id="{E3B29AB9-6E3E-4205-AD7D-0D75515369ED}"/>
                  </a:ext>
                </a:extLst>
              </p:cNvPr>
              <p:cNvSpPr>
                <a:spLocks/>
              </p:cNvSpPr>
              <p:nvPr/>
            </p:nvSpPr>
            <p:spPr bwMode="auto">
              <a:xfrm>
                <a:off x="3561" y="2751"/>
                <a:ext cx="5" cy="4"/>
              </a:xfrm>
              <a:custGeom>
                <a:avLst/>
                <a:gdLst>
                  <a:gd name="T0" fmla="*/ 0 w 10"/>
                  <a:gd name="T1" fmla="*/ 5 h 9"/>
                  <a:gd name="T2" fmla="*/ 5 w 10"/>
                  <a:gd name="T3" fmla="*/ 9 h 9"/>
                  <a:gd name="T4" fmla="*/ 9 w 10"/>
                  <a:gd name="T5" fmla="*/ 4 h 9"/>
                  <a:gd name="T6" fmla="*/ 5 w 10"/>
                  <a:gd name="T7" fmla="*/ 0 h 9"/>
                  <a:gd name="T8" fmla="*/ 0 w 10"/>
                  <a:gd name="T9" fmla="*/ 5 h 9"/>
                </a:gdLst>
                <a:ahLst/>
                <a:cxnLst>
                  <a:cxn ang="0">
                    <a:pos x="T0" y="T1"/>
                  </a:cxn>
                  <a:cxn ang="0">
                    <a:pos x="T2" y="T3"/>
                  </a:cxn>
                  <a:cxn ang="0">
                    <a:pos x="T4" y="T5"/>
                  </a:cxn>
                  <a:cxn ang="0">
                    <a:pos x="T6" y="T7"/>
                  </a:cxn>
                  <a:cxn ang="0">
                    <a:pos x="T8" y="T9"/>
                  </a:cxn>
                </a:cxnLst>
                <a:rect l="0" t="0" r="r" b="b"/>
                <a:pathLst>
                  <a:path w="10" h="9">
                    <a:moveTo>
                      <a:pt x="0" y="5"/>
                    </a:moveTo>
                    <a:cubicBezTo>
                      <a:pt x="1" y="7"/>
                      <a:pt x="3" y="9"/>
                      <a:pt x="5" y="9"/>
                    </a:cubicBezTo>
                    <a:cubicBezTo>
                      <a:pt x="8" y="9"/>
                      <a:pt x="10" y="7"/>
                      <a:pt x="9" y="4"/>
                    </a:cubicBezTo>
                    <a:cubicBezTo>
                      <a:pt x="9" y="2"/>
                      <a:pt x="7" y="0"/>
                      <a:pt x="5" y="0"/>
                    </a:cubicBezTo>
                    <a:cubicBezTo>
                      <a:pt x="2" y="0"/>
                      <a:pt x="0" y="3"/>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6" name="Freeform 374">
                <a:extLst>
                  <a:ext uri="{FF2B5EF4-FFF2-40B4-BE49-F238E27FC236}">
                    <a16:creationId xmlns:a16="http://schemas.microsoft.com/office/drawing/2014/main" id="{7775099A-986C-4751-8972-9A16BD570517}"/>
                  </a:ext>
                </a:extLst>
              </p:cNvPr>
              <p:cNvSpPr>
                <a:spLocks/>
              </p:cNvSpPr>
              <p:nvPr/>
            </p:nvSpPr>
            <p:spPr bwMode="auto">
              <a:xfrm>
                <a:off x="3987" y="3533"/>
                <a:ext cx="4" cy="5"/>
              </a:xfrm>
              <a:custGeom>
                <a:avLst/>
                <a:gdLst>
                  <a:gd name="T0" fmla="*/ 3 w 8"/>
                  <a:gd name="T1" fmla="*/ 1 h 11"/>
                  <a:gd name="T2" fmla="*/ 2 w 8"/>
                  <a:gd name="T3" fmla="*/ 1 h 11"/>
                  <a:gd name="T4" fmla="*/ 0 w 8"/>
                  <a:gd name="T5" fmla="*/ 3 h 11"/>
                  <a:gd name="T6" fmla="*/ 5 w 8"/>
                  <a:gd name="T7" fmla="*/ 10 h 11"/>
                  <a:gd name="T8" fmla="*/ 6 w 8"/>
                  <a:gd name="T9" fmla="*/ 10 h 11"/>
                  <a:gd name="T10" fmla="*/ 8 w 8"/>
                  <a:gd name="T11" fmla="*/ 8 h 11"/>
                  <a:gd name="T12" fmla="*/ 3 w 8"/>
                  <a:gd name="T13" fmla="*/ 1 h 11"/>
                </a:gdLst>
                <a:ahLst/>
                <a:cxnLst>
                  <a:cxn ang="0">
                    <a:pos x="T0" y="T1"/>
                  </a:cxn>
                  <a:cxn ang="0">
                    <a:pos x="T2" y="T3"/>
                  </a:cxn>
                  <a:cxn ang="0">
                    <a:pos x="T4" y="T5"/>
                  </a:cxn>
                  <a:cxn ang="0">
                    <a:pos x="T6" y="T7"/>
                  </a:cxn>
                  <a:cxn ang="0">
                    <a:pos x="T8" y="T9"/>
                  </a:cxn>
                  <a:cxn ang="0">
                    <a:pos x="T10" y="T11"/>
                  </a:cxn>
                  <a:cxn ang="0">
                    <a:pos x="T12" y="T13"/>
                  </a:cxn>
                </a:cxnLst>
                <a:rect l="0" t="0" r="r" b="b"/>
                <a:pathLst>
                  <a:path w="8" h="11">
                    <a:moveTo>
                      <a:pt x="3" y="1"/>
                    </a:moveTo>
                    <a:cubicBezTo>
                      <a:pt x="3" y="0"/>
                      <a:pt x="2" y="0"/>
                      <a:pt x="2" y="1"/>
                    </a:cubicBezTo>
                    <a:cubicBezTo>
                      <a:pt x="1" y="1"/>
                      <a:pt x="0" y="2"/>
                      <a:pt x="0" y="3"/>
                    </a:cubicBezTo>
                    <a:cubicBezTo>
                      <a:pt x="0" y="6"/>
                      <a:pt x="2" y="8"/>
                      <a:pt x="5" y="10"/>
                    </a:cubicBezTo>
                    <a:cubicBezTo>
                      <a:pt x="5" y="10"/>
                      <a:pt x="6" y="11"/>
                      <a:pt x="6" y="10"/>
                    </a:cubicBezTo>
                    <a:cubicBezTo>
                      <a:pt x="7" y="10"/>
                      <a:pt x="7" y="9"/>
                      <a:pt x="8" y="8"/>
                    </a:cubicBezTo>
                    <a:cubicBezTo>
                      <a:pt x="8" y="5"/>
                      <a:pt x="6"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7" name="Freeform 375">
                <a:extLst>
                  <a:ext uri="{FF2B5EF4-FFF2-40B4-BE49-F238E27FC236}">
                    <a16:creationId xmlns:a16="http://schemas.microsoft.com/office/drawing/2014/main" id="{992CECE1-0484-44A8-BEF7-23DC0316574B}"/>
                  </a:ext>
                </a:extLst>
              </p:cNvPr>
              <p:cNvSpPr>
                <a:spLocks/>
              </p:cNvSpPr>
              <p:nvPr/>
            </p:nvSpPr>
            <p:spPr bwMode="auto">
              <a:xfrm>
                <a:off x="3533" y="2751"/>
                <a:ext cx="7" cy="4"/>
              </a:xfrm>
              <a:custGeom>
                <a:avLst/>
                <a:gdLst>
                  <a:gd name="T0" fmla="*/ 4 w 13"/>
                  <a:gd name="T1" fmla="*/ 8 h 8"/>
                  <a:gd name="T2" fmla="*/ 13 w 13"/>
                  <a:gd name="T3" fmla="*/ 0 h 8"/>
                  <a:gd name="T4" fmla="*/ 3 w 13"/>
                  <a:gd name="T5" fmla="*/ 0 h 8"/>
                  <a:gd name="T6" fmla="*/ 0 w 13"/>
                  <a:gd name="T7" fmla="*/ 4 h 8"/>
                  <a:gd name="T8" fmla="*/ 1 w 13"/>
                  <a:gd name="T9" fmla="*/ 7 h 8"/>
                  <a:gd name="T10" fmla="*/ 4 w 13"/>
                  <a:gd name="T11" fmla="*/ 8 h 8"/>
                </a:gdLst>
                <a:ahLst/>
                <a:cxnLst>
                  <a:cxn ang="0">
                    <a:pos x="T0" y="T1"/>
                  </a:cxn>
                  <a:cxn ang="0">
                    <a:pos x="T2" y="T3"/>
                  </a:cxn>
                  <a:cxn ang="0">
                    <a:pos x="T4" y="T5"/>
                  </a:cxn>
                  <a:cxn ang="0">
                    <a:pos x="T6" y="T7"/>
                  </a:cxn>
                  <a:cxn ang="0">
                    <a:pos x="T8" y="T9"/>
                  </a:cxn>
                  <a:cxn ang="0">
                    <a:pos x="T10" y="T11"/>
                  </a:cxn>
                </a:cxnLst>
                <a:rect l="0" t="0" r="r" b="b"/>
                <a:pathLst>
                  <a:path w="13" h="8">
                    <a:moveTo>
                      <a:pt x="4" y="8"/>
                    </a:moveTo>
                    <a:cubicBezTo>
                      <a:pt x="8" y="6"/>
                      <a:pt x="11" y="3"/>
                      <a:pt x="13" y="0"/>
                    </a:cubicBezTo>
                    <a:cubicBezTo>
                      <a:pt x="10" y="0"/>
                      <a:pt x="7" y="0"/>
                      <a:pt x="3" y="0"/>
                    </a:cubicBezTo>
                    <a:cubicBezTo>
                      <a:pt x="1" y="0"/>
                      <a:pt x="0" y="2"/>
                      <a:pt x="0" y="4"/>
                    </a:cubicBezTo>
                    <a:cubicBezTo>
                      <a:pt x="0" y="5"/>
                      <a:pt x="1" y="7"/>
                      <a:pt x="1" y="7"/>
                    </a:cubicBezTo>
                    <a:cubicBezTo>
                      <a:pt x="2" y="8"/>
                      <a:pt x="3" y="8"/>
                      <a:pt x="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8" name="Oval 376">
                <a:extLst>
                  <a:ext uri="{FF2B5EF4-FFF2-40B4-BE49-F238E27FC236}">
                    <a16:creationId xmlns:a16="http://schemas.microsoft.com/office/drawing/2014/main" id="{06A8F1B1-08DF-44F6-9DC4-9C6C0B03AD1D}"/>
                  </a:ext>
                </a:extLst>
              </p:cNvPr>
              <p:cNvSpPr>
                <a:spLocks noChangeArrowheads="1"/>
              </p:cNvSpPr>
              <p:nvPr/>
            </p:nvSpPr>
            <p:spPr bwMode="auto">
              <a:xfrm>
                <a:off x="2417" y="29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9" name="Freeform 377">
                <a:extLst>
                  <a:ext uri="{FF2B5EF4-FFF2-40B4-BE49-F238E27FC236}">
                    <a16:creationId xmlns:a16="http://schemas.microsoft.com/office/drawing/2014/main" id="{E39F958D-28DA-4A85-9DA4-6595DE989A05}"/>
                  </a:ext>
                </a:extLst>
              </p:cNvPr>
              <p:cNvSpPr>
                <a:spLocks/>
              </p:cNvSpPr>
              <p:nvPr/>
            </p:nvSpPr>
            <p:spPr bwMode="auto">
              <a:xfrm>
                <a:off x="4285" y="3135"/>
                <a:ext cx="5" cy="6"/>
              </a:xfrm>
              <a:custGeom>
                <a:avLst/>
                <a:gdLst>
                  <a:gd name="T0" fmla="*/ 3 w 9"/>
                  <a:gd name="T1" fmla="*/ 12 h 12"/>
                  <a:gd name="T2" fmla="*/ 8 w 9"/>
                  <a:gd name="T3" fmla="*/ 1 h 12"/>
                  <a:gd name="T4" fmla="*/ 7 w 9"/>
                  <a:gd name="T5" fmla="*/ 0 h 12"/>
                  <a:gd name="T6" fmla="*/ 6 w 9"/>
                  <a:gd name="T7" fmla="*/ 0 h 12"/>
                  <a:gd name="T8" fmla="*/ 0 w 9"/>
                  <a:gd name="T9" fmla="*/ 10 h 12"/>
                  <a:gd name="T10" fmla="*/ 1 w 9"/>
                  <a:gd name="T11" fmla="*/ 11 h 12"/>
                  <a:gd name="T12" fmla="*/ 3 w 9"/>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9" h="12">
                    <a:moveTo>
                      <a:pt x="3" y="12"/>
                    </a:moveTo>
                    <a:cubicBezTo>
                      <a:pt x="7" y="9"/>
                      <a:pt x="9" y="6"/>
                      <a:pt x="8" y="1"/>
                    </a:cubicBezTo>
                    <a:cubicBezTo>
                      <a:pt x="8" y="1"/>
                      <a:pt x="8" y="0"/>
                      <a:pt x="7" y="0"/>
                    </a:cubicBezTo>
                    <a:cubicBezTo>
                      <a:pt x="7" y="0"/>
                      <a:pt x="6" y="0"/>
                      <a:pt x="6" y="0"/>
                    </a:cubicBezTo>
                    <a:cubicBezTo>
                      <a:pt x="3" y="3"/>
                      <a:pt x="1" y="6"/>
                      <a:pt x="0" y="10"/>
                    </a:cubicBezTo>
                    <a:cubicBezTo>
                      <a:pt x="0" y="10"/>
                      <a:pt x="1" y="11"/>
                      <a:pt x="1" y="11"/>
                    </a:cubicBezTo>
                    <a:cubicBezTo>
                      <a:pt x="2" y="11"/>
                      <a:pt x="2" y="12"/>
                      <a:pt x="3"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0" name="Freeform 378">
                <a:extLst>
                  <a:ext uri="{FF2B5EF4-FFF2-40B4-BE49-F238E27FC236}">
                    <a16:creationId xmlns:a16="http://schemas.microsoft.com/office/drawing/2014/main" id="{5FD34217-7201-42E6-91BC-5461D78B5A7A}"/>
                  </a:ext>
                </a:extLst>
              </p:cNvPr>
              <p:cNvSpPr>
                <a:spLocks/>
              </p:cNvSpPr>
              <p:nvPr/>
            </p:nvSpPr>
            <p:spPr bwMode="auto">
              <a:xfrm>
                <a:off x="3264" y="3086"/>
                <a:ext cx="0" cy="0"/>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1" name="Freeform 379">
                <a:extLst>
                  <a:ext uri="{FF2B5EF4-FFF2-40B4-BE49-F238E27FC236}">
                    <a16:creationId xmlns:a16="http://schemas.microsoft.com/office/drawing/2014/main" id="{6DB3BFA3-E9F7-443A-8340-8C75CBFA64FF}"/>
                  </a:ext>
                </a:extLst>
              </p:cNvPr>
              <p:cNvSpPr>
                <a:spLocks/>
              </p:cNvSpPr>
              <p:nvPr/>
            </p:nvSpPr>
            <p:spPr bwMode="auto">
              <a:xfrm>
                <a:off x="3264" y="3080"/>
                <a:ext cx="5" cy="6"/>
              </a:xfrm>
              <a:custGeom>
                <a:avLst/>
                <a:gdLst>
                  <a:gd name="T0" fmla="*/ 9 w 9"/>
                  <a:gd name="T1" fmla="*/ 3 h 11"/>
                  <a:gd name="T2" fmla="*/ 7 w 9"/>
                  <a:gd name="T3" fmla="*/ 0 h 11"/>
                  <a:gd name="T4" fmla="*/ 6 w 9"/>
                  <a:gd name="T5" fmla="*/ 0 h 11"/>
                  <a:gd name="T6" fmla="*/ 0 w 9"/>
                  <a:gd name="T7" fmla="*/ 5 h 11"/>
                  <a:gd name="T8" fmla="*/ 0 w 9"/>
                  <a:gd name="T9" fmla="*/ 11 h 11"/>
                  <a:gd name="T10" fmla="*/ 3 w 9"/>
                  <a:gd name="T11" fmla="*/ 10 h 11"/>
                  <a:gd name="T12" fmla="*/ 9 w 9"/>
                  <a:gd name="T13" fmla="*/ 3 h 11"/>
                </a:gdLst>
                <a:ahLst/>
                <a:cxnLst>
                  <a:cxn ang="0">
                    <a:pos x="T0" y="T1"/>
                  </a:cxn>
                  <a:cxn ang="0">
                    <a:pos x="T2" y="T3"/>
                  </a:cxn>
                  <a:cxn ang="0">
                    <a:pos x="T4" y="T5"/>
                  </a:cxn>
                  <a:cxn ang="0">
                    <a:pos x="T6" y="T7"/>
                  </a:cxn>
                  <a:cxn ang="0">
                    <a:pos x="T8" y="T9"/>
                  </a:cxn>
                  <a:cxn ang="0">
                    <a:pos x="T10" y="T11"/>
                  </a:cxn>
                  <a:cxn ang="0">
                    <a:pos x="T12" y="T13"/>
                  </a:cxn>
                </a:cxnLst>
                <a:rect l="0" t="0" r="r" b="b"/>
                <a:pathLst>
                  <a:path w="9" h="11">
                    <a:moveTo>
                      <a:pt x="9" y="3"/>
                    </a:moveTo>
                    <a:cubicBezTo>
                      <a:pt x="9" y="2"/>
                      <a:pt x="9" y="1"/>
                      <a:pt x="7" y="0"/>
                    </a:cubicBezTo>
                    <a:cubicBezTo>
                      <a:pt x="7" y="0"/>
                      <a:pt x="6" y="0"/>
                      <a:pt x="6" y="0"/>
                    </a:cubicBezTo>
                    <a:cubicBezTo>
                      <a:pt x="3" y="1"/>
                      <a:pt x="1" y="2"/>
                      <a:pt x="0" y="5"/>
                    </a:cubicBezTo>
                    <a:cubicBezTo>
                      <a:pt x="0" y="7"/>
                      <a:pt x="0" y="9"/>
                      <a:pt x="0" y="11"/>
                    </a:cubicBezTo>
                    <a:cubicBezTo>
                      <a:pt x="1" y="11"/>
                      <a:pt x="2" y="11"/>
                      <a:pt x="3" y="10"/>
                    </a:cubicBezTo>
                    <a:cubicBezTo>
                      <a:pt x="6" y="9"/>
                      <a:pt x="8" y="6"/>
                      <a:pt x="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2" name="Freeform 380">
                <a:extLst>
                  <a:ext uri="{FF2B5EF4-FFF2-40B4-BE49-F238E27FC236}">
                    <a16:creationId xmlns:a16="http://schemas.microsoft.com/office/drawing/2014/main" id="{6E48A7DE-A655-4DA1-A822-3D6E2EB541D1}"/>
                  </a:ext>
                </a:extLst>
              </p:cNvPr>
              <p:cNvSpPr>
                <a:spLocks/>
              </p:cNvSpPr>
              <p:nvPr/>
            </p:nvSpPr>
            <p:spPr bwMode="auto">
              <a:xfrm>
                <a:off x="4058" y="3561"/>
                <a:ext cx="6" cy="5"/>
              </a:xfrm>
              <a:custGeom>
                <a:avLst/>
                <a:gdLst>
                  <a:gd name="T0" fmla="*/ 3 w 11"/>
                  <a:gd name="T1" fmla="*/ 1 h 10"/>
                  <a:gd name="T2" fmla="*/ 2 w 11"/>
                  <a:gd name="T3" fmla="*/ 2 h 10"/>
                  <a:gd name="T4" fmla="*/ 1 w 11"/>
                  <a:gd name="T5" fmla="*/ 7 h 10"/>
                  <a:gd name="T6" fmla="*/ 6 w 11"/>
                  <a:gd name="T7" fmla="*/ 9 h 10"/>
                  <a:gd name="T8" fmla="*/ 10 w 11"/>
                  <a:gd name="T9" fmla="*/ 8 h 10"/>
                  <a:gd name="T10" fmla="*/ 10 w 11"/>
                  <a:gd name="T11" fmla="*/ 5 h 10"/>
                  <a:gd name="T12" fmla="*/ 3 w 11"/>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3" y="1"/>
                    </a:moveTo>
                    <a:cubicBezTo>
                      <a:pt x="2" y="1"/>
                      <a:pt x="2" y="2"/>
                      <a:pt x="2" y="2"/>
                    </a:cubicBezTo>
                    <a:cubicBezTo>
                      <a:pt x="1" y="4"/>
                      <a:pt x="0" y="5"/>
                      <a:pt x="1" y="7"/>
                    </a:cubicBezTo>
                    <a:cubicBezTo>
                      <a:pt x="2" y="9"/>
                      <a:pt x="4" y="10"/>
                      <a:pt x="6" y="9"/>
                    </a:cubicBezTo>
                    <a:cubicBezTo>
                      <a:pt x="8" y="9"/>
                      <a:pt x="9" y="8"/>
                      <a:pt x="10" y="8"/>
                    </a:cubicBezTo>
                    <a:cubicBezTo>
                      <a:pt x="10" y="6"/>
                      <a:pt x="11" y="6"/>
                      <a:pt x="10" y="5"/>
                    </a:cubicBezTo>
                    <a:cubicBezTo>
                      <a:pt x="10" y="2"/>
                      <a:pt x="5"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3" name="Freeform 381">
                <a:extLst>
                  <a:ext uri="{FF2B5EF4-FFF2-40B4-BE49-F238E27FC236}">
                    <a16:creationId xmlns:a16="http://schemas.microsoft.com/office/drawing/2014/main" id="{5EFB2192-9824-4594-AA73-1764F4330AFF}"/>
                  </a:ext>
                </a:extLst>
              </p:cNvPr>
              <p:cNvSpPr>
                <a:spLocks/>
              </p:cNvSpPr>
              <p:nvPr/>
            </p:nvSpPr>
            <p:spPr bwMode="auto">
              <a:xfrm>
                <a:off x="4415" y="3597"/>
                <a:ext cx="6" cy="6"/>
              </a:xfrm>
              <a:custGeom>
                <a:avLst/>
                <a:gdLst>
                  <a:gd name="T0" fmla="*/ 8 w 11"/>
                  <a:gd name="T1" fmla="*/ 10 h 11"/>
                  <a:gd name="T2" fmla="*/ 11 w 11"/>
                  <a:gd name="T3" fmla="*/ 9 h 11"/>
                  <a:gd name="T4" fmla="*/ 11 w 11"/>
                  <a:gd name="T5" fmla="*/ 6 h 11"/>
                  <a:gd name="T6" fmla="*/ 2 w 11"/>
                  <a:gd name="T7" fmla="*/ 0 h 11"/>
                  <a:gd name="T8" fmla="*/ 0 w 11"/>
                  <a:gd name="T9" fmla="*/ 1 h 11"/>
                  <a:gd name="T10" fmla="*/ 0 w 11"/>
                  <a:gd name="T11" fmla="*/ 3 h 11"/>
                  <a:gd name="T12" fmla="*/ 8 w 11"/>
                  <a:gd name="T13" fmla="*/ 10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8" y="10"/>
                    </a:moveTo>
                    <a:cubicBezTo>
                      <a:pt x="10" y="11"/>
                      <a:pt x="11" y="11"/>
                      <a:pt x="11" y="9"/>
                    </a:cubicBezTo>
                    <a:cubicBezTo>
                      <a:pt x="11" y="8"/>
                      <a:pt x="11" y="7"/>
                      <a:pt x="11" y="6"/>
                    </a:cubicBezTo>
                    <a:cubicBezTo>
                      <a:pt x="9" y="3"/>
                      <a:pt x="5" y="1"/>
                      <a:pt x="2" y="0"/>
                    </a:cubicBezTo>
                    <a:cubicBezTo>
                      <a:pt x="1" y="1"/>
                      <a:pt x="1" y="1"/>
                      <a:pt x="0" y="1"/>
                    </a:cubicBezTo>
                    <a:cubicBezTo>
                      <a:pt x="0" y="2"/>
                      <a:pt x="0" y="2"/>
                      <a:pt x="0" y="3"/>
                    </a:cubicBezTo>
                    <a:cubicBezTo>
                      <a:pt x="2" y="6"/>
                      <a:pt x="5" y="8"/>
                      <a:pt x="8"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4" name="Freeform 382">
                <a:extLst>
                  <a:ext uri="{FF2B5EF4-FFF2-40B4-BE49-F238E27FC236}">
                    <a16:creationId xmlns:a16="http://schemas.microsoft.com/office/drawing/2014/main" id="{ED99B2B7-6D78-4664-99D3-2DC41EAAAEEA}"/>
                  </a:ext>
                </a:extLst>
              </p:cNvPr>
              <p:cNvSpPr>
                <a:spLocks/>
              </p:cNvSpPr>
              <p:nvPr/>
            </p:nvSpPr>
            <p:spPr bwMode="auto">
              <a:xfrm>
                <a:off x="2751" y="2895"/>
                <a:ext cx="5" cy="6"/>
              </a:xfrm>
              <a:custGeom>
                <a:avLst/>
                <a:gdLst>
                  <a:gd name="T0" fmla="*/ 8 w 10"/>
                  <a:gd name="T1" fmla="*/ 0 h 11"/>
                  <a:gd name="T2" fmla="*/ 3 w 10"/>
                  <a:gd name="T3" fmla="*/ 3 h 11"/>
                  <a:gd name="T4" fmla="*/ 1 w 10"/>
                  <a:gd name="T5" fmla="*/ 9 h 11"/>
                  <a:gd name="T6" fmla="*/ 4 w 10"/>
                  <a:gd name="T7" fmla="*/ 10 h 11"/>
                  <a:gd name="T8" fmla="*/ 10 w 10"/>
                  <a:gd name="T9" fmla="*/ 2 h 11"/>
                  <a:gd name="T10" fmla="*/ 10 w 10"/>
                  <a:gd name="T11" fmla="*/ 1 h 11"/>
                  <a:gd name="T12" fmla="*/ 8 w 10"/>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8" y="0"/>
                    </a:moveTo>
                    <a:cubicBezTo>
                      <a:pt x="6" y="1"/>
                      <a:pt x="4" y="2"/>
                      <a:pt x="3" y="3"/>
                    </a:cubicBezTo>
                    <a:cubicBezTo>
                      <a:pt x="1" y="5"/>
                      <a:pt x="0" y="7"/>
                      <a:pt x="1" y="9"/>
                    </a:cubicBezTo>
                    <a:cubicBezTo>
                      <a:pt x="1" y="10"/>
                      <a:pt x="2" y="11"/>
                      <a:pt x="4" y="10"/>
                    </a:cubicBezTo>
                    <a:cubicBezTo>
                      <a:pt x="7" y="8"/>
                      <a:pt x="9" y="6"/>
                      <a:pt x="10" y="2"/>
                    </a:cubicBezTo>
                    <a:cubicBezTo>
                      <a:pt x="10" y="2"/>
                      <a:pt x="10" y="1"/>
                      <a:pt x="10" y="1"/>
                    </a:cubicBezTo>
                    <a:cubicBezTo>
                      <a:pt x="9" y="1"/>
                      <a:pt x="9"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5" name="Freeform 383">
                <a:extLst>
                  <a:ext uri="{FF2B5EF4-FFF2-40B4-BE49-F238E27FC236}">
                    <a16:creationId xmlns:a16="http://schemas.microsoft.com/office/drawing/2014/main" id="{173B6EDF-8CB0-4628-B744-D0C556E3940B}"/>
                  </a:ext>
                </a:extLst>
              </p:cNvPr>
              <p:cNvSpPr>
                <a:spLocks/>
              </p:cNvSpPr>
              <p:nvPr/>
            </p:nvSpPr>
            <p:spPr bwMode="auto">
              <a:xfrm>
                <a:off x="3996" y="3551"/>
                <a:ext cx="5" cy="5"/>
              </a:xfrm>
              <a:custGeom>
                <a:avLst/>
                <a:gdLst>
                  <a:gd name="T0" fmla="*/ 5 w 9"/>
                  <a:gd name="T1" fmla="*/ 0 h 9"/>
                  <a:gd name="T2" fmla="*/ 2 w 9"/>
                  <a:gd name="T3" fmla="*/ 1 h 9"/>
                  <a:gd name="T4" fmla="*/ 1 w 9"/>
                  <a:gd name="T5" fmla="*/ 3 h 9"/>
                  <a:gd name="T6" fmla="*/ 6 w 9"/>
                  <a:gd name="T7" fmla="*/ 9 h 9"/>
                  <a:gd name="T8" fmla="*/ 8 w 9"/>
                  <a:gd name="T9" fmla="*/ 9 h 9"/>
                  <a:gd name="T10" fmla="*/ 9 w 9"/>
                  <a:gd name="T11" fmla="*/ 6 h 9"/>
                  <a:gd name="T12" fmla="*/ 5 w 9"/>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9" h="9">
                    <a:moveTo>
                      <a:pt x="5" y="0"/>
                    </a:moveTo>
                    <a:cubicBezTo>
                      <a:pt x="4" y="0"/>
                      <a:pt x="3" y="0"/>
                      <a:pt x="2" y="1"/>
                    </a:cubicBezTo>
                    <a:cubicBezTo>
                      <a:pt x="0" y="1"/>
                      <a:pt x="0" y="2"/>
                      <a:pt x="1" y="3"/>
                    </a:cubicBezTo>
                    <a:cubicBezTo>
                      <a:pt x="2" y="6"/>
                      <a:pt x="3" y="8"/>
                      <a:pt x="6" y="9"/>
                    </a:cubicBezTo>
                    <a:cubicBezTo>
                      <a:pt x="7" y="9"/>
                      <a:pt x="7" y="9"/>
                      <a:pt x="8" y="9"/>
                    </a:cubicBezTo>
                    <a:cubicBezTo>
                      <a:pt x="8" y="8"/>
                      <a:pt x="9" y="7"/>
                      <a:pt x="9" y="6"/>
                    </a:cubicBezTo>
                    <a:cubicBezTo>
                      <a:pt x="9" y="3"/>
                      <a:pt x="7"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6" name="Freeform 384">
                <a:extLst>
                  <a:ext uri="{FF2B5EF4-FFF2-40B4-BE49-F238E27FC236}">
                    <a16:creationId xmlns:a16="http://schemas.microsoft.com/office/drawing/2014/main" id="{FE2FEDAA-2512-4839-874F-AB76D7367219}"/>
                  </a:ext>
                </a:extLst>
              </p:cNvPr>
              <p:cNvSpPr>
                <a:spLocks/>
              </p:cNvSpPr>
              <p:nvPr/>
            </p:nvSpPr>
            <p:spPr bwMode="auto">
              <a:xfrm>
                <a:off x="2898" y="3034"/>
                <a:ext cx="5" cy="4"/>
              </a:xfrm>
              <a:custGeom>
                <a:avLst/>
                <a:gdLst>
                  <a:gd name="T0" fmla="*/ 4 w 8"/>
                  <a:gd name="T1" fmla="*/ 1 h 8"/>
                  <a:gd name="T2" fmla="*/ 1 w 8"/>
                  <a:gd name="T3" fmla="*/ 5 h 8"/>
                  <a:gd name="T4" fmla="*/ 0 w 8"/>
                  <a:gd name="T5" fmla="*/ 7 h 8"/>
                  <a:gd name="T6" fmla="*/ 3 w 8"/>
                  <a:gd name="T7" fmla="*/ 8 h 8"/>
                  <a:gd name="T8" fmla="*/ 7 w 8"/>
                  <a:gd name="T9" fmla="*/ 6 h 8"/>
                  <a:gd name="T10" fmla="*/ 8 w 8"/>
                  <a:gd name="T11" fmla="*/ 3 h 8"/>
                  <a:gd name="T12" fmla="*/ 4 w 8"/>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4" y="1"/>
                    </a:moveTo>
                    <a:cubicBezTo>
                      <a:pt x="3" y="2"/>
                      <a:pt x="2" y="4"/>
                      <a:pt x="1" y="5"/>
                    </a:cubicBezTo>
                    <a:cubicBezTo>
                      <a:pt x="0" y="5"/>
                      <a:pt x="0" y="6"/>
                      <a:pt x="0" y="7"/>
                    </a:cubicBezTo>
                    <a:cubicBezTo>
                      <a:pt x="1" y="7"/>
                      <a:pt x="2" y="8"/>
                      <a:pt x="3" y="8"/>
                    </a:cubicBezTo>
                    <a:cubicBezTo>
                      <a:pt x="5" y="7"/>
                      <a:pt x="6" y="7"/>
                      <a:pt x="7" y="6"/>
                    </a:cubicBezTo>
                    <a:cubicBezTo>
                      <a:pt x="8" y="5"/>
                      <a:pt x="8" y="4"/>
                      <a:pt x="8" y="3"/>
                    </a:cubicBezTo>
                    <a:cubicBezTo>
                      <a:pt x="7" y="1"/>
                      <a:pt x="5" y="0"/>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7" name="Freeform 385">
                <a:extLst>
                  <a:ext uri="{FF2B5EF4-FFF2-40B4-BE49-F238E27FC236}">
                    <a16:creationId xmlns:a16="http://schemas.microsoft.com/office/drawing/2014/main" id="{0B69DBC5-AD31-41B5-9B32-6E2885C55ADC}"/>
                  </a:ext>
                </a:extLst>
              </p:cNvPr>
              <p:cNvSpPr>
                <a:spLocks/>
              </p:cNvSpPr>
              <p:nvPr/>
            </p:nvSpPr>
            <p:spPr bwMode="auto">
              <a:xfrm>
                <a:off x="4432" y="3618"/>
                <a:ext cx="6" cy="4"/>
              </a:xfrm>
              <a:custGeom>
                <a:avLst/>
                <a:gdLst>
                  <a:gd name="T0" fmla="*/ 1 w 11"/>
                  <a:gd name="T1" fmla="*/ 1 h 8"/>
                  <a:gd name="T2" fmla="*/ 1 w 11"/>
                  <a:gd name="T3" fmla="*/ 3 h 8"/>
                  <a:gd name="T4" fmla="*/ 7 w 11"/>
                  <a:gd name="T5" fmla="*/ 8 h 8"/>
                  <a:gd name="T6" fmla="*/ 11 w 11"/>
                  <a:gd name="T7" fmla="*/ 6 h 8"/>
                  <a:gd name="T8" fmla="*/ 10 w 11"/>
                  <a:gd name="T9" fmla="*/ 4 h 8"/>
                  <a:gd name="T10" fmla="*/ 3 w 11"/>
                  <a:gd name="T11" fmla="*/ 0 h 8"/>
                  <a:gd name="T12" fmla="*/ 1 w 11"/>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11" h="8">
                    <a:moveTo>
                      <a:pt x="1" y="1"/>
                    </a:moveTo>
                    <a:cubicBezTo>
                      <a:pt x="0" y="2"/>
                      <a:pt x="1" y="3"/>
                      <a:pt x="1" y="3"/>
                    </a:cubicBezTo>
                    <a:cubicBezTo>
                      <a:pt x="2" y="6"/>
                      <a:pt x="4" y="7"/>
                      <a:pt x="7" y="8"/>
                    </a:cubicBezTo>
                    <a:cubicBezTo>
                      <a:pt x="8" y="8"/>
                      <a:pt x="10" y="7"/>
                      <a:pt x="11" y="6"/>
                    </a:cubicBezTo>
                    <a:cubicBezTo>
                      <a:pt x="10" y="5"/>
                      <a:pt x="11" y="4"/>
                      <a:pt x="10" y="4"/>
                    </a:cubicBezTo>
                    <a:cubicBezTo>
                      <a:pt x="9" y="2"/>
                      <a:pt x="6" y="1"/>
                      <a:pt x="3" y="0"/>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8" name="Freeform 386">
                <a:extLst>
                  <a:ext uri="{FF2B5EF4-FFF2-40B4-BE49-F238E27FC236}">
                    <a16:creationId xmlns:a16="http://schemas.microsoft.com/office/drawing/2014/main" id="{F6D7D5EF-EE13-4F2D-A5BE-DF4072B87400}"/>
                  </a:ext>
                </a:extLst>
              </p:cNvPr>
              <p:cNvSpPr>
                <a:spLocks/>
              </p:cNvSpPr>
              <p:nvPr/>
            </p:nvSpPr>
            <p:spPr bwMode="auto">
              <a:xfrm>
                <a:off x="2816" y="2764"/>
                <a:ext cx="6" cy="4"/>
              </a:xfrm>
              <a:custGeom>
                <a:avLst/>
                <a:gdLst>
                  <a:gd name="T0" fmla="*/ 11 w 11"/>
                  <a:gd name="T1" fmla="*/ 1 h 7"/>
                  <a:gd name="T2" fmla="*/ 10 w 11"/>
                  <a:gd name="T3" fmla="*/ 0 h 7"/>
                  <a:gd name="T4" fmla="*/ 1 w 11"/>
                  <a:gd name="T5" fmla="*/ 2 h 7"/>
                  <a:gd name="T6" fmla="*/ 1 w 11"/>
                  <a:gd name="T7" fmla="*/ 5 h 7"/>
                  <a:gd name="T8" fmla="*/ 5 w 11"/>
                  <a:gd name="T9" fmla="*/ 7 h 7"/>
                  <a:gd name="T10" fmla="*/ 11 w 11"/>
                  <a:gd name="T11" fmla="*/ 3 h 7"/>
                  <a:gd name="T12" fmla="*/ 11 w 11"/>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11" h="7">
                    <a:moveTo>
                      <a:pt x="11" y="1"/>
                    </a:moveTo>
                    <a:cubicBezTo>
                      <a:pt x="11" y="1"/>
                      <a:pt x="10" y="1"/>
                      <a:pt x="10" y="0"/>
                    </a:cubicBezTo>
                    <a:cubicBezTo>
                      <a:pt x="7" y="0"/>
                      <a:pt x="3" y="0"/>
                      <a:pt x="1" y="2"/>
                    </a:cubicBezTo>
                    <a:cubicBezTo>
                      <a:pt x="0" y="3"/>
                      <a:pt x="0" y="4"/>
                      <a:pt x="1" y="5"/>
                    </a:cubicBezTo>
                    <a:cubicBezTo>
                      <a:pt x="2" y="6"/>
                      <a:pt x="3" y="6"/>
                      <a:pt x="5" y="7"/>
                    </a:cubicBezTo>
                    <a:cubicBezTo>
                      <a:pt x="7" y="6"/>
                      <a:pt x="9" y="4"/>
                      <a:pt x="11" y="3"/>
                    </a:cubicBezTo>
                    <a:cubicBezTo>
                      <a:pt x="11" y="3"/>
                      <a:pt x="11" y="2"/>
                      <a:pt x="1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9" name="Freeform 387">
                <a:extLst>
                  <a:ext uri="{FF2B5EF4-FFF2-40B4-BE49-F238E27FC236}">
                    <a16:creationId xmlns:a16="http://schemas.microsoft.com/office/drawing/2014/main" id="{D6EF8538-64D7-4472-81CF-E237379D81AA}"/>
                  </a:ext>
                </a:extLst>
              </p:cNvPr>
              <p:cNvSpPr>
                <a:spLocks/>
              </p:cNvSpPr>
              <p:nvPr/>
            </p:nvSpPr>
            <p:spPr bwMode="auto">
              <a:xfrm>
                <a:off x="2818" y="2768"/>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0"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0" name="Freeform 388">
                <a:extLst>
                  <a:ext uri="{FF2B5EF4-FFF2-40B4-BE49-F238E27FC236}">
                    <a16:creationId xmlns:a16="http://schemas.microsoft.com/office/drawing/2014/main" id="{F5ED5DF4-F19B-4B53-B120-F3B98C8FAA72}"/>
                  </a:ext>
                </a:extLst>
              </p:cNvPr>
              <p:cNvSpPr>
                <a:spLocks/>
              </p:cNvSpPr>
              <p:nvPr/>
            </p:nvSpPr>
            <p:spPr bwMode="auto">
              <a:xfrm>
                <a:off x="2827" y="2956"/>
                <a:ext cx="4" cy="5"/>
              </a:xfrm>
              <a:custGeom>
                <a:avLst/>
                <a:gdLst>
                  <a:gd name="T0" fmla="*/ 2 w 8"/>
                  <a:gd name="T1" fmla="*/ 0 h 10"/>
                  <a:gd name="T2" fmla="*/ 1 w 8"/>
                  <a:gd name="T3" fmla="*/ 2 h 10"/>
                  <a:gd name="T4" fmla="*/ 1 w 8"/>
                  <a:gd name="T5" fmla="*/ 5 h 10"/>
                  <a:gd name="T6" fmla="*/ 5 w 8"/>
                  <a:gd name="T7" fmla="*/ 9 h 10"/>
                  <a:gd name="T8" fmla="*/ 6 w 8"/>
                  <a:gd name="T9" fmla="*/ 10 h 10"/>
                  <a:gd name="T10" fmla="*/ 8 w 8"/>
                  <a:gd name="T11" fmla="*/ 7 h 10"/>
                  <a:gd name="T12" fmla="*/ 2 w 8"/>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8" h="10">
                    <a:moveTo>
                      <a:pt x="2" y="0"/>
                    </a:moveTo>
                    <a:cubicBezTo>
                      <a:pt x="2" y="0"/>
                      <a:pt x="1" y="1"/>
                      <a:pt x="1" y="2"/>
                    </a:cubicBezTo>
                    <a:cubicBezTo>
                      <a:pt x="0" y="2"/>
                      <a:pt x="0" y="4"/>
                      <a:pt x="1" y="5"/>
                    </a:cubicBezTo>
                    <a:cubicBezTo>
                      <a:pt x="2" y="6"/>
                      <a:pt x="3" y="8"/>
                      <a:pt x="5" y="9"/>
                    </a:cubicBezTo>
                    <a:cubicBezTo>
                      <a:pt x="5" y="10"/>
                      <a:pt x="6" y="10"/>
                      <a:pt x="6" y="10"/>
                    </a:cubicBezTo>
                    <a:cubicBezTo>
                      <a:pt x="8" y="9"/>
                      <a:pt x="8" y="8"/>
                      <a:pt x="8" y="7"/>
                    </a:cubicBezTo>
                    <a:cubicBezTo>
                      <a:pt x="7" y="4"/>
                      <a:pt x="6"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1" name="Freeform 389">
                <a:extLst>
                  <a:ext uri="{FF2B5EF4-FFF2-40B4-BE49-F238E27FC236}">
                    <a16:creationId xmlns:a16="http://schemas.microsoft.com/office/drawing/2014/main" id="{511D60F8-9BF4-4A23-8A19-3D920173D1C3}"/>
                  </a:ext>
                </a:extLst>
              </p:cNvPr>
              <p:cNvSpPr>
                <a:spLocks/>
              </p:cNvSpPr>
              <p:nvPr/>
            </p:nvSpPr>
            <p:spPr bwMode="auto">
              <a:xfrm>
                <a:off x="2920" y="3023"/>
                <a:ext cx="4" cy="5"/>
              </a:xfrm>
              <a:custGeom>
                <a:avLst/>
                <a:gdLst>
                  <a:gd name="T0" fmla="*/ 5 w 7"/>
                  <a:gd name="T1" fmla="*/ 0 h 10"/>
                  <a:gd name="T2" fmla="*/ 2 w 7"/>
                  <a:gd name="T3" fmla="*/ 1 h 10"/>
                  <a:gd name="T4" fmla="*/ 0 w 7"/>
                  <a:gd name="T5" fmla="*/ 5 h 10"/>
                  <a:gd name="T6" fmla="*/ 1 w 7"/>
                  <a:gd name="T7" fmla="*/ 9 h 10"/>
                  <a:gd name="T8" fmla="*/ 4 w 7"/>
                  <a:gd name="T9" fmla="*/ 10 h 10"/>
                  <a:gd name="T10" fmla="*/ 7 w 7"/>
                  <a:gd name="T11" fmla="*/ 6 h 10"/>
                  <a:gd name="T12" fmla="*/ 6 w 7"/>
                  <a:gd name="T13" fmla="*/ 1 h 10"/>
                  <a:gd name="T14" fmla="*/ 5 w 7"/>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0">
                    <a:moveTo>
                      <a:pt x="5" y="0"/>
                    </a:moveTo>
                    <a:cubicBezTo>
                      <a:pt x="4" y="0"/>
                      <a:pt x="3" y="0"/>
                      <a:pt x="2" y="1"/>
                    </a:cubicBezTo>
                    <a:cubicBezTo>
                      <a:pt x="1" y="2"/>
                      <a:pt x="0" y="3"/>
                      <a:pt x="0" y="5"/>
                    </a:cubicBezTo>
                    <a:cubicBezTo>
                      <a:pt x="0" y="6"/>
                      <a:pt x="1" y="8"/>
                      <a:pt x="1" y="9"/>
                    </a:cubicBezTo>
                    <a:cubicBezTo>
                      <a:pt x="2" y="10"/>
                      <a:pt x="4" y="10"/>
                      <a:pt x="4" y="10"/>
                    </a:cubicBezTo>
                    <a:cubicBezTo>
                      <a:pt x="5" y="9"/>
                      <a:pt x="6" y="8"/>
                      <a:pt x="7" y="6"/>
                    </a:cubicBezTo>
                    <a:cubicBezTo>
                      <a:pt x="6" y="5"/>
                      <a:pt x="6" y="3"/>
                      <a:pt x="6" y="1"/>
                    </a:cubicBezTo>
                    <a:cubicBezTo>
                      <a:pt x="6" y="1"/>
                      <a:pt x="5"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2" name="Freeform 390">
                <a:extLst>
                  <a:ext uri="{FF2B5EF4-FFF2-40B4-BE49-F238E27FC236}">
                    <a16:creationId xmlns:a16="http://schemas.microsoft.com/office/drawing/2014/main" id="{481EA6AA-62E4-4709-90AB-BC0BD3F42746}"/>
                  </a:ext>
                </a:extLst>
              </p:cNvPr>
              <p:cNvSpPr>
                <a:spLocks/>
              </p:cNvSpPr>
              <p:nvPr/>
            </p:nvSpPr>
            <p:spPr bwMode="auto">
              <a:xfrm>
                <a:off x="4372" y="3568"/>
                <a:ext cx="4" cy="8"/>
              </a:xfrm>
              <a:custGeom>
                <a:avLst/>
                <a:gdLst>
                  <a:gd name="T0" fmla="*/ 1 w 8"/>
                  <a:gd name="T1" fmla="*/ 0 h 15"/>
                  <a:gd name="T2" fmla="*/ 4 w 8"/>
                  <a:gd name="T3" fmla="*/ 15 h 15"/>
                  <a:gd name="T4" fmla="*/ 6 w 8"/>
                  <a:gd name="T5" fmla="*/ 15 h 15"/>
                  <a:gd name="T6" fmla="*/ 8 w 8"/>
                  <a:gd name="T7" fmla="*/ 12 h 15"/>
                  <a:gd name="T8" fmla="*/ 1 w 8"/>
                  <a:gd name="T9" fmla="*/ 0 h 15"/>
                </a:gdLst>
                <a:ahLst/>
                <a:cxnLst>
                  <a:cxn ang="0">
                    <a:pos x="T0" y="T1"/>
                  </a:cxn>
                  <a:cxn ang="0">
                    <a:pos x="T2" y="T3"/>
                  </a:cxn>
                  <a:cxn ang="0">
                    <a:pos x="T4" y="T5"/>
                  </a:cxn>
                  <a:cxn ang="0">
                    <a:pos x="T6" y="T7"/>
                  </a:cxn>
                  <a:cxn ang="0">
                    <a:pos x="T8" y="T9"/>
                  </a:cxn>
                </a:cxnLst>
                <a:rect l="0" t="0" r="r" b="b"/>
                <a:pathLst>
                  <a:path w="8" h="15">
                    <a:moveTo>
                      <a:pt x="1" y="0"/>
                    </a:moveTo>
                    <a:cubicBezTo>
                      <a:pt x="0" y="5"/>
                      <a:pt x="2" y="10"/>
                      <a:pt x="4" y="15"/>
                    </a:cubicBezTo>
                    <a:cubicBezTo>
                      <a:pt x="4" y="15"/>
                      <a:pt x="5" y="15"/>
                      <a:pt x="6" y="15"/>
                    </a:cubicBezTo>
                    <a:cubicBezTo>
                      <a:pt x="7" y="15"/>
                      <a:pt x="8" y="13"/>
                      <a:pt x="8" y="12"/>
                    </a:cubicBezTo>
                    <a:cubicBezTo>
                      <a:pt x="7" y="7"/>
                      <a:pt x="5" y="3"/>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3" name="Freeform 391">
                <a:extLst>
                  <a:ext uri="{FF2B5EF4-FFF2-40B4-BE49-F238E27FC236}">
                    <a16:creationId xmlns:a16="http://schemas.microsoft.com/office/drawing/2014/main" id="{889B94BB-C843-44FC-8949-F47F5B03C0A6}"/>
                  </a:ext>
                </a:extLst>
              </p:cNvPr>
              <p:cNvSpPr>
                <a:spLocks/>
              </p:cNvSpPr>
              <p:nvPr/>
            </p:nvSpPr>
            <p:spPr bwMode="auto">
              <a:xfrm>
                <a:off x="3541" y="2708"/>
                <a:ext cx="5" cy="5"/>
              </a:xfrm>
              <a:custGeom>
                <a:avLst/>
                <a:gdLst>
                  <a:gd name="T0" fmla="*/ 3 w 10"/>
                  <a:gd name="T1" fmla="*/ 7 h 8"/>
                  <a:gd name="T2" fmla="*/ 6 w 10"/>
                  <a:gd name="T3" fmla="*/ 7 h 8"/>
                  <a:gd name="T4" fmla="*/ 9 w 10"/>
                  <a:gd name="T5" fmla="*/ 3 h 8"/>
                  <a:gd name="T6" fmla="*/ 5 w 10"/>
                  <a:gd name="T7" fmla="*/ 1 h 8"/>
                  <a:gd name="T8" fmla="*/ 1 w 10"/>
                  <a:gd name="T9" fmla="*/ 4 h 8"/>
                  <a:gd name="T10" fmla="*/ 3 w 10"/>
                  <a:gd name="T11" fmla="*/ 7 h 8"/>
                </a:gdLst>
                <a:ahLst/>
                <a:cxnLst>
                  <a:cxn ang="0">
                    <a:pos x="T0" y="T1"/>
                  </a:cxn>
                  <a:cxn ang="0">
                    <a:pos x="T2" y="T3"/>
                  </a:cxn>
                  <a:cxn ang="0">
                    <a:pos x="T4" y="T5"/>
                  </a:cxn>
                  <a:cxn ang="0">
                    <a:pos x="T6" y="T7"/>
                  </a:cxn>
                  <a:cxn ang="0">
                    <a:pos x="T8" y="T9"/>
                  </a:cxn>
                  <a:cxn ang="0">
                    <a:pos x="T10" y="T11"/>
                  </a:cxn>
                </a:cxnLst>
                <a:rect l="0" t="0" r="r" b="b"/>
                <a:pathLst>
                  <a:path w="10" h="8">
                    <a:moveTo>
                      <a:pt x="3" y="7"/>
                    </a:moveTo>
                    <a:cubicBezTo>
                      <a:pt x="5" y="7"/>
                      <a:pt x="5" y="7"/>
                      <a:pt x="6" y="7"/>
                    </a:cubicBezTo>
                    <a:cubicBezTo>
                      <a:pt x="8" y="8"/>
                      <a:pt x="10" y="5"/>
                      <a:pt x="9" y="3"/>
                    </a:cubicBezTo>
                    <a:cubicBezTo>
                      <a:pt x="8" y="2"/>
                      <a:pt x="6" y="1"/>
                      <a:pt x="5" y="1"/>
                    </a:cubicBezTo>
                    <a:cubicBezTo>
                      <a:pt x="3" y="0"/>
                      <a:pt x="0" y="3"/>
                      <a:pt x="1" y="4"/>
                    </a:cubicBezTo>
                    <a:cubicBezTo>
                      <a:pt x="2" y="6"/>
                      <a:pt x="3" y="7"/>
                      <a:pt x="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4" name="Freeform 392">
                <a:extLst>
                  <a:ext uri="{FF2B5EF4-FFF2-40B4-BE49-F238E27FC236}">
                    <a16:creationId xmlns:a16="http://schemas.microsoft.com/office/drawing/2014/main" id="{A285C843-2246-43B8-BAA6-612F0E606036}"/>
                  </a:ext>
                </a:extLst>
              </p:cNvPr>
              <p:cNvSpPr>
                <a:spLocks/>
              </p:cNvSpPr>
              <p:nvPr/>
            </p:nvSpPr>
            <p:spPr bwMode="auto">
              <a:xfrm>
                <a:off x="3561" y="2709"/>
                <a:ext cx="5" cy="3"/>
              </a:xfrm>
              <a:custGeom>
                <a:avLst/>
                <a:gdLst>
                  <a:gd name="T0" fmla="*/ 4 w 8"/>
                  <a:gd name="T1" fmla="*/ 5 h 5"/>
                  <a:gd name="T2" fmla="*/ 7 w 8"/>
                  <a:gd name="T3" fmla="*/ 2 h 5"/>
                  <a:gd name="T4" fmla="*/ 4 w 8"/>
                  <a:gd name="T5" fmla="*/ 0 h 5"/>
                  <a:gd name="T6" fmla="*/ 1 w 8"/>
                  <a:gd name="T7" fmla="*/ 3 h 5"/>
                  <a:gd name="T8" fmla="*/ 4 w 8"/>
                  <a:gd name="T9" fmla="*/ 5 h 5"/>
                </a:gdLst>
                <a:ahLst/>
                <a:cxnLst>
                  <a:cxn ang="0">
                    <a:pos x="T0" y="T1"/>
                  </a:cxn>
                  <a:cxn ang="0">
                    <a:pos x="T2" y="T3"/>
                  </a:cxn>
                  <a:cxn ang="0">
                    <a:pos x="T4" y="T5"/>
                  </a:cxn>
                  <a:cxn ang="0">
                    <a:pos x="T6" y="T7"/>
                  </a:cxn>
                  <a:cxn ang="0">
                    <a:pos x="T8" y="T9"/>
                  </a:cxn>
                </a:cxnLst>
                <a:rect l="0" t="0" r="r" b="b"/>
                <a:pathLst>
                  <a:path w="8" h="5">
                    <a:moveTo>
                      <a:pt x="4" y="5"/>
                    </a:moveTo>
                    <a:cubicBezTo>
                      <a:pt x="6" y="5"/>
                      <a:pt x="8" y="3"/>
                      <a:pt x="7" y="2"/>
                    </a:cubicBezTo>
                    <a:cubicBezTo>
                      <a:pt x="6" y="0"/>
                      <a:pt x="5" y="0"/>
                      <a:pt x="4" y="0"/>
                    </a:cubicBezTo>
                    <a:cubicBezTo>
                      <a:pt x="2" y="0"/>
                      <a:pt x="0" y="2"/>
                      <a:pt x="1" y="3"/>
                    </a:cubicBezTo>
                    <a:cubicBezTo>
                      <a:pt x="2" y="4"/>
                      <a:pt x="3"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5" name="Freeform 393">
                <a:extLst>
                  <a:ext uri="{FF2B5EF4-FFF2-40B4-BE49-F238E27FC236}">
                    <a16:creationId xmlns:a16="http://schemas.microsoft.com/office/drawing/2014/main" id="{A3636649-62A5-4670-A28A-23E2B83EF03C}"/>
                  </a:ext>
                </a:extLst>
              </p:cNvPr>
              <p:cNvSpPr>
                <a:spLocks/>
              </p:cNvSpPr>
              <p:nvPr/>
            </p:nvSpPr>
            <p:spPr bwMode="auto">
              <a:xfrm>
                <a:off x="2757" y="2743"/>
                <a:ext cx="4" cy="3"/>
              </a:xfrm>
              <a:custGeom>
                <a:avLst/>
                <a:gdLst>
                  <a:gd name="T0" fmla="*/ 0 w 8"/>
                  <a:gd name="T1" fmla="*/ 2 h 7"/>
                  <a:gd name="T2" fmla="*/ 1 w 8"/>
                  <a:gd name="T3" fmla="*/ 5 h 7"/>
                  <a:gd name="T4" fmla="*/ 5 w 8"/>
                  <a:gd name="T5" fmla="*/ 7 h 7"/>
                  <a:gd name="T6" fmla="*/ 8 w 8"/>
                  <a:gd name="T7" fmla="*/ 4 h 7"/>
                  <a:gd name="T8" fmla="*/ 7 w 8"/>
                  <a:gd name="T9" fmla="*/ 1 h 7"/>
                  <a:gd name="T10" fmla="*/ 3 w 8"/>
                  <a:gd name="T11" fmla="*/ 0 h 7"/>
                  <a:gd name="T12" fmla="*/ 0 w 8"/>
                  <a:gd name="T13" fmla="*/ 2 h 7"/>
                </a:gdLst>
                <a:ahLst/>
                <a:cxnLst>
                  <a:cxn ang="0">
                    <a:pos x="T0" y="T1"/>
                  </a:cxn>
                  <a:cxn ang="0">
                    <a:pos x="T2" y="T3"/>
                  </a:cxn>
                  <a:cxn ang="0">
                    <a:pos x="T4" y="T5"/>
                  </a:cxn>
                  <a:cxn ang="0">
                    <a:pos x="T6" y="T7"/>
                  </a:cxn>
                  <a:cxn ang="0">
                    <a:pos x="T8" y="T9"/>
                  </a:cxn>
                  <a:cxn ang="0">
                    <a:pos x="T10" y="T11"/>
                  </a:cxn>
                  <a:cxn ang="0">
                    <a:pos x="T12" y="T13"/>
                  </a:cxn>
                </a:cxnLst>
                <a:rect l="0" t="0" r="r" b="b"/>
                <a:pathLst>
                  <a:path w="8" h="7">
                    <a:moveTo>
                      <a:pt x="0" y="2"/>
                    </a:moveTo>
                    <a:cubicBezTo>
                      <a:pt x="0" y="3"/>
                      <a:pt x="1" y="4"/>
                      <a:pt x="1" y="5"/>
                    </a:cubicBezTo>
                    <a:cubicBezTo>
                      <a:pt x="2" y="6"/>
                      <a:pt x="4" y="7"/>
                      <a:pt x="5" y="7"/>
                    </a:cubicBezTo>
                    <a:cubicBezTo>
                      <a:pt x="7" y="7"/>
                      <a:pt x="8" y="6"/>
                      <a:pt x="8" y="4"/>
                    </a:cubicBezTo>
                    <a:cubicBezTo>
                      <a:pt x="8" y="3"/>
                      <a:pt x="8" y="2"/>
                      <a:pt x="7" y="1"/>
                    </a:cubicBezTo>
                    <a:cubicBezTo>
                      <a:pt x="6" y="1"/>
                      <a:pt x="4" y="0"/>
                      <a:pt x="3" y="0"/>
                    </a:cubicBezTo>
                    <a:cubicBezTo>
                      <a:pt x="2"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6" name="Freeform 394">
                <a:extLst>
                  <a:ext uri="{FF2B5EF4-FFF2-40B4-BE49-F238E27FC236}">
                    <a16:creationId xmlns:a16="http://schemas.microsoft.com/office/drawing/2014/main" id="{83A03A94-8C16-427B-8D48-CBA84436F4C0}"/>
                  </a:ext>
                </a:extLst>
              </p:cNvPr>
              <p:cNvSpPr>
                <a:spLocks/>
              </p:cNvSpPr>
              <p:nvPr/>
            </p:nvSpPr>
            <p:spPr bwMode="auto">
              <a:xfrm>
                <a:off x="4034" y="3534"/>
                <a:ext cx="5" cy="3"/>
              </a:xfrm>
              <a:custGeom>
                <a:avLst/>
                <a:gdLst>
                  <a:gd name="T0" fmla="*/ 10 w 10"/>
                  <a:gd name="T1" fmla="*/ 4 h 5"/>
                  <a:gd name="T2" fmla="*/ 10 w 10"/>
                  <a:gd name="T3" fmla="*/ 3 h 5"/>
                  <a:gd name="T4" fmla="*/ 8 w 10"/>
                  <a:gd name="T5" fmla="*/ 0 h 5"/>
                  <a:gd name="T6" fmla="*/ 5 w 10"/>
                  <a:gd name="T7" fmla="*/ 0 h 5"/>
                  <a:gd name="T8" fmla="*/ 0 w 10"/>
                  <a:gd name="T9" fmla="*/ 0 h 5"/>
                  <a:gd name="T10" fmla="*/ 7 w 10"/>
                  <a:gd name="T11" fmla="*/ 5 h 5"/>
                  <a:gd name="T12" fmla="*/ 10 w 10"/>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10" h="5">
                    <a:moveTo>
                      <a:pt x="10" y="4"/>
                    </a:moveTo>
                    <a:cubicBezTo>
                      <a:pt x="10" y="4"/>
                      <a:pt x="10" y="3"/>
                      <a:pt x="10" y="3"/>
                    </a:cubicBezTo>
                    <a:cubicBezTo>
                      <a:pt x="10" y="2"/>
                      <a:pt x="9" y="1"/>
                      <a:pt x="8" y="0"/>
                    </a:cubicBezTo>
                    <a:cubicBezTo>
                      <a:pt x="7" y="0"/>
                      <a:pt x="6" y="0"/>
                      <a:pt x="5" y="0"/>
                    </a:cubicBezTo>
                    <a:cubicBezTo>
                      <a:pt x="3" y="0"/>
                      <a:pt x="1" y="0"/>
                      <a:pt x="0" y="0"/>
                    </a:cubicBezTo>
                    <a:cubicBezTo>
                      <a:pt x="2" y="2"/>
                      <a:pt x="5" y="4"/>
                      <a:pt x="7" y="5"/>
                    </a:cubicBezTo>
                    <a:cubicBezTo>
                      <a:pt x="8" y="5"/>
                      <a:pt x="9" y="4"/>
                      <a:pt x="1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7" name="Freeform 395">
                <a:extLst>
                  <a:ext uri="{FF2B5EF4-FFF2-40B4-BE49-F238E27FC236}">
                    <a16:creationId xmlns:a16="http://schemas.microsoft.com/office/drawing/2014/main" id="{1AC3EDBB-CC91-4637-BE7C-050AB4BE4821}"/>
                  </a:ext>
                </a:extLst>
              </p:cNvPr>
              <p:cNvSpPr>
                <a:spLocks/>
              </p:cNvSpPr>
              <p:nvPr/>
            </p:nvSpPr>
            <p:spPr bwMode="auto">
              <a:xfrm>
                <a:off x="4220" y="3542"/>
                <a:ext cx="4" cy="4"/>
              </a:xfrm>
              <a:custGeom>
                <a:avLst/>
                <a:gdLst>
                  <a:gd name="T0" fmla="*/ 0 w 9"/>
                  <a:gd name="T1" fmla="*/ 3 h 7"/>
                  <a:gd name="T2" fmla="*/ 0 w 9"/>
                  <a:gd name="T3" fmla="*/ 5 h 7"/>
                  <a:gd name="T4" fmla="*/ 2 w 9"/>
                  <a:gd name="T5" fmla="*/ 6 h 7"/>
                  <a:gd name="T6" fmla="*/ 8 w 9"/>
                  <a:gd name="T7" fmla="*/ 6 h 7"/>
                  <a:gd name="T8" fmla="*/ 9 w 9"/>
                  <a:gd name="T9" fmla="*/ 5 h 7"/>
                  <a:gd name="T10" fmla="*/ 8 w 9"/>
                  <a:gd name="T11" fmla="*/ 3 h 7"/>
                  <a:gd name="T12" fmla="*/ 0 w 9"/>
                  <a:gd name="T13" fmla="*/ 3 h 7"/>
                </a:gdLst>
                <a:ahLst/>
                <a:cxnLst>
                  <a:cxn ang="0">
                    <a:pos x="T0" y="T1"/>
                  </a:cxn>
                  <a:cxn ang="0">
                    <a:pos x="T2" y="T3"/>
                  </a:cxn>
                  <a:cxn ang="0">
                    <a:pos x="T4" y="T5"/>
                  </a:cxn>
                  <a:cxn ang="0">
                    <a:pos x="T6" y="T7"/>
                  </a:cxn>
                  <a:cxn ang="0">
                    <a:pos x="T8" y="T9"/>
                  </a:cxn>
                  <a:cxn ang="0">
                    <a:pos x="T10" y="T11"/>
                  </a:cxn>
                  <a:cxn ang="0">
                    <a:pos x="T12" y="T13"/>
                  </a:cxn>
                </a:cxnLst>
                <a:rect l="0" t="0" r="r" b="b"/>
                <a:pathLst>
                  <a:path w="9" h="7">
                    <a:moveTo>
                      <a:pt x="0" y="3"/>
                    </a:moveTo>
                    <a:cubicBezTo>
                      <a:pt x="0" y="4"/>
                      <a:pt x="0" y="4"/>
                      <a:pt x="0" y="5"/>
                    </a:cubicBezTo>
                    <a:cubicBezTo>
                      <a:pt x="0" y="5"/>
                      <a:pt x="1" y="6"/>
                      <a:pt x="2" y="6"/>
                    </a:cubicBezTo>
                    <a:cubicBezTo>
                      <a:pt x="3" y="7"/>
                      <a:pt x="6" y="6"/>
                      <a:pt x="8" y="6"/>
                    </a:cubicBezTo>
                    <a:cubicBezTo>
                      <a:pt x="8" y="6"/>
                      <a:pt x="8" y="5"/>
                      <a:pt x="9" y="5"/>
                    </a:cubicBezTo>
                    <a:cubicBezTo>
                      <a:pt x="8" y="4"/>
                      <a:pt x="9" y="4"/>
                      <a:pt x="8" y="3"/>
                    </a:cubicBezTo>
                    <a:cubicBezTo>
                      <a:pt x="6" y="1"/>
                      <a:pt x="3"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8" name="Freeform 396">
                <a:extLst>
                  <a:ext uri="{FF2B5EF4-FFF2-40B4-BE49-F238E27FC236}">
                    <a16:creationId xmlns:a16="http://schemas.microsoft.com/office/drawing/2014/main" id="{9B040D22-E596-4860-8B1A-F9D1C5DDA7D1}"/>
                  </a:ext>
                </a:extLst>
              </p:cNvPr>
              <p:cNvSpPr>
                <a:spLocks/>
              </p:cNvSpPr>
              <p:nvPr/>
            </p:nvSpPr>
            <p:spPr bwMode="auto">
              <a:xfrm>
                <a:off x="3706" y="2813"/>
                <a:ext cx="3" cy="5"/>
              </a:xfrm>
              <a:custGeom>
                <a:avLst/>
                <a:gdLst>
                  <a:gd name="T0" fmla="*/ 3 w 6"/>
                  <a:gd name="T1" fmla="*/ 8 h 9"/>
                  <a:gd name="T2" fmla="*/ 6 w 6"/>
                  <a:gd name="T3" fmla="*/ 5 h 9"/>
                  <a:gd name="T4" fmla="*/ 4 w 6"/>
                  <a:gd name="T5" fmla="*/ 1 h 9"/>
                  <a:gd name="T6" fmla="*/ 0 w 6"/>
                  <a:gd name="T7" fmla="*/ 5 h 9"/>
                  <a:gd name="T8" fmla="*/ 3 w 6"/>
                  <a:gd name="T9" fmla="*/ 8 h 9"/>
                </a:gdLst>
                <a:ahLst/>
                <a:cxnLst>
                  <a:cxn ang="0">
                    <a:pos x="T0" y="T1"/>
                  </a:cxn>
                  <a:cxn ang="0">
                    <a:pos x="T2" y="T3"/>
                  </a:cxn>
                  <a:cxn ang="0">
                    <a:pos x="T4" y="T5"/>
                  </a:cxn>
                  <a:cxn ang="0">
                    <a:pos x="T6" y="T7"/>
                  </a:cxn>
                  <a:cxn ang="0">
                    <a:pos x="T8" y="T9"/>
                  </a:cxn>
                </a:cxnLst>
                <a:rect l="0" t="0" r="r" b="b"/>
                <a:pathLst>
                  <a:path w="6" h="9">
                    <a:moveTo>
                      <a:pt x="3" y="8"/>
                    </a:moveTo>
                    <a:cubicBezTo>
                      <a:pt x="4" y="9"/>
                      <a:pt x="6" y="7"/>
                      <a:pt x="6" y="5"/>
                    </a:cubicBezTo>
                    <a:cubicBezTo>
                      <a:pt x="6" y="4"/>
                      <a:pt x="5" y="2"/>
                      <a:pt x="4" y="1"/>
                    </a:cubicBezTo>
                    <a:cubicBezTo>
                      <a:pt x="3" y="0"/>
                      <a:pt x="0" y="3"/>
                      <a:pt x="0" y="5"/>
                    </a:cubicBezTo>
                    <a:cubicBezTo>
                      <a:pt x="0" y="7"/>
                      <a:pt x="1" y="8"/>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9" name="Freeform 397">
                <a:extLst>
                  <a:ext uri="{FF2B5EF4-FFF2-40B4-BE49-F238E27FC236}">
                    <a16:creationId xmlns:a16="http://schemas.microsoft.com/office/drawing/2014/main" id="{606644B9-4E02-4147-A730-ED095591B85C}"/>
                  </a:ext>
                </a:extLst>
              </p:cNvPr>
              <p:cNvSpPr>
                <a:spLocks/>
              </p:cNvSpPr>
              <p:nvPr/>
            </p:nvSpPr>
            <p:spPr bwMode="auto">
              <a:xfrm>
                <a:off x="2824" y="2793"/>
                <a:ext cx="7" cy="4"/>
              </a:xfrm>
              <a:custGeom>
                <a:avLst/>
                <a:gdLst>
                  <a:gd name="T0" fmla="*/ 9 w 13"/>
                  <a:gd name="T1" fmla="*/ 4 h 7"/>
                  <a:gd name="T2" fmla="*/ 13 w 13"/>
                  <a:gd name="T3" fmla="*/ 3 h 7"/>
                  <a:gd name="T4" fmla="*/ 0 w 13"/>
                  <a:gd name="T5" fmla="*/ 1 h 7"/>
                  <a:gd name="T6" fmla="*/ 9 w 13"/>
                  <a:gd name="T7" fmla="*/ 4 h 7"/>
                </a:gdLst>
                <a:ahLst/>
                <a:cxnLst>
                  <a:cxn ang="0">
                    <a:pos x="T0" y="T1"/>
                  </a:cxn>
                  <a:cxn ang="0">
                    <a:pos x="T2" y="T3"/>
                  </a:cxn>
                  <a:cxn ang="0">
                    <a:pos x="T4" y="T5"/>
                  </a:cxn>
                  <a:cxn ang="0">
                    <a:pos x="T6" y="T7"/>
                  </a:cxn>
                </a:cxnLst>
                <a:rect l="0" t="0" r="r" b="b"/>
                <a:pathLst>
                  <a:path w="13" h="7">
                    <a:moveTo>
                      <a:pt x="9" y="4"/>
                    </a:moveTo>
                    <a:cubicBezTo>
                      <a:pt x="10" y="4"/>
                      <a:pt x="11" y="4"/>
                      <a:pt x="13" y="3"/>
                    </a:cubicBezTo>
                    <a:cubicBezTo>
                      <a:pt x="9" y="0"/>
                      <a:pt x="4" y="0"/>
                      <a:pt x="0" y="1"/>
                    </a:cubicBezTo>
                    <a:cubicBezTo>
                      <a:pt x="2" y="7"/>
                      <a:pt x="2" y="7"/>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0" name="Freeform 398">
                <a:extLst>
                  <a:ext uri="{FF2B5EF4-FFF2-40B4-BE49-F238E27FC236}">
                    <a16:creationId xmlns:a16="http://schemas.microsoft.com/office/drawing/2014/main" id="{276C71AC-CE36-4C8D-93FD-FF6138B5E5DB}"/>
                  </a:ext>
                </a:extLst>
              </p:cNvPr>
              <p:cNvSpPr>
                <a:spLocks/>
              </p:cNvSpPr>
              <p:nvPr/>
            </p:nvSpPr>
            <p:spPr bwMode="auto">
              <a:xfrm>
                <a:off x="2824" y="2793"/>
                <a:ext cx="0" cy="0"/>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1"/>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1" name="Freeform 399">
                <a:extLst>
                  <a:ext uri="{FF2B5EF4-FFF2-40B4-BE49-F238E27FC236}">
                    <a16:creationId xmlns:a16="http://schemas.microsoft.com/office/drawing/2014/main" id="{465A53C3-7E1E-4087-B7E5-2F180B7CAB35}"/>
                  </a:ext>
                </a:extLst>
              </p:cNvPr>
              <p:cNvSpPr>
                <a:spLocks/>
              </p:cNvSpPr>
              <p:nvPr/>
            </p:nvSpPr>
            <p:spPr bwMode="auto">
              <a:xfrm>
                <a:off x="4170" y="3469"/>
                <a:ext cx="5" cy="4"/>
              </a:xfrm>
              <a:custGeom>
                <a:avLst/>
                <a:gdLst>
                  <a:gd name="T0" fmla="*/ 5 w 11"/>
                  <a:gd name="T1" fmla="*/ 0 h 8"/>
                  <a:gd name="T2" fmla="*/ 0 w 11"/>
                  <a:gd name="T3" fmla="*/ 3 h 8"/>
                  <a:gd name="T4" fmla="*/ 7 w 11"/>
                  <a:gd name="T5" fmla="*/ 7 h 8"/>
                  <a:gd name="T6" fmla="*/ 10 w 11"/>
                  <a:gd name="T7" fmla="*/ 2 h 8"/>
                  <a:gd name="T8" fmla="*/ 5 w 11"/>
                  <a:gd name="T9" fmla="*/ 0 h 8"/>
                </a:gdLst>
                <a:ahLst/>
                <a:cxnLst>
                  <a:cxn ang="0">
                    <a:pos x="T0" y="T1"/>
                  </a:cxn>
                  <a:cxn ang="0">
                    <a:pos x="T2" y="T3"/>
                  </a:cxn>
                  <a:cxn ang="0">
                    <a:pos x="T4" y="T5"/>
                  </a:cxn>
                  <a:cxn ang="0">
                    <a:pos x="T6" y="T7"/>
                  </a:cxn>
                  <a:cxn ang="0">
                    <a:pos x="T8" y="T9"/>
                  </a:cxn>
                </a:cxnLst>
                <a:rect l="0" t="0" r="r" b="b"/>
                <a:pathLst>
                  <a:path w="11" h="8">
                    <a:moveTo>
                      <a:pt x="5" y="0"/>
                    </a:moveTo>
                    <a:cubicBezTo>
                      <a:pt x="4" y="1"/>
                      <a:pt x="2" y="2"/>
                      <a:pt x="0" y="3"/>
                    </a:cubicBezTo>
                    <a:cubicBezTo>
                      <a:pt x="3" y="8"/>
                      <a:pt x="4" y="8"/>
                      <a:pt x="7" y="7"/>
                    </a:cubicBezTo>
                    <a:cubicBezTo>
                      <a:pt x="9" y="6"/>
                      <a:pt x="11" y="3"/>
                      <a:pt x="10" y="2"/>
                    </a:cubicBezTo>
                    <a:cubicBezTo>
                      <a:pt x="9" y="1"/>
                      <a:pt x="7"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2" name="Freeform 400">
                <a:extLst>
                  <a:ext uri="{FF2B5EF4-FFF2-40B4-BE49-F238E27FC236}">
                    <a16:creationId xmlns:a16="http://schemas.microsoft.com/office/drawing/2014/main" id="{EC05F025-473C-4628-9228-57E4D41A6EBC}"/>
                  </a:ext>
                </a:extLst>
              </p:cNvPr>
              <p:cNvSpPr>
                <a:spLocks/>
              </p:cNvSpPr>
              <p:nvPr/>
            </p:nvSpPr>
            <p:spPr bwMode="auto">
              <a:xfrm>
                <a:off x="4168" y="3463"/>
                <a:ext cx="3" cy="7"/>
              </a:xfrm>
              <a:custGeom>
                <a:avLst/>
                <a:gdLst>
                  <a:gd name="T0" fmla="*/ 6 w 6"/>
                  <a:gd name="T1" fmla="*/ 2 h 14"/>
                  <a:gd name="T2" fmla="*/ 6 w 6"/>
                  <a:gd name="T3" fmla="*/ 1 h 14"/>
                  <a:gd name="T4" fmla="*/ 3 w 6"/>
                  <a:gd name="T5" fmla="*/ 1 h 14"/>
                  <a:gd name="T6" fmla="*/ 0 w 6"/>
                  <a:gd name="T7" fmla="*/ 4 h 14"/>
                  <a:gd name="T8" fmla="*/ 0 w 6"/>
                  <a:gd name="T9" fmla="*/ 14 h 14"/>
                  <a:gd name="T10" fmla="*/ 3 w 6"/>
                  <a:gd name="T11" fmla="*/ 14 h 14"/>
                  <a:gd name="T12" fmla="*/ 5 w 6"/>
                  <a:gd name="T13" fmla="*/ 7 h 14"/>
                  <a:gd name="T14" fmla="*/ 6 w 6"/>
                  <a:gd name="T15" fmla="*/ 2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14">
                    <a:moveTo>
                      <a:pt x="6" y="2"/>
                    </a:moveTo>
                    <a:cubicBezTo>
                      <a:pt x="6" y="2"/>
                      <a:pt x="6" y="1"/>
                      <a:pt x="6" y="1"/>
                    </a:cubicBezTo>
                    <a:cubicBezTo>
                      <a:pt x="5" y="0"/>
                      <a:pt x="4" y="0"/>
                      <a:pt x="3" y="1"/>
                    </a:cubicBezTo>
                    <a:cubicBezTo>
                      <a:pt x="2" y="2"/>
                      <a:pt x="1" y="3"/>
                      <a:pt x="0" y="4"/>
                    </a:cubicBezTo>
                    <a:cubicBezTo>
                      <a:pt x="0" y="7"/>
                      <a:pt x="0" y="11"/>
                      <a:pt x="0" y="14"/>
                    </a:cubicBezTo>
                    <a:cubicBezTo>
                      <a:pt x="1" y="14"/>
                      <a:pt x="2" y="14"/>
                      <a:pt x="3" y="14"/>
                    </a:cubicBezTo>
                    <a:cubicBezTo>
                      <a:pt x="4" y="12"/>
                      <a:pt x="5" y="9"/>
                      <a:pt x="5" y="7"/>
                    </a:cubicBezTo>
                    <a:cubicBezTo>
                      <a:pt x="6"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3" name="Oval 401">
                <a:extLst>
                  <a:ext uri="{FF2B5EF4-FFF2-40B4-BE49-F238E27FC236}">
                    <a16:creationId xmlns:a16="http://schemas.microsoft.com/office/drawing/2014/main" id="{22A2627C-89ED-426C-AF80-7E3F7B247DB5}"/>
                  </a:ext>
                </a:extLst>
              </p:cNvPr>
              <p:cNvSpPr>
                <a:spLocks noChangeArrowheads="1"/>
              </p:cNvSpPr>
              <p:nvPr/>
            </p:nvSpPr>
            <p:spPr bwMode="auto">
              <a:xfrm>
                <a:off x="4168" y="346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4" name="Oval 402">
                <a:extLst>
                  <a:ext uri="{FF2B5EF4-FFF2-40B4-BE49-F238E27FC236}">
                    <a16:creationId xmlns:a16="http://schemas.microsoft.com/office/drawing/2014/main" id="{BD40E164-C0FA-4965-8BF7-9A5638479330}"/>
                  </a:ext>
                </a:extLst>
              </p:cNvPr>
              <p:cNvSpPr>
                <a:spLocks noChangeArrowheads="1"/>
              </p:cNvSpPr>
              <p:nvPr/>
            </p:nvSpPr>
            <p:spPr bwMode="auto">
              <a:xfrm>
                <a:off x="4170" y="34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5" name="Freeform 403">
                <a:extLst>
                  <a:ext uri="{FF2B5EF4-FFF2-40B4-BE49-F238E27FC236}">
                    <a16:creationId xmlns:a16="http://schemas.microsoft.com/office/drawing/2014/main" id="{2CBDB63C-FC38-41C4-ABDD-1C6C13E243C5}"/>
                  </a:ext>
                </a:extLst>
              </p:cNvPr>
              <p:cNvSpPr>
                <a:spLocks/>
              </p:cNvSpPr>
              <p:nvPr/>
            </p:nvSpPr>
            <p:spPr bwMode="auto">
              <a:xfrm>
                <a:off x="2887" y="3436"/>
                <a:ext cx="4" cy="3"/>
              </a:xfrm>
              <a:custGeom>
                <a:avLst/>
                <a:gdLst>
                  <a:gd name="T0" fmla="*/ 4 w 7"/>
                  <a:gd name="T1" fmla="*/ 1 h 7"/>
                  <a:gd name="T2" fmla="*/ 2 w 7"/>
                  <a:gd name="T3" fmla="*/ 1 h 7"/>
                  <a:gd name="T4" fmla="*/ 1 w 7"/>
                  <a:gd name="T5" fmla="*/ 3 h 7"/>
                  <a:gd name="T6" fmla="*/ 4 w 7"/>
                  <a:gd name="T7" fmla="*/ 7 h 7"/>
                  <a:gd name="T8" fmla="*/ 7 w 7"/>
                  <a:gd name="T9" fmla="*/ 5 h 7"/>
                  <a:gd name="T10" fmla="*/ 4 w 7"/>
                  <a:gd name="T11" fmla="*/ 1 h 7"/>
                </a:gdLst>
                <a:ahLst/>
                <a:cxnLst>
                  <a:cxn ang="0">
                    <a:pos x="T0" y="T1"/>
                  </a:cxn>
                  <a:cxn ang="0">
                    <a:pos x="T2" y="T3"/>
                  </a:cxn>
                  <a:cxn ang="0">
                    <a:pos x="T4" y="T5"/>
                  </a:cxn>
                  <a:cxn ang="0">
                    <a:pos x="T6" y="T7"/>
                  </a:cxn>
                  <a:cxn ang="0">
                    <a:pos x="T8" y="T9"/>
                  </a:cxn>
                  <a:cxn ang="0">
                    <a:pos x="T10" y="T11"/>
                  </a:cxn>
                </a:cxnLst>
                <a:rect l="0" t="0" r="r" b="b"/>
                <a:pathLst>
                  <a:path w="7" h="7">
                    <a:moveTo>
                      <a:pt x="4" y="1"/>
                    </a:moveTo>
                    <a:cubicBezTo>
                      <a:pt x="4" y="1"/>
                      <a:pt x="2" y="0"/>
                      <a:pt x="2" y="1"/>
                    </a:cubicBezTo>
                    <a:cubicBezTo>
                      <a:pt x="1" y="1"/>
                      <a:pt x="0" y="3"/>
                      <a:pt x="1" y="3"/>
                    </a:cubicBezTo>
                    <a:cubicBezTo>
                      <a:pt x="1" y="5"/>
                      <a:pt x="2" y="6"/>
                      <a:pt x="4" y="7"/>
                    </a:cubicBezTo>
                    <a:cubicBezTo>
                      <a:pt x="4" y="7"/>
                      <a:pt x="5" y="6"/>
                      <a:pt x="7" y="5"/>
                    </a:cubicBezTo>
                    <a:cubicBezTo>
                      <a:pt x="6"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6" name="Freeform 404">
                <a:extLst>
                  <a:ext uri="{FF2B5EF4-FFF2-40B4-BE49-F238E27FC236}">
                    <a16:creationId xmlns:a16="http://schemas.microsoft.com/office/drawing/2014/main" id="{D15E99A9-0A24-48CA-9E2F-973C6C5B6BC6}"/>
                  </a:ext>
                </a:extLst>
              </p:cNvPr>
              <p:cNvSpPr>
                <a:spLocks/>
              </p:cNvSpPr>
              <p:nvPr/>
            </p:nvSpPr>
            <p:spPr bwMode="auto">
              <a:xfrm>
                <a:off x="2885" y="3424"/>
                <a:ext cx="3" cy="3"/>
              </a:xfrm>
              <a:custGeom>
                <a:avLst/>
                <a:gdLst>
                  <a:gd name="T0" fmla="*/ 7 w 7"/>
                  <a:gd name="T1" fmla="*/ 2 h 7"/>
                  <a:gd name="T2" fmla="*/ 5 w 7"/>
                  <a:gd name="T3" fmla="*/ 0 h 7"/>
                  <a:gd name="T4" fmla="*/ 0 w 7"/>
                  <a:gd name="T5" fmla="*/ 3 h 7"/>
                  <a:gd name="T6" fmla="*/ 1 w 7"/>
                  <a:gd name="T7" fmla="*/ 6 h 7"/>
                  <a:gd name="T8" fmla="*/ 7 w 7"/>
                  <a:gd name="T9" fmla="*/ 2 h 7"/>
                </a:gdLst>
                <a:ahLst/>
                <a:cxnLst>
                  <a:cxn ang="0">
                    <a:pos x="T0" y="T1"/>
                  </a:cxn>
                  <a:cxn ang="0">
                    <a:pos x="T2" y="T3"/>
                  </a:cxn>
                  <a:cxn ang="0">
                    <a:pos x="T4" y="T5"/>
                  </a:cxn>
                  <a:cxn ang="0">
                    <a:pos x="T6" y="T7"/>
                  </a:cxn>
                  <a:cxn ang="0">
                    <a:pos x="T8" y="T9"/>
                  </a:cxn>
                </a:cxnLst>
                <a:rect l="0" t="0" r="r" b="b"/>
                <a:pathLst>
                  <a:path w="7" h="7">
                    <a:moveTo>
                      <a:pt x="7" y="2"/>
                    </a:moveTo>
                    <a:cubicBezTo>
                      <a:pt x="7" y="1"/>
                      <a:pt x="6" y="0"/>
                      <a:pt x="5" y="0"/>
                    </a:cubicBezTo>
                    <a:cubicBezTo>
                      <a:pt x="3" y="0"/>
                      <a:pt x="1" y="1"/>
                      <a:pt x="0" y="3"/>
                    </a:cubicBezTo>
                    <a:cubicBezTo>
                      <a:pt x="0" y="4"/>
                      <a:pt x="1" y="6"/>
                      <a:pt x="1" y="6"/>
                    </a:cubicBezTo>
                    <a:cubicBezTo>
                      <a:pt x="4" y="7"/>
                      <a:pt x="7" y="5"/>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7" name="Freeform 405">
                <a:extLst>
                  <a:ext uri="{FF2B5EF4-FFF2-40B4-BE49-F238E27FC236}">
                    <a16:creationId xmlns:a16="http://schemas.microsoft.com/office/drawing/2014/main" id="{21D1CC89-9F50-44D6-B396-E760B0221210}"/>
                  </a:ext>
                </a:extLst>
              </p:cNvPr>
              <p:cNvSpPr>
                <a:spLocks/>
              </p:cNvSpPr>
              <p:nvPr/>
            </p:nvSpPr>
            <p:spPr bwMode="auto">
              <a:xfrm>
                <a:off x="2856" y="2992"/>
                <a:ext cx="4" cy="4"/>
              </a:xfrm>
              <a:custGeom>
                <a:avLst/>
                <a:gdLst>
                  <a:gd name="T0" fmla="*/ 2 w 8"/>
                  <a:gd name="T1" fmla="*/ 0 h 8"/>
                  <a:gd name="T2" fmla="*/ 0 w 8"/>
                  <a:gd name="T3" fmla="*/ 3 h 8"/>
                  <a:gd name="T4" fmla="*/ 5 w 8"/>
                  <a:gd name="T5" fmla="*/ 7 h 8"/>
                  <a:gd name="T6" fmla="*/ 8 w 8"/>
                  <a:gd name="T7" fmla="*/ 6 h 8"/>
                  <a:gd name="T8" fmla="*/ 8 w 8"/>
                  <a:gd name="T9" fmla="*/ 4 h 8"/>
                  <a:gd name="T10" fmla="*/ 2 w 8"/>
                  <a:gd name="T11" fmla="*/ 0 h 8"/>
                </a:gdLst>
                <a:ahLst/>
                <a:cxnLst>
                  <a:cxn ang="0">
                    <a:pos x="T0" y="T1"/>
                  </a:cxn>
                  <a:cxn ang="0">
                    <a:pos x="T2" y="T3"/>
                  </a:cxn>
                  <a:cxn ang="0">
                    <a:pos x="T4" y="T5"/>
                  </a:cxn>
                  <a:cxn ang="0">
                    <a:pos x="T6" y="T7"/>
                  </a:cxn>
                  <a:cxn ang="0">
                    <a:pos x="T8" y="T9"/>
                  </a:cxn>
                  <a:cxn ang="0">
                    <a:pos x="T10" y="T11"/>
                  </a:cxn>
                </a:cxnLst>
                <a:rect l="0" t="0" r="r" b="b"/>
                <a:pathLst>
                  <a:path w="8" h="8">
                    <a:moveTo>
                      <a:pt x="2" y="0"/>
                    </a:moveTo>
                    <a:cubicBezTo>
                      <a:pt x="1" y="1"/>
                      <a:pt x="0" y="2"/>
                      <a:pt x="0" y="3"/>
                    </a:cubicBezTo>
                    <a:cubicBezTo>
                      <a:pt x="1" y="5"/>
                      <a:pt x="2" y="7"/>
                      <a:pt x="5" y="7"/>
                    </a:cubicBezTo>
                    <a:cubicBezTo>
                      <a:pt x="6" y="8"/>
                      <a:pt x="7" y="6"/>
                      <a:pt x="8" y="6"/>
                    </a:cubicBezTo>
                    <a:cubicBezTo>
                      <a:pt x="8" y="5"/>
                      <a:pt x="8" y="4"/>
                      <a:pt x="8" y="4"/>
                    </a:cubicBezTo>
                    <a:cubicBezTo>
                      <a:pt x="7" y="1"/>
                      <a:pt x="5"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8" name="Freeform 406">
                <a:extLst>
                  <a:ext uri="{FF2B5EF4-FFF2-40B4-BE49-F238E27FC236}">
                    <a16:creationId xmlns:a16="http://schemas.microsoft.com/office/drawing/2014/main" id="{A81A6705-3A6E-4927-AB0D-1053B9AF5B32}"/>
                  </a:ext>
                </a:extLst>
              </p:cNvPr>
              <p:cNvSpPr>
                <a:spLocks/>
              </p:cNvSpPr>
              <p:nvPr/>
            </p:nvSpPr>
            <p:spPr bwMode="auto">
              <a:xfrm>
                <a:off x="2776" y="3360"/>
                <a:ext cx="3" cy="4"/>
              </a:xfrm>
              <a:custGeom>
                <a:avLst/>
                <a:gdLst>
                  <a:gd name="T0" fmla="*/ 3 w 6"/>
                  <a:gd name="T1" fmla="*/ 0 h 8"/>
                  <a:gd name="T2" fmla="*/ 0 w 6"/>
                  <a:gd name="T3" fmla="*/ 5 h 8"/>
                  <a:gd name="T4" fmla="*/ 3 w 6"/>
                  <a:gd name="T5" fmla="*/ 8 h 8"/>
                  <a:gd name="T6" fmla="*/ 6 w 6"/>
                  <a:gd name="T7" fmla="*/ 5 h 8"/>
                  <a:gd name="T8" fmla="*/ 3 w 6"/>
                  <a:gd name="T9" fmla="*/ 0 h 8"/>
                </a:gdLst>
                <a:ahLst/>
                <a:cxnLst>
                  <a:cxn ang="0">
                    <a:pos x="T0" y="T1"/>
                  </a:cxn>
                  <a:cxn ang="0">
                    <a:pos x="T2" y="T3"/>
                  </a:cxn>
                  <a:cxn ang="0">
                    <a:pos x="T4" y="T5"/>
                  </a:cxn>
                  <a:cxn ang="0">
                    <a:pos x="T6" y="T7"/>
                  </a:cxn>
                  <a:cxn ang="0">
                    <a:pos x="T8" y="T9"/>
                  </a:cxn>
                </a:cxnLst>
                <a:rect l="0" t="0" r="r" b="b"/>
                <a:pathLst>
                  <a:path w="6" h="8">
                    <a:moveTo>
                      <a:pt x="3" y="0"/>
                    </a:moveTo>
                    <a:cubicBezTo>
                      <a:pt x="2" y="0"/>
                      <a:pt x="0" y="3"/>
                      <a:pt x="0" y="5"/>
                    </a:cubicBezTo>
                    <a:cubicBezTo>
                      <a:pt x="0" y="6"/>
                      <a:pt x="2" y="7"/>
                      <a:pt x="3" y="8"/>
                    </a:cubicBezTo>
                    <a:cubicBezTo>
                      <a:pt x="5" y="8"/>
                      <a:pt x="6" y="6"/>
                      <a:pt x="6" y="5"/>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9" name="Freeform 407">
                <a:extLst>
                  <a:ext uri="{FF2B5EF4-FFF2-40B4-BE49-F238E27FC236}">
                    <a16:creationId xmlns:a16="http://schemas.microsoft.com/office/drawing/2014/main" id="{BC531067-AA00-41E7-925C-559033B12B96}"/>
                  </a:ext>
                </a:extLst>
              </p:cNvPr>
              <p:cNvSpPr>
                <a:spLocks/>
              </p:cNvSpPr>
              <p:nvPr/>
            </p:nvSpPr>
            <p:spPr bwMode="auto">
              <a:xfrm>
                <a:off x="2783" y="3346"/>
                <a:ext cx="3" cy="5"/>
              </a:xfrm>
              <a:custGeom>
                <a:avLst/>
                <a:gdLst>
                  <a:gd name="T0" fmla="*/ 4 w 7"/>
                  <a:gd name="T1" fmla="*/ 9 h 9"/>
                  <a:gd name="T2" fmla="*/ 2 w 7"/>
                  <a:gd name="T3" fmla="*/ 0 h 9"/>
                  <a:gd name="T4" fmla="*/ 1 w 7"/>
                  <a:gd name="T5" fmla="*/ 0 h 9"/>
                  <a:gd name="T6" fmla="*/ 2 w 7"/>
                  <a:gd name="T7" fmla="*/ 9 h 9"/>
                  <a:gd name="T8" fmla="*/ 4 w 7"/>
                  <a:gd name="T9" fmla="*/ 9 h 9"/>
                </a:gdLst>
                <a:ahLst/>
                <a:cxnLst>
                  <a:cxn ang="0">
                    <a:pos x="T0" y="T1"/>
                  </a:cxn>
                  <a:cxn ang="0">
                    <a:pos x="T2" y="T3"/>
                  </a:cxn>
                  <a:cxn ang="0">
                    <a:pos x="T4" y="T5"/>
                  </a:cxn>
                  <a:cxn ang="0">
                    <a:pos x="T6" y="T7"/>
                  </a:cxn>
                  <a:cxn ang="0">
                    <a:pos x="T8" y="T9"/>
                  </a:cxn>
                </a:cxnLst>
                <a:rect l="0" t="0" r="r" b="b"/>
                <a:pathLst>
                  <a:path w="7" h="9">
                    <a:moveTo>
                      <a:pt x="4" y="9"/>
                    </a:moveTo>
                    <a:cubicBezTo>
                      <a:pt x="7" y="6"/>
                      <a:pt x="6" y="2"/>
                      <a:pt x="2" y="0"/>
                    </a:cubicBezTo>
                    <a:cubicBezTo>
                      <a:pt x="2" y="0"/>
                      <a:pt x="1" y="0"/>
                      <a:pt x="1" y="0"/>
                    </a:cubicBezTo>
                    <a:cubicBezTo>
                      <a:pt x="0" y="3"/>
                      <a:pt x="1" y="6"/>
                      <a:pt x="2" y="9"/>
                    </a:cubicBezTo>
                    <a:cubicBezTo>
                      <a:pt x="3" y="9"/>
                      <a:pt x="4" y="9"/>
                      <a:pt x="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0" name="Freeform 408">
                <a:extLst>
                  <a:ext uri="{FF2B5EF4-FFF2-40B4-BE49-F238E27FC236}">
                    <a16:creationId xmlns:a16="http://schemas.microsoft.com/office/drawing/2014/main" id="{06A3B2A1-3B0C-4258-B072-C98AF1C2DA81}"/>
                  </a:ext>
                </a:extLst>
              </p:cNvPr>
              <p:cNvSpPr>
                <a:spLocks/>
              </p:cNvSpPr>
              <p:nvPr/>
            </p:nvSpPr>
            <p:spPr bwMode="auto">
              <a:xfrm>
                <a:off x="2774" y="3345"/>
                <a:ext cx="4" cy="3"/>
              </a:xfrm>
              <a:custGeom>
                <a:avLst/>
                <a:gdLst>
                  <a:gd name="T0" fmla="*/ 1 w 8"/>
                  <a:gd name="T1" fmla="*/ 2 h 6"/>
                  <a:gd name="T2" fmla="*/ 0 w 8"/>
                  <a:gd name="T3" fmla="*/ 5 h 6"/>
                  <a:gd name="T4" fmla="*/ 2 w 8"/>
                  <a:gd name="T5" fmla="*/ 5 h 6"/>
                  <a:gd name="T6" fmla="*/ 8 w 8"/>
                  <a:gd name="T7" fmla="*/ 3 h 6"/>
                  <a:gd name="T8" fmla="*/ 8 w 8"/>
                  <a:gd name="T9" fmla="*/ 2 h 6"/>
                  <a:gd name="T10" fmla="*/ 7 w 8"/>
                  <a:gd name="T11" fmla="*/ 1 h 6"/>
                  <a:gd name="T12" fmla="*/ 1 w 8"/>
                  <a:gd name="T13" fmla="*/ 2 h 6"/>
                </a:gdLst>
                <a:ahLst/>
                <a:cxnLst>
                  <a:cxn ang="0">
                    <a:pos x="T0" y="T1"/>
                  </a:cxn>
                  <a:cxn ang="0">
                    <a:pos x="T2" y="T3"/>
                  </a:cxn>
                  <a:cxn ang="0">
                    <a:pos x="T4" y="T5"/>
                  </a:cxn>
                  <a:cxn ang="0">
                    <a:pos x="T6" y="T7"/>
                  </a:cxn>
                  <a:cxn ang="0">
                    <a:pos x="T8" y="T9"/>
                  </a:cxn>
                  <a:cxn ang="0">
                    <a:pos x="T10" y="T11"/>
                  </a:cxn>
                  <a:cxn ang="0">
                    <a:pos x="T12" y="T13"/>
                  </a:cxn>
                </a:cxnLst>
                <a:rect l="0" t="0" r="r" b="b"/>
                <a:pathLst>
                  <a:path w="8" h="6">
                    <a:moveTo>
                      <a:pt x="1" y="2"/>
                    </a:moveTo>
                    <a:cubicBezTo>
                      <a:pt x="0" y="2"/>
                      <a:pt x="0" y="4"/>
                      <a:pt x="0" y="5"/>
                    </a:cubicBezTo>
                    <a:cubicBezTo>
                      <a:pt x="1" y="5"/>
                      <a:pt x="1" y="5"/>
                      <a:pt x="2" y="5"/>
                    </a:cubicBezTo>
                    <a:cubicBezTo>
                      <a:pt x="4" y="6"/>
                      <a:pt x="6" y="5"/>
                      <a:pt x="8" y="3"/>
                    </a:cubicBezTo>
                    <a:cubicBezTo>
                      <a:pt x="8" y="3"/>
                      <a:pt x="8" y="2"/>
                      <a:pt x="8" y="2"/>
                    </a:cubicBezTo>
                    <a:cubicBezTo>
                      <a:pt x="8" y="1"/>
                      <a:pt x="7" y="1"/>
                      <a:pt x="7" y="1"/>
                    </a:cubicBezTo>
                    <a:cubicBezTo>
                      <a:pt x="5" y="0"/>
                      <a:pt x="2"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1" name="Freeform 409">
                <a:extLst>
                  <a:ext uri="{FF2B5EF4-FFF2-40B4-BE49-F238E27FC236}">
                    <a16:creationId xmlns:a16="http://schemas.microsoft.com/office/drawing/2014/main" id="{FBA9552F-4760-4A5B-AB6D-8FAD206BCCE9}"/>
                  </a:ext>
                </a:extLst>
              </p:cNvPr>
              <p:cNvSpPr>
                <a:spLocks/>
              </p:cNvSpPr>
              <p:nvPr/>
            </p:nvSpPr>
            <p:spPr bwMode="auto">
              <a:xfrm>
                <a:off x="2805" y="3389"/>
                <a:ext cx="3" cy="2"/>
              </a:xfrm>
              <a:custGeom>
                <a:avLst/>
                <a:gdLst>
                  <a:gd name="T0" fmla="*/ 6 w 7"/>
                  <a:gd name="T1" fmla="*/ 4 h 5"/>
                  <a:gd name="T2" fmla="*/ 7 w 7"/>
                  <a:gd name="T3" fmla="*/ 3 h 5"/>
                  <a:gd name="T4" fmla="*/ 6 w 7"/>
                  <a:gd name="T5" fmla="*/ 1 h 5"/>
                  <a:gd name="T6" fmla="*/ 2 w 7"/>
                  <a:gd name="T7" fmla="*/ 1 h 5"/>
                  <a:gd name="T8" fmla="*/ 0 w 7"/>
                  <a:gd name="T9" fmla="*/ 3 h 5"/>
                  <a:gd name="T10" fmla="*/ 3 w 7"/>
                  <a:gd name="T11" fmla="*/ 5 h 5"/>
                  <a:gd name="T12" fmla="*/ 6 w 7"/>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7" h="5">
                    <a:moveTo>
                      <a:pt x="6" y="4"/>
                    </a:moveTo>
                    <a:cubicBezTo>
                      <a:pt x="6" y="4"/>
                      <a:pt x="7" y="4"/>
                      <a:pt x="7" y="3"/>
                    </a:cubicBezTo>
                    <a:cubicBezTo>
                      <a:pt x="7" y="3"/>
                      <a:pt x="6" y="1"/>
                      <a:pt x="6" y="1"/>
                    </a:cubicBezTo>
                    <a:cubicBezTo>
                      <a:pt x="5" y="0"/>
                      <a:pt x="3" y="0"/>
                      <a:pt x="2" y="1"/>
                    </a:cubicBezTo>
                    <a:cubicBezTo>
                      <a:pt x="1" y="1"/>
                      <a:pt x="0" y="3"/>
                      <a:pt x="0" y="3"/>
                    </a:cubicBezTo>
                    <a:cubicBezTo>
                      <a:pt x="0" y="4"/>
                      <a:pt x="2" y="5"/>
                      <a:pt x="3" y="5"/>
                    </a:cubicBezTo>
                    <a:cubicBezTo>
                      <a:pt x="4" y="5"/>
                      <a:pt x="5"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2" name="Freeform 410">
                <a:extLst>
                  <a:ext uri="{FF2B5EF4-FFF2-40B4-BE49-F238E27FC236}">
                    <a16:creationId xmlns:a16="http://schemas.microsoft.com/office/drawing/2014/main" id="{9120B150-74E3-4328-AF84-06EE40691337}"/>
                  </a:ext>
                </a:extLst>
              </p:cNvPr>
              <p:cNvSpPr>
                <a:spLocks/>
              </p:cNvSpPr>
              <p:nvPr/>
            </p:nvSpPr>
            <p:spPr bwMode="auto">
              <a:xfrm>
                <a:off x="4369" y="3566"/>
                <a:ext cx="0" cy="0"/>
              </a:xfrm>
              <a:custGeom>
                <a:avLst/>
                <a:gdLst>
                  <a:gd name="T0" fmla="*/ 0 w 1"/>
                  <a:gd name="T1" fmla="*/ 0 h 1"/>
                  <a:gd name="T2" fmla="*/ 0 w 1"/>
                  <a:gd name="T3" fmla="*/ 1 h 1"/>
                  <a:gd name="T4" fmla="*/ 1 w 1"/>
                  <a:gd name="T5" fmla="*/ 1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0" y="1"/>
                      <a:pt x="1" y="1"/>
                    </a:cubicBezTo>
                    <a:cubicBezTo>
                      <a:pt x="1"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3" name="Freeform 411">
                <a:extLst>
                  <a:ext uri="{FF2B5EF4-FFF2-40B4-BE49-F238E27FC236}">
                    <a16:creationId xmlns:a16="http://schemas.microsoft.com/office/drawing/2014/main" id="{B22364CE-602D-46BB-8F93-CA02D68B09BD}"/>
                  </a:ext>
                </a:extLst>
              </p:cNvPr>
              <p:cNvSpPr>
                <a:spLocks/>
              </p:cNvSpPr>
              <p:nvPr/>
            </p:nvSpPr>
            <p:spPr bwMode="auto">
              <a:xfrm>
                <a:off x="4363" y="3563"/>
                <a:ext cx="6" cy="3"/>
              </a:xfrm>
              <a:custGeom>
                <a:avLst/>
                <a:gdLst>
                  <a:gd name="T0" fmla="*/ 0 w 12"/>
                  <a:gd name="T1" fmla="*/ 0 h 7"/>
                  <a:gd name="T2" fmla="*/ 12 w 12"/>
                  <a:gd name="T3" fmla="*/ 6 h 7"/>
                  <a:gd name="T4" fmla="*/ 0 w 12"/>
                  <a:gd name="T5" fmla="*/ 0 h 7"/>
                </a:gdLst>
                <a:ahLst/>
                <a:cxnLst>
                  <a:cxn ang="0">
                    <a:pos x="T0" y="T1"/>
                  </a:cxn>
                  <a:cxn ang="0">
                    <a:pos x="T2" y="T3"/>
                  </a:cxn>
                  <a:cxn ang="0">
                    <a:pos x="T4" y="T5"/>
                  </a:cxn>
                </a:cxnLst>
                <a:rect l="0" t="0" r="r" b="b"/>
                <a:pathLst>
                  <a:path w="12" h="7">
                    <a:moveTo>
                      <a:pt x="0" y="0"/>
                    </a:moveTo>
                    <a:cubicBezTo>
                      <a:pt x="3" y="4"/>
                      <a:pt x="7" y="7"/>
                      <a:pt x="12" y="6"/>
                    </a:cubicBezTo>
                    <a:cubicBezTo>
                      <a:pt x="9" y="1"/>
                      <a:pt x="5"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82" name="Group 613">
              <a:extLst>
                <a:ext uri="{FF2B5EF4-FFF2-40B4-BE49-F238E27FC236}">
                  <a16:creationId xmlns:a16="http://schemas.microsoft.com/office/drawing/2014/main" id="{23CF9CA6-A880-45B2-BCB8-CB0F2022E9CC}"/>
                </a:ext>
              </a:extLst>
            </p:cNvPr>
            <p:cNvGrpSpPr>
              <a:grpSpLocks/>
            </p:cNvGrpSpPr>
            <p:nvPr/>
          </p:nvGrpSpPr>
          <p:grpSpPr bwMode="auto">
            <a:xfrm>
              <a:off x="3592513" y="4262438"/>
              <a:ext cx="3517900" cy="2060575"/>
              <a:chOff x="2263" y="2685"/>
              <a:chExt cx="2216" cy="1298"/>
            </a:xfrm>
            <a:grpFill/>
          </p:grpSpPr>
          <p:sp>
            <p:nvSpPr>
              <p:cNvPr id="514" name="Freeform 413">
                <a:extLst>
                  <a:ext uri="{FF2B5EF4-FFF2-40B4-BE49-F238E27FC236}">
                    <a16:creationId xmlns:a16="http://schemas.microsoft.com/office/drawing/2014/main" id="{A0853B95-7AE5-475E-8AED-F5C7153FCB29}"/>
                  </a:ext>
                </a:extLst>
              </p:cNvPr>
              <p:cNvSpPr>
                <a:spLocks/>
              </p:cNvSpPr>
              <p:nvPr/>
            </p:nvSpPr>
            <p:spPr bwMode="auto">
              <a:xfrm>
                <a:off x="4196" y="3526"/>
                <a:ext cx="11" cy="24"/>
              </a:xfrm>
              <a:custGeom>
                <a:avLst/>
                <a:gdLst>
                  <a:gd name="T0" fmla="*/ 1 w 22"/>
                  <a:gd name="T1" fmla="*/ 43 h 46"/>
                  <a:gd name="T2" fmla="*/ 5 w 22"/>
                  <a:gd name="T3" fmla="*/ 45 h 46"/>
                  <a:gd name="T4" fmla="*/ 9 w 22"/>
                  <a:gd name="T5" fmla="*/ 42 h 46"/>
                  <a:gd name="T6" fmla="*/ 9 w 22"/>
                  <a:gd name="T7" fmla="*/ 43 h 46"/>
                  <a:gd name="T8" fmla="*/ 9 w 22"/>
                  <a:gd name="T9" fmla="*/ 42 h 46"/>
                  <a:gd name="T10" fmla="*/ 12 w 22"/>
                  <a:gd name="T11" fmla="*/ 42 h 46"/>
                  <a:gd name="T12" fmla="*/ 10 w 22"/>
                  <a:gd name="T13" fmla="*/ 34 h 46"/>
                  <a:gd name="T14" fmla="*/ 12 w 22"/>
                  <a:gd name="T15" fmla="*/ 30 h 46"/>
                  <a:gd name="T16" fmla="*/ 13 w 22"/>
                  <a:gd name="T17" fmla="*/ 30 h 46"/>
                  <a:gd name="T18" fmla="*/ 17 w 22"/>
                  <a:gd name="T19" fmla="*/ 24 h 46"/>
                  <a:gd name="T20" fmla="*/ 19 w 22"/>
                  <a:gd name="T21" fmla="*/ 20 h 46"/>
                  <a:gd name="T22" fmla="*/ 22 w 22"/>
                  <a:gd name="T23" fmla="*/ 15 h 46"/>
                  <a:gd name="T24" fmla="*/ 20 w 22"/>
                  <a:gd name="T25" fmla="*/ 12 h 46"/>
                  <a:gd name="T26" fmla="*/ 16 w 22"/>
                  <a:gd name="T27" fmla="*/ 11 h 46"/>
                  <a:gd name="T28" fmla="*/ 12 w 22"/>
                  <a:gd name="T29" fmla="*/ 9 h 46"/>
                  <a:gd name="T30" fmla="*/ 14 w 22"/>
                  <a:gd name="T31" fmla="*/ 6 h 46"/>
                  <a:gd name="T32" fmla="*/ 17 w 22"/>
                  <a:gd name="T33" fmla="*/ 4 h 46"/>
                  <a:gd name="T34" fmla="*/ 17 w 22"/>
                  <a:gd name="T35" fmla="*/ 1 h 46"/>
                  <a:gd name="T36" fmla="*/ 16 w 22"/>
                  <a:gd name="T37" fmla="*/ 1 h 46"/>
                  <a:gd name="T38" fmla="*/ 2 w 22"/>
                  <a:gd name="T39" fmla="*/ 21 h 46"/>
                  <a:gd name="T40" fmla="*/ 3 w 22"/>
                  <a:gd name="T41" fmla="*/ 28 h 46"/>
                  <a:gd name="T42" fmla="*/ 5 w 22"/>
                  <a:gd name="T43" fmla="*/ 39 h 46"/>
                  <a:gd name="T44" fmla="*/ 5 w 22"/>
                  <a:gd name="T45" fmla="*/ 39 h 46"/>
                  <a:gd name="T46" fmla="*/ 5 w 22"/>
                  <a:gd name="T47" fmla="*/ 39 h 46"/>
                  <a:gd name="T48" fmla="*/ 5 w 22"/>
                  <a:gd name="T49" fmla="*/ 39 h 46"/>
                  <a:gd name="T50" fmla="*/ 7 w 22"/>
                  <a:gd name="T51" fmla="*/ 41 h 46"/>
                  <a:gd name="T52" fmla="*/ 5 w 22"/>
                  <a:gd name="T53" fmla="*/ 39 h 46"/>
                  <a:gd name="T54" fmla="*/ 3 w 22"/>
                  <a:gd name="T55" fmla="*/ 40 h 46"/>
                  <a:gd name="T56" fmla="*/ 1 w 22"/>
                  <a:gd name="T57" fmla="*/ 43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 h="46">
                    <a:moveTo>
                      <a:pt x="1" y="43"/>
                    </a:moveTo>
                    <a:cubicBezTo>
                      <a:pt x="2" y="45"/>
                      <a:pt x="3" y="46"/>
                      <a:pt x="5" y="45"/>
                    </a:cubicBezTo>
                    <a:cubicBezTo>
                      <a:pt x="6" y="44"/>
                      <a:pt x="7" y="43"/>
                      <a:pt x="9" y="42"/>
                    </a:cubicBezTo>
                    <a:cubicBezTo>
                      <a:pt x="9" y="42"/>
                      <a:pt x="9" y="42"/>
                      <a:pt x="9" y="43"/>
                    </a:cubicBezTo>
                    <a:cubicBezTo>
                      <a:pt x="9" y="42"/>
                      <a:pt x="9" y="42"/>
                      <a:pt x="9" y="42"/>
                    </a:cubicBezTo>
                    <a:cubicBezTo>
                      <a:pt x="10" y="42"/>
                      <a:pt x="11" y="42"/>
                      <a:pt x="12" y="42"/>
                    </a:cubicBezTo>
                    <a:cubicBezTo>
                      <a:pt x="11" y="39"/>
                      <a:pt x="10" y="37"/>
                      <a:pt x="10" y="34"/>
                    </a:cubicBezTo>
                    <a:cubicBezTo>
                      <a:pt x="10" y="33"/>
                      <a:pt x="10" y="31"/>
                      <a:pt x="12" y="30"/>
                    </a:cubicBezTo>
                    <a:cubicBezTo>
                      <a:pt x="12" y="30"/>
                      <a:pt x="13" y="30"/>
                      <a:pt x="13" y="30"/>
                    </a:cubicBezTo>
                    <a:cubicBezTo>
                      <a:pt x="16" y="29"/>
                      <a:pt x="19" y="28"/>
                      <a:pt x="17" y="24"/>
                    </a:cubicBezTo>
                    <a:cubicBezTo>
                      <a:pt x="17" y="23"/>
                      <a:pt x="18" y="21"/>
                      <a:pt x="19" y="20"/>
                    </a:cubicBezTo>
                    <a:cubicBezTo>
                      <a:pt x="20" y="18"/>
                      <a:pt x="22" y="17"/>
                      <a:pt x="22" y="15"/>
                    </a:cubicBezTo>
                    <a:cubicBezTo>
                      <a:pt x="22" y="14"/>
                      <a:pt x="21" y="12"/>
                      <a:pt x="20" y="12"/>
                    </a:cubicBezTo>
                    <a:cubicBezTo>
                      <a:pt x="19" y="11"/>
                      <a:pt x="17" y="11"/>
                      <a:pt x="16" y="11"/>
                    </a:cubicBezTo>
                    <a:cubicBezTo>
                      <a:pt x="14" y="11"/>
                      <a:pt x="13" y="11"/>
                      <a:pt x="12" y="9"/>
                    </a:cubicBezTo>
                    <a:cubicBezTo>
                      <a:pt x="11" y="8"/>
                      <a:pt x="11" y="7"/>
                      <a:pt x="14" y="6"/>
                    </a:cubicBezTo>
                    <a:cubicBezTo>
                      <a:pt x="15" y="5"/>
                      <a:pt x="16" y="5"/>
                      <a:pt x="17" y="4"/>
                    </a:cubicBezTo>
                    <a:cubicBezTo>
                      <a:pt x="17" y="3"/>
                      <a:pt x="17" y="2"/>
                      <a:pt x="17" y="1"/>
                    </a:cubicBezTo>
                    <a:cubicBezTo>
                      <a:pt x="17" y="1"/>
                      <a:pt x="16" y="0"/>
                      <a:pt x="16" y="1"/>
                    </a:cubicBezTo>
                    <a:cubicBezTo>
                      <a:pt x="4" y="4"/>
                      <a:pt x="1" y="10"/>
                      <a:pt x="2" y="21"/>
                    </a:cubicBezTo>
                    <a:cubicBezTo>
                      <a:pt x="2" y="24"/>
                      <a:pt x="3" y="26"/>
                      <a:pt x="3" y="28"/>
                    </a:cubicBezTo>
                    <a:cubicBezTo>
                      <a:pt x="4" y="32"/>
                      <a:pt x="5" y="35"/>
                      <a:pt x="5" y="39"/>
                    </a:cubicBezTo>
                    <a:cubicBezTo>
                      <a:pt x="5" y="39"/>
                      <a:pt x="5" y="39"/>
                      <a:pt x="5" y="39"/>
                    </a:cubicBezTo>
                    <a:cubicBezTo>
                      <a:pt x="5" y="39"/>
                      <a:pt x="5" y="39"/>
                      <a:pt x="5" y="39"/>
                    </a:cubicBezTo>
                    <a:cubicBezTo>
                      <a:pt x="5" y="39"/>
                      <a:pt x="5" y="39"/>
                      <a:pt x="5" y="39"/>
                    </a:cubicBezTo>
                    <a:cubicBezTo>
                      <a:pt x="6" y="40"/>
                      <a:pt x="6" y="40"/>
                      <a:pt x="7" y="41"/>
                    </a:cubicBezTo>
                    <a:cubicBezTo>
                      <a:pt x="6" y="40"/>
                      <a:pt x="6" y="40"/>
                      <a:pt x="5" y="39"/>
                    </a:cubicBezTo>
                    <a:cubicBezTo>
                      <a:pt x="4" y="39"/>
                      <a:pt x="3" y="39"/>
                      <a:pt x="3" y="40"/>
                    </a:cubicBezTo>
                    <a:cubicBezTo>
                      <a:pt x="1" y="41"/>
                      <a:pt x="0" y="42"/>
                      <a:pt x="1"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5" name="Freeform 414">
                <a:extLst>
                  <a:ext uri="{FF2B5EF4-FFF2-40B4-BE49-F238E27FC236}">
                    <a16:creationId xmlns:a16="http://schemas.microsoft.com/office/drawing/2014/main" id="{CE0F270F-03A2-40D5-AAC8-2E9D30DA1BB7}"/>
                  </a:ext>
                </a:extLst>
              </p:cNvPr>
              <p:cNvSpPr>
                <a:spLocks/>
              </p:cNvSpPr>
              <p:nvPr/>
            </p:nvSpPr>
            <p:spPr bwMode="auto">
              <a:xfrm>
                <a:off x="3952" y="3446"/>
                <a:ext cx="2" cy="6"/>
              </a:xfrm>
              <a:custGeom>
                <a:avLst/>
                <a:gdLst>
                  <a:gd name="T0" fmla="*/ 3 w 4"/>
                  <a:gd name="T1" fmla="*/ 1 h 11"/>
                  <a:gd name="T2" fmla="*/ 1 w 4"/>
                  <a:gd name="T3" fmla="*/ 2 h 11"/>
                  <a:gd name="T4" fmla="*/ 0 w 4"/>
                  <a:gd name="T5" fmla="*/ 6 h 11"/>
                  <a:gd name="T6" fmla="*/ 0 w 4"/>
                  <a:gd name="T7" fmla="*/ 8 h 11"/>
                  <a:gd name="T8" fmla="*/ 2 w 4"/>
                  <a:gd name="T9" fmla="*/ 11 h 11"/>
                  <a:gd name="T10" fmla="*/ 4 w 4"/>
                  <a:gd name="T11" fmla="*/ 8 h 11"/>
                  <a:gd name="T12" fmla="*/ 3 w 4"/>
                  <a:gd name="T13" fmla="*/ 2 h 11"/>
                  <a:gd name="T14" fmla="*/ 3 w 4"/>
                  <a:gd name="T15" fmla="*/ 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11">
                    <a:moveTo>
                      <a:pt x="3" y="1"/>
                    </a:moveTo>
                    <a:cubicBezTo>
                      <a:pt x="2" y="0"/>
                      <a:pt x="1" y="1"/>
                      <a:pt x="1" y="2"/>
                    </a:cubicBezTo>
                    <a:cubicBezTo>
                      <a:pt x="0" y="3"/>
                      <a:pt x="0" y="4"/>
                      <a:pt x="0" y="6"/>
                    </a:cubicBezTo>
                    <a:cubicBezTo>
                      <a:pt x="0" y="6"/>
                      <a:pt x="0" y="7"/>
                      <a:pt x="0" y="8"/>
                    </a:cubicBezTo>
                    <a:cubicBezTo>
                      <a:pt x="1" y="9"/>
                      <a:pt x="1" y="10"/>
                      <a:pt x="2" y="11"/>
                    </a:cubicBezTo>
                    <a:cubicBezTo>
                      <a:pt x="3" y="10"/>
                      <a:pt x="3" y="9"/>
                      <a:pt x="4" y="8"/>
                    </a:cubicBezTo>
                    <a:cubicBezTo>
                      <a:pt x="4" y="6"/>
                      <a:pt x="4" y="4"/>
                      <a:pt x="3" y="2"/>
                    </a:cubicBezTo>
                    <a:cubicBezTo>
                      <a:pt x="3" y="1"/>
                      <a:pt x="3" y="1"/>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6" name="Freeform 415">
                <a:extLst>
                  <a:ext uri="{FF2B5EF4-FFF2-40B4-BE49-F238E27FC236}">
                    <a16:creationId xmlns:a16="http://schemas.microsoft.com/office/drawing/2014/main" id="{BA50B4D0-53BC-4455-B9E4-07DD502962A4}"/>
                  </a:ext>
                </a:extLst>
              </p:cNvPr>
              <p:cNvSpPr>
                <a:spLocks/>
              </p:cNvSpPr>
              <p:nvPr/>
            </p:nvSpPr>
            <p:spPr bwMode="auto">
              <a:xfrm>
                <a:off x="4222" y="3595"/>
                <a:ext cx="4" cy="5"/>
              </a:xfrm>
              <a:custGeom>
                <a:avLst/>
                <a:gdLst>
                  <a:gd name="T0" fmla="*/ 0 w 7"/>
                  <a:gd name="T1" fmla="*/ 6 h 9"/>
                  <a:gd name="T2" fmla="*/ 2 w 7"/>
                  <a:gd name="T3" fmla="*/ 8 h 9"/>
                  <a:gd name="T4" fmla="*/ 3 w 7"/>
                  <a:gd name="T5" fmla="*/ 8 h 9"/>
                  <a:gd name="T6" fmla="*/ 6 w 7"/>
                  <a:gd name="T7" fmla="*/ 3 h 9"/>
                  <a:gd name="T8" fmla="*/ 5 w 7"/>
                  <a:gd name="T9" fmla="*/ 0 h 9"/>
                  <a:gd name="T10" fmla="*/ 2 w 7"/>
                  <a:gd name="T11" fmla="*/ 2 h 9"/>
                  <a:gd name="T12" fmla="*/ 0 w 7"/>
                  <a:gd name="T13" fmla="*/ 6 h 9"/>
                </a:gdLst>
                <a:ahLst/>
                <a:cxnLst>
                  <a:cxn ang="0">
                    <a:pos x="T0" y="T1"/>
                  </a:cxn>
                  <a:cxn ang="0">
                    <a:pos x="T2" y="T3"/>
                  </a:cxn>
                  <a:cxn ang="0">
                    <a:pos x="T4" y="T5"/>
                  </a:cxn>
                  <a:cxn ang="0">
                    <a:pos x="T6" y="T7"/>
                  </a:cxn>
                  <a:cxn ang="0">
                    <a:pos x="T8" y="T9"/>
                  </a:cxn>
                  <a:cxn ang="0">
                    <a:pos x="T10" y="T11"/>
                  </a:cxn>
                  <a:cxn ang="0">
                    <a:pos x="T12" y="T13"/>
                  </a:cxn>
                </a:cxnLst>
                <a:rect l="0" t="0" r="r" b="b"/>
                <a:pathLst>
                  <a:path w="7" h="9">
                    <a:moveTo>
                      <a:pt x="0" y="6"/>
                    </a:moveTo>
                    <a:cubicBezTo>
                      <a:pt x="0" y="7"/>
                      <a:pt x="1" y="8"/>
                      <a:pt x="2" y="8"/>
                    </a:cubicBezTo>
                    <a:cubicBezTo>
                      <a:pt x="2" y="9"/>
                      <a:pt x="3" y="8"/>
                      <a:pt x="3" y="8"/>
                    </a:cubicBezTo>
                    <a:cubicBezTo>
                      <a:pt x="5" y="7"/>
                      <a:pt x="7" y="6"/>
                      <a:pt x="6" y="3"/>
                    </a:cubicBezTo>
                    <a:cubicBezTo>
                      <a:pt x="6" y="2"/>
                      <a:pt x="5" y="1"/>
                      <a:pt x="5" y="0"/>
                    </a:cubicBezTo>
                    <a:cubicBezTo>
                      <a:pt x="4" y="0"/>
                      <a:pt x="2" y="1"/>
                      <a:pt x="2" y="2"/>
                    </a:cubicBezTo>
                    <a:cubicBezTo>
                      <a:pt x="1" y="3"/>
                      <a:pt x="0" y="4"/>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7" name="Freeform 416">
                <a:extLst>
                  <a:ext uri="{FF2B5EF4-FFF2-40B4-BE49-F238E27FC236}">
                    <a16:creationId xmlns:a16="http://schemas.microsoft.com/office/drawing/2014/main" id="{34073829-C8E3-42D5-BB64-57EECBDB3395}"/>
                  </a:ext>
                </a:extLst>
              </p:cNvPr>
              <p:cNvSpPr>
                <a:spLocks/>
              </p:cNvSpPr>
              <p:nvPr/>
            </p:nvSpPr>
            <p:spPr bwMode="auto">
              <a:xfrm>
                <a:off x="3687" y="2863"/>
                <a:ext cx="3" cy="4"/>
              </a:xfrm>
              <a:custGeom>
                <a:avLst/>
                <a:gdLst>
                  <a:gd name="T0" fmla="*/ 5 w 6"/>
                  <a:gd name="T1" fmla="*/ 7 h 8"/>
                  <a:gd name="T2" fmla="*/ 6 w 6"/>
                  <a:gd name="T3" fmla="*/ 6 h 8"/>
                  <a:gd name="T4" fmla="*/ 5 w 6"/>
                  <a:gd name="T5" fmla="*/ 2 h 8"/>
                  <a:gd name="T6" fmla="*/ 3 w 6"/>
                  <a:gd name="T7" fmla="*/ 0 h 8"/>
                  <a:gd name="T8" fmla="*/ 1 w 6"/>
                  <a:gd name="T9" fmla="*/ 2 h 8"/>
                  <a:gd name="T10" fmla="*/ 2 w 6"/>
                  <a:gd name="T11" fmla="*/ 7 h 8"/>
                  <a:gd name="T12" fmla="*/ 5 w 6"/>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6" h="8">
                    <a:moveTo>
                      <a:pt x="5" y="7"/>
                    </a:moveTo>
                    <a:cubicBezTo>
                      <a:pt x="6" y="7"/>
                      <a:pt x="6" y="7"/>
                      <a:pt x="6" y="6"/>
                    </a:cubicBezTo>
                    <a:cubicBezTo>
                      <a:pt x="6" y="5"/>
                      <a:pt x="6" y="3"/>
                      <a:pt x="5" y="2"/>
                    </a:cubicBezTo>
                    <a:cubicBezTo>
                      <a:pt x="5" y="1"/>
                      <a:pt x="4" y="0"/>
                      <a:pt x="3" y="0"/>
                    </a:cubicBezTo>
                    <a:cubicBezTo>
                      <a:pt x="2" y="0"/>
                      <a:pt x="1" y="1"/>
                      <a:pt x="1" y="2"/>
                    </a:cubicBezTo>
                    <a:cubicBezTo>
                      <a:pt x="0" y="4"/>
                      <a:pt x="1" y="6"/>
                      <a:pt x="2" y="7"/>
                    </a:cubicBezTo>
                    <a:cubicBezTo>
                      <a:pt x="3" y="8"/>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8" name="Freeform 417">
                <a:extLst>
                  <a:ext uri="{FF2B5EF4-FFF2-40B4-BE49-F238E27FC236}">
                    <a16:creationId xmlns:a16="http://schemas.microsoft.com/office/drawing/2014/main" id="{EF01926C-900E-4D4F-8713-E114424FEECE}"/>
                  </a:ext>
                </a:extLst>
              </p:cNvPr>
              <p:cNvSpPr>
                <a:spLocks/>
              </p:cNvSpPr>
              <p:nvPr/>
            </p:nvSpPr>
            <p:spPr bwMode="auto">
              <a:xfrm>
                <a:off x="2883" y="2917"/>
                <a:ext cx="3" cy="3"/>
              </a:xfrm>
              <a:custGeom>
                <a:avLst/>
                <a:gdLst>
                  <a:gd name="T0" fmla="*/ 6 w 6"/>
                  <a:gd name="T1" fmla="*/ 1 h 6"/>
                  <a:gd name="T2" fmla="*/ 3 w 6"/>
                  <a:gd name="T3" fmla="*/ 0 h 6"/>
                  <a:gd name="T4" fmla="*/ 0 w 6"/>
                  <a:gd name="T5" fmla="*/ 3 h 6"/>
                  <a:gd name="T6" fmla="*/ 2 w 6"/>
                  <a:gd name="T7" fmla="*/ 6 h 6"/>
                  <a:gd name="T8" fmla="*/ 5 w 6"/>
                  <a:gd name="T9" fmla="*/ 5 h 6"/>
                  <a:gd name="T10" fmla="*/ 6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6" y="1"/>
                    </a:moveTo>
                    <a:cubicBezTo>
                      <a:pt x="6" y="1"/>
                      <a:pt x="4" y="0"/>
                      <a:pt x="3" y="0"/>
                    </a:cubicBezTo>
                    <a:cubicBezTo>
                      <a:pt x="2" y="0"/>
                      <a:pt x="0" y="1"/>
                      <a:pt x="0" y="3"/>
                    </a:cubicBezTo>
                    <a:cubicBezTo>
                      <a:pt x="0" y="4"/>
                      <a:pt x="1" y="5"/>
                      <a:pt x="2" y="6"/>
                    </a:cubicBezTo>
                    <a:cubicBezTo>
                      <a:pt x="3" y="6"/>
                      <a:pt x="5" y="6"/>
                      <a:pt x="5" y="5"/>
                    </a:cubicBezTo>
                    <a:cubicBezTo>
                      <a:pt x="6" y="4"/>
                      <a:pt x="6" y="2"/>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9" name="Freeform 418">
                <a:extLst>
                  <a:ext uri="{FF2B5EF4-FFF2-40B4-BE49-F238E27FC236}">
                    <a16:creationId xmlns:a16="http://schemas.microsoft.com/office/drawing/2014/main" id="{5DA3E470-431B-4164-AA85-A4ACA73883A7}"/>
                  </a:ext>
                </a:extLst>
              </p:cNvPr>
              <p:cNvSpPr>
                <a:spLocks/>
              </p:cNvSpPr>
              <p:nvPr/>
            </p:nvSpPr>
            <p:spPr bwMode="auto">
              <a:xfrm>
                <a:off x="4162" y="3277"/>
                <a:ext cx="4" cy="3"/>
              </a:xfrm>
              <a:custGeom>
                <a:avLst/>
                <a:gdLst>
                  <a:gd name="T0" fmla="*/ 7 w 8"/>
                  <a:gd name="T1" fmla="*/ 3 h 6"/>
                  <a:gd name="T2" fmla="*/ 5 w 8"/>
                  <a:gd name="T3" fmla="*/ 0 h 6"/>
                  <a:gd name="T4" fmla="*/ 2 w 8"/>
                  <a:gd name="T5" fmla="*/ 1 h 6"/>
                  <a:gd name="T6" fmla="*/ 0 w 8"/>
                  <a:gd name="T7" fmla="*/ 5 h 6"/>
                  <a:gd name="T8" fmla="*/ 3 w 8"/>
                  <a:gd name="T9" fmla="*/ 6 h 6"/>
                  <a:gd name="T10" fmla="*/ 7 w 8"/>
                  <a:gd name="T11" fmla="*/ 3 h 6"/>
                </a:gdLst>
                <a:ahLst/>
                <a:cxnLst>
                  <a:cxn ang="0">
                    <a:pos x="T0" y="T1"/>
                  </a:cxn>
                  <a:cxn ang="0">
                    <a:pos x="T2" y="T3"/>
                  </a:cxn>
                  <a:cxn ang="0">
                    <a:pos x="T4" y="T5"/>
                  </a:cxn>
                  <a:cxn ang="0">
                    <a:pos x="T6" y="T7"/>
                  </a:cxn>
                  <a:cxn ang="0">
                    <a:pos x="T8" y="T9"/>
                  </a:cxn>
                  <a:cxn ang="0">
                    <a:pos x="T10" y="T11"/>
                  </a:cxn>
                </a:cxnLst>
                <a:rect l="0" t="0" r="r" b="b"/>
                <a:pathLst>
                  <a:path w="8" h="6">
                    <a:moveTo>
                      <a:pt x="7" y="3"/>
                    </a:moveTo>
                    <a:cubicBezTo>
                      <a:pt x="8" y="2"/>
                      <a:pt x="6" y="0"/>
                      <a:pt x="5" y="0"/>
                    </a:cubicBezTo>
                    <a:cubicBezTo>
                      <a:pt x="4" y="1"/>
                      <a:pt x="3" y="1"/>
                      <a:pt x="2" y="1"/>
                    </a:cubicBezTo>
                    <a:cubicBezTo>
                      <a:pt x="0" y="2"/>
                      <a:pt x="0" y="4"/>
                      <a:pt x="0" y="5"/>
                    </a:cubicBezTo>
                    <a:cubicBezTo>
                      <a:pt x="1" y="6"/>
                      <a:pt x="2" y="6"/>
                      <a:pt x="3" y="6"/>
                    </a:cubicBezTo>
                    <a:cubicBezTo>
                      <a:pt x="6" y="6"/>
                      <a:pt x="7" y="5"/>
                      <a:pt x="7"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0" name="Freeform 419">
                <a:extLst>
                  <a:ext uri="{FF2B5EF4-FFF2-40B4-BE49-F238E27FC236}">
                    <a16:creationId xmlns:a16="http://schemas.microsoft.com/office/drawing/2014/main" id="{EB657F7D-889E-4052-838D-99099049CF3B}"/>
                  </a:ext>
                </a:extLst>
              </p:cNvPr>
              <p:cNvSpPr>
                <a:spLocks/>
              </p:cNvSpPr>
              <p:nvPr/>
            </p:nvSpPr>
            <p:spPr bwMode="auto">
              <a:xfrm>
                <a:off x="4084" y="3735"/>
                <a:ext cx="3" cy="4"/>
              </a:xfrm>
              <a:custGeom>
                <a:avLst/>
                <a:gdLst>
                  <a:gd name="T0" fmla="*/ 5 w 6"/>
                  <a:gd name="T1" fmla="*/ 1 h 8"/>
                  <a:gd name="T2" fmla="*/ 2 w 6"/>
                  <a:gd name="T3" fmla="*/ 0 h 8"/>
                  <a:gd name="T4" fmla="*/ 0 w 6"/>
                  <a:gd name="T5" fmla="*/ 3 h 8"/>
                  <a:gd name="T6" fmla="*/ 3 w 6"/>
                  <a:gd name="T7" fmla="*/ 8 h 8"/>
                  <a:gd name="T8" fmla="*/ 6 w 6"/>
                  <a:gd name="T9" fmla="*/ 8 h 8"/>
                  <a:gd name="T10" fmla="*/ 5 w 6"/>
                  <a:gd name="T11" fmla="*/ 1 h 8"/>
                </a:gdLst>
                <a:ahLst/>
                <a:cxnLst>
                  <a:cxn ang="0">
                    <a:pos x="T0" y="T1"/>
                  </a:cxn>
                  <a:cxn ang="0">
                    <a:pos x="T2" y="T3"/>
                  </a:cxn>
                  <a:cxn ang="0">
                    <a:pos x="T4" y="T5"/>
                  </a:cxn>
                  <a:cxn ang="0">
                    <a:pos x="T6" y="T7"/>
                  </a:cxn>
                  <a:cxn ang="0">
                    <a:pos x="T8" y="T9"/>
                  </a:cxn>
                  <a:cxn ang="0">
                    <a:pos x="T10" y="T11"/>
                  </a:cxn>
                </a:cxnLst>
                <a:rect l="0" t="0" r="r" b="b"/>
                <a:pathLst>
                  <a:path w="6" h="8">
                    <a:moveTo>
                      <a:pt x="5" y="1"/>
                    </a:moveTo>
                    <a:cubicBezTo>
                      <a:pt x="4" y="0"/>
                      <a:pt x="3" y="0"/>
                      <a:pt x="2" y="0"/>
                    </a:cubicBezTo>
                    <a:cubicBezTo>
                      <a:pt x="1" y="1"/>
                      <a:pt x="0" y="2"/>
                      <a:pt x="0" y="3"/>
                    </a:cubicBezTo>
                    <a:cubicBezTo>
                      <a:pt x="1" y="5"/>
                      <a:pt x="2" y="6"/>
                      <a:pt x="3" y="8"/>
                    </a:cubicBezTo>
                    <a:cubicBezTo>
                      <a:pt x="4" y="8"/>
                      <a:pt x="5" y="8"/>
                      <a:pt x="6" y="8"/>
                    </a:cubicBezTo>
                    <a:cubicBezTo>
                      <a:pt x="6" y="6"/>
                      <a:pt x="6" y="3"/>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1" name="Oval 420">
                <a:extLst>
                  <a:ext uri="{FF2B5EF4-FFF2-40B4-BE49-F238E27FC236}">
                    <a16:creationId xmlns:a16="http://schemas.microsoft.com/office/drawing/2014/main" id="{EA0D2D60-DF7D-434E-AF81-8F5D9BBBCFE7}"/>
                  </a:ext>
                </a:extLst>
              </p:cNvPr>
              <p:cNvSpPr>
                <a:spLocks noChangeArrowheads="1"/>
              </p:cNvSpPr>
              <p:nvPr/>
            </p:nvSpPr>
            <p:spPr bwMode="auto">
              <a:xfrm>
                <a:off x="4086"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2" name="Freeform 421">
                <a:extLst>
                  <a:ext uri="{FF2B5EF4-FFF2-40B4-BE49-F238E27FC236}">
                    <a16:creationId xmlns:a16="http://schemas.microsoft.com/office/drawing/2014/main" id="{25BFC461-1262-4EF7-A9B2-CC049746850C}"/>
                  </a:ext>
                </a:extLst>
              </p:cNvPr>
              <p:cNvSpPr>
                <a:spLocks/>
              </p:cNvSpPr>
              <p:nvPr/>
            </p:nvSpPr>
            <p:spPr bwMode="auto">
              <a:xfrm>
                <a:off x="3524" y="2758"/>
                <a:ext cx="0" cy="0"/>
              </a:xfrm>
              <a:custGeom>
                <a:avLst/>
                <a:gdLst>
                  <a:gd name="T0" fmla="*/ 0 w 1"/>
                  <a:gd name="T1" fmla="*/ 0 w 1"/>
                  <a:gd name="T2" fmla="*/ 0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0" y="0"/>
                      <a:pt x="0" y="0"/>
                      <a:pt x="0" y="0"/>
                    </a:cubicBezTo>
                    <a:cubicBezTo>
                      <a:pt x="0"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3" name="Freeform 422">
                <a:extLst>
                  <a:ext uri="{FF2B5EF4-FFF2-40B4-BE49-F238E27FC236}">
                    <a16:creationId xmlns:a16="http://schemas.microsoft.com/office/drawing/2014/main" id="{108750BA-5DAE-48BF-8746-DE8FC518E5FE}"/>
                  </a:ext>
                </a:extLst>
              </p:cNvPr>
              <p:cNvSpPr>
                <a:spLocks/>
              </p:cNvSpPr>
              <p:nvPr/>
            </p:nvSpPr>
            <p:spPr bwMode="auto">
              <a:xfrm>
                <a:off x="3520" y="2755"/>
                <a:ext cx="4" cy="3"/>
              </a:xfrm>
              <a:custGeom>
                <a:avLst/>
                <a:gdLst>
                  <a:gd name="T0" fmla="*/ 2 w 7"/>
                  <a:gd name="T1" fmla="*/ 0 h 6"/>
                  <a:gd name="T2" fmla="*/ 0 w 7"/>
                  <a:gd name="T3" fmla="*/ 1 h 6"/>
                  <a:gd name="T4" fmla="*/ 1 w 7"/>
                  <a:gd name="T5" fmla="*/ 5 h 6"/>
                  <a:gd name="T6" fmla="*/ 7 w 7"/>
                  <a:gd name="T7" fmla="*/ 6 h 6"/>
                  <a:gd name="T8" fmla="*/ 5 w 7"/>
                  <a:gd name="T9" fmla="*/ 1 h 6"/>
                  <a:gd name="T10" fmla="*/ 2 w 7"/>
                  <a:gd name="T11" fmla="*/ 0 h 6"/>
                </a:gdLst>
                <a:ahLst/>
                <a:cxnLst>
                  <a:cxn ang="0">
                    <a:pos x="T0" y="T1"/>
                  </a:cxn>
                  <a:cxn ang="0">
                    <a:pos x="T2" y="T3"/>
                  </a:cxn>
                  <a:cxn ang="0">
                    <a:pos x="T4" y="T5"/>
                  </a:cxn>
                  <a:cxn ang="0">
                    <a:pos x="T6" y="T7"/>
                  </a:cxn>
                  <a:cxn ang="0">
                    <a:pos x="T8" y="T9"/>
                  </a:cxn>
                  <a:cxn ang="0">
                    <a:pos x="T10" y="T11"/>
                  </a:cxn>
                </a:cxnLst>
                <a:rect l="0" t="0" r="r" b="b"/>
                <a:pathLst>
                  <a:path w="7" h="6">
                    <a:moveTo>
                      <a:pt x="2" y="0"/>
                    </a:moveTo>
                    <a:cubicBezTo>
                      <a:pt x="1" y="0"/>
                      <a:pt x="0" y="1"/>
                      <a:pt x="0" y="1"/>
                    </a:cubicBezTo>
                    <a:cubicBezTo>
                      <a:pt x="0" y="3"/>
                      <a:pt x="1" y="5"/>
                      <a:pt x="1" y="5"/>
                    </a:cubicBezTo>
                    <a:cubicBezTo>
                      <a:pt x="3" y="6"/>
                      <a:pt x="5" y="6"/>
                      <a:pt x="7" y="6"/>
                    </a:cubicBezTo>
                    <a:cubicBezTo>
                      <a:pt x="6" y="4"/>
                      <a:pt x="6" y="2"/>
                      <a:pt x="5" y="1"/>
                    </a:cubicBezTo>
                    <a:cubicBezTo>
                      <a:pt x="5" y="0"/>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4" name="Freeform 423">
                <a:extLst>
                  <a:ext uri="{FF2B5EF4-FFF2-40B4-BE49-F238E27FC236}">
                    <a16:creationId xmlns:a16="http://schemas.microsoft.com/office/drawing/2014/main" id="{8E3223CA-E8B4-4C6E-8DD9-15825CA32F17}"/>
                  </a:ext>
                </a:extLst>
              </p:cNvPr>
              <p:cNvSpPr>
                <a:spLocks/>
              </p:cNvSpPr>
              <p:nvPr/>
            </p:nvSpPr>
            <p:spPr bwMode="auto">
              <a:xfrm>
                <a:off x="4140" y="3453"/>
                <a:ext cx="3" cy="3"/>
              </a:xfrm>
              <a:custGeom>
                <a:avLst/>
                <a:gdLst>
                  <a:gd name="T0" fmla="*/ 6 w 6"/>
                  <a:gd name="T1" fmla="*/ 2 h 7"/>
                  <a:gd name="T2" fmla="*/ 2 w 6"/>
                  <a:gd name="T3" fmla="*/ 0 h 7"/>
                  <a:gd name="T4" fmla="*/ 0 w 6"/>
                  <a:gd name="T5" fmla="*/ 3 h 7"/>
                  <a:gd name="T6" fmla="*/ 1 w 6"/>
                  <a:gd name="T7" fmla="*/ 6 h 7"/>
                  <a:gd name="T8" fmla="*/ 6 w 6"/>
                  <a:gd name="T9" fmla="*/ 2 h 7"/>
                </a:gdLst>
                <a:ahLst/>
                <a:cxnLst>
                  <a:cxn ang="0">
                    <a:pos x="T0" y="T1"/>
                  </a:cxn>
                  <a:cxn ang="0">
                    <a:pos x="T2" y="T3"/>
                  </a:cxn>
                  <a:cxn ang="0">
                    <a:pos x="T4" y="T5"/>
                  </a:cxn>
                  <a:cxn ang="0">
                    <a:pos x="T6" y="T7"/>
                  </a:cxn>
                  <a:cxn ang="0">
                    <a:pos x="T8" y="T9"/>
                  </a:cxn>
                </a:cxnLst>
                <a:rect l="0" t="0" r="r" b="b"/>
                <a:pathLst>
                  <a:path w="6" h="7">
                    <a:moveTo>
                      <a:pt x="6" y="2"/>
                    </a:moveTo>
                    <a:cubicBezTo>
                      <a:pt x="5" y="2"/>
                      <a:pt x="4" y="1"/>
                      <a:pt x="2" y="0"/>
                    </a:cubicBezTo>
                    <a:cubicBezTo>
                      <a:pt x="1" y="0"/>
                      <a:pt x="0" y="1"/>
                      <a:pt x="0" y="3"/>
                    </a:cubicBezTo>
                    <a:cubicBezTo>
                      <a:pt x="0" y="4"/>
                      <a:pt x="0" y="5"/>
                      <a:pt x="1" y="6"/>
                    </a:cubicBezTo>
                    <a:cubicBezTo>
                      <a:pt x="2" y="7"/>
                      <a:pt x="6"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5" name="Freeform 424">
                <a:extLst>
                  <a:ext uri="{FF2B5EF4-FFF2-40B4-BE49-F238E27FC236}">
                    <a16:creationId xmlns:a16="http://schemas.microsoft.com/office/drawing/2014/main" id="{AA44318F-2783-4379-9CFE-250C1F85E222}"/>
                  </a:ext>
                </a:extLst>
              </p:cNvPr>
              <p:cNvSpPr>
                <a:spLocks/>
              </p:cNvSpPr>
              <p:nvPr/>
            </p:nvSpPr>
            <p:spPr bwMode="auto">
              <a:xfrm>
                <a:off x="4185" y="3597"/>
                <a:ext cx="5" cy="3"/>
              </a:xfrm>
              <a:custGeom>
                <a:avLst/>
                <a:gdLst>
                  <a:gd name="T0" fmla="*/ 4 w 9"/>
                  <a:gd name="T1" fmla="*/ 5 h 5"/>
                  <a:gd name="T2" fmla="*/ 7 w 9"/>
                  <a:gd name="T3" fmla="*/ 5 h 5"/>
                  <a:gd name="T4" fmla="*/ 9 w 9"/>
                  <a:gd name="T5" fmla="*/ 3 h 5"/>
                  <a:gd name="T6" fmla="*/ 7 w 9"/>
                  <a:gd name="T7" fmla="*/ 1 h 5"/>
                  <a:gd name="T8" fmla="*/ 5 w 9"/>
                  <a:gd name="T9" fmla="*/ 1 h 5"/>
                  <a:gd name="T10" fmla="*/ 4 w 9"/>
                  <a:gd name="T11" fmla="*/ 1 h 5"/>
                  <a:gd name="T12" fmla="*/ 0 w 9"/>
                  <a:gd name="T13" fmla="*/ 3 h 5"/>
                  <a:gd name="T14" fmla="*/ 4 w 9"/>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5">
                    <a:moveTo>
                      <a:pt x="4" y="5"/>
                    </a:moveTo>
                    <a:cubicBezTo>
                      <a:pt x="5" y="5"/>
                      <a:pt x="6" y="5"/>
                      <a:pt x="7" y="5"/>
                    </a:cubicBezTo>
                    <a:cubicBezTo>
                      <a:pt x="8" y="4"/>
                      <a:pt x="8" y="3"/>
                      <a:pt x="9" y="3"/>
                    </a:cubicBezTo>
                    <a:cubicBezTo>
                      <a:pt x="9" y="2"/>
                      <a:pt x="8" y="1"/>
                      <a:pt x="7" y="1"/>
                    </a:cubicBezTo>
                    <a:cubicBezTo>
                      <a:pt x="7" y="0"/>
                      <a:pt x="6" y="0"/>
                      <a:pt x="5" y="1"/>
                    </a:cubicBezTo>
                    <a:cubicBezTo>
                      <a:pt x="5" y="1"/>
                      <a:pt x="4" y="1"/>
                      <a:pt x="4" y="1"/>
                    </a:cubicBezTo>
                    <a:cubicBezTo>
                      <a:pt x="2" y="1"/>
                      <a:pt x="1" y="1"/>
                      <a:pt x="0" y="3"/>
                    </a:cubicBezTo>
                    <a:cubicBezTo>
                      <a:pt x="0" y="4"/>
                      <a:pt x="1"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6" name="Freeform 425">
                <a:extLst>
                  <a:ext uri="{FF2B5EF4-FFF2-40B4-BE49-F238E27FC236}">
                    <a16:creationId xmlns:a16="http://schemas.microsoft.com/office/drawing/2014/main" id="{B5919427-5306-495E-BC91-BEA26A9A2872}"/>
                  </a:ext>
                </a:extLst>
              </p:cNvPr>
              <p:cNvSpPr>
                <a:spLocks/>
              </p:cNvSpPr>
              <p:nvPr/>
            </p:nvSpPr>
            <p:spPr bwMode="auto">
              <a:xfrm>
                <a:off x="3225" y="2730"/>
                <a:ext cx="3" cy="4"/>
              </a:xfrm>
              <a:custGeom>
                <a:avLst/>
                <a:gdLst>
                  <a:gd name="T0" fmla="*/ 3 w 5"/>
                  <a:gd name="T1" fmla="*/ 8 h 8"/>
                  <a:gd name="T2" fmla="*/ 5 w 5"/>
                  <a:gd name="T3" fmla="*/ 4 h 8"/>
                  <a:gd name="T4" fmla="*/ 4 w 5"/>
                  <a:gd name="T5" fmla="*/ 1 h 8"/>
                  <a:gd name="T6" fmla="*/ 0 w 5"/>
                  <a:gd name="T7" fmla="*/ 3 h 8"/>
                  <a:gd name="T8" fmla="*/ 3 w 5"/>
                  <a:gd name="T9" fmla="*/ 8 h 8"/>
                </a:gdLst>
                <a:ahLst/>
                <a:cxnLst>
                  <a:cxn ang="0">
                    <a:pos x="T0" y="T1"/>
                  </a:cxn>
                  <a:cxn ang="0">
                    <a:pos x="T2" y="T3"/>
                  </a:cxn>
                  <a:cxn ang="0">
                    <a:pos x="T4" y="T5"/>
                  </a:cxn>
                  <a:cxn ang="0">
                    <a:pos x="T6" y="T7"/>
                  </a:cxn>
                  <a:cxn ang="0">
                    <a:pos x="T8" y="T9"/>
                  </a:cxn>
                </a:cxnLst>
                <a:rect l="0" t="0" r="r" b="b"/>
                <a:pathLst>
                  <a:path w="5" h="8">
                    <a:moveTo>
                      <a:pt x="3" y="8"/>
                    </a:moveTo>
                    <a:cubicBezTo>
                      <a:pt x="4" y="7"/>
                      <a:pt x="4" y="6"/>
                      <a:pt x="5" y="4"/>
                    </a:cubicBezTo>
                    <a:cubicBezTo>
                      <a:pt x="5" y="3"/>
                      <a:pt x="4" y="2"/>
                      <a:pt x="4" y="1"/>
                    </a:cubicBezTo>
                    <a:cubicBezTo>
                      <a:pt x="3" y="0"/>
                      <a:pt x="0" y="2"/>
                      <a:pt x="0" y="3"/>
                    </a:cubicBezTo>
                    <a:cubicBezTo>
                      <a:pt x="0" y="6"/>
                      <a:pt x="1" y="7"/>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7" name="Freeform 426">
                <a:extLst>
                  <a:ext uri="{FF2B5EF4-FFF2-40B4-BE49-F238E27FC236}">
                    <a16:creationId xmlns:a16="http://schemas.microsoft.com/office/drawing/2014/main" id="{4E2069AE-0962-40D8-97D0-5A154F1967B9}"/>
                  </a:ext>
                </a:extLst>
              </p:cNvPr>
              <p:cNvSpPr>
                <a:spLocks/>
              </p:cNvSpPr>
              <p:nvPr/>
            </p:nvSpPr>
            <p:spPr bwMode="auto">
              <a:xfrm>
                <a:off x="3605" y="3621"/>
                <a:ext cx="3" cy="3"/>
              </a:xfrm>
              <a:custGeom>
                <a:avLst/>
                <a:gdLst>
                  <a:gd name="T0" fmla="*/ 5 w 5"/>
                  <a:gd name="T1" fmla="*/ 5 h 7"/>
                  <a:gd name="T2" fmla="*/ 3 w 5"/>
                  <a:gd name="T3" fmla="*/ 1 h 7"/>
                  <a:gd name="T4" fmla="*/ 0 w 5"/>
                  <a:gd name="T5" fmla="*/ 4 h 7"/>
                  <a:gd name="T6" fmla="*/ 2 w 5"/>
                  <a:gd name="T7" fmla="*/ 6 h 7"/>
                  <a:gd name="T8" fmla="*/ 5 w 5"/>
                  <a:gd name="T9" fmla="*/ 5 h 7"/>
                </a:gdLst>
                <a:ahLst/>
                <a:cxnLst>
                  <a:cxn ang="0">
                    <a:pos x="T0" y="T1"/>
                  </a:cxn>
                  <a:cxn ang="0">
                    <a:pos x="T2" y="T3"/>
                  </a:cxn>
                  <a:cxn ang="0">
                    <a:pos x="T4" y="T5"/>
                  </a:cxn>
                  <a:cxn ang="0">
                    <a:pos x="T6" y="T7"/>
                  </a:cxn>
                  <a:cxn ang="0">
                    <a:pos x="T8" y="T9"/>
                  </a:cxn>
                </a:cxnLst>
                <a:rect l="0" t="0" r="r" b="b"/>
                <a:pathLst>
                  <a:path w="5" h="7">
                    <a:moveTo>
                      <a:pt x="5" y="5"/>
                    </a:moveTo>
                    <a:cubicBezTo>
                      <a:pt x="5" y="4"/>
                      <a:pt x="5" y="2"/>
                      <a:pt x="3" y="1"/>
                    </a:cubicBezTo>
                    <a:cubicBezTo>
                      <a:pt x="2" y="0"/>
                      <a:pt x="0" y="2"/>
                      <a:pt x="0" y="4"/>
                    </a:cubicBezTo>
                    <a:cubicBezTo>
                      <a:pt x="1" y="5"/>
                      <a:pt x="1" y="6"/>
                      <a:pt x="2" y="6"/>
                    </a:cubicBezTo>
                    <a:cubicBezTo>
                      <a:pt x="3" y="7"/>
                      <a:pt x="4" y="7"/>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8" name="Freeform 427">
                <a:extLst>
                  <a:ext uri="{FF2B5EF4-FFF2-40B4-BE49-F238E27FC236}">
                    <a16:creationId xmlns:a16="http://schemas.microsoft.com/office/drawing/2014/main" id="{ED6C84E8-D0F4-4D97-B510-26846DA42D7D}"/>
                  </a:ext>
                </a:extLst>
              </p:cNvPr>
              <p:cNvSpPr>
                <a:spLocks/>
              </p:cNvSpPr>
              <p:nvPr/>
            </p:nvSpPr>
            <p:spPr bwMode="auto">
              <a:xfrm>
                <a:off x="3222" y="2789"/>
                <a:ext cx="3" cy="3"/>
              </a:xfrm>
              <a:custGeom>
                <a:avLst/>
                <a:gdLst>
                  <a:gd name="T0" fmla="*/ 2 w 5"/>
                  <a:gd name="T1" fmla="*/ 1 h 6"/>
                  <a:gd name="T2" fmla="*/ 0 w 5"/>
                  <a:gd name="T3" fmla="*/ 4 h 6"/>
                  <a:gd name="T4" fmla="*/ 1 w 5"/>
                  <a:gd name="T5" fmla="*/ 6 h 6"/>
                  <a:gd name="T6" fmla="*/ 4 w 5"/>
                  <a:gd name="T7" fmla="*/ 6 h 6"/>
                  <a:gd name="T8" fmla="*/ 5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4"/>
                    </a:cubicBezTo>
                    <a:cubicBezTo>
                      <a:pt x="0" y="5"/>
                      <a:pt x="1" y="6"/>
                      <a:pt x="1" y="6"/>
                    </a:cubicBezTo>
                    <a:cubicBezTo>
                      <a:pt x="2" y="6"/>
                      <a:pt x="3" y="6"/>
                      <a:pt x="4" y="6"/>
                    </a:cubicBezTo>
                    <a:cubicBezTo>
                      <a:pt x="4" y="5"/>
                      <a:pt x="5" y="3"/>
                      <a:pt x="5" y="2"/>
                    </a:cubicBezTo>
                    <a:cubicBezTo>
                      <a:pt x="4" y="0"/>
                      <a:pt x="4"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9" name="Freeform 428">
                <a:extLst>
                  <a:ext uri="{FF2B5EF4-FFF2-40B4-BE49-F238E27FC236}">
                    <a16:creationId xmlns:a16="http://schemas.microsoft.com/office/drawing/2014/main" id="{A869AB4C-81B8-46E5-9214-16BCEF9EA2AE}"/>
                  </a:ext>
                </a:extLst>
              </p:cNvPr>
              <p:cNvSpPr>
                <a:spLocks/>
              </p:cNvSpPr>
              <p:nvPr/>
            </p:nvSpPr>
            <p:spPr bwMode="auto">
              <a:xfrm>
                <a:off x="3441" y="3260"/>
                <a:ext cx="4" cy="3"/>
              </a:xfrm>
              <a:custGeom>
                <a:avLst/>
                <a:gdLst>
                  <a:gd name="T0" fmla="*/ 5 w 8"/>
                  <a:gd name="T1" fmla="*/ 2 h 6"/>
                  <a:gd name="T2" fmla="*/ 4 w 8"/>
                  <a:gd name="T3" fmla="*/ 1 h 6"/>
                  <a:gd name="T4" fmla="*/ 1 w 8"/>
                  <a:gd name="T5" fmla="*/ 1 h 6"/>
                  <a:gd name="T6" fmla="*/ 0 w 8"/>
                  <a:gd name="T7" fmla="*/ 4 h 6"/>
                  <a:gd name="T8" fmla="*/ 2 w 8"/>
                  <a:gd name="T9" fmla="*/ 6 h 6"/>
                  <a:gd name="T10" fmla="*/ 8 w 8"/>
                  <a:gd name="T11" fmla="*/ 6 h 6"/>
                  <a:gd name="T12" fmla="*/ 8 w 8"/>
                  <a:gd name="T13" fmla="*/ 3 h 6"/>
                  <a:gd name="T14" fmla="*/ 5 w 8"/>
                  <a:gd name="T15" fmla="*/ 2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6">
                    <a:moveTo>
                      <a:pt x="5" y="2"/>
                    </a:moveTo>
                    <a:cubicBezTo>
                      <a:pt x="5" y="2"/>
                      <a:pt x="4" y="1"/>
                      <a:pt x="4" y="1"/>
                    </a:cubicBezTo>
                    <a:cubicBezTo>
                      <a:pt x="3" y="0"/>
                      <a:pt x="2" y="0"/>
                      <a:pt x="1" y="1"/>
                    </a:cubicBezTo>
                    <a:cubicBezTo>
                      <a:pt x="1" y="2"/>
                      <a:pt x="0" y="3"/>
                      <a:pt x="0" y="4"/>
                    </a:cubicBezTo>
                    <a:cubicBezTo>
                      <a:pt x="0" y="4"/>
                      <a:pt x="1" y="6"/>
                      <a:pt x="2" y="6"/>
                    </a:cubicBezTo>
                    <a:cubicBezTo>
                      <a:pt x="4" y="6"/>
                      <a:pt x="6" y="6"/>
                      <a:pt x="8" y="6"/>
                    </a:cubicBezTo>
                    <a:cubicBezTo>
                      <a:pt x="8" y="5"/>
                      <a:pt x="8" y="4"/>
                      <a:pt x="8" y="3"/>
                    </a:cubicBezTo>
                    <a:cubicBezTo>
                      <a:pt x="7" y="3"/>
                      <a:pt x="6"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0" name="Freeform 429">
                <a:extLst>
                  <a:ext uri="{FF2B5EF4-FFF2-40B4-BE49-F238E27FC236}">
                    <a16:creationId xmlns:a16="http://schemas.microsoft.com/office/drawing/2014/main" id="{4E2CDF38-5DA6-4EFE-9266-05BE7FB97E82}"/>
                  </a:ext>
                </a:extLst>
              </p:cNvPr>
              <p:cNvSpPr>
                <a:spLocks/>
              </p:cNvSpPr>
              <p:nvPr/>
            </p:nvSpPr>
            <p:spPr bwMode="auto">
              <a:xfrm>
                <a:off x="3445" y="3263"/>
                <a:ext cx="0" cy="0"/>
              </a:xfrm>
              <a:custGeom>
                <a:avLst/>
                <a:gdLst>
                  <a:gd name="T0" fmla="*/ 0 h 1"/>
                  <a:gd name="T1" fmla="*/ 1 h 1"/>
                  <a:gd name="T2" fmla="*/ 0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1" name="Freeform 430">
                <a:extLst>
                  <a:ext uri="{FF2B5EF4-FFF2-40B4-BE49-F238E27FC236}">
                    <a16:creationId xmlns:a16="http://schemas.microsoft.com/office/drawing/2014/main" id="{D0B5F676-A36D-47AE-9CA9-C6EB405F4C7A}"/>
                  </a:ext>
                </a:extLst>
              </p:cNvPr>
              <p:cNvSpPr>
                <a:spLocks/>
              </p:cNvSpPr>
              <p:nvPr/>
            </p:nvSpPr>
            <p:spPr bwMode="auto">
              <a:xfrm>
                <a:off x="4267" y="3873"/>
                <a:ext cx="3" cy="5"/>
              </a:xfrm>
              <a:custGeom>
                <a:avLst/>
                <a:gdLst>
                  <a:gd name="T0" fmla="*/ 5 w 6"/>
                  <a:gd name="T1" fmla="*/ 7 h 9"/>
                  <a:gd name="T2" fmla="*/ 6 w 6"/>
                  <a:gd name="T3" fmla="*/ 4 h 9"/>
                  <a:gd name="T4" fmla="*/ 6 w 6"/>
                  <a:gd name="T5" fmla="*/ 3 h 9"/>
                  <a:gd name="T6" fmla="*/ 4 w 6"/>
                  <a:gd name="T7" fmla="*/ 0 h 9"/>
                  <a:gd name="T8" fmla="*/ 1 w 6"/>
                  <a:gd name="T9" fmla="*/ 2 h 9"/>
                  <a:gd name="T10" fmla="*/ 0 w 6"/>
                  <a:gd name="T11" fmla="*/ 6 h 9"/>
                  <a:gd name="T12" fmla="*/ 2 w 6"/>
                  <a:gd name="T13" fmla="*/ 8 h 9"/>
                  <a:gd name="T14" fmla="*/ 5 w 6"/>
                  <a:gd name="T15" fmla="*/ 7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9">
                    <a:moveTo>
                      <a:pt x="5" y="7"/>
                    </a:moveTo>
                    <a:cubicBezTo>
                      <a:pt x="5" y="6"/>
                      <a:pt x="5" y="5"/>
                      <a:pt x="6" y="4"/>
                    </a:cubicBezTo>
                    <a:cubicBezTo>
                      <a:pt x="6" y="4"/>
                      <a:pt x="6" y="3"/>
                      <a:pt x="6" y="3"/>
                    </a:cubicBezTo>
                    <a:cubicBezTo>
                      <a:pt x="5" y="2"/>
                      <a:pt x="5" y="0"/>
                      <a:pt x="4" y="0"/>
                    </a:cubicBezTo>
                    <a:cubicBezTo>
                      <a:pt x="3" y="0"/>
                      <a:pt x="2" y="1"/>
                      <a:pt x="1" y="2"/>
                    </a:cubicBezTo>
                    <a:cubicBezTo>
                      <a:pt x="1" y="3"/>
                      <a:pt x="0" y="4"/>
                      <a:pt x="0" y="6"/>
                    </a:cubicBezTo>
                    <a:cubicBezTo>
                      <a:pt x="0" y="7"/>
                      <a:pt x="1" y="8"/>
                      <a:pt x="2" y="8"/>
                    </a:cubicBezTo>
                    <a:cubicBezTo>
                      <a:pt x="3" y="9"/>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2" name="Freeform 431">
                <a:extLst>
                  <a:ext uri="{FF2B5EF4-FFF2-40B4-BE49-F238E27FC236}">
                    <a16:creationId xmlns:a16="http://schemas.microsoft.com/office/drawing/2014/main" id="{73EC0354-1FA9-4947-B780-13F21204B7BE}"/>
                  </a:ext>
                </a:extLst>
              </p:cNvPr>
              <p:cNvSpPr>
                <a:spLocks/>
              </p:cNvSpPr>
              <p:nvPr/>
            </p:nvSpPr>
            <p:spPr bwMode="auto">
              <a:xfrm>
                <a:off x="4197" y="3553"/>
                <a:ext cx="4" cy="3"/>
              </a:xfrm>
              <a:custGeom>
                <a:avLst/>
                <a:gdLst>
                  <a:gd name="T0" fmla="*/ 5 w 7"/>
                  <a:gd name="T1" fmla="*/ 6 h 6"/>
                  <a:gd name="T2" fmla="*/ 7 w 7"/>
                  <a:gd name="T3" fmla="*/ 4 h 6"/>
                  <a:gd name="T4" fmla="*/ 7 w 7"/>
                  <a:gd name="T5" fmla="*/ 2 h 6"/>
                  <a:gd name="T6" fmla="*/ 3 w 7"/>
                  <a:gd name="T7" fmla="*/ 0 h 6"/>
                  <a:gd name="T8" fmla="*/ 0 w 7"/>
                  <a:gd name="T9" fmla="*/ 4 h 6"/>
                  <a:gd name="T10" fmla="*/ 5 w 7"/>
                  <a:gd name="T11" fmla="*/ 6 h 6"/>
                </a:gdLst>
                <a:ahLst/>
                <a:cxnLst>
                  <a:cxn ang="0">
                    <a:pos x="T0" y="T1"/>
                  </a:cxn>
                  <a:cxn ang="0">
                    <a:pos x="T2" y="T3"/>
                  </a:cxn>
                  <a:cxn ang="0">
                    <a:pos x="T4" y="T5"/>
                  </a:cxn>
                  <a:cxn ang="0">
                    <a:pos x="T6" y="T7"/>
                  </a:cxn>
                  <a:cxn ang="0">
                    <a:pos x="T8" y="T9"/>
                  </a:cxn>
                  <a:cxn ang="0">
                    <a:pos x="T10" y="T11"/>
                  </a:cxn>
                </a:cxnLst>
                <a:rect l="0" t="0" r="r" b="b"/>
                <a:pathLst>
                  <a:path w="7" h="6">
                    <a:moveTo>
                      <a:pt x="5" y="6"/>
                    </a:moveTo>
                    <a:cubicBezTo>
                      <a:pt x="5" y="5"/>
                      <a:pt x="6" y="4"/>
                      <a:pt x="7" y="4"/>
                    </a:cubicBezTo>
                    <a:cubicBezTo>
                      <a:pt x="7" y="3"/>
                      <a:pt x="7" y="3"/>
                      <a:pt x="7" y="2"/>
                    </a:cubicBezTo>
                    <a:cubicBezTo>
                      <a:pt x="6" y="1"/>
                      <a:pt x="4" y="0"/>
                      <a:pt x="3" y="0"/>
                    </a:cubicBezTo>
                    <a:cubicBezTo>
                      <a:pt x="1" y="1"/>
                      <a:pt x="0" y="3"/>
                      <a:pt x="0" y="4"/>
                    </a:cubicBezTo>
                    <a:cubicBezTo>
                      <a:pt x="1" y="5"/>
                      <a:pt x="3"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3" name="Freeform 432">
                <a:extLst>
                  <a:ext uri="{FF2B5EF4-FFF2-40B4-BE49-F238E27FC236}">
                    <a16:creationId xmlns:a16="http://schemas.microsoft.com/office/drawing/2014/main" id="{01BBDA2F-9465-4253-9DD3-B063E4A81195}"/>
                  </a:ext>
                </a:extLst>
              </p:cNvPr>
              <p:cNvSpPr>
                <a:spLocks/>
              </p:cNvSpPr>
              <p:nvPr/>
            </p:nvSpPr>
            <p:spPr bwMode="auto">
              <a:xfrm>
                <a:off x="2825" y="3886"/>
                <a:ext cx="3" cy="3"/>
              </a:xfrm>
              <a:custGeom>
                <a:avLst/>
                <a:gdLst>
                  <a:gd name="T0" fmla="*/ 5 w 6"/>
                  <a:gd name="T1" fmla="*/ 6 h 6"/>
                  <a:gd name="T2" fmla="*/ 6 w 6"/>
                  <a:gd name="T3" fmla="*/ 5 h 6"/>
                  <a:gd name="T4" fmla="*/ 3 w 6"/>
                  <a:gd name="T5" fmla="*/ 0 h 6"/>
                  <a:gd name="T6" fmla="*/ 1 w 6"/>
                  <a:gd name="T7" fmla="*/ 1 h 6"/>
                  <a:gd name="T8" fmla="*/ 4 w 6"/>
                  <a:gd name="T9" fmla="*/ 6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6" y="6"/>
                      <a:pt x="6" y="5"/>
                      <a:pt x="6" y="5"/>
                    </a:cubicBezTo>
                    <a:cubicBezTo>
                      <a:pt x="6" y="3"/>
                      <a:pt x="5" y="1"/>
                      <a:pt x="3" y="0"/>
                    </a:cubicBezTo>
                    <a:cubicBezTo>
                      <a:pt x="3" y="0"/>
                      <a:pt x="1" y="1"/>
                      <a:pt x="1" y="1"/>
                    </a:cubicBezTo>
                    <a:cubicBezTo>
                      <a:pt x="0" y="3"/>
                      <a:pt x="1" y="5"/>
                      <a:pt x="4" y="6"/>
                    </a:cubicBezTo>
                    <a:cubicBezTo>
                      <a:pt x="4" y="6"/>
                      <a:pt x="5"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4" name="Freeform 433">
                <a:extLst>
                  <a:ext uri="{FF2B5EF4-FFF2-40B4-BE49-F238E27FC236}">
                    <a16:creationId xmlns:a16="http://schemas.microsoft.com/office/drawing/2014/main" id="{24015951-ADD6-4CF0-BBB8-68B93911706C}"/>
                  </a:ext>
                </a:extLst>
              </p:cNvPr>
              <p:cNvSpPr>
                <a:spLocks/>
              </p:cNvSpPr>
              <p:nvPr/>
            </p:nvSpPr>
            <p:spPr bwMode="auto">
              <a:xfrm>
                <a:off x="4256" y="3644"/>
                <a:ext cx="3" cy="3"/>
              </a:xfrm>
              <a:custGeom>
                <a:avLst/>
                <a:gdLst>
                  <a:gd name="T0" fmla="*/ 0 w 6"/>
                  <a:gd name="T1" fmla="*/ 4 h 6"/>
                  <a:gd name="T2" fmla="*/ 3 w 6"/>
                  <a:gd name="T3" fmla="*/ 6 h 6"/>
                  <a:gd name="T4" fmla="*/ 6 w 6"/>
                  <a:gd name="T5" fmla="*/ 4 h 6"/>
                  <a:gd name="T6" fmla="*/ 5 w 6"/>
                  <a:gd name="T7" fmla="*/ 2 h 6"/>
                  <a:gd name="T8" fmla="*/ 3 w 6"/>
                  <a:gd name="T9" fmla="*/ 1 h 6"/>
                  <a:gd name="T10" fmla="*/ 0 w 6"/>
                  <a:gd name="T11" fmla="*/ 4 h 6"/>
                </a:gdLst>
                <a:ahLst/>
                <a:cxnLst>
                  <a:cxn ang="0">
                    <a:pos x="T0" y="T1"/>
                  </a:cxn>
                  <a:cxn ang="0">
                    <a:pos x="T2" y="T3"/>
                  </a:cxn>
                  <a:cxn ang="0">
                    <a:pos x="T4" y="T5"/>
                  </a:cxn>
                  <a:cxn ang="0">
                    <a:pos x="T6" y="T7"/>
                  </a:cxn>
                  <a:cxn ang="0">
                    <a:pos x="T8" y="T9"/>
                  </a:cxn>
                  <a:cxn ang="0">
                    <a:pos x="T10" y="T11"/>
                  </a:cxn>
                </a:cxnLst>
                <a:rect l="0" t="0" r="r" b="b"/>
                <a:pathLst>
                  <a:path w="6" h="6">
                    <a:moveTo>
                      <a:pt x="0" y="4"/>
                    </a:moveTo>
                    <a:cubicBezTo>
                      <a:pt x="1" y="5"/>
                      <a:pt x="3" y="5"/>
                      <a:pt x="3" y="6"/>
                    </a:cubicBezTo>
                    <a:cubicBezTo>
                      <a:pt x="5" y="5"/>
                      <a:pt x="6" y="5"/>
                      <a:pt x="6" y="4"/>
                    </a:cubicBezTo>
                    <a:cubicBezTo>
                      <a:pt x="6" y="4"/>
                      <a:pt x="6" y="2"/>
                      <a:pt x="5" y="2"/>
                    </a:cubicBezTo>
                    <a:cubicBezTo>
                      <a:pt x="5" y="1"/>
                      <a:pt x="4" y="1"/>
                      <a:pt x="3" y="1"/>
                    </a:cubicBezTo>
                    <a:cubicBezTo>
                      <a:pt x="1" y="0"/>
                      <a:pt x="0" y="2"/>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5" name="Freeform 434">
                <a:extLst>
                  <a:ext uri="{FF2B5EF4-FFF2-40B4-BE49-F238E27FC236}">
                    <a16:creationId xmlns:a16="http://schemas.microsoft.com/office/drawing/2014/main" id="{3D18230A-3EF5-443A-9332-E49071AF96A1}"/>
                  </a:ext>
                </a:extLst>
              </p:cNvPr>
              <p:cNvSpPr>
                <a:spLocks/>
              </p:cNvSpPr>
              <p:nvPr/>
            </p:nvSpPr>
            <p:spPr bwMode="auto">
              <a:xfrm>
                <a:off x="3109" y="2703"/>
                <a:ext cx="3" cy="3"/>
              </a:xfrm>
              <a:custGeom>
                <a:avLst/>
                <a:gdLst>
                  <a:gd name="T0" fmla="*/ 5 w 6"/>
                  <a:gd name="T1" fmla="*/ 6 h 6"/>
                  <a:gd name="T2" fmla="*/ 6 w 6"/>
                  <a:gd name="T3" fmla="*/ 5 h 6"/>
                  <a:gd name="T4" fmla="*/ 3 w 6"/>
                  <a:gd name="T5" fmla="*/ 0 h 6"/>
                  <a:gd name="T6" fmla="*/ 2 w 6"/>
                  <a:gd name="T7" fmla="*/ 1 h 6"/>
                  <a:gd name="T8" fmla="*/ 2 w 6"/>
                  <a:gd name="T9" fmla="*/ 5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5" y="6"/>
                      <a:pt x="6" y="5"/>
                      <a:pt x="6" y="5"/>
                    </a:cubicBezTo>
                    <a:cubicBezTo>
                      <a:pt x="6" y="2"/>
                      <a:pt x="5" y="0"/>
                      <a:pt x="3" y="0"/>
                    </a:cubicBezTo>
                    <a:cubicBezTo>
                      <a:pt x="2" y="0"/>
                      <a:pt x="2" y="0"/>
                      <a:pt x="2" y="1"/>
                    </a:cubicBezTo>
                    <a:cubicBezTo>
                      <a:pt x="0" y="2"/>
                      <a:pt x="1" y="3"/>
                      <a:pt x="2" y="5"/>
                    </a:cubicBezTo>
                    <a:cubicBezTo>
                      <a:pt x="3" y="5"/>
                      <a:pt x="4"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6" name="Freeform 435">
                <a:extLst>
                  <a:ext uri="{FF2B5EF4-FFF2-40B4-BE49-F238E27FC236}">
                    <a16:creationId xmlns:a16="http://schemas.microsoft.com/office/drawing/2014/main" id="{487298A9-B001-4914-9D7F-9E1079CA2B7E}"/>
                  </a:ext>
                </a:extLst>
              </p:cNvPr>
              <p:cNvSpPr>
                <a:spLocks/>
              </p:cNvSpPr>
              <p:nvPr/>
            </p:nvSpPr>
            <p:spPr bwMode="auto">
              <a:xfrm>
                <a:off x="4469" y="3663"/>
                <a:ext cx="3" cy="4"/>
              </a:xfrm>
              <a:custGeom>
                <a:avLst/>
                <a:gdLst>
                  <a:gd name="T0" fmla="*/ 6 w 6"/>
                  <a:gd name="T1" fmla="*/ 4 h 7"/>
                  <a:gd name="T2" fmla="*/ 3 w 6"/>
                  <a:gd name="T3" fmla="*/ 0 h 7"/>
                  <a:gd name="T4" fmla="*/ 2 w 6"/>
                  <a:gd name="T5" fmla="*/ 0 h 7"/>
                  <a:gd name="T6" fmla="*/ 1 w 6"/>
                  <a:gd name="T7" fmla="*/ 1 h 7"/>
                  <a:gd name="T8" fmla="*/ 3 w 6"/>
                  <a:gd name="T9" fmla="*/ 7 h 7"/>
                  <a:gd name="T10" fmla="*/ 6 w 6"/>
                  <a:gd name="T11" fmla="*/ 6 h 7"/>
                  <a:gd name="T12" fmla="*/ 6 w 6"/>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6" h="7">
                    <a:moveTo>
                      <a:pt x="6" y="4"/>
                    </a:moveTo>
                    <a:cubicBezTo>
                      <a:pt x="5" y="3"/>
                      <a:pt x="4" y="2"/>
                      <a:pt x="3" y="0"/>
                    </a:cubicBezTo>
                    <a:cubicBezTo>
                      <a:pt x="3" y="0"/>
                      <a:pt x="2" y="0"/>
                      <a:pt x="2" y="0"/>
                    </a:cubicBezTo>
                    <a:cubicBezTo>
                      <a:pt x="2" y="0"/>
                      <a:pt x="1" y="0"/>
                      <a:pt x="1" y="1"/>
                    </a:cubicBezTo>
                    <a:cubicBezTo>
                      <a:pt x="0" y="4"/>
                      <a:pt x="1" y="7"/>
                      <a:pt x="3" y="7"/>
                    </a:cubicBezTo>
                    <a:cubicBezTo>
                      <a:pt x="4" y="7"/>
                      <a:pt x="5" y="7"/>
                      <a:pt x="6" y="6"/>
                    </a:cubicBezTo>
                    <a:cubicBezTo>
                      <a:pt x="6" y="6"/>
                      <a:pt x="6"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7" name="Freeform 436">
                <a:extLst>
                  <a:ext uri="{FF2B5EF4-FFF2-40B4-BE49-F238E27FC236}">
                    <a16:creationId xmlns:a16="http://schemas.microsoft.com/office/drawing/2014/main" id="{BBF9C2FD-816E-4312-BBC3-C01BA9BE0428}"/>
                  </a:ext>
                </a:extLst>
              </p:cNvPr>
              <p:cNvSpPr>
                <a:spLocks/>
              </p:cNvSpPr>
              <p:nvPr/>
            </p:nvSpPr>
            <p:spPr bwMode="auto">
              <a:xfrm>
                <a:off x="3583" y="2908"/>
                <a:ext cx="5" cy="4"/>
              </a:xfrm>
              <a:custGeom>
                <a:avLst/>
                <a:gdLst>
                  <a:gd name="T0" fmla="*/ 3 w 9"/>
                  <a:gd name="T1" fmla="*/ 0 h 8"/>
                  <a:gd name="T2" fmla="*/ 0 w 9"/>
                  <a:gd name="T3" fmla="*/ 2 h 8"/>
                  <a:gd name="T4" fmla="*/ 0 w 9"/>
                  <a:gd name="T5" fmla="*/ 3 h 8"/>
                  <a:gd name="T6" fmla="*/ 5 w 9"/>
                  <a:gd name="T7" fmla="*/ 7 h 8"/>
                  <a:gd name="T8" fmla="*/ 8 w 9"/>
                  <a:gd name="T9" fmla="*/ 8 h 8"/>
                  <a:gd name="T10" fmla="*/ 8 w 9"/>
                  <a:gd name="T11" fmla="*/ 4 h 8"/>
                  <a:gd name="T12" fmla="*/ 3 w 9"/>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9" h="8">
                    <a:moveTo>
                      <a:pt x="3" y="0"/>
                    </a:moveTo>
                    <a:cubicBezTo>
                      <a:pt x="2" y="1"/>
                      <a:pt x="1" y="1"/>
                      <a:pt x="0" y="2"/>
                    </a:cubicBezTo>
                    <a:cubicBezTo>
                      <a:pt x="0" y="2"/>
                      <a:pt x="0" y="3"/>
                      <a:pt x="0" y="3"/>
                    </a:cubicBezTo>
                    <a:cubicBezTo>
                      <a:pt x="2" y="5"/>
                      <a:pt x="3" y="6"/>
                      <a:pt x="5" y="7"/>
                    </a:cubicBezTo>
                    <a:cubicBezTo>
                      <a:pt x="5" y="8"/>
                      <a:pt x="7" y="8"/>
                      <a:pt x="8" y="8"/>
                    </a:cubicBezTo>
                    <a:cubicBezTo>
                      <a:pt x="9" y="7"/>
                      <a:pt x="9" y="5"/>
                      <a:pt x="8" y="4"/>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8" name="Freeform 437">
                <a:extLst>
                  <a:ext uri="{FF2B5EF4-FFF2-40B4-BE49-F238E27FC236}">
                    <a16:creationId xmlns:a16="http://schemas.microsoft.com/office/drawing/2014/main" id="{21F341AD-1190-4DB5-B72E-7F7B2E986375}"/>
                  </a:ext>
                </a:extLst>
              </p:cNvPr>
              <p:cNvSpPr>
                <a:spLocks/>
              </p:cNvSpPr>
              <p:nvPr/>
            </p:nvSpPr>
            <p:spPr bwMode="auto">
              <a:xfrm>
                <a:off x="4061" y="3512"/>
                <a:ext cx="3" cy="3"/>
              </a:xfrm>
              <a:custGeom>
                <a:avLst/>
                <a:gdLst>
                  <a:gd name="T0" fmla="*/ 6 w 6"/>
                  <a:gd name="T1" fmla="*/ 2 h 6"/>
                  <a:gd name="T2" fmla="*/ 3 w 6"/>
                  <a:gd name="T3" fmla="*/ 0 h 6"/>
                  <a:gd name="T4" fmla="*/ 1 w 6"/>
                  <a:gd name="T5" fmla="*/ 4 h 6"/>
                  <a:gd name="T6" fmla="*/ 3 w 6"/>
                  <a:gd name="T7" fmla="*/ 5 h 6"/>
                  <a:gd name="T8" fmla="*/ 6 w 6"/>
                  <a:gd name="T9" fmla="*/ 2 h 6"/>
                </a:gdLst>
                <a:ahLst/>
                <a:cxnLst>
                  <a:cxn ang="0">
                    <a:pos x="T0" y="T1"/>
                  </a:cxn>
                  <a:cxn ang="0">
                    <a:pos x="T2" y="T3"/>
                  </a:cxn>
                  <a:cxn ang="0">
                    <a:pos x="T4" y="T5"/>
                  </a:cxn>
                  <a:cxn ang="0">
                    <a:pos x="T6" y="T7"/>
                  </a:cxn>
                  <a:cxn ang="0">
                    <a:pos x="T8" y="T9"/>
                  </a:cxn>
                </a:cxnLst>
                <a:rect l="0" t="0" r="r" b="b"/>
                <a:pathLst>
                  <a:path w="6" h="6">
                    <a:moveTo>
                      <a:pt x="6" y="2"/>
                    </a:moveTo>
                    <a:cubicBezTo>
                      <a:pt x="5" y="1"/>
                      <a:pt x="4" y="0"/>
                      <a:pt x="3" y="0"/>
                    </a:cubicBezTo>
                    <a:cubicBezTo>
                      <a:pt x="1" y="0"/>
                      <a:pt x="0" y="2"/>
                      <a:pt x="1" y="4"/>
                    </a:cubicBezTo>
                    <a:cubicBezTo>
                      <a:pt x="1" y="4"/>
                      <a:pt x="2" y="5"/>
                      <a:pt x="3" y="5"/>
                    </a:cubicBezTo>
                    <a:cubicBezTo>
                      <a:pt x="4"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9" name="Freeform 438">
                <a:extLst>
                  <a:ext uri="{FF2B5EF4-FFF2-40B4-BE49-F238E27FC236}">
                    <a16:creationId xmlns:a16="http://schemas.microsoft.com/office/drawing/2014/main" id="{4CE2502B-C301-43CC-B64D-24D0F5E0B5CD}"/>
                  </a:ext>
                </a:extLst>
              </p:cNvPr>
              <p:cNvSpPr>
                <a:spLocks/>
              </p:cNvSpPr>
              <p:nvPr/>
            </p:nvSpPr>
            <p:spPr bwMode="auto">
              <a:xfrm>
                <a:off x="4170" y="3441"/>
                <a:ext cx="3" cy="2"/>
              </a:xfrm>
              <a:custGeom>
                <a:avLst/>
                <a:gdLst>
                  <a:gd name="T0" fmla="*/ 2 w 6"/>
                  <a:gd name="T1" fmla="*/ 1 h 4"/>
                  <a:gd name="T2" fmla="*/ 3 w 6"/>
                  <a:gd name="T3" fmla="*/ 4 h 4"/>
                  <a:gd name="T4" fmla="*/ 5 w 6"/>
                  <a:gd name="T5" fmla="*/ 3 h 4"/>
                  <a:gd name="T6" fmla="*/ 4 w 6"/>
                  <a:gd name="T7" fmla="*/ 0 h 4"/>
                  <a:gd name="T8" fmla="*/ 2 w 6"/>
                  <a:gd name="T9" fmla="*/ 1 h 4"/>
                </a:gdLst>
                <a:ahLst/>
                <a:cxnLst>
                  <a:cxn ang="0">
                    <a:pos x="T0" y="T1"/>
                  </a:cxn>
                  <a:cxn ang="0">
                    <a:pos x="T2" y="T3"/>
                  </a:cxn>
                  <a:cxn ang="0">
                    <a:pos x="T4" y="T5"/>
                  </a:cxn>
                  <a:cxn ang="0">
                    <a:pos x="T6" y="T7"/>
                  </a:cxn>
                  <a:cxn ang="0">
                    <a:pos x="T8" y="T9"/>
                  </a:cxn>
                </a:cxnLst>
                <a:rect l="0" t="0" r="r" b="b"/>
                <a:pathLst>
                  <a:path w="6" h="4">
                    <a:moveTo>
                      <a:pt x="2" y="1"/>
                    </a:moveTo>
                    <a:cubicBezTo>
                      <a:pt x="0" y="2"/>
                      <a:pt x="1" y="4"/>
                      <a:pt x="3" y="4"/>
                    </a:cubicBezTo>
                    <a:cubicBezTo>
                      <a:pt x="4" y="4"/>
                      <a:pt x="4" y="3"/>
                      <a:pt x="5" y="3"/>
                    </a:cubicBezTo>
                    <a:cubicBezTo>
                      <a:pt x="6" y="1"/>
                      <a:pt x="5" y="0"/>
                      <a:pt x="4" y="0"/>
                    </a:cubicBezTo>
                    <a:cubicBezTo>
                      <a:pt x="3" y="0"/>
                      <a:pt x="2"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0" name="Freeform 439">
                <a:extLst>
                  <a:ext uri="{FF2B5EF4-FFF2-40B4-BE49-F238E27FC236}">
                    <a16:creationId xmlns:a16="http://schemas.microsoft.com/office/drawing/2014/main" id="{D1C03448-AA2A-452B-8AE8-D2813C531BF4}"/>
                  </a:ext>
                </a:extLst>
              </p:cNvPr>
              <p:cNvSpPr>
                <a:spLocks/>
              </p:cNvSpPr>
              <p:nvPr/>
            </p:nvSpPr>
            <p:spPr bwMode="auto">
              <a:xfrm>
                <a:off x="2888" y="3443"/>
                <a:ext cx="2" cy="1"/>
              </a:xfrm>
              <a:custGeom>
                <a:avLst/>
                <a:gdLst>
                  <a:gd name="T0" fmla="*/ 4 w 4"/>
                  <a:gd name="T1" fmla="*/ 1 h 3"/>
                  <a:gd name="T2" fmla="*/ 2 w 4"/>
                  <a:gd name="T3" fmla="*/ 0 h 3"/>
                  <a:gd name="T4" fmla="*/ 1 w 4"/>
                  <a:gd name="T5" fmla="*/ 1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4" y="0"/>
                      <a:pt x="3" y="0"/>
                      <a:pt x="2" y="0"/>
                    </a:cubicBezTo>
                    <a:cubicBezTo>
                      <a:pt x="1" y="0"/>
                      <a:pt x="1" y="1"/>
                      <a:pt x="1" y="1"/>
                    </a:cubicBezTo>
                    <a:cubicBezTo>
                      <a:pt x="0" y="2"/>
                      <a:pt x="1" y="3"/>
                      <a:pt x="2" y="3"/>
                    </a:cubicBezTo>
                    <a:cubicBezTo>
                      <a:pt x="2" y="3"/>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1" name="Oval 440">
                <a:extLst>
                  <a:ext uri="{FF2B5EF4-FFF2-40B4-BE49-F238E27FC236}">
                    <a16:creationId xmlns:a16="http://schemas.microsoft.com/office/drawing/2014/main" id="{C365F6C0-7FD7-40F6-8624-CD3359B3D3F7}"/>
                  </a:ext>
                </a:extLst>
              </p:cNvPr>
              <p:cNvSpPr>
                <a:spLocks noChangeArrowheads="1"/>
              </p:cNvSpPr>
              <p:nvPr/>
            </p:nvSpPr>
            <p:spPr bwMode="auto">
              <a:xfrm>
                <a:off x="4401" y="359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2" name="Freeform 441">
                <a:extLst>
                  <a:ext uri="{FF2B5EF4-FFF2-40B4-BE49-F238E27FC236}">
                    <a16:creationId xmlns:a16="http://schemas.microsoft.com/office/drawing/2014/main" id="{3CF30CB1-A2ED-432B-A2D7-324901609FB9}"/>
                  </a:ext>
                </a:extLst>
              </p:cNvPr>
              <p:cNvSpPr>
                <a:spLocks/>
              </p:cNvSpPr>
              <p:nvPr/>
            </p:nvSpPr>
            <p:spPr bwMode="auto">
              <a:xfrm>
                <a:off x="4401" y="3591"/>
                <a:ext cx="4" cy="4"/>
              </a:xfrm>
              <a:custGeom>
                <a:avLst/>
                <a:gdLst>
                  <a:gd name="T0" fmla="*/ 7 w 9"/>
                  <a:gd name="T1" fmla="*/ 8 h 8"/>
                  <a:gd name="T2" fmla="*/ 9 w 9"/>
                  <a:gd name="T3" fmla="*/ 6 h 8"/>
                  <a:gd name="T4" fmla="*/ 8 w 9"/>
                  <a:gd name="T5" fmla="*/ 5 h 8"/>
                  <a:gd name="T6" fmla="*/ 0 w 9"/>
                  <a:gd name="T7" fmla="*/ 1 h 8"/>
                  <a:gd name="T8" fmla="*/ 7 w 9"/>
                  <a:gd name="T9" fmla="*/ 8 h 8"/>
                </a:gdLst>
                <a:ahLst/>
                <a:cxnLst>
                  <a:cxn ang="0">
                    <a:pos x="T0" y="T1"/>
                  </a:cxn>
                  <a:cxn ang="0">
                    <a:pos x="T2" y="T3"/>
                  </a:cxn>
                  <a:cxn ang="0">
                    <a:pos x="T4" y="T5"/>
                  </a:cxn>
                  <a:cxn ang="0">
                    <a:pos x="T6" y="T7"/>
                  </a:cxn>
                  <a:cxn ang="0">
                    <a:pos x="T8" y="T9"/>
                  </a:cxn>
                </a:cxnLst>
                <a:rect l="0" t="0" r="r" b="b"/>
                <a:pathLst>
                  <a:path w="9" h="8">
                    <a:moveTo>
                      <a:pt x="7" y="8"/>
                    </a:moveTo>
                    <a:cubicBezTo>
                      <a:pt x="7" y="8"/>
                      <a:pt x="8" y="7"/>
                      <a:pt x="9" y="6"/>
                    </a:cubicBezTo>
                    <a:cubicBezTo>
                      <a:pt x="9" y="6"/>
                      <a:pt x="9" y="5"/>
                      <a:pt x="8" y="5"/>
                    </a:cubicBezTo>
                    <a:cubicBezTo>
                      <a:pt x="7" y="2"/>
                      <a:pt x="4" y="0"/>
                      <a:pt x="0" y="1"/>
                    </a:cubicBezTo>
                    <a:cubicBezTo>
                      <a:pt x="1" y="5"/>
                      <a:pt x="3" y="7"/>
                      <a:pt x="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3" name="Freeform 442">
                <a:extLst>
                  <a:ext uri="{FF2B5EF4-FFF2-40B4-BE49-F238E27FC236}">
                    <a16:creationId xmlns:a16="http://schemas.microsoft.com/office/drawing/2014/main" id="{2887B231-8738-43CA-935A-22BAE9500137}"/>
                  </a:ext>
                </a:extLst>
              </p:cNvPr>
              <p:cNvSpPr>
                <a:spLocks/>
              </p:cNvSpPr>
              <p:nvPr/>
            </p:nvSpPr>
            <p:spPr bwMode="auto">
              <a:xfrm>
                <a:off x="2838" y="2789"/>
                <a:ext cx="3" cy="3"/>
              </a:xfrm>
              <a:custGeom>
                <a:avLst/>
                <a:gdLst>
                  <a:gd name="T0" fmla="*/ 3 w 6"/>
                  <a:gd name="T1" fmla="*/ 0 h 6"/>
                  <a:gd name="T2" fmla="*/ 0 w 6"/>
                  <a:gd name="T3" fmla="*/ 4 h 6"/>
                  <a:gd name="T4" fmla="*/ 1 w 6"/>
                  <a:gd name="T5" fmla="*/ 6 h 6"/>
                  <a:gd name="T6" fmla="*/ 5 w 6"/>
                  <a:gd name="T7" fmla="*/ 1 h 6"/>
                  <a:gd name="T8" fmla="*/ 3 w 6"/>
                  <a:gd name="T9" fmla="*/ 0 h 6"/>
                </a:gdLst>
                <a:ahLst/>
                <a:cxnLst>
                  <a:cxn ang="0">
                    <a:pos x="T0" y="T1"/>
                  </a:cxn>
                  <a:cxn ang="0">
                    <a:pos x="T2" y="T3"/>
                  </a:cxn>
                  <a:cxn ang="0">
                    <a:pos x="T4" y="T5"/>
                  </a:cxn>
                  <a:cxn ang="0">
                    <a:pos x="T6" y="T7"/>
                  </a:cxn>
                  <a:cxn ang="0">
                    <a:pos x="T8" y="T9"/>
                  </a:cxn>
                </a:cxnLst>
                <a:rect l="0" t="0" r="r" b="b"/>
                <a:pathLst>
                  <a:path w="6" h="6">
                    <a:moveTo>
                      <a:pt x="3" y="0"/>
                    </a:moveTo>
                    <a:cubicBezTo>
                      <a:pt x="1" y="0"/>
                      <a:pt x="0" y="2"/>
                      <a:pt x="0" y="4"/>
                    </a:cubicBezTo>
                    <a:cubicBezTo>
                      <a:pt x="0" y="5"/>
                      <a:pt x="1" y="5"/>
                      <a:pt x="1" y="6"/>
                    </a:cubicBezTo>
                    <a:cubicBezTo>
                      <a:pt x="3" y="6"/>
                      <a:pt x="6" y="3"/>
                      <a:pt x="5" y="1"/>
                    </a:cubicBezTo>
                    <a:cubicBezTo>
                      <a:pt x="4" y="1"/>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4" name="Freeform 443">
                <a:extLst>
                  <a:ext uri="{FF2B5EF4-FFF2-40B4-BE49-F238E27FC236}">
                    <a16:creationId xmlns:a16="http://schemas.microsoft.com/office/drawing/2014/main" id="{025D488F-5362-4759-8555-74AAC8DA28D7}"/>
                  </a:ext>
                </a:extLst>
              </p:cNvPr>
              <p:cNvSpPr>
                <a:spLocks/>
              </p:cNvSpPr>
              <p:nvPr/>
            </p:nvSpPr>
            <p:spPr bwMode="auto">
              <a:xfrm>
                <a:off x="4191" y="3322"/>
                <a:ext cx="3" cy="3"/>
              </a:xfrm>
              <a:custGeom>
                <a:avLst/>
                <a:gdLst>
                  <a:gd name="T0" fmla="*/ 5 w 5"/>
                  <a:gd name="T1" fmla="*/ 2 h 5"/>
                  <a:gd name="T2" fmla="*/ 4 w 5"/>
                  <a:gd name="T3" fmla="*/ 1 h 5"/>
                  <a:gd name="T4" fmla="*/ 1 w 5"/>
                  <a:gd name="T5" fmla="*/ 1 h 5"/>
                  <a:gd name="T6" fmla="*/ 1 w 5"/>
                  <a:gd name="T7" fmla="*/ 5 h 5"/>
                  <a:gd name="T8" fmla="*/ 4 w 5"/>
                  <a:gd name="T9" fmla="*/ 3 h 5"/>
                  <a:gd name="T10" fmla="*/ 5 w 5"/>
                  <a:gd name="T11" fmla="*/ 2 h 5"/>
                </a:gdLst>
                <a:ahLst/>
                <a:cxnLst>
                  <a:cxn ang="0">
                    <a:pos x="T0" y="T1"/>
                  </a:cxn>
                  <a:cxn ang="0">
                    <a:pos x="T2" y="T3"/>
                  </a:cxn>
                  <a:cxn ang="0">
                    <a:pos x="T4" y="T5"/>
                  </a:cxn>
                  <a:cxn ang="0">
                    <a:pos x="T6" y="T7"/>
                  </a:cxn>
                  <a:cxn ang="0">
                    <a:pos x="T8" y="T9"/>
                  </a:cxn>
                  <a:cxn ang="0">
                    <a:pos x="T10" y="T11"/>
                  </a:cxn>
                </a:cxnLst>
                <a:rect l="0" t="0" r="r" b="b"/>
                <a:pathLst>
                  <a:path w="5" h="5">
                    <a:moveTo>
                      <a:pt x="5" y="2"/>
                    </a:moveTo>
                    <a:cubicBezTo>
                      <a:pt x="5" y="2"/>
                      <a:pt x="5" y="1"/>
                      <a:pt x="4" y="1"/>
                    </a:cubicBezTo>
                    <a:cubicBezTo>
                      <a:pt x="3" y="0"/>
                      <a:pt x="2" y="0"/>
                      <a:pt x="1" y="1"/>
                    </a:cubicBezTo>
                    <a:cubicBezTo>
                      <a:pt x="0" y="2"/>
                      <a:pt x="0" y="5"/>
                      <a:pt x="1" y="5"/>
                    </a:cubicBezTo>
                    <a:cubicBezTo>
                      <a:pt x="2" y="4"/>
                      <a:pt x="3" y="4"/>
                      <a:pt x="4" y="3"/>
                    </a:cubicBezTo>
                    <a:cubicBezTo>
                      <a:pt x="4" y="3"/>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5" name="Freeform 444">
                <a:extLst>
                  <a:ext uri="{FF2B5EF4-FFF2-40B4-BE49-F238E27FC236}">
                    <a16:creationId xmlns:a16="http://schemas.microsoft.com/office/drawing/2014/main" id="{09A54CEC-2CE0-4C8F-872E-9A85B4D46EBA}"/>
                  </a:ext>
                </a:extLst>
              </p:cNvPr>
              <p:cNvSpPr>
                <a:spLocks/>
              </p:cNvSpPr>
              <p:nvPr/>
            </p:nvSpPr>
            <p:spPr bwMode="auto">
              <a:xfrm>
                <a:off x="2833" y="2895"/>
                <a:ext cx="4" cy="3"/>
              </a:xfrm>
              <a:custGeom>
                <a:avLst/>
                <a:gdLst>
                  <a:gd name="T0" fmla="*/ 0 w 9"/>
                  <a:gd name="T1" fmla="*/ 1 h 5"/>
                  <a:gd name="T2" fmla="*/ 3 w 9"/>
                  <a:gd name="T3" fmla="*/ 5 h 5"/>
                  <a:gd name="T4" fmla="*/ 9 w 9"/>
                  <a:gd name="T5" fmla="*/ 1 h 5"/>
                  <a:gd name="T6" fmla="*/ 3 w 9"/>
                  <a:gd name="T7" fmla="*/ 0 h 5"/>
                  <a:gd name="T8" fmla="*/ 0 w 9"/>
                  <a:gd name="T9" fmla="*/ 1 h 5"/>
                </a:gdLst>
                <a:ahLst/>
                <a:cxnLst>
                  <a:cxn ang="0">
                    <a:pos x="T0" y="T1"/>
                  </a:cxn>
                  <a:cxn ang="0">
                    <a:pos x="T2" y="T3"/>
                  </a:cxn>
                  <a:cxn ang="0">
                    <a:pos x="T4" y="T5"/>
                  </a:cxn>
                  <a:cxn ang="0">
                    <a:pos x="T6" y="T7"/>
                  </a:cxn>
                  <a:cxn ang="0">
                    <a:pos x="T8" y="T9"/>
                  </a:cxn>
                </a:cxnLst>
                <a:rect l="0" t="0" r="r" b="b"/>
                <a:pathLst>
                  <a:path w="9" h="5">
                    <a:moveTo>
                      <a:pt x="0" y="1"/>
                    </a:moveTo>
                    <a:cubicBezTo>
                      <a:pt x="0" y="2"/>
                      <a:pt x="1" y="4"/>
                      <a:pt x="3" y="5"/>
                    </a:cubicBezTo>
                    <a:cubicBezTo>
                      <a:pt x="6" y="5"/>
                      <a:pt x="8" y="4"/>
                      <a:pt x="9" y="1"/>
                    </a:cubicBezTo>
                    <a:cubicBezTo>
                      <a:pt x="7" y="1"/>
                      <a:pt x="5" y="0"/>
                      <a:pt x="3" y="0"/>
                    </a:cubicBezTo>
                    <a:cubicBezTo>
                      <a:pt x="2" y="0"/>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6" name="Oval 445">
                <a:extLst>
                  <a:ext uri="{FF2B5EF4-FFF2-40B4-BE49-F238E27FC236}">
                    <a16:creationId xmlns:a16="http://schemas.microsoft.com/office/drawing/2014/main" id="{B09840C1-C6A9-4880-8D2B-A7EE15CAEBCF}"/>
                  </a:ext>
                </a:extLst>
              </p:cNvPr>
              <p:cNvSpPr>
                <a:spLocks noChangeArrowheads="1"/>
              </p:cNvSpPr>
              <p:nvPr/>
            </p:nvSpPr>
            <p:spPr bwMode="auto">
              <a:xfrm>
                <a:off x="2837" y="2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7" name="Freeform 446">
                <a:extLst>
                  <a:ext uri="{FF2B5EF4-FFF2-40B4-BE49-F238E27FC236}">
                    <a16:creationId xmlns:a16="http://schemas.microsoft.com/office/drawing/2014/main" id="{A0E1B5A3-D94D-4A64-8399-E715CCD48BFC}"/>
                  </a:ext>
                </a:extLst>
              </p:cNvPr>
              <p:cNvSpPr>
                <a:spLocks/>
              </p:cNvSpPr>
              <p:nvPr/>
            </p:nvSpPr>
            <p:spPr bwMode="auto">
              <a:xfrm>
                <a:off x="2963" y="2788"/>
                <a:ext cx="3" cy="2"/>
              </a:xfrm>
              <a:custGeom>
                <a:avLst/>
                <a:gdLst>
                  <a:gd name="T0" fmla="*/ 6 w 6"/>
                  <a:gd name="T1" fmla="*/ 2 h 5"/>
                  <a:gd name="T2" fmla="*/ 1 w 6"/>
                  <a:gd name="T3" fmla="*/ 0 h 5"/>
                  <a:gd name="T4" fmla="*/ 0 w 6"/>
                  <a:gd name="T5" fmla="*/ 1 h 5"/>
                  <a:gd name="T6" fmla="*/ 0 w 6"/>
                  <a:gd name="T7" fmla="*/ 3 h 5"/>
                  <a:gd name="T8" fmla="*/ 4 w 6"/>
                  <a:gd name="T9" fmla="*/ 5 h 5"/>
                  <a:gd name="T10" fmla="*/ 6 w 6"/>
                  <a:gd name="T11" fmla="*/ 3 h 5"/>
                  <a:gd name="T12" fmla="*/ 6 w 6"/>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6" h="5">
                    <a:moveTo>
                      <a:pt x="6" y="2"/>
                    </a:moveTo>
                    <a:cubicBezTo>
                      <a:pt x="5" y="0"/>
                      <a:pt x="3" y="0"/>
                      <a:pt x="1" y="0"/>
                    </a:cubicBezTo>
                    <a:cubicBezTo>
                      <a:pt x="1" y="0"/>
                      <a:pt x="0" y="1"/>
                      <a:pt x="0" y="1"/>
                    </a:cubicBezTo>
                    <a:cubicBezTo>
                      <a:pt x="0" y="2"/>
                      <a:pt x="0" y="2"/>
                      <a:pt x="0" y="3"/>
                    </a:cubicBezTo>
                    <a:cubicBezTo>
                      <a:pt x="0" y="4"/>
                      <a:pt x="2" y="5"/>
                      <a:pt x="4" y="5"/>
                    </a:cubicBezTo>
                    <a:cubicBezTo>
                      <a:pt x="4" y="5"/>
                      <a:pt x="5" y="4"/>
                      <a:pt x="6" y="3"/>
                    </a:cubicBezTo>
                    <a:cubicBezTo>
                      <a:pt x="6" y="3"/>
                      <a:pt x="6"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8" name="Freeform 447">
                <a:extLst>
                  <a:ext uri="{FF2B5EF4-FFF2-40B4-BE49-F238E27FC236}">
                    <a16:creationId xmlns:a16="http://schemas.microsoft.com/office/drawing/2014/main" id="{EFE80ED6-1A2E-4AA6-A4BB-58EA696CC23F}"/>
                  </a:ext>
                </a:extLst>
              </p:cNvPr>
              <p:cNvSpPr>
                <a:spLocks/>
              </p:cNvSpPr>
              <p:nvPr/>
            </p:nvSpPr>
            <p:spPr bwMode="auto">
              <a:xfrm>
                <a:off x="4256" y="3555"/>
                <a:ext cx="4" cy="1"/>
              </a:xfrm>
              <a:custGeom>
                <a:avLst/>
                <a:gdLst>
                  <a:gd name="T0" fmla="*/ 1 w 7"/>
                  <a:gd name="T1" fmla="*/ 2 h 3"/>
                  <a:gd name="T2" fmla="*/ 3 w 7"/>
                  <a:gd name="T3" fmla="*/ 3 h 3"/>
                  <a:gd name="T4" fmla="*/ 7 w 7"/>
                  <a:gd name="T5" fmla="*/ 1 h 3"/>
                  <a:gd name="T6" fmla="*/ 3 w 7"/>
                  <a:gd name="T7" fmla="*/ 0 h 3"/>
                  <a:gd name="T8" fmla="*/ 1 w 7"/>
                  <a:gd name="T9" fmla="*/ 0 h 3"/>
                  <a:gd name="T10" fmla="*/ 0 w 7"/>
                  <a:gd name="T11" fmla="*/ 1 h 3"/>
                  <a:gd name="T12" fmla="*/ 1 w 7"/>
                  <a:gd name="T13" fmla="*/ 2 h 3"/>
                </a:gdLst>
                <a:ahLst/>
                <a:cxnLst>
                  <a:cxn ang="0">
                    <a:pos x="T0" y="T1"/>
                  </a:cxn>
                  <a:cxn ang="0">
                    <a:pos x="T2" y="T3"/>
                  </a:cxn>
                  <a:cxn ang="0">
                    <a:pos x="T4" y="T5"/>
                  </a:cxn>
                  <a:cxn ang="0">
                    <a:pos x="T6" y="T7"/>
                  </a:cxn>
                  <a:cxn ang="0">
                    <a:pos x="T8" y="T9"/>
                  </a:cxn>
                  <a:cxn ang="0">
                    <a:pos x="T10" y="T11"/>
                  </a:cxn>
                  <a:cxn ang="0">
                    <a:pos x="T12" y="T13"/>
                  </a:cxn>
                </a:cxnLst>
                <a:rect l="0" t="0" r="r" b="b"/>
                <a:pathLst>
                  <a:path w="7" h="3">
                    <a:moveTo>
                      <a:pt x="1" y="2"/>
                    </a:moveTo>
                    <a:cubicBezTo>
                      <a:pt x="2" y="3"/>
                      <a:pt x="2" y="3"/>
                      <a:pt x="3" y="3"/>
                    </a:cubicBezTo>
                    <a:cubicBezTo>
                      <a:pt x="4" y="3"/>
                      <a:pt x="6" y="3"/>
                      <a:pt x="7" y="1"/>
                    </a:cubicBezTo>
                    <a:cubicBezTo>
                      <a:pt x="6" y="1"/>
                      <a:pt x="4" y="0"/>
                      <a:pt x="3" y="0"/>
                    </a:cubicBezTo>
                    <a:cubicBezTo>
                      <a:pt x="2" y="0"/>
                      <a:pt x="2" y="0"/>
                      <a:pt x="1" y="0"/>
                    </a:cubicBezTo>
                    <a:cubicBezTo>
                      <a:pt x="1" y="0"/>
                      <a:pt x="0" y="1"/>
                      <a:pt x="0" y="1"/>
                    </a:cubicBezTo>
                    <a:cubicBezTo>
                      <a:pt x="0"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9" name="Freeform 448">
                <a:extLst>
                  <a:ext uri="{FF2B5EF4-FFF2-40B4-BE49-F238E27FC236}">
                    <a16:creationId xmlns:a16="http://schemas.microsoft.com/office/drawing/2014/main" id="{1BD02421-65D4-4656-8747-EFDB61A93BD2}"/>
                  </a:ext>
                </a:extLst>
              </p:cNvPr>
              <p:cNvSpPr>
                <a:spLocks/>
              </p:cNvSpPr>
              <p:nvPr/>
            </p:nvSpPr>
            <p:spPr bwMode="auto">
              <a:xfrm>
                <a:off x="3471" y="3245"/>
                <a:ext cx="2" cy="2"/>
              </a:xfrm>
              <a:custGeom>
                <a:avLst/>
                <a:gdLst>
                  <a:gd name="T0" fmla="*/ 3 w 4"/>
                  <a:gd name="T1" fmla="*/ 3 h 4"/>
                  <a:gd name="T2" fmla="*/ 2 w 4"/>
                  <a:gd name="T3" fmla="*/ 1 h 4"/>
                  <a:gd name="T4" fmla="*/ 1 w 4"/>
                  <a:gd name="T5" fmla="*/ 1 h 4"/>
                  <a:gd name="T6" fmla="*/ 1 w 4"/>
                  <a:gd name="T7" fmla="*/ 3 h 4"/>
                  <a:gd name="T8" fmla="*/ 3 w 4"/>
                  <a:gd name="T9" fmla="*/ 3 h 4"/>
                </a:gdLst>
                <a:ahLst/>
                <a:cxnLst>
                  <a:cxn ang="0">
                    <a:pos x="T0" y="T1"/>
                  </a:cxn>
                  <a:cxn ang="0">
                    <a:pos x="T2" y="T3"/>
                  </a:cxn>
                  <a:cxn ang="0">
                    <a:pos x="T4" y="T5"/>
                  </a:cxn>
                  <a:cxn ang="0">
                    <a:pos x="T6" y="T7"/>
                  </a:cxn>
                  <a:cxn ang="0">
                    <a:pos x="T8" y="T9"/>
                  </a:cxn>
                </a:cxnLst>
                <a:rect l="0" t="0" r="r" b="b"/>
                <a:pathLst>
                  <a:path w="4" h="4">
                    <a:moveTo>
                      <a:pt x="3" y="3"/>
                    </a:moveTo>
                    <a:cubicBezTo>
                      <a:pt x="4" y="2"/>
                      <a:pt x="4" y="1"/>
                      <a:pt x="2" y="1"/>
                    </a:cubicBezTo>
                    <a:cubicBezTo>
                      <a:pt x="2" y="0"/>
                      <a:pt x="1" y="1"/>
                      <a:pt x="1" y="1"/>
                    </a:cubicBezTo>
                    <a:cubicBezTo>
                      <a:pt x="0" y="2"/>
                      <a:pt x="0" y="3"/>
                      <a:pt x="1" y="3"/>
                    </a:cubicBezTo>
                    <a:cubicBezTo>
                      <a:pt x="2" y="4"/>
                      <a:pt x="2" y="4"/>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0" name="Freeform 449">
                <a:extLst>
                  <a:ext uri="{FF2B5EF4-FFF2-40B4-BE49-F238E27FC236}">
                    <a16:creationId xmlns:a16="http://schemas.microsoft.com/office/drawing/2014/main" id="{28FF5BD5-E5FD-4DB6-B4D5-CA1AEEF7F191}"/>
                  </a:ext>
                </a:extLst>
              </p:cNvPr>
              <p:cNvSpPr>
                <a:spLocks/>
              </p:cNvSpPr>
              <p:nvPr/>
            </p:nvSpPr>
            <p:spPr bwMode="auto">
              <a:xfrm>
                <a:off x="3725" y="2772"/>
                <a:ext cx="3" cy="2"/>
              </a:xfrm>
              <a:custGeom>
                <a:avLst/>
                <a:gdLst>
                  <a:gd name="T0" fmla="*/ 5 w 6"/>
                  <a:gd name="T1" fmla="*/ 4 h 5"/>
                  <a:gd name="T2" fmla="*/ 3 w 6"/>
                  <a:gd name="T3" fmla="*/ 0 h 5"/>
                  <a:gd name="T4" fmla="*/ 1 w 6"/>
                  <a:gd name="T5" fmla="*/ 1 h 5"/>
                  <a:gd name="T6" fmla="*/ 2 w 6"/>
                  <a:gd name="T7" fmla="*/ 5 h 5"/>
                  <a:gd name="T8" fmla="*/ 5 w 6"/>
                  <a:gd name="T9" fmla="*/ 4 h 5"/>
                </a:gdLst>
                <a:ahLst/>
                <a:cxnLst>
                  <a:cxn ang="0">
                    <a:pos x="T0" y="T1"/>
                  </a:cxn>
                  <a:cxn ang="0">
                    <a:pos x="T2" y="T3"/>
                  </a:cxn>
                  <a:cxn ang="0">
                    <a:pos x="T4" y="T5"/>
                  </a:cxn>
                  <a:cxn ang="0">
                    <a:pos x="T6" y="T7"/>
                  </a:cxn>
                  <a:cxn ang="0">
                    <a:pos x="T8" y="T9"/>
                  </a:cxn>
                </a:cxnLst>
                <a:rect l="0" t="0" r="r" b="b"/>
                <a:pathLst>
                  <a:path w="6" h="5">
                    <a:moveTo>
                      <a:pt x="5" y="4"/>
                    </a:moveTo>
                    <a:cubicBezTo>
                      <a:pt x="6" y="2"/>
                      <a:pt x="5" y="1"/>
                      <a:pt x="3" y="0"/>
                    </a:cubicBezTo>
                    <a:cubicBezTo>
                      <a:pt x="2" y="0"/>
                      <a:pt x="1" y="0"/>
                      <a:pt x="1" y="1"/>
                    </a:cubicBezTo>
                    <a:cubicBezTo>
                      <a:pt x="0" y="3"/>
                      <a:pt x="1" y="5"/>
                      <a:pt x="2" y="5"/>
                    </a:cubicBezTo>
                    <a:cubicBezTo>
                      <a:pt x="3" y="5"/>
                      <a:pt x="4" y="5"/>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1" name="Freeform 450">
                <a:extLst>
                  <a:ext uri="{FF2B5EF4-FFF2-40B4-BE49-F238E27FC236}">
                    <a16:creationId xmlns:a16="http://schemas.microsoft.com/office/drawing/2014/main" id="{93BCD469-1DB8-49FE-B447-20A0100A2A96}"/>
                  </a:ext>
                </a:extLst>
              </p:cNvPr>
              <p:cNvSpPr>
                <a:spLocks/>
              </p:cNvSpPr>
              <p:nvPr/>
            </p:nvSpPr>
            <p:spPr bwMode="auto">
              <a:xfrm>
                <a:off x="4404" y="3600"/>
                <a:ext cx="4" cy="3"/>
              </a:xfrm>
              <a:custGeom>
                <a:avLst/>
                <a:gdLst>
                  <a:gd name="T0" fmla="*/ 4 w 7"/>
                  <a:gd name="T1" fmla="*/ 6 h 6"/>
                  <a:gd name="T2" fmla="*/ 7 w 7"/>
                  <a:gd name="T3" fmla="*/ 5 h 6"/>
                  <a:gd name="T4" fmla="*/ 7 w 7"/>
                  <a:gd name="T5" fmla="*/ 3 h 6"/>
                  <a:gd name="T6" fmla="*/ 0 w 7"/>
                  <a:gd name="T7" fmla="*/ 0 h 6"/>
                  <a:gd name="T8" fmla="*/ 4 w 7"/>
                  <a:gd name="T9" fmla="*/ 6 h 6"/>
                </a:gdLst>
                <a:ahLst/>
                <a:cxnLst>
                  <a:cxn ang="0">
                    <a:pos x="T0" y="T1"/>
                  </a:cxn>
                  <a:cxn ang="0">
                    <a:pos x="T2" y="T3"/>
                  </a:cxn>
                  <a:cxn ang="0">
                    <a:pos x="T4" y="T5"/>
                  </a:cxn>
                  <a:cxn ang="0">
                    <a:pos x="T6" y="T7"/>
                  </a:cxn>
                  <a:cxn ang="0">
                    <a:pos x="T8" y="T9"/>
                  </a:cxn>
                </a:cxnLst>
                <a:rect l="0" t="0" r="r" b="b"/>
                <a:pathLst>
                  <a:path w="7" h="6">
                    <a:moveTo>
                      <a:pt x="4" y="6"/>
                    </a:moveTo>
                    <a:cubicBezTo>
                      <a:pt x="5" y="6"/>
                      <a:pt x="6" y="6"/>
                      <a:pt x="7" y="5"/>
                    </a:cubicBezTo>
                    <a:cubicBezTo>
                      <a:pt x="7" y="5"/>
                      <a:pt x="7" y="3"/>
                      <a:pt x="7" y="3"/>
                    </a:cubicBezTo>
                    <a:cubicBezTo>
                      <a:pt x="5" y="0"/>
                      <a:pt x="3" y="0"/>
                      <a:pt x="0" y="0"/>
                    </a:cubicBezTo>
                    <a:cubicBezTo>
                      <a:pt x="0" y="3"/>
                      <a:pt x="1" y="5"/>
                      <a:pt x="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2" name="Freeform 451">
                <a:extLst>
                  <a:ext uri="{FF2B5EF4-FFF2-40B4-BE49-F238E27FC236}">
                    <a16:creationId xmlns:a16="http://schemas.microsoft.com/office/drawing/2014/main" id="{80C4172C-0B8B-4485-95F5-153E5CB41862}"/>
                  </a:ext>
                </a:extLst>
              </p:cNvPr>
              <p:cNvSpPr>
                <a:spLocks/>
              </p:cNvSpPr>
              <p:nvPr/>
            </p:nvSpPr>
            <p:spPr bwMode="auto">
              <a:xfrm>
                <a:off x="2475" y="3049"/>
                <a:ext cx="2" cy="3"/>
              </a:xfrm>
              <a:custGeom>
                <a:avLst/>
                <a:gdLst>
                  <a:gd name="T0" fmla="*/ 4 w 4"/>
                  <a:gd name="T1" fmla="*/ 3 h 5"/>
                  <a:gd name="T2" fmla="*/ 1 w 4"/>
                  <a:gd name="T3" fmla="*/ 0 h 5"/>
                  <a:gd name="T4" fmla="*/ 1 w 4"/>
                  <a:gd name="T5" fmla="*/ 4 h 5"/>
                  <a:gd name="T6" fmla="*/ 3 w 4"/>
                  <a:gd name="T7" fmla="*/ 5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1"/>
                      <a:pt x="2" y="0"/>
                      <a:pt x="1" y="0"/>
                    </a:cubicBezTo>
                    <a:cubicBezTo>
                      <a:pt x="0" y="0"/>
                      <a:pt x="0" y="2"/>
                      <a:pt x="1" y="4"/>
                    </a:cubicBezTo>
                    <a:cubicBezTo>
                      <a:pt x="1" y="5"/>
                      <a:pt x="2" y="5"/>
                      <a:pt x="3" y="5"/>
                    </a:cubicBezTo>
                    <a:cubicBezTo>
                      <a:pt x="3"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3" name="Freeform 452">
                <a:extLst>
                  <a:ext uri="{FF2B5EF4-FFF2-40B4-BE49-F238E27FC236}">
                    <a16:creationId xmlns:a16="http://schemas.microsoft.com/office/drawing/2014/main" id="{8890FB53-C282-4EDB-A94D-AFAB9FC37D95}"/>
                  </a:ext>
                </a:extLst>
              </p:cNvPr>
              <p:cNvSpPr>
                <a:spLocks/>
              </p:cNvSpPr>
              <p:nvPr/>
            </p:nvSpPr>
            <p:spPr bwMode="auto">
              <a:xfrm>
                <a:off x="3988" y="2761"/>
                <a:ext cx="4" cy="2"/>
              </a:xfrm>
              <a:custGeom>
                <a:avLst/>
                <a:gdLst>
                  <a:gd name="T0" fmla="*/ 0 w 8"/>
                  <a:gd name="T1" fmla="*/ 1 h 5"/>
                  <a:gd name="T2" fmla="*/ 7 w 8"/>
                  <a:gd name="T3" fmla="*/ 5 h 5"/>
                  <a:gd name="T4" fmla="*/ 8 w 8"/>
                  <a:gd name="T5" fmla="*/ 3 h 5"/>
                  <a:gd name="T6" fmla="*/ 7 w 8"/>
                  <a:gd name="T7" fmla="*/ 2 h 5"/>
                  <a:gd name="T8" fmla="*/ 0 w 8"/>
                  <a:gd name="T9" fmla="*/ 1 h 5"/>
                </a:gdLst>
                <a:ahLst/>
                <a:cxnLst>
                  <a:cxn ang="0">
                    <a:pos x="T0" y="T1"/>
                  </a:cxn>
                  <a:cxn ang="0">
                    <a:pos x="T2" y="T3"/>
                  </a:cxn>
                  <a:cxn ang="0">
                    <a:pos x="T4" y="T5"/>
                  </a:cxn>
                  <a:cxn ang="0">
                    <a:pos x="T6" y="T7"/>
                  </a:cxn>
                  <a:cxn ang="0">
                    <a:pos x="T8" y="T9"/>
                  </a:cxn>
                </a:cxnLst>
                <a:rect l="0" t="0" r="r" b="b"/>
                <a:pathLst>
                  <a:path w="8" h="5">
                    <a:moveTo>
                      <a:pt x="0" y="1"/>
                    </a:moveTo>
                    <a:cubicBezTo>
                      <a:pt x="1" y="4"/>
                      <a:pt x="4" y="5"/>
                      <a:pt x="7" y="5"/>
                    </a:cubicBezTo>
                    <a:cubicBezTo>
                      <a:pt x="7" y="5"/>
                      <a:pt x="8" y="4"/>
                      <a:pt x="8" y="3"/>
                    </a:cubicBezTo>
                    <a:cubicBezTo>
                      <a:pt x="8" y="3"/>
                      <a:pt x="8" y="2"/>
                      <a:pt x="7" y="2"/>
                    </a:cubicBezTo>
                    <a:cubicBezTo>
                      <a:pt x="5" y="0"/>
                      <a:pt x="3"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4" name="Freeform 453">
                <a:extLst>
                  <a:ext uri="{FF2B5EF4-FFF2-40B4-BE49-F238E27FC236}">
                    <a16:creationId xmlns:a16="http://schemas.microsoft.com/office/drawing/2014/main" id="{5718C25C-CA79-4FCF-AC1D-86A6D4FB9789}"/>
                  </a:ext>
                </a:extLst>
              </p:cNvPr>
              <p:cNvSpPr>
                <a:spLocks/>
              </p:cNvSpPr>
              <p:nvPr/>
            </p:nvSpPr>
            <p:spPr bwMode="auto">
              <a:xfrm>
                <a:off x="4255" y="3548"/>
                <a:ext cx="3" cy="3"/>
              </a:xfrm>
              <a:custGeom>
                <a:avLst/>
                <a:gdLst>
                  <a:gd name="T0" fmla="*/ 5 w 6"/>
                  <a:gd name="T1" fmla="*/ 5 h 5"/>
                  <a:gd name="T2" fmla="*/ 6 w 6"/>
                  <a:gd name="T3" fmla="*/ 4 h 5"/>
                  <a:gd name="T4" fmla="*/ 2 w 6"/>
                  <a:gd name="T5" fmla="*/ 0 h 5"/>
                  <a:gd name="T6" fmla="*/ 0 w 6"/>
                  <a:gd name="T7" fmla="*/ 1 h 5"/>
                  <a:gd name="T8" fmla="*/ 2 w 6"/>
                  <a:gd name="T9" fmla="*/ 5 h 5"/>
                  <a:gd name="T10" fmla="*/ 5 w 6"/>
                  <a:gd name="T11" fmla="*/ 5 h 5"/>
                </a:gdLst>
                <a:ahLst/>
                <a:cxnLst>
                  <a:cxn ang="0">
                    <a:pos x="T0" y="T1"/>
                  </a:cxn>
                  <a:cxn ang="0">
                    <a:pos x="T2" y="T3"/>
                  </a:cxn>
                  <a:cxn ang="0">
                    <a:pos x="T4" y="T5"/>
                  </a:cxn>
                  <a:cxn ang="0">
                    <a:pos x="T6" y="T7"/>
                  </a:cxn>
                  <a:cxn ang="0">
                    <a:pos x="T8" y="T9"/>
                  </a:cxn>
                  <a:cxn ang="0">
                    <a:pos x="T10" y="T11"/>
                  </a:cxn>
                </a:cxnLst>
                <a:rect l="0" t="0" r="r" b="b"/>
                <a:pathLst>
                  <a:path w="6" h="5">
                    <a:moveTo>
                      <a:pt x="5" y="5"/>
                    </a:moveTo>
                    <a:cubicBezTo>
                      <a:pt x="5" y="5"/>
                      <a:pt x="6" y="4"/>
                      <a:pt x="6" y="4"/>
                    </a:cubicBezTo>
                    <a:cubicBezTo>
                      <a:pt x="6" y="2"/>
                      <a:pt x="4" y="0"/>
                      <a:pt x="2" y="0"/>
                    </a:cubicBezTo>
                    <a:cubicBezTo>
                      <a:pt x="1" y="0"/>
                      <a:pt x="0" y="1"/>
                      <a:pt x="0" y="1"/>
                    </a:cubicBezTo>
                    <a:cubicBezTo>
                      <a:pt x="1" y="2"/>
                      <a:pt x="1" y="4"/>
                      <a:pt x="2" y="5"/>
                    </a:cubicBezTo>
                    <a:cubicBezTo>
                      <a:pt x="3" y="5"/>
                      <a:pt x="4" y="5"/>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5" name="Oval 454">
                <a:extLst>
                  <a:ext uri="{FF2B5EF4-FFF2-40B4-BE49-F238E27FC236}">
                    <a16:creationId xmlns:a16="http://schemas.microsoft.com/office/drawing/2014/main" id="{395881FD-BF98-4DEA-96C1-95B35A0EDD03}"/>
                  </a:ext>
                </a:extLst>
              </p:cNvPr>
              <p:cNvSpPr>
                <a:spLocks noChangeArrowheads="1"/>
              </p:cNvSpPr>
              <p:nvPr/>
            </p:nvSpPr>
            <p:spPr bwMode="auto">
              <a:xfrm>
                <a:off x="2918" y="28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6" name="Freeform 455">
                <a:extLst>
                  <a:ext uri="{FF2B5EF4-FFF2-40B4-BE49-F238E27FC236}">
                    <a16:creationId xmlns:a16="http://schemas.microsoft.com/office/drawing/2014/main" id="{C2F0ACED-7601-4FC1-B01E-2563023B9821}"/>
                  </a:ext>
                </a:extLst>
              </p:cNvPr>
              <p:cNvSpPr>
                <a:spLocks/>
              </p:cNvSpPr>
              <p:nvPr/>
            </p:nvSpPr>
            <p:spPr bwMode="auto">
              <a:xfrm>
                <a:off x="2915" y="2807"/>
                <a:ext cx="3" cy="2"/>
              </a:xfrm>
              <a:custGeom>
                <a:avLst/>
                <a:gdLst>
                  <a:gd name="T0" fmla="*/ 2 w 6"/>
                  <a:gd name="T1" fmla="*/ 5 h 5"/>
                  <a:gd name="T2" fmla="*/ 5 w 6"/>
                  <a:gd name="T3" fmla="*/ 4 h 5"/>
                  <a:gd name="T4" fmla="*/ 6 w 6"/>
                  <a:gd name="T5" fmla="*/ 0 h 5"/>
                  <a:gd name="T6" fmla="*/ 2 w 6"/>
                  <a:gd name="T7" fmla="*/ 1 h 5"/>
                  <a:gd name="T8" fmla="*/ 2 w 6"/>
                  <a:gd name="T9" fmla="*/ 5 h 5"/>
                </a:gdLst>
                <a:ahLst/>
                <a:cxnLst>
                  <a:cxn ang="0">
                    <a:pos x="T0" y="T1"/>
                  </a:cxn>
                  <a:cxn ang="0">
                    <a:pos x="T2" y="T3"/>
                  </a:cxn>
                  <a:cxn ang="0">
                    <a:pos x="T4" y="T5"/>
                  </a:cxn>
                  <a:cxn ang="0">
                    <a:pos x="T6" y="T7"/>
                  </a:cxn>
                  <a:cxn ang="0">
                    <a:pos x="T8" y="T9"/>
                  </a:cxn>
                </a:cxnLst>
                <a:rect l="0" t="0" r="r" b="b"/>
                <a:pathLst>
                  <a:path w="6" h="5">
                    <a:moveTo>
                      <a:pt x="2" y="5"/>
                    </a:moveTo>
                    <a:cubicBezTo>
                      <a:pt x="3" y="5"/>
                      <a:pt x="5" y="5"/>
                      <a:pt x="5" y="4"/>
                    </a:cubicBezTo>
                    <a:cubicBezTo>
                      <a:pt x="5" y="3"/>
                      <a:pt x="5" y="1"/>
                      <a:pt x="6" y="0"/>
                    </a:cubicBezTo>
                    <a:cubicBezTo>
                      <a:pt x="4" y="0"/>
                      <a:pt x="3" y="0"/>
                      <a:pt x="2" y="1"/>
                    </a:cubicBezTo>
                    <a:cubicBezTo>
                      <a:pt x="0" y="3"/>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7" name="Freeform 456">
                <a:extLst>
                  <a:ext uri="{FF2B5EF4-FFF2-40B4-BE49-F238E27FC236}">
                    <a16:creationId xmlns:a16="http://schemas.microsoft.com/office/drawing/2014/main" id="{B667B5FA-7E6A-4B80-9643-70910BE1C6DB}"/>
                  </a:ext>
                </a:extLst>
              </p:cNvPr>
              <p:cNvSpPr>
                <a:spLocks/>
              </p:cNvSpPr>
              <p:nvPr/>
            </p:nvSpPr>
            <p:spPr bwMode="auto">
              <a:xfrm>
                <a:off x="4333" y="3556"/>
                <a:ext cx="3" cy="3"/>
              </a:xfrm>
              <a:custGeom>
                <a:avLst/>
                <a:gdLst>
                  <a:gd name="T0" fmla="*/ 6 w 6"/>
                  <a:gd name="T1" fmla="*/ 2 h 5"/>
                  <a:gd name="T2" fmla="*/ 6 w 6"/>
                  <a:gd name="T3" fmla="*/ 1 h 5"/>
                  <a:gd name="T4" fmla="*/ 1 w 6"/>
                  <a:gd name="T5" fmla="*/ 0 h 5"/>
                  <a:gd name="T6" fmla="*/ 0 w 6"/>
                  <a:gd name="T7" fmla="*/ 1 h 5"/>
                  <a:gd name="T8" fmla="*/ 1 w 6"/>
                  <a:gd name="T9" fmla="*/ 3 h 5"/>
                  <a:gd name="T10" fmla="*/ 6 w 6"/>
                  <a:gd name="T11" fmla="*/ 2 h 5"/>
                </a:gdLst>
                <a:ahLst/>
                <a:cxnLst>
                  <a:cxn ang="0">
                    <a:pos x="T0" y="T1"/>
                  </a:cxn>
                  <a:cxn ang="0">
                    <a:pos x="T2" y="T3"/>
                  </a:cxn>
                  <a:cxn ang="0">
                    <a:pos x="T4" y="T5"/>
                  </a:cxn>
                  <a:cxn ang="0">
                    <a:pos x="T6" y="T7"/>
                  </a:cxn>
                  <a:cxn ang="0">
                    <a:pos x="T8" y="T9"/>
                  </a:cxn>
                  <a:cxn ang="0">
                    <a:pos x="T10" y="T11"/>
                  </a:cxn>
                </a:cxnLst>
                <a:rect l="0" t="0" r="r" b="b"/>
                <a:pathLst>
                  <a:path w="6" h="5">
                    <a:moveTo>
                      <a:pt x="6" y="2"/>
                    </a:moveTo>
                    <a:cubicBezTo>
                      <a:pt x="6" y="2"/>
                      <a:pt x="6" y="1"/>
                      <a:pt x="6" y="1"/>
                    </a:cubicBezTo>
                    <a:cubicBezTo>
                      <a:pt x="5" y="0"/>
                      <a:pt x="3" y="0"/>
                      <a:pt x="1" y="0"/>
                    </a:cubicBezTo>
                    <a:cubicBezTo>
                      <a:pt x="1" y="0"/>
                      <a:pt x="0" y="1"/>
                      <a:pt x="0" y="1"/>
                    </a:cubicBezTo>
                    <a:cubicBezTo>
                      <a:pt x="0" y="2"/>
                      <a:pt x="0" y="3"/>
                      <a:pt x="1" y="3"/>
                    </a:cubicBezTo>
                    <a:cubicBezTo>
                      <a:pt x="3" y="5"/>
                      <a:pt x="5"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8" name="Freeform 457">
                <a:extLst>
                  <a:ext uri="{FF2B5EF4-FFF2-40B4-BE49-F238E27FC236}">
                    <a16:creationId xmlns:a16="http://schemas.microsoft.com/office/drawing/2014/main" id="{63C5AD6A-2BD7-44A5-804B-6838D4939030}"/>
                  </a:ext>
                </a:extLst>
              </p:cNvPr>
              <p:cNvSpPr>
                <a:spLocks/>
              </p:cNvSpPr>
              <p:nvPr/>
            </p:nvSpPr>
            <p:spPr bwMode="auto">
              <a:xfrm>
                <a:off x="4464" y="3702"/>
                <a:ext cx="2" cy="3"/>
              </a:xfrm>
              <a:custGeom>
                <a:avLst/>
                <a:gdLst>
                  <a:gd name="T0" fmla="*/ 4 w 4"/>
                  <a:gd name="T1" fmla="*/ 4 h 6"/>
                  <a:gd name="T2" fmla="*/ 3 w 4"/>
                  <a:gd name="T3" fmla="*/ 1 h 6"/>
                  <a:gd name="T4" fmla="*/ 1 w 4"/>
                  <a:gd name="T5" fmla="*/ 1 h 6"/>
                  <a:gd name="T6" fmla="*/ 0 w 4"/>
                  <a:gd name="T7" fmla="*/ 2 h 6"/>
                  <a:gd name="T8" fmla="*/ 1 w 4"/>
                  <a:gd name="T9" fmla="*/ 5 h 6"/>
                  <a:gd name="T10" fmla="*/ 4 w 4"/>
                  <a:gd name="T11" fmla="*/ 4 h 6"/>
                </a:gdLst>
                <a:ahLst/>
                <a:cxnLst>
                  <a:cxn ang="0">
                    <a:pos x="T0" y="T1"/>
                  </a:cxn>
                  <a:cxn ang="0">
                    <a:pos x="T2" y="T3"/>
                  </a:cxn>
                  <a:cxn ang="0">
                    <a:pos x="T4" y="T5"/>
                  </a:cxn>
                  <a:cxn ang="0">
                    <a:pos x="T6" y="T7"/>
                  </a:cxn>
                  <a:cxn ang="0">
                    <a:pos x="T8" y="T9"/>
                  </a:cxn>
                  <a:cxn ang="0">
                    <a:pos x="T10" y="T11"/>
                  </a:cxn>
                </a:cxnLst>
                <a:rect l="0" t="0" r="r" b="b"/>
                <a:pathLst>
                  <a:path w="4" h="6">
                    <a:moveTo>
                      <a:pt x="4" y="4"/>
                    </a:moveTo>
                    <a:cubicBezTo>
                      <a:pt x="4" y="3"/>
                      <a:pt x="3" y="2"/>
                      <a:pt x="3" y="1"/>
                    </a:cubicBezTo>
                    <a:cubicBezTo>
                      <a:pt x="2" y="0"/>
                      <a:pt x="1" y="0"/>
                      <a:pt x="1" y="1"/>
                    </a:cubicBezTo>
                    <a:cubicBezTo>
                      <a:pt x="0" y="1"/>
                      <a:pt x="0" y="1"/>
                      <a:pt x="0" y="2"/>
                    </a:cubicBezTo>
                    <a:cubicBezTo>
                      <a:pt x="0" y="3"/>
                      <a:pt x="0" y="4"/>
                      <a:pt x="1" y="5"/>
                    </a:cubicBezTo>
                    <a:cubicBezTo>
                      <a:pt x="2" y="6"/>
                      <a:pt x="3" y="5"/>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9" name="Freeform 458">
                <a:extLst>
                  <a:ext uri="{FF2B5EF4-FFF2-40B4-BE49-F238E27FC236}">
                    <a16:creationId xmlns:a16="http://schemas.microsoft.com/office/drawing/2014/main" id="{519E11DD-DA7A-4BEC-BF81-361E7813F3BE}"/>
                  </a:ext>
                </a:extLst>
              </p:cNvPr>
              <p:cNvSpPr>
                <a:spLocks/>
              </p:cNvSpPr>
              <p:nvPr/>
            </p:nvSpPr>
            <p:spPr bwMode="auto">
              <a:xfrm>
                <a:off x="3027" y="2928"/>
                <a:ext cx="3" cy="3"/>
              </a:xfrm>
              <a:custGeom>
                <a:avLst/>
                <a:gdLst>
                  <a:gd name="T0" fmla="*/ 3 w 4"/>
                  <a:gd name="T1" fmla="*/ 1 h 5"/>
                  <a:gd name="T2" fmla="*/ 1 w 4"/>
                  <a:gd name="T3" fmla="*/ 0 h 5"/>
                  <a:gd name="T4" fmla="*/ 0 w 4"/>
                  <a:gd name="T5" fmla="*/ 1 h 5"/>
                  <a:gd name="T6" fmla="*/ 0 w 4"/>
                  <a:gd name="T7" fmla="*/ 4 h 5"/>
                  <a:gd name="T8" fmla="*/ 4 w 4"/>
                  <a:gd name="T9" fmla="*/ 5 h 5"/>
                  <a:gd name="T10" fmla="*/ 4 w 4"/>
                  <a:gd name="T11" fmla="*/ 3 h 5"/>
                  <a:gd name="T12" fmla="*/ 3 w 4"/>
                  <a:gd name="T13" fmla="*/ 1 h 5"/>
                </a:gdLst>
                <a:ahLst/>
                <a:cxnLst>
                  <a:cxn ang="0">
                    <a:pos x="T0" y="T1"/>
                  </a:cxn>
                  <a:cxn ang="0">
                    <a:pos x="T2" y="T3"/>
                  </a:cxn>
                  <a:cxn ang="0">
                    <a:pos x="T4" y="T5"/>
                  </a:cxn>
                  <a:cxn ang="0">
                    <a:pos x="T6" y="T7"/>
                  </a:cxn>
                  <a:cxn ang="0">
                    <a:pos x="T8" y="T9"/>
                  </a:cxn>
                  <a:cxn ang="0">
                    <a:pos x="T10" y="T11"/>
                  </a:cxn>
                  <a:cxn ang="0">
                    <a:pos x="T12" y="T13"/>
                  </a:cxn>
                </a:cxnLst>
                <a:rect l="0" t="0" r="r" b="b"/>
                <a:pathLst>
                  <a:path w="4" h="5">
                    <a:moveTo>
                      <a:pt x="3" y="1"/>
                    </a:moveTo>
                    <a:cubicBezTo>
                      <a:pt x="3" y="0"/>
                      <a:pt x="2" y="0"/>
                      <a:pt x="1" y="0"/>
                    </a:cubicBezTo>
                    <a:cubicBezTo>
                      <a:pt x="0" y="0"/>
                      <a:pt x="0" y="1"/>
                      <a:pt x="0" y="1"/>
                    </a:cubicBezTo>
                    <a:cubicBezTo>
                      <a:pt x="0" y="2"/>
                      <a:pt x="0" y="3"/>
                      <a:pt x="0" y="4"/>
                    </a:cubicBezTo>
                    <a:cubicBezTo>
                      <a:pt x="1" y="4"/>
                      <a:pt x="3" y="5"/>
                      <a:pt x="4" y="5"/>
                    </a:cubicBezTo>
                    <a:cubicBezTo>
                      <a:pt x="4" y="5"/>
                      <a:pt x="4" y="4"/>
                      <a:pt x="4" y="3"/>
                    </a:cubicBezTo>
                    <a:cubicBezTo>
                      <a:pt x="4"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0" name="Freeform 459">
                <a:extLst>
                  <a:ext uri="{FF2B5EF4-FFF2-40B4-BE49-F238E27FC236}">
                    <a16:creationId xmlns:a16="http://schemas.microsoft.com/office/drawing/2014/main" id="{2BA8ED8A-811C-4C29-AB82-9F8915FB8CF1}"/>
                  </a:ext>
                </a:extLst>
              </p:cNvPr>
              <p:cNvSpPr>
                <a:spLocks/>
              </p:cNvSpPr>
              <p:nvPr/>
            </p:nvSpPr>
            <p:spPr bwMode="auto">
              <a:xfrm>
                <a:off x="2828" y="3892"/>
                <a:ext cx="3" cy="4"/>
              </a:xfrm>
              <a:custGeom>
                <a:avLst/>
                <a:gdLst>
                  <a:gd name="T0" fmla="*/ 4 w 5"/>
                  <a:gd name="T1" fmla="*/ 2 h 8"/>
                  <a:gd name="T2" fmla="*/ 2 w 5"/>
                  <a:gd name="T3" fmla="*/ 0 h 8"/>
                  <a:gd name="T4" fmla="*/ 0 w 5"/>
                  <a:gd name="T5" fmla="*/ 2 h 8"/>
                  <a:gd name="T6" fmla="*/ 2 w 5"/>
                  <a:gd name="T7" fmla="*/ 8 h 8"/>
                  <a:gd name="T8" fmla="*/ 5 w 5"/>
                  <a:gd name="T9" fmla="*/ 5 h 8"/>
                  <a:gd name="T10" fmla="*/ 4 w 5"/>
                  <a:gd name="T11" fmla="*/ 2 h 8"/>
                </a:gdLst>
                <a:ahLst/>
                <a:cxnLst>
                  <a:cxn ang="0">
                    <a:pos x="T0" y="T1"/>
                  </a:cxn>
                  <a:cxn ang="0">
                    <a:pos x="T2" y="T3"/>
                  </a:cxn>
                  <a:cxn ang="0">
                    <a:pos x="T4" y="T5"/>
                  </a:cxn>
                  <a:cxn ang="0">
                    <a:pos x="T6" y="T7"/>
                  </a:cxn>
                  <a:cxn ang="0">
                    <a:pos x="T8" y="T9"/>
                  </a:cxn>
                  <a:cxn ang="0">
                    <a:pos x="T10" y="T11"/>
                  </a:cxn>
                </a:cxnLst>
                <a:rect l="0" t="0" r="r" b="b"/>
                <a:pathLst>
                  <a:path w="5" h="8">
                    <a:moveTo>
                      <a:pt x="4" y="2"/>
                    </a:moveTo>
                    <a:cubicBezTo>
                      <a:pt x="4" y="1"/>
                      <a:pt x="3" y="0"/>
                      <a:pt x="2" y="0"/>
                    </a:cubicBezTo>
                    <a:cubicBezTo>
                      <a:pt x="1" y="0"/>
                      <a:pt x="0" y="1"/>
                      <a:pt x="0" y="2"/>
                    </a:cubicBezTo>
                    <a:cubicBezTo>
                      <a:pt x="1" y="4"/>
                      <a:pt x="1" y="6"/>
                      <a:pt x="2" y="8"/>
                    </a:cubicBezTo>
                    <a:cubicBezTo>
                      <a:pt x="3" y="7"/>
                      <a:pt x="4" y="6"/>
                      <a:pt x="5" y="5"/>
                    </a:cubicBezTo>
                    <a:cubicBezTo>
                      <a:pt x="5" y="4"/>
                      <a:pt x="5"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1" name="Oval 460">
                <a:extLst>
                  <a:ext uri="{FF2B5EF4-FFF2-40B4-BE49-F238E27FC236}">
                    <a16:creationId xmlns:a16="http://schemas.microsoft.com/office/drawing/2014/main" id="{F348B309-E03F-4F97-9D1E-99526F4E5185}"/>
                  </a:ext>
                </a:extLst>
              </p:cNvPr>
              <p:cNvSpPr>
                <a:spLocks noChangeArrowheads="1"/>
              </p:cNvSpPr>
              <p:nvPr/>
            </p:nvSpPr>
            <p:spPr bwMode="auto">
              <a:xfrm>
                <a:off x="2829" y="3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2" name="Freeform 461">
                <a:extLst>
                  <a:ext uri="{FF2B5EF4-FFF2-40B4-BE49-F238E27FC236}">
                    <a16:creationId xmlns:a16="http://schemas.microsoft.com/office/drawing/2014/main" id="{06CB9A49-48D0-470F-89E4-94CC8C4E4A2F}"/>
                  </a:ext>
                </a:extLst>
              </p:cNvPr>
              <p:cNvSpPr>
                <a:spLocks/>
              </p:cNvSpPr>
              <p:nvPr/>
            </p:nvSpPr>
            <p:spPr bwMode="auto">
              <a:xfrm>
                <a:off x="3809" y="2745"/>
                <a:ext cx="2" cy="3"/>
              </a:xfrm>
              <a:custGeom>
                <a:avLst/>
                <a:gdLst>
                  <a:gd name="T0" fmla="*/ 4 w 5"/>
                  <a:gd name="T1" fmla="*/ 5 h 6"/>
                  <a:gd name="T2" fmla="*/ 3 w 5"/>
                  <a:gd name="T3" fmla="*/ 1 h 6"/>
                  <a:gd name="T4" fmla="*/ 0 w 5"/>
                  <a:gd name="T5" fmla="*/ 2 h 6"/>
                  <a:gd name="T6" fmla="*/ 2 w 5"/>
                  <a:gd name="T7" fmla="*/ 6 h 6"/>
                  <a:gd name="T8" fmla="*/ 4 w 5"/>
                  <a:gd name="T9" fmla="*/ 5 h 6"/>
                </a:gdLst>
                <a:ahLst/>
                <a:cxnLst>
                  <a:cxn ang="0">
                    <a:pos x="T0" y="T1"/>
                  </a:cxn>
                  <a:cxn ang="0">
                    <a:pos x="T2" y="T3"/>
                  </a:cxn>
                  <a:cxn ang="0">
                    <a:pos x="T4" y="T5"/>
                  </a:cxn>
                  <a:cxn ang="0">
                    <a:pos x="T6" y="T7"/>
                  </a:cxn>
                  <a:cxn ang="0">
                    <a:pos x="T8" y="T9"/>
                  </a:cxn>
                </a:cxnLst>
                <a:rect l="0" t="0" r="r" b="b"/>
                <a:pathLst>
                  <a:path w="5" h="6">
                    <a:moveTo>
                      <a:pt x="4" y="5"/>
                    </a:moveTo>
                    <a:cubicBezTo>
                      <a:pt x="5" y="4"/>
                      <a:pt x="5" y="2"/>
                      <a:pt x="3" y="1"/>
                    </a:cubicBezTo>
                    <a:cubicBezTo>
                      <a:pt x="2" y="0"/>
                      <a:pt x="1" y="1"/>
                      <a:pt x="0" y="2"/>
                    </a:cubicBezTo>
                    <a:cubicBezTo>
                      <a:pt x="0" y="4"/>
                      <a:pt x="0" y="5"/>
                      <a:pt x="2" y="6"/>
                    </a:cubicBezTo>
                    <a:cubicBezTo>
                      <a:pt x="3" y="6"/>
                      <a:pt x="4" y="6"/>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3" name="Freeform 462">
                <a:extLst>
                  <a:ext uri="{FF2B5EF4-FFF2-40B4-BE49-F238E27FC236}">
                    <a16:creationId xmlns:a16="http://schemas.microsoft.com/office/drawing/2014/main" id="{F2C7ADF6-13BC-4DC1-AFB8-2CB978CD0DF8}"/>
                  </a:ext>
                </a:extLst>
              </p:cNvPr>
              <p:cNvSpPr>
                <a:spLocks/>
              </p:cNvSpPr>
              <p:nvPr/>
            </p:nvSpPr>
            <p:spPr bwMode="auto">
              <a:xfrm>
                <a:off x="3115" y="2693"/>
                <a:ext cx="3" cy="2"/>
              </a:xfrm>
              <a:custGeom>
                <a:avLst/>
                <a:gdLst>
                  <a:gd name="T0" fmla="*/ 4 w 6"/>
                  <a:gd name="T1" fmla="*/ 4 h 4"/>
                  <a:gd name="T2" fmla="*/ 5 w 6"/>
                  <a:gd name="T3" fmla="*/ 2 h 4"/>
                  <a:gd name="T4" fmla="*/ 3 w 6"/>
                  <a:gd name="T5" fmla="*/ 0 h 4"/>
                  <a:gd name="T6" fmla="*/ 2 w 6"/>
                  <a:gd name="T7" fmla="*/ 0 h 4"/>
                  <a:gd name="T8" fmla="*/ 1 w 6"/>
                  <a:gd name="T9" fmla="*/ 3 h 4"/>
                  <a:gd name="T10" fmla="*/ 4 w 6"/>
                  <a:gd name="T11" fmla="*/ 4 h 4"/>
                </a:gdLst>
                <a:ahLst/>
                <a:cxnLst>
                  <a:cxn ang="0">
                    <a:pos x="T0" y="T1"/>
                  </a:cxn>
                  <a:cxn ang="0">
                    <a:pos x="T2" y="T3"/>
                  </a:cxn>
                  <a:cxn ang="0">
                    <a:pos x="T4" y="T5"/>
                  </a:cxn>
                  <a:cxn ang="0">
                    <a:pos x="T6" y="T7"/>
                  </a:cxn>
                  <a:cxn ang="0">
                    <a:pos x="T8" y="T9"/>
                  </a:cxn>
                  <a:cxn ang="0">
                    <a:pos x="T10" y="T11"/>
                  </a:cxn>
                </a:cxnLst>
                <a:rect l="0" t="0" r="r" b="b"/>
                <a:pathLst>
                  <a:path w="6" h="4">
                    <a:moveTo>
                      <a:pt x="4" y="4"/>
                    </a:moveTo>
                    <a:cubicBezTo>
                      <a:pt x="5" y="4"/>
                      <a:pt x="6" y="3"/>
                      <a:pt x="5" y="2"/>
                    </a:cubicBezTo>
                    <a:cubicBezTo>
                      <a:pt x="5" y="1"/>
                      <a:pt x="4" y="0"/>
                      <a:pt x="3" y="0"/>
                    </a:cubicBezTo>
                    <a:cubicBezTo>
                      <a:pt x="3" y="0"/>
                      <a:pt x="2" y="0"/>
                      <a:pt x="2" y="0"/>
                    </a:cubicBezTo>
                    <a:cubicBezTo>
                      <a:pt x="1" y="1"/>
                      <a:pt x="0" y="2"/>
                      <a:pt x="1" y="3"/>
                    </a:cubicBezTo>
                    <a:cubicBezTo>
                      <a:pt x="2" y="3"/>
                      <a:pt x="3" y="4"/>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4" name="Freeform 463">
                <a:extLst>
                  <a:ext uri="{FF2B5EF4-FFF2-40B4-BE49-F238E27FC236}">
                    <a16:creationId xmlns:a16="http://schemas.microsoft.com/office/drawing/2014/main" id="{CF65F0BC-C9E2-4736-B660-3D059B10D596}"/>
                  </a:ext>
                </a:extLst>
              </p:cNvPr>
              <p:cNvSpPr>
                <a:spLocks/>
              </p:cNvSpPr>
              <p:nvPr/>
            </p:nvSpPr>
            <p:spPr bwMode="auto">
              <a:xfrm>
                <a:off x="3517" y="2732"/>
                <a:ext cx="1" cy="1"/>
              </a:xfrm>
              <a:custGeom>
                <a:avLst/>
                <a:gdLst>
                  <a:gd name="T0" fmla="*/ 2 w 3"/>
                  <a:gd name="T1" fmla="*/ 3 h 3"/>
                  <a:gd name="T2" fmla="*/ 3 w 3"/>
                  <a:gd name="T3" fmla="*/ 2 h 3"/>
                  <a:gd name="T4" fmla="*/ 1 w 3"/>
                  <a:gd name="T5" fmla="*/ 0 h 3"/>
                  <a:gd name="T6" fmla="*/ 0 w 3"/>
                  <a:gd name="T7" fmla="*/ 2 h 3"/>
                  <a:gd name="T8" fmla="*/ 2 w 3"/>
                  <a:gd name="T9" fmla="*/ 3 h 3"/>
                </a:gdLst>
                <a:ahLst/>
                <a:cxnLst>
                  <a:cxn ang="0">
                    <a:pos x="T0" y="T1"/>
                  </a:cxn>
                  <a:cxn ang="0">
                    <a:pos x="T2" y="T3"/>
                  </a:cxn>
                  <a:cxn ang="0">
                    <a:pos x="T4" y="T5"/>
                  </a:cxn>
                  <a:cxn ang="0">
                    <a:pos x="T6" y="T7"/>
                  </a:cxn>
                  <a:cxn ang="0">
                    <a:pos x="T8" y="T9"/>
                  </a:cxn>
                </a:cxnLst>
                <a:rect l="0" t="0" r="r" b="b"/>
                <a:pathLst>
                  <a:path w="3" h="3">
                    <a:moveTo>
                      <a:pt x="2" y="3"/>
                    </a:moveTo>
                    <a:cubicBezTo>
                      <a:pt x="2" y="3"/>
                      <a:pt x="3" y="2"/>
                      <a:pt x="3" y="2"/>
                    </a:cubicBezTo>
                    <a:cubicBezTo>
                      <a:pt x="3" y="1"/>
                      <a:pt x="3" y="0"/>
                      <a:pt x="1" y="0"/>
                    </a:cubicBezTo>
                    <a:cubicBezTo>
                      <a:pt x="0" y="0"/>
                      <a:pt x="0" y="0"/>
                      <a:pt x="0" y="2"/>
                    </a:cubicBezTo>
                    <a:cubicBezTo>
                      <a:pt x="0" y="3"/>
                      <a:pt x="1"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5" name="Freeform 464">
                <a:extLst>
                  <a:ext uri="{FF2B5EF4-FFF2-40B4-BE49-F238E27FC236}">
                    <a16:creationId xmlns:a16="http://schemas.microsoft.com/office/drawing/2014/main" id="{8385D35A-E32B-40EF-8165-66298A61CEA5}"/>
                  </a:ext>
                </a:extLst>
              </p:cNvPr>
              <p:cNvSpPr>
                <a:spLocks/>
              </p:cNvSpPr>
              <p:nvPr/>
            </p:nvSpPr>
            <p:spPr bwMode="auto">
              <a:xfrm>
                <a:off x="4294" y="3878"/>
                <a:ext cx="2" cy="3"/>
              </a:xfrm>
              <a:custGeom>
                <a:avLst/>
                <a:gdLst>
                  <a:gd name="T0" fmla="*/ 2 w 5"/>
                  <a:gd name="T1" fmla="*/ 1 h 6"/>
                  <a:gd name="T2" fmla="*/ 0 w 5"/>
                  <a:gd name="T3" fmla="*/ 3 h 6"/>
                  <a:gd name="T4" fmla="*/ 2 w 5"/>
                  <a:gd name="T5" fmla="*/ 6 h 6"/>
                  <a:gd name="T6" fmla="*/ 5 w 5"/>
                  <a:gd name="T7" fmla="*/ 5 h 6"/>
                  <a:gd name="T8" fmla="*/ 4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3"/>
                    </a:cubicBezTo>
                    <a:cubicBezTo>
                      <a:pt x="1" y="4"/>
                      <a:pt x="1" y="5"/>
                      <a:pt x="2" y="6"/>
                    </a:cubicBezTo>
                    <a:cubicBezTo>
                      <a:pt x="3" y="6"/>
                      <a:pt x="4" y="6"/>
                      <a:pt x="5" y="5"/>
                    </a:cubicBezTo>
                    <a:cubicBezTo>
                      <a:pt x="5" y="4"/>
                      <a:pt x="5"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6" name="Freeform 465">
                <a:extLst>
                  <a:ext uri="{FF2B5EF4-FFF2-40B4-BE49-F238E27FC236}">
                    <a16:creationId xmlns:a16="http://schemas.microsoft.com/office/drawing/2014/main" id="{A2304E4E-F8C1-4808-B9AF-02E02FE26AA7}"/>
                  </a:ext>
                </a:extLst>
              </p:cNvPr>
              <p:cNvSpPr>
                <a:spLocks/>
              </p:cNvSpPr>
              <p:nvPr/>
            </p:nvSpPr>
            <p:spPr bwMode="auto">
              <a:xfrm>
                <a:off x="2831" y="3940"/>
                <a:ext cx="3" cy="3"/>
              </a:xfrm>
              <a:custGeom>
                <a:avLst/>
                <a:gdLst>
                  <a:gd name="T0" fmla="*/ 1 w 5"/>
                  <a:gd name="T1" fmla="*/ 1 h 6"/>
                  <a:gd name="T2" fmla="*/ 1 w 5"/>
                  <a:gd name="T3" fmla="*/ 5 h 6"/>
                  <a:gd name="T4" fmla="*/ 5 w 5"/>
                  <a:gd name="T5" fmla="*/ 6 h 6"/>
                  <a:gd name="T6" fmla="*/ 5 w 5"/>
                  <a:gd name="T7" fmla="*/ 0 h 6"/>
                  <a:gd name="T8" fmla="*/ 1 w 5"/>
                  <a:gd name="T9" fmla="*/ 1 h 6"/>
                </a:gdLst>
                <a:ahLst/>
                <a:cxnLst>
                  <a:cxn ang="0">
                    <a:pos x="T0" y="T1"/>
                  </a:cxn>
                  <a:cxn ang="0">
                    <a:pos x="T2" y="T3"/>
                  </a:cxn>
                  <a:cxn ang="0">
                    <a:pos x="T4" y="T5"/>
                  </a:cxn>
                  <a:cxn ang="0">
                    <a:pos x="T6" y="T7"/>
                  </a:cxn>
                  <a:cxn ang="0">
                    <a:pos x="T8" y="T9"/>
                  </a:cxn>
                </a:cxnLst>
                <a:rect l="0" t="0" r="r" b="b"/>
                <a:pathLst>
                  <a:path w="5" h="6">
                    <a:moveTo>
                      <a:pt x="1" y="1"/>
                    </a:moveTo>
                    <a:cubicBezTo>
                      <a:pt x="0" y="2"/>
                      <a:pt x="0" y="4"/>
                      <a:pt x="1" y="5"/>
                    </a:cubicBezTo>
                    <a:cubicBezTo>
                      <a:pt x="2" y="6"/>
                      <a:pt x="4" y="6"/>
                      <a:pt x="5" y="6"/>
                    </a:cubicBezTo>
                    <a:cubicBezTo>
                      <a:pt x="5" y="4"/>
                      <a:pt x="5" y="2"/>
                      <a:pt x="5" y="0"/>
                    </a:cubicBezTo>
                    <a:cubicBezTo>
                      <a:pt x="4" y="0"/>
                      <a:pt x="2"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7" name="Freeform 466">
                <a:extLst>
                  <a:ext uri="{FF2B5EF4-FFF2-40B4-BE49-F238E27FC236}">
                    <a16:creationId xmlns:a16="http://schemas.microsoft.com/office/drawing/2014/main" id="{20087B8A-1B34-4061-81D9-8FB63596A56D}"/>
                  </a:ext>
                </a:extLst>
              </p:cNvPr>
              <p:cNvSpPr>
                <a:spLocks/>
              </p:cNvSpPr>
              <p:nvPr/>
            </p:nvSpPr>
            <p:spPr bwMode="auto">
              <a:xfrm>
                <a:off x="4354" y="3610"/>
                <a:ext cx="5" cy="3"/>
              </a:xfrm>
              <a:custGeom>
                <a:avLst/>
                <a:gdLst>
                  <a:gd name="T0" fmla="*/ 9 w 9"/>
                  <a:gd name="T1" fmla="*/ 5 h 6"/>
                  <a:gd name="T2" fmla="*/ 2 w 9"/>
                  <a:gd name="T3" fmla="*/ 1 h 6"/>
                  <a:gd name="T4" fmla="*/ 0 w 9"/>
                  <a:gd name="T5" fmla="*/ 2 h 6"/>
                  <a:gd name="T6" fmla="*/ 9 w 9"/>
                  <a:gd name="T7" fmla="*/ 6 h 6"/>
                  <a:gd name="T8" fmla="*/ 9 w 9"/>
                  <a:gd name="T9" fmla="*/ 5 h 6"/>
                </a:gdLst>
                <a:ahLst/>
                <a:cxnLst>
                  <a:cxn ang="0">
                    <a:pos x="T0" y="T1"/>
                  </a:cxn>
                  <a:cxn ang="0">
                    <a:pos x="T2" y="T3"/>
                  </a:cxn>
                  <a:cxn ang="0">
                    <a:pos x="T4" y="T5"/>
                  </a:cxn>
                  <a:cxn ang="0">
                    <a:pos x="T6" y="T7"/>
                  </a:cxn>
                  <a:cxn ang="0">
                    <a:pos x="T8" y="T9"/>
                  </a:cxn>
                </a:cxnLst>
                <a:rect l="0" t="0" r="r" b="b"/>
                <a:pathLst>
                  <a:path w="9" h="6">
                    <a:moveTo>
                      <a:pt x="9" y="5"/>
                    </a:moveTo>
                    <a:cubicBezTo>
                      <a:pt x="7" y="1"/>
                      <a:pt x="6" y="0"/>
                      <a:pt x="2" y="1"/>
                    </a:cubicBezTo>
                    <a:cubicBezTo>
                      <a:pt x="1" y="2"/>
                      <a:pt x="0" y="2"/>
                      <a:pt x="0" y="2"/>
                    </a:cubicBezTo>
                    <a:cubicBezTo>
                      <a:pt x="3" y="3"/>
                      <a:pt x="6" y="4"/>
                      <a:pt x="9" y="6"/>
                    </a:cubicBezTo>
                    <a:cubicBezTo>
                      <a:pt x="9" y="6"/>
                      <a:pt x="9" y="5"/>
                      <a:pt x="9"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8" name="Freeform 467">
                <a:extLst>
                  <a:ext uri="{FF2B5EF4-FFF2-40B4-BE49-F238E27FC236}">
                    <a16:creationId xmlns:a16="http://schemas.microsoft.com/office/drawing/2014/main" id="{A426FCF5-166E-4A31-A626-56D167856998}"/>
                  </a:ext>
                </a:extLst>
              </p:cNvPr>
              <p:cNvSpPr>
                <a:spLocks/>
              </p:cNvSpPr>
              <p:nvPr/>
            </p:nvSpPr>
            <p:spPr bwMode="auto">
              <a:xfrm>
                <a:off x="4353" y="3611"/>
                <a:ext cx="1" cy="1"/>
              </a:xfrm>
              <a:custGeom>
                <a:avLst/>
                <a:gdLst>
                  <a:gd name="T0" fmla="*/ 1 w 1"/>
                  <a:gd name="T1" fmla="*/ 0 h 1"/>
                  <a:gd name="T2" fmla="*/ 0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0" y="1"/>
                    </a:cubicBezTo>
                    <a:cubicBezTo>
                      <a:pt x="0" y="1"/>
                      <a:pt x="0"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9" name="Freeform 468">
                <a:extLst>
                  <a:ext uri="{FF2B5EF4-FFF2-40B4-BE49-F238E27FC236}">
                    <a16:creationId xmlns:a16="http://schemas.microsoft.com/office/drawing/2014/main" id="{64E45DEF-D3AB-4A77-B497-812CA9D8A75D}"/>
                  </a:ext>
                </a:extLst>
              </p:cNvPr>
              <p:cNvSpPr>
                <a:spLocks/>
              </p:cNvSpPr>
              <p:nvPr/>
            </p:nvSpPr>
            <p:spPr bwMode="auto">
              <a:xfrm>
                <a:off x="2739" y="2899"/>
                <a:ext cx="2" cy="2"/>
              </a:xfrm>
              <a:custGeom>
                <a:avLst/>
                <a:gdLst>
                  <a:gd name="T0" fmla="*/ 0 w 4"/>
                  <a:gd name="T1" fmla="*/ 3 h 4"/>
                  <a:gd name="T2" fmla="*/ 1 w 4"/>
                  <a:gd name="T3" fmla="*/ 4 h 4"/>
                  <a:gd name="T4" fmla="*/ 4 w 4"/>
                  <a:gd name="T5" fmla="*/ 2 h 4"/>
                  <a:gd name="T6" fmla="*/ 2 w 4"/>
                  <a:gd name="T7" fmla="*/ 0 h 4"/>
                  <a:gd name="T8" fmla="*/ 0 w 4"/>
                  <a:gd name="T9" fmla="*/ 3 h 4"/>
                </a:gdLst>
                <a:ahLst/>
                <a:cxnLst>
                  <a:cxn ang="0">
                    <a:pos x="T0" y="T1"/>
                  </a:cxn>
                  <a:cxn ang="0">
                    <a:pos x="T2" y="T3"/>
                  </a:cxn>
                  <a:cxn ang="0">
                    <a:pos x="T4" y="T5"/>
                  </a:cxn>
                  <a:cxn ang="0">
                    <a:pos x="T6" y="T7"/>
                  </a:cxn>
                  <a:cxn ang="0">
                    <a:pos x="T8" y="T9"/>
                  </a:cxn>
                </a:cxnLst>
                <a:rect l="0" t="0" r="r" b="b"/>
                <a:pathLst>
                  <a:path w="4" h="4">
                    <a:moveTo>
                      <a:pt x="0" y="3"/>
                    </a:moveTo>
                    <a:cubicBezTo>
                      <a:pt x="0" y="3"/>
                      <a:pt x="1" y="4"/>
                      <a:pt x="1" y="4"/>
                    </a:cubicBezTo>
                    <a:cubicBezTo>
                      <a:pt x="3" y="4"/>
                      <a:pt x="4" y="3"/>
                      <a:pt x="4" y="2"/>
                    </a:cubicBezTo>
                    <a:cubicBezTo>
                      <a:pt x="4" y="1"/>
                      <a:pt x="3" y="0"/>
                      <a:pt x="2" y="0"/>
                    </a:cubicBezTo>
                    <a:cubicBezTo>
                      <a:pt x="0" y="1"/>
                      <a:pt x="0"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0" name="Freeform 469">
                <a:extLst>
                  <a:ext uri="{FF2B5EF4-FFF2-40B4-BE49-F238E27FC236}">
                    <a16:creationId xmlns:a16="http://schemas.microsoft.com/office/drawing/2014/main" id="{9B0A914F-EFB9-412D-BBEE-2DAF8E3760FA}"/>
                  </a:ext>
                </a:extLst>
              </p:cNvPr>
              <p:cNvSpPr>
                <a:spLocks/>
              </p:cNvSpPr>
              <p:nvPr/>
            </p:nvSpPr>
            <p:spPr bwMode="auto">
              <a:xfrm>
                <a:off x="3211" y="3338"/>
                <a:ext cx="2" cy="2"/>
              </a:xfrm>
              <a:custGeom>
                <a:avLst/>
                <a:gdLst>
                  <a:gd name="T0" fmla="*/ 2 w 5"/>
                  <a:gd name="T1" fmla="*/ 4 h 4"/>
                  <a:gd name="T2" fmla="*/ 3 w 5"/>
                  <a:gd name="T3" fmla="*/ 4 h 4"/>
                  <a:gd name="T4" fmla="*/ 5 w 5"/>
                  <a:gd name="T5" fmla="*/ 2 h 4"/>
                  <a:gd name="T6" fmla="*/ 4 w 5"/>
                  <a:gd name="T7" fmla="*/ 0 h 4"/>
                  <a:gd name="T8" fmla="*/ 1 w 5"/>
                  <a:gd name="T9" fmla="*/ 2 h 4"/>
                  <a:gd name="T10" fmla="*/ 2 w 5"/>
                  <a:gd name="T11" fmla="*/ 4 h 4"/>
                </a:gdLst>
                <a:ahLst/>
                <a:cxnLst>
                  <a:cxn ang="0">
                    <a:pos x="T0" y="T1"/>
                  </a:cxn>
                  <a:cxn ang="0">
                    <a:pos x="T2" y="T3"/>
                  </a:cxn>
                  <a:cxn ang="0">
                    <a:pos x="T4" y="T5"/>
                  </a:cxn>
                  <a:cxn ang="0">
                    <a:pos x="T6" y="T7"/>
                  </a:cxn>
                  <a:cxn ang="0">
                    <a:pos x="T8" y="T9"/>
                  </a:cxn>
                  <a:cxn ang="0">
                    <a:pos x="T10" y="T11"/>
                  </a:cxn>
                </a:cxnLst>
                <a:rect l="0" t="0" r="r" b="b"/>
                <a:pathLst>
                  <a:path w="5" h="4">
                    <a:moveTo>
                      <a:pt x="2" y="4"/>
                    </a:moveTo>
                    <a:cubicBezTo>
                      <a:pt x="2" y="4"/>
                      <a:pt x="3" y="4"/>
                      <a:pt x="3" y="4"/>
                    </a:cubicBezTo>
                    <a:cubicBezTo>
                      <a:pt x="4" y="3"/>
                      <a:pt x="4" y="3"/>
                      <a:pt x="5" y="2"/>
                    </a:cubicBezTo>
                    <a:cubicBezTo>
                      <a:pt x="5" y="1"/>
                      <a:pt x="4" y="0"/>
                      <a:pt x="4" y="0"/>
                    </a:cubicBezTo>
                    <a:cubicBezTo>
                      <a:pt x="3" y="0"/>
                      <a:pt x="2" y="1"/>
                      <a:pt x="1" y="2"/>
                    </a:cubicBezTo>
                    <a:cubicBezTo>
                      <a:pt x="0" y="3"/>
                      <a:pt x="0"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1" name="Freeform 470">
                <a:extLst>
                  <a:ext uri="{FF2B5EF4-FFF2-40B4-BE49-F238E27FC236}">
                    <a16:creationId xmlns:a16="http://schemas.microsoft.com/office/drawing/2014/main" id="{BDA7E0A4-F2BF-400D-AD5F-0658CE9A4F66}"/>
                  </a:ext>
                </a:extLst>
              </p:cNvPr>
              <p:cNvSpPr>
                <a:spLocks/>
              </p:cNvSpPr>
              <p:nvPr/>
            </p:nvSpPr>
            <p:spPr bwMode="auto">
              <a:xfrm>
                <a:off x="4184" y="3338"/>
                <a:ext cx="2" cy="2"/>
              </a:xfrm>
              <a:custGeom>
                <a:avLst/>
                <a:gdLst>
                  <a:gd name="T0" fmla="*/ 4 w 4"/>
                  <a:gd name="T1" fmla="*/ 1 h 4"/>
                  <a:gd name="T2" fmla="*/ 3 w 4"/>
                  <a:gd name="T3" fmla="*/ 0 h 4"/>
                  <a:gd name="T4" fmla="*/ 0 w 4"/>
                  <a:gd name="T5" fmla="*/ 3 h 4"/>
                  <a:gd name="T6" fmla="*/ 1 w 4"/>
                  <a:gd name="T7" fmla="*/ 4 h 4"/>
                  <a:gd name="T8" fmla="*/ 3 w 4"/>
                  <a:gd name="T9" fmla="*/ 4 h 4"/>
                  <a:gd name="T10" fmla="*/ 4 w 4"/>
                  <a:gd name="T11" fmla="*/ 1 h 4"/>
                </a:gdLst>
                <a:ahLst/>
                <a:cxnLst>
                  <a:cxn ang="0">
                    <a:pos x="T0" y="T1"/>
                  </a:cxn>
                  <a:cxn ang="0">
                    <a:pos x="T2" y="T3"/>
                  </a:cxn>
                  <a:cxn ang="0">
                    <a:pos x="T4" y="T5"/>
                  </a:cxn>
                  <a:cxn ang="0">
                    <a:pos x="T6" y="T7"/>
                  </a:cxn>
                  <a:cxn ang="0">
                    <a:pos x="T8" y="T9"/>
                  </a:cxn>
                  <a:cxn ang="0">
                    <a:pos x="T10" y="T11"/>
                  </a:cxn>
                </a:cxnLst>
                <a:rect l="0" t="0" r="r" b="b"/>
                <a:pathLst>
                  <a:path w="4" h="4">
                    <a:moveTo>
                      <a:pt x="4" y="1"/>
                    </a:moveTo>
                    <a:cubicBezTo>
                      <a:pt x="4" y="1"/>
                      <a:pt x="3" y="0"/>
                      <a:pt x="3" y="0"/>
                    </a:cubicBezTo>
                    <a:cubicBezTo>
                      <a:pt x="1" y="0"/>
                      <a:pt x="0" y="1"/>
                      <a:pt x="0" y="3"/>
                    </a:cubicBezTo>
                    <a:cubicBezTo>
                      <a:pt x="0" y="3"/>
                      <a:pt x="1" y="4"/>
                      <a:pt x="1" y="4"/>
                    </a:cubicBezTo>
                    <a:cubicBezTo>
                      <a:pt x="2" y="4"/>
                      <a:pt x="2" y="4"/>
                      <a:pt x="3" y="4"/>
                    </a:cubicBezTo>
                    <a:cubicBezTo>
                      <a:pt x="3"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2" name="Freeform 471">
                <a:extLst>
                  <a:ext uri="{FF2B5EF4-FFF2-40B4-BE49-F238E27FC236}">
                    <a16:creationId xmlns:a16="http://schemas.microsoft.com/office/drawing/2014/main" id="{F58F166C-DFF4-4089-97BA-7E7B5ACBC018}"/>
                  </a:ext>
                </a:extLst>
              </p:cNvPr>
              <p:cNvSpPr>
                <a:spLocks/>
              </p:cNvSpPr>
              <p:nvPr/>
            </p:nvSpPr>
            <p:spPr bwMode="auto">
              <a:xfrm>
                <a:off x="2794" y="3365"/>
                <a:ext cx="1" cy="2"/>
              </a:xfrm>
              <a:custGeom>
                <a:avLst/>
                <a:gdLst>
                  <a:gd name="T0" fmla="*/ 3 w 3"/>
                  <a:gd name="T1" fmla="*/ 2 h 4"/>
                  <a:gd name="T2" fmla="*/ 1 w 3"/>
                  <a:gd name="T3" fmla="*/ 0 h 4"/>
                  <a:gd name="T4" fmla="*/ 0 w 3"/>
                  <a:gd name="T5" fmla="*/ 2 h 4"/>
                  <a:gd name="T6" fmla="*/ 1 w 3"/>
                  <a:gd name="T7" fmla="*/ 3 h 4"/>
                  <a:gd name="T8" fmla="*/ 3 w 3"/>
                  <a:gd name="T9" fmla="*/ 2 h 4"/>
                </a:gdLst>
                <a:ahLst/>
                <a:cxnLst>
                  <a:cxn ang="0">
                    <a:pos x="T0" y="T1"/>
                  </a:cxn>
                  <a:cxn ang="0">
                    <a:pos x="T2" y="T3"/>
                  </a:cxn>
                  <a:cxn ang="0">
                    <a:pos x="T4" y="T5"/>
                  </a:cxn>
                  <a:cxn ang="0">
                    <a:pos x="T6" y="T7"/>
                  </a:cxn>
                  <a:cxn ang="0">
                    <a:pos x="T8" y="T9"/>
                  </a:cxn>
                </a:cxnLst>
                <a:rect l="0" t="0" r="r" b="b"/>
                <a:pathLst>
                  <a:path w="3" h="4">
                    <a:moveTo>
                      <a:pt x="3" y="2"/>
                    </a:moveTo>
                    <a:cubicBezTo>
                      <a:pt x="2" y="1"/>
                      <a:pt x="2" y="1"/>
                      <a:pt x="1" y="0"/>
                    </a:cubicBezTo>
                    <a:cubicBezTo>
                      <a:pt x="1" y="1"/>
                      <a:pt x="0" y="2"/>
                      <a:pt x="0" y="2"/>
                    </a:cubicBezTo>
                    <a:cubicBezTo>
                      <a:pt x="0" y="3"/>
                      <a:pt x="1" y="3"/>
                      <a:pt x="1" y="3"/>
                    </a:cubicBezTo>
                    <a:cubicBezTo>
                      <a:pt x="2" y="4"/>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3" name="Freeform 472">
                <a:extLst>
                  <a:ext uri="{FF2B5EF4-FFF2-40B4-BE49-F238E27FC236}">
                    <a16:creationId xmlns:a16="http://schemas.microsoft.com/office/drawing/2014/main" id="{1364E2D5-3A74-405C-BD52-7A2A7D303F2F}"/>
                  </a:ext>
                </a:extLst>
              </p:cNvPr>
              <p:cNvSpPr>
                <a:spLocks/>
              </p:cNvSpPr>
              <p:nvPr/>
            </p:nvSpPr>
            <p:spPr bwMode="auto">
              <a:xfrm>
                <a:off x="2778" y="3367"/>
                <a:ext cx="2" cy="3"/>
              </a:xfrm>
              <a:custGeom>
                <a:avLst/>
                <a:gdLst>
                  <a:gd name="T0" fmla="*/ 2 w 4"/>
                  <a:gd name="T1" fmla="*/ 4 h 5"/>
                  <a:gd name="T2" fmla="*/ 4 w 4"/>
                  <a:gd name="T3" fmla="*/ 2 h 5"/>
                  <a:gd name="T4" fmla="*/ 2 w 4"/>
                  <a:gd name="T5" fmla="*/ 0 h 5"/>
                  <a:gd name="T6" fmla="*/ 0 w 4"/>
                  <a:gd name="T7" fmla="*/ 2 h 5"/>
                  <a:gd name="T8" fmla="*/ 2 w 4"/>
                  <a:gd name="T9" fmla="*/ 4 h 5"/>
                </a:gdLst>
                <a:ahLst/>
                <a:cxnLst>
                  <a:cxn ang="0">
                    <a:pos x="T0" y="T1"/>
                  </a:cxn>
                  <a:cxn ang="0">
                    <a:pos x="T2" y="T3"/>
                  </a:cxn>
                  <a:cxn ang="0">
                    <a:pos x="T4" y="T5"/>
                  </a:cxn>
                  <a:cxn ang="0">
                    <a:pos x="T6" y="T7"/>
                  </a:cxn>
                  <a:cxn ang="0">
                    <a:pos x="T8" y="T9"/>
                  </a:cxn>
                </a:cxnLst>
                <a:rect l="0" t="0" r="r" b="b"/>
                <a:pathLst>
                  <a:path w="4" h="5">
                    <a:moveTo>
                      <a:pt x="2" y="4"/>
                    </a:moveTo>
                    <a:cubicBezTo>
                      <a:pt x="3" y="4"/>
                      <a:pt x="3" y="3"/>
                      <a:pt x="4" y="2"/>
                    </a:cubicBezTo>
                    <a:cubicBezTo>
                      <a:pt x="3" y="1"/>
                      <a:pt x="3" y="0"/>
                      <a:pt x="2" y="0"/>
                    </a:cubicBezTo>
                    <a:cubicBezTo>
                      <a:pt x="1" y="0"/>
                      <a:pt x="0" y="1"/>
                      <a:pt x="0" y="2"/>
                    </a:cubicBezTo>
                    <a:cubicBezTo>
                      <a:pt x="0" y="3"/>
                      <a:pt x="1" y="5"/>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4" name="Freeform 473">
                <a:extLst>
                  <a:ext uri="{FF2B5EF4-FFF2-40B4-BE49-F238E27FC236}">
                    <a16:creationId xmlns:a16="http://schemas.microsoft.com/office/drawing/2014/main" id="{17108DDC-E948-441E-9774-9320322825A2}"/>
                  </a:ext>
                </a:extLst>
              </p:cNvPr>
              <p:cNvSpPr>
                <a:spLocks/>
              </p:cNvSpPr>
              <p:nvPr/>
            </p:nvSpPr>
            <p:spPr bwMode="auto">
              <a:xfrm>
                <a:off x="2802" y="3377"/>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5" name="Freeform 474">
                <a:extLst>
                  <a:ext uri="{FF2B5EF4-FFF2-40B4-BE49-F238E27FC236}">
                    <a16:creationId xmlns:a16="http://schemas.microsoft.com/office/drawing/2014/main" id="{B8688D8E-C5E0-4252-8982-DF8224B916F2}"/>
                  </a:ext>
                </a:extLst>
              </p:cNvPr>
              <p:cNvSpPr>
                <a:spLocks/>
              </p:cNvSpPr>
              <p:nvPr/>
            </p:nvSpPr>
            <p:spPr bwMode="auto">
              <a:xfrm>
                <a:off x="2802" y="3377"/>
                <a:ext cx="2" cy="3"/>
              </a:xfrm>
              <a:custGeom>
                <a:avLst/>
                <a:gdLst>
                  <a:gd name="T0" fmla="*/ 3 w 4"/>
                  <a:gd name="T1" fmla="*/ 4 h 5"/>
                  <a:gd name="T2" fmla="*/ 4 w 4"/>
                  <a:gd name="T3" fmla="*/ 3 h 5"/>
                  <a:gd name="T4" fmla="*/ 2 w 4"/>
                  <a:gd name="T5" fmla="*/ 1 h 5"/>
                  <a:gd name="T6" fmla="*/ 0 w 4"/>
                  <a:gd name="T7" fmla="*/ 1 h 5"/>
                  <a:gd name="T8" fmla="*/ 0 w 4"/>
                  <a:gd name="T9" fmla="*/ 3 h 5"/>
                  <a:gd name="T10" fmla="*/ 3 w 4"/>
                  <a:gd name="T11" fmla="*/ 4 h 5"/>
                </a:gdLst>
                <a:ahLst/>
                <a:cxnLst>
                  <a:cxn ang="0">
                    <a:pos x="T0" y="T1"/>
                  </a:cxn>
                  <a:cxn ang="0">
                    <a:pos x="T2" y="T3"/>
                  </a:cxn>
                  <a:cxn ang="0">
                    <a:pos x="T4" y="T5"/>
                  </a:cxn>
                  <a:cxn ang="0">
                    <a:pos x="T6" y="T7"/>
                  </a:cxn>
                  <a:cxn ang="0">
                    <a:pos x="T8" y="T9"/>
                  </a:cxn>
                  <a:cxn ang="0">
                    <a:pos x="T10" y="T11"/>
                  </a:cxn>
                </a:cxnLst>
                <a:rect l="0" t="0" r="r" b="b"/>
                <a:pathLst>
                  <a:path w="4" h="5">
                    <a:moveTo>
                      <a:pt x="3" y="4"/>
                    </a:moveTo>
                    <a:cubicBezTo>
                      <a:pt x="3" y="3"/>
                      <a:pt x="4" y="3"/>
                      <a:pt x="4" y="3"/>
                    </a:cubicBezTo>
                    <a:cubicBezTo>
                      <a:pt x="4" y="1"/>
                      <a:pt x="4" y="1"/>
                      <a:pt x="2" y="1"/>
                    </a:cubicBezTo>
                    <a:cubicBezTo>
                      <a:pt x="2" y="0"/>
                      <a:pt x="1" y="1"/>
                      <a:pt x="0" y="1"/>
                    </a:cubicBezTo>
                    <a:cubicBezTo>
                      <a:pt x="0" y="2"/>
                      <a:pt x="0" y="2"/>
                      <a:pt x="0" y="3"/>
                    </a:cubicBezTo>
                    <a:cubicBezTo>
                      <a:pt x="1" y="4"/>
                      <a:pt x="2" y="5"/>
                      <a:pt x="3"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6" name="Freeform 475">
                <a:extLst>
                  <a:ext uri="{FF2B5EF4-FFF2-40B4-BE49-F238E27FC236}">
                    <a16:creationId xmlns:a16="http://schemas.microsoft.com/office/drawing/2014/main" id="{ADD94827-5392-45D1-B292-9FDF179E1065}"/>
                  </a:ext>
                </a:extLst>
              </p:cNvPr>
              <p:cNvSpPr>
                <a:spLocks/>
              </p:cNvSpPr>
              <p:nvPr/>
            </p:nvSpPr>
            <p:spPr bwMode="auto">
              <a:xfrm>
                <a:off x="3019" y="2907"/>
                <a:ext cx="2" cy="2"/>
              </a:xfrm>
              <a:custGeom>
                <a:avLst/>
                <a:gdLst>
                  <a:gd name="T0" fmla="*/ 4 w 4"/>
                  <a:gd name="T1" fmla="*/ 3 h 5"/>
                  <a:gd name="T2" fmla="*/ 3 w 4"/>
                  <a:gd name="T3" fmla="*/ 0 h 5"/>
                  <a:gd name="T4" fmla="*/ 1 w 4"/>
                  <a:gd name="T5" fmla="*/ 2 h 5"/>
                  <a:gd name="T6" fmla="*/ 1 w 4"/>
                  <a:gd name="T7" fmla="*/ 4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2"/>
                      <a:pt x="3" y="1"/>
                      <a:pt x="3" y="0"/>
                    </a:cubicBezTo>
                    <a:cubicBezTo>
                      <a:pt x="2" y="1"/>
                      <a:pt x="1" y="1"/>
                      <a:pt x="1" y="2"/>
                    </a:cubicBezTo>
                    <a:cubicBezTo>
                      <a:pt x="0" y="3"/>
                      <a:pt x="0" y="4"/>
                      <a:pt x="1" y="4"/>
                    </a:cubicBezTo>
                    <a:cubicBezTo>
                      <a:pt x="2"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7" name="Freeform 476">
                <a:extLst>
                  <a:ext uri="{FF2B5EF4-FFF2-40B4-BE49-F238E27FC236}">
                    <a16:creationId xmlns:a16="http://schemas.microsoft.com/office/drawing/2014/main" id="{BF799CD4-74B3-4945-9307-CFE14860BCA5}"/>
                  </a:ext>
                </a:extLst>
              </p:cNvPr>
              <p:cNvSpPr>
                <a:spLocks/>
              </p:cNvSpPr>
              <p:nvPr/>
            </p:nvSpPr>
            <p:spPr bwMode="auto">
              <a:xfrm>
                <a:off x="2740" y="3384"/>
                <a:ext cx="3" cy="2"/>
              </a:xfrm>
              <a:custGeom>
                <a:avLst/>
                <a:gdLst>
                  <a:gd name="T0" fmla="*/ 1 w 5"/>
                  <a:gd name="T1" fmla="*/ 2 h 5"/>
                  <a:gd name="T2" fmla="*/ 2 w 5"/>
                  <a:gd name="T3" fmla="*/ 5 h 5"/>
                  <a:gd name="T4" fmla="*/ 5 w 5"/>
                  <a:gd name="T5" fmla="*/ 3 h 5"/>
                  <a:gd name="T6" fmla="*/ 4 w 5"/>
                  <a:gd name="T7" fmla="*/ 1 h 5"/>
                  <a:gd name="T8" fmla="*/ 1 w 5"/>
                  <a:gd name="T9" fmla="*/ 2 h 5"/>
                </a:gdLst>
                <a:ahLst/>
                <a:cxnLst>
                  <a:cxn ang="0">
                    <a:pos x="T0" y="T1"/>
                  </a:cxn>
                  <a:cxn ang="0">
                    <a:pos x="T2" y="T3"/>
                  </a:cxn>
                  <a:cxn ang="0">
                    <a:pos x="T4" y="T5"/>
                  </a:cxn>
                  <a:cxn ang="0">
                    <a:pos x="T6" y="T7"/>
                  </a:cxn>
                  <a:cxn ang="0">
                    <a:pos x="T8" y="T9"/>
                  </a:cxn>
                </a:cxnLst>
                <a:rect l="0" t="0" r="r" b="b"/>
                <a:pathLst>
                  <a:path w="5" h="5">
                    <a:moveTo>
                      <a:pt x="1" y="2"/>
                    </a:moveTo>
                    <a:cubicBezTo>
                      <a:pt x="0" y="3"/>
                      <a:pt x="1" y="4"/>
                      <a:pt x="2" y="5"/>
                    </a:cubicBezTo>
                    <a:cubicBezTo>
                      <a:pt x="3" y="5"/>
                      <a:pt x="4" y="5"/>
                      <a:pt x="5" y="3"/>
                    </a:cubicBezTo>
                    <a:cubicBezTo>
                      <a:pt x="4" y="2"/>
                      <a:pt x="4" y="1"/>
                      <a:pt x="4" y="1"/>
                    </a:cubicBezTo>
                    <a:cubicBezTo>
                      <a:pt x="3" y="0"/>
                      <a:pt x="1"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8" name="Freeform 477">
                <a:extLst>
                  <a:ext uri="{FF2B5EF4-FFF2-40B4-BE49-F238E27FC236}">
                    <a16:creationId xmlns:a16="http://schemas.microsoft.com/office/drawing/2014/main" id="{2C47258F-7316-47ED-9794-ACD7E3CC5FAC}"/>
                  </a:ext>
                </a:extLst>
              </p:cNvPr>
              <p:cNvSpPr>
                <a:spLocks/>
              </p:cNvSpPr>
              <p:nvPr/>
            </p:nvSpPr>
            <p:spPr bwMode="auto">
              <a:xfrm>
                <a:off x="2899" y="3447"/>
                <a:ext cx="2" cy="2"/>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2"/>
                      <a:pt x="3"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9" name="Freeform 478">
                <a:extLst>
                  <a:ext uri="{FF2B5EF4-FFF2-40B4-BE49-F238E27FC236}">
                    <a16:creationId xmlns:a16="http://schemas.microsoft.com/office/drawing/2014/main" id="{D3DAD879-9B2F-40DF-8CEE-11341F8A15BB}"/>
                  </a:ext>
                </a:extLst>
              </p:cNvPr>
              <p:cNvSpPr>
                <a:spLocks/>
              </p:cNvSpPr>
              <p:nvPr/>
            </p:nvSpPr>
            <p:spPr bwMode="auto">
              <a:xfrm>
                <a:off x="2879" y="2911"/>
                <a:ext cx="2" cy="1"/>
              </a:xfrm>
              <a:custGeom>
                <a:avLst/>
                <a:gdLst>
                  <a:gd name="T0" fmla="*/ 4 w 4"/>
                  <a:gd name="T1" fmla="*/ 1 h 3"/>
                  <a:gd name="T2" fmla="*/ 1 w 4"/>
                  <a:gd name="T3" fmla="*/ 1 h 3"/>
                  <a:gd name="T4" fmla="*/ 0 w 4"/>
                  <a:gd name="T5" fmla="*/ 2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0"/>
                      <a:pt x="2" y="0"/>
                      <a:pt x="1" y="1"/>
                    </a:cubicBezTo>
                    <a:cubicBezTo>
                      <a:pt x="1" y="1"/>
                      <a:pt x="1" y="2"/>
                      <a:pt x="0" y="2"/>
                    </a:cubicBezTo>
                    <a:cubicBezTo>
                      <a:pt x="1" y="3"/>
                      <a:pt x="2" y="3"/>
                      <a:pt x="2" y="3"/>
                    </a:cubicBezTo>
                    <a:cubicBezTo>
                      <a:pt x="4"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0" name="Freeform 479">
                <a:extLst>
                  <a:ext uri="{FF2B5EF4-FFF2-40B4-BE49-F238E27FC236}">
                    <a16:creationId xmlns:a16="http://schemas.microsoft.com/office/drawing/2014/main" id="{0C887104-E725-49F2-B6C7-E5487A8ED699}"/>
                  </a:ext>
                </a:extLst>
              </p:cNvPr>
              <p:cNvSpPr>
                <a:spLocks/>
              </p:cNvSpPr>
              <p:nvPr/>
            </p:nvSpPr>
            <p:spPr bwMode="auto">
              <a:xfrm>
                <a:off x="4156" y="3451"/>
                <a:ext cx="2" cy="2"/>
              </a:xfrm>
              <a:custGeom>
                <a:avLst/>
                <a:gdLst>
                  <a:gd name="T0" fmla="*/ 3 w 3"/>
                  <a:gd name="T1" fmla="*/ 2 h 3"/>
                  <a:gd name="T2" fmla="*/ 2 w 3"/>
                  <a:gd name="T3" fmla="*/ 0 h 3"/>
                  <a:gd name="T4" fmla="*/ 0 w 3"/>
                  <a:gd name="T5" fmla="*/ 2 h 3"/>
                  <a:gd name="T6" fmla="*/ 2 w 3"/>
                  <a:gd name="T7" fmla="*/ 3 h 3"/>
                  <a:gd name="T8" fmla="*/ 3 w 3"/>
                  <a:gd name="T9" fmla="*/ 2 h 3"/>
                </a:gdLst>
                <a:ahLst/>
                <a:cxnLst>
                  <a:cxn ang="0">
                    <a:pos x="T0" y="T1"/>
                  </a:cxn>
                  <a:cxn ang="0">
                    <a:pos x="T2" y="T3"/>
                  </a:cxn>
                  <a:cxn ang="0">
                    <a:pos x="T4" y="T5"/>
                  </a:cxn>
                  <a:cxn ang="0">
                    <a:pos x="T6" y="T7"/>
                  </a:cxn>
                  <a:cxn ang="0">
                    <a:pos x="T8" y="T9"/>
                  </a:cxn>
                </a:cxnLst>
                <a:rect l="0" t="0" r="r" b="b"/>
                <a:pathLst>
                  <a:path w="3" h="3">
                    <a:moveTo>
                      <a:pt x="3" y="2"/>
                    </a:moveTo>
                    <a:cubicBezTo>
                      <a:pt x="3" y="1"/>
                      <a:pt x="2" y="1"/>
                      <a:pt x="2" y="0"/>
                    </a:cubicBezTo>
                    <a:cubicBezTo>
                      <a:pt x="1" y="1"/>
                      <a:pt x="1" y="1"/>
                      <a:pt x="0" y="2"/>
                    </a:cubicBezTo>
                    <a:cubicBezTo>
                      <a:pt x="1" y="2"/>
                      <a:pt x="1" y="3"/>
                      <a:pt x="2" y="3"/>
                    </a:cubicBezTo>
                    <a:cubicBezTo>
                      <a:pt x="2" y="3"/>
                      <a:pt x="3"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1" name="Freeform 480">
                <a:extLst>
                  <a:ext uri="{FF2B5EF4-FFF2-40B4-BE49-F238E27FC236}">
                    <a16:creationId xmlns:a16="http://schemas.microsoft.com/office/drawing/2014/main" id="{A3DD574C-3617-4CAD-9013-7B68B0EC6B13}"/>
                  </a:ext>
                </a:extLst>
              </p:cNvPr>
              <p:cNvSpPr>
                <a:spLocks/>
              </p:cNvSpPr>
              <p:nvPr/>
            </p:nvSpPr>
            <p:spPr bwMode="auto">
              <a:xfrm>
                <a:off x="3951" y="3456"/>
                <a:ext cx="1" cy="3"/>
              </a:xfrm>
              <a:custGeom>
                <a:avLst/>
                <a:gdLst>
                  <a:gd name="T0" fmla="*/ 1 w 3"/>
                  <a:gd name="T1" fmla="*/ 1 h 5"/>
                  <a:gd name="T2" fmla="*/ 2 w 3"/>
                  <a:gd name="T3" fmla="*/ 4 h 5"/>
                  <a:gd name="T4" fmla="*/ 3 w 3"/>
                  <a:gd name="T5" fmla="*/ 3 h 5"/>
                  <a:gd name="T6" fmla="*/ 2 w 3"/>
                  <a:gd name="T7" fmla="*/ 1 h 5"/>
                  <a:gd name="T8" fmla="*/ 1 w 3"/>
                  <a:gd name="T9" fmla="*/ 1 h 5"/>
                </a:gdLst>
                <a:ahLst/>
                <a:cxnLst>
                  <a:cxn ang="0">
                    <a:pos x="T0" y="T1"/>
                  </a:cxn>
                  <a:cxn ang="0">
                    <a:pos x="T2" y="T3"/>
                  </a:cxn>
                  <a:cxn ang="0">
                    <a:pos x="T4" y="T5"/>
                  </a:cxn>
                  <a:cxn ang="0">
                    <a:pos x="T6" y="T7"/>
                  </a:cxn>
                  <a:cxn ang="0">
                    <a:pos x="T8" y="T9"/>
                  </a:cxn>
                </a:cxnLst>
                <a:rect l="0" t="0" r="r" b="b"/>
                <a:pathLst>
                  <a:path w="3" h="5">
                    <a:moveTo>
                      <a:pt x="1" y="1"/>
                    </a:moveTo>
                    <a:cubicBezTo>
                      <a:pt x="0" y="2"/>
                      <a:pt x="1" y="5"/>
                      <a:pt x="2" y="4"/>
                    </a:cubicBezTo>
                    <a:cubicBezTo>
                      <a:pt x="2" y="4"/>
                      <a:pt x="3" y="4"/>
                      <a:pt x="3" y="3"/>
                    </a:cubicBezTo>
                    <a:cubicBezTo>
                      <a:pt x="3" y="2"/>
                      <a:pt x="3" y="1"/>
                      <a:pt x="2" y="1"/>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2" name="Freeform 481">
                <a:extLst>
                  <a:ext uri="{FF2B5EF4-FFF2-40B4-BE49-F238E27FC236}">
                    <a16:creationId xmlns:a16="http://schemas.microsoft.com/office/drawing/2014/main" id="{D81A20E8-1339-4077-855F-891ABDC6938D}"/>
                  </a:ext>
                </a:extLst>
              </p:cNvPr>
              <p:cNvSpPr>
                <a:spLocks/>
              </p:cNvSpPr>
              <p:nvPr/>
            </p:nvSpPr>
            <p:spPr bwMode="auto">
              <a:xfrm>
                <a:off x="4157" y="3494"/>
                <a:ext cx="3" cy="2"/>
              </a:xfrm>
              <a:custGeom>
                <a:avLst/>
                <a:gdLst>
                  <a:gd name="T0" fmla="*/ 5 w 5"/>
                  <a:gd name="T1" fmla="*/ 1 h 4"/>
                  <a:gd name="T2" fmla="*/ 2 w 5"/>
                  <a:gd name="T3" fmla="*/ 0 h 4"/>
                  <a:gd name="T4" fmla="*/ 1 w 5"/>
                  <a:gd name="T5" fmla="*/ 3 h 4"/>
                  <a:gd name="T6" fmla="*/ 4 w 5"/>
                  <a:gd name="T7" fmla="*/ 4 h 4"/>
                  <a:gd name="T8" fmla="*/ 5 w 5"/>
                  <a:gd name="T9" fmla="*/ 1 h 4"/>
                </a:gdLst>
                <a:ahLst/>
                <a:cxnLst>
                  <a:cxn ang="0">
                    <a:pos x="T0" y="T1"/>
                  </a:cxn>
                  <a:cxn ang="0">
                    <a:pos x="T2" y="T3"/>
                  </a:cxn>
                  <a:cxn ang="0">
                    <a:pos x="T4" y="T5"/>
                  </a:cxn>
                  <a:cxn ang="0">
                    <a:pos x="T6" y="T7"/>
                  </a:cxn>
                  <a:cxn ang="0">
                    <a:pos x="T8" y="T9"/>
                  </a:cxn>
                </a:cxnLst>
                <a:rect l="0" t="0" r="r" b="b"/>
                <a:pathLst>
                  <a:path w="5" h="4">
                    <a:moveTo>
                      <a:pt x="5" y="1"/>
                    </a:moveTo>
                    <a:cubicBezTo>
                      <a:pt x="4" y="0"/>
                      <a:pt x="3" y="0"/>
                      <a:pt x="2" y="0"/>
                    </a:cubicBezTo>
                    <a:cubicBezTo>
                      <a:pt x="1" y="1"/>
                      <a:pt x="0" y="2"/>
                      <a:pt x="1" y="3"/>
                    </a:cubicBezTo>
                    <a:cubicBezTo>
                      <a:pt x="2" y="3"/>
                      <a:pt x="3" y="4"/>
                      <a:pt x="4" y="4"/>
                    </a:cubicBezTo>
                    <a:cubicBezTo>
                      <a:pt x="4" y="3"/>
                      <a:pt x="5"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3" name="Freeform 482">
                <a:extLst>
                  <a:ext uri="{FF2B5EF4-FFF2-40B4-BE49-F238E27FC236}">
                    <a16:creationId xmlns:a16="http://schemas.microsoft.com/office/drawing/2014/main" id="{158310E3-6ED9-4CC4-8834-0F835C7CA51B}"/>
                  </a:ext>
                </a:extLst>
              </p:cNvPr>
              <p:cNvSpPr>
                <a:spLocks/>
              </p:cNvSpPr>
              <p:nvPr/>
            </p:nvSpPr>
            <p:spPr bwMode="auto">
              <a:xfrm>
                <a:off x="4214" y="3556"/>
                <a:ext cx="3" cy="2"/>
              </a:xfrm>
              <a:custGeom>
                <a:avLst/>
                <a:gdLst>
                  <a:gd name="T0" fmla="*/ 3 w 5"/>
                  <a:gd name="T1" fmla="*/ 0 h 4"/>
                  <a:gd name="T2" fmla="*/ 1 w 5"/>
                  <a:gd name="T3" fmla="*/ 2 h 4"/>
                  <a:gd name="T4" fmla="*/ 2 w 5"/>
                  <a:gd name="T5" fmla="*/ 4 h 4"/>
                  <a:gd name="T6" fmla="*/ 5 w 5"/>
                  <a:gd name="T7" fmla="*/ 2 h 4"/>
                  <a:gd name="T8" fmla="*/ 3 w 5"/>
                  <a:gd name="T9" fmla="*/ 0 h 4"/>
                </a:gdLst>
                <a:ahLst/>
                <a:cxnLst>
                  <a:cxn ang="0">
                    <a:pos x="T0" y="T1"/>
                  </a:cxn>
                  <a:cxn ang="0">
                    <a:pos x="T2" y="T3"/>
                  </a:cxn>
                  <a:cxn ang="0">
                    <a:pos x="T4" y="T5"/>
                  </a:cxn>
                  <a:cxn ang="0">
                    <a:pos x="T6" y="T7"/>
                  </a:cxn>
                  <a:cxn ang="0">
                    <a:pos x="T8" y="T9"/>
                  </a:cxn>
                </a:cxnLst>
                <a:rect l="0" t="0" r="r" b="b"/>
                <a:pathLst>
                  <a:path w="5" h="4">
                    <a:moveTo>
                      <a:pt x="3" y="0"/>
                    </a:moveTo>
                    <a:cubicBezTo>
                      <a:pt x="2" y="1"/>
                      <a:pt x="1" y="1"/>
                      <a:pt x="1" y="2"/>
                    </a:cubicBezTo>
                    <a:cubicBezTo>
                      <a:pt x="0" y="3"/>
                      <a:pt x="1" y="3"/>
                      <a:pt x="2" y="4"/>
                    </a:cubicBezTo>
                    <a:cubicBezTo>
                      <a:pt x="4" y="4"/>
                      <a:pt x="5" y="3"/>
                      <a:pt x="5" y="2"/>
                    </a:cubicBezTo>
                    <a:cubicBezTo>
                      <a:pt x="5" y="1"/>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4" name="Freeform 483">
                <a:extLst>
                  <a:ext uri="{FF2B5EF4-FFF2-40B4-BE49-F238E27FC236}">
                    <a16:creationId xmlns:a16="http://schemas.microsoft.com/office/drawing/2014/main" id="{F55A18D1-A1B5-44BE-8CC8-EBBDB58850F4}"/>
                  </a:ext>
                </a:extLst>
              </p:cNvPr>
              <p:cNvSpPr>
                <a:spLocks/>
              </p:cNvSpPr>
              <p:nvPr/>
            </p:nvSpPr>
            <p:spPr bwMode="auto">
              <a:xfrm>
                <a:off x="3220" y="2818"/>
                <a:ext cx="1" cy="1"/>
              </a:xfrm>
              <a:custGeom>
                <a:avLst/>
                <a:gdLst>
                  <a:gd name="T0" fmla="*/ 1 w 3"/>
                  <a:gd name="T1" fmla="*/ 3 h 3"/>
                  <a:gd name="T2" fmla="*/ 3 w 3"/>
                  <a:gd name="T3" fmla="*/ 1 h 3"/>
                  <a:gd name="T4" fmla="*/ 2 w 3"/>
                  <a:gd name="T5" fmla="*/ 0 h 3"/>
                  <a:gd name="T6" fmla="*/ 0 w 3"/>
                  <a:gd name="T7" fmla="*/ 2 h 3"/>
                  <a:gd name="T8" fmla="*/ 1 w 3"/>
                  <a:gd name="T9" fmla="*/ 3 h 3"/>
                </a:gdLst>
                <a:ahLst/>
                <a:cxnLst>
                  <a:cxn ang="0">
                    <a:pos x="T0" y="T1"/>
                  </a:cxn>
                  <a:cxn ang="0">
                    <a:pos x="T2" y="T3"/>
                  </a:cxn>
                  <a:cxn ang="0">
                    <a:pos x="T4" y="T5"/>
                  </a:cxn>
                  <a:cxn ang="0">
                    <a:pos x="T6" y="T7"/>
                  </a:cxn>
                  <a:cxn ang="0">
                    <a:pos x="T8" y="T9"/>
                  </a:cxn>
                </a:cxnLst>
                <a:rect l="0" t="0" r="r" b="b"/>
                <a:pathLst>
                  <a:path w="3" h="3">
                    <a:moveTo>
                      <a:pt x="1" y="3"/>
                    </a:moveTo>
                    <a:cubicBezTo>
                      <a:pt x="2" y="2"/>
                      <a:pt x="2" y="2"/>
                      <a:pt x="3" y="1"/>
                    </a:cubicBezTo>
                    <a:cubicBezTo>
                      <a:pt x="3" y="1"/>
                      <a:pt x="2" y="0"/>
                      <a:pt x="2" y="0"/>
                    </a:cubicBezTo>
                    <a:cubicBezTo>
                      <a:pt x="2" y="1"/>
                      <a:pt x="1" y="1"/>
                      <a:pt x="0" y="2"/>
                    </a:cubicBezTo>
                    <a:cubicBezTo>
                      <a:pt x="0" y="2"/>
                      <a:pt x="1" y="2"/>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5" name="Freeform 484">
                <a:extLst>
                  <a:ext uri="{FF2B5EF4-FFF2-40B4-BE49-F238E27FC236}">
                    <a16:creationId xmlns:a16="http://schemas.microsoft.com/office/drawing/2014/main" id="{B6F16530-3378-48BE-A7F0-288966126E70}"/>
                  </a:ext>
                </a:extLst>
              </p:cNvPr>
              <p:cNvSpPr>
                <a:spLocks/>
              </p:cNvSpPr>
              <p:nvPr/>
            </p:nvSpPr>
            <p:spPr bwMode="auto">
              <a:xfrm>
                <a:off x="4175" y="3602"/>
                <a:ext cx="3" cy="2"/>
              </a:xfrm>
              <a:custGeom>
                <a:avLst/>
                <a:gdLst>
                  <a:gd name="T0" fmla="*/ 4 w 5"/>
                  <a:gd name="T1" fmla="*/ 1 h 4"/>
                  <a:gd name="T2" fmla="*/ 3 w 5"/>
                  <a:gd name="T3" fmla="*/ 0 h 4"/>
                  <a:gd name="T4" fmla="*/ 0 w 5"/>
                  <a:gd name="T5" fmla="*/ 2 h 4"/>
                  <a:gd name="T6" fmla="*/ 1 w 5"/>
                  <a:gd name="T7" fmla="*/ 4 h 4"/>
                  <a:gd name="T8" fmla="*/ 4 w 5"/>
                  <a:gd name="T9" fmla="*/ 1 h 4"/>
                </a:gdLst>
                <a:ahLst/>
                <a:cxnLst>
                  <a:cxn ang="0">
                    <a:pos x="T0" y="T1"/>
                  </a:cxn>
                  <a:cxn ang="0">
                    <a:pos x="T2" y="T3"/>
                  </a:cxn>
                  <a:cxn ang="0">
                    <a:pos x="T4" y="T5"/>
                  </a:cxn>
                  <a:cxn ang="0">
                    <a:pos x="T6" y="T7"/>
                  </a:cxn>
                  <a:cxn ang="0">
                    <a:pos x="T8" y="T9"/>
                  </a:cxn>
                </a:cxnLst>
                <a:rect l="0" t="0" r="r" b="b"/>
                <a:pathLst>
                  <a:path w="5" h="4">
                    <a:moveTo>
                      <a:pt x="4" y="1"/>
                    </a:moveTo>
                    <a:cubicBezTo>
                      <a:pt x="4" y="1"/>
                      <a:pt x="4" y="0"/>
                      <a:pt x="3" y="0"/>
                    </a:cubicBezTo>
                    <a:cubicBezTo>
                      <a:pt x="1" y="0"/>
                      <a:pt x="0" y="0"/>
                      <a:pt x="0" y="2"/>
                    </a:cubicBezTo>
                    <a:cubicBezTo>
                      <a:pt x="0" y="2"/>
                      <a:pt x="1" y="3"/>
                      <a:pt x="1" y="4"/>
                    </a:cubicBezTo>
                    <a:cubicBezTo>
                      <a:pt x="3"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6" name="Freeform 485">
                <a:extLst>
                  <a:ext uri="{FF2B5EF4-FFF2-40B4-BE49-F238E27FC236}">
                    <a16:creationId xmlns:a16="http://schemas.microsoft.com/office/drawing/2014/main" id="{472408AE-C38E-4CEA-945B-523AB8BDB043}"/>
                  </a:ext>
                </a:extLst>
              </p:cNvPr>
              <p:cNvSpPr>
                <a:spLocks/>
              </p:cNvSpPr>
              <p:nvPr/>
            </p:nvSpPr>
            <p:spPr bwMode="auto">
              <a:xfrm>
                <a:off x="4359" y="3614"/>
                <a:ext cx="2" cy="2"/>
              </a:xfrm>
              <a:custGeom>
                <a:avLst/>
                <a:gdLst>
                  <a:gd name="T0" fmla="*/ 4 w 4"/>
                  <a:gd name="T1" fmla="*/ 2 h 4"/>
                  <a:gd name="T2" fmla="*/ 3 w 4"/>
                  <a:gd name="T3" fmla="*/ 1 h 4"/>
                  <a:gd name="T4" fmla="*/ 0 w 4"/>
                  <a:gd name="T5" fmla="*/ 0 h 4"/>
                  <a:gd name="T6" fmla="*/ 2 w 4"/>
                  <a:gd name="T7" fmla="*/ 3 h 4"/>
                  <a:gd name="T8" fmla="*/ 4 w 4"/>
                  <a:gd name="T9" fmla="*/ 2 h 4"/>
                </a:gdLst>
                <a:ahLst/>
                <a:cxnLst>
                  <a:cxn ang="0">
                    <a:pos x="T0" y="T1"/>
                  </a:cxn>
                  <a:cxn ang="0">
                    <a:pos x="T2" y="T3"/>
                  </a:cxn>
                  <a:cxn ang="0">
                    <a:pos x="T4" y="T5"/>
                  </a:cxn>
                  <a:cxn ang="0">
                    <a:pos x="T6" y="T7"/>
                  </a:cxn>
                  <a:cxn ang="0">
                    <a:pos x="T8" y="T9"/>
                  </a:cxn>
                </a:cxnLst>
                <a:rect l="0" t="0" r="r" b="b"/>
                <a:pathLst>
                  <a:path w="4" h="4">
                    <a:moveTo>
                      <a:pt x="4" y="2"/>
                    </a:moveTo>
                    <a:cubicBezTo>
                      <a:pt x="4" y="1"/>
                      <a:pt x="4" y="1"/>
                      <a:pt x="3" y="1"/>
                    </a:cubicBezTo>
                    <a:cubicBezTo>
                      <a:pt x="2" y="0"/>
                      <a:pt x="1" y="0"/>
                      <a:pt x="0" y="0"/>
                    </a:cubicBezTo>
                    <a:cubicBezTo>
                      <a:pt x="1" y="1"/>
                      <a:pt x="1" y="2"/>
                      <a:pt x="2" y="3"/>
                    </a:cubicBezTo>
                    <a:cubicBezTo>
                      <a:pt x="3" y="4"/>
                      <a:pt x="4" y="3"/>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7" name="Freeform 486">
                <a:extLst>
                  <a:ext uri="{FF2B5EF4-FFF2-40B4-BE49-F238E27FC236}">
                    <a16:creationId xmlns:a16="http://schemas.microsoft.com/office/drawing/2014/main" id="{3ACDA001-4225-47D8-B440-1587018AF035}"/>
                  </a:ext>
                </a:extLst>
              </p:cNvPr>
              <p:cNvSpPr>
                <a:spLocks/>
              </p:cNvSpPr>
              <p:nvPr/>
            </p:nvSpPr>
            <p:spPr bwMode="auto">
              <a:xfrm>
                <a:off x="4359" y="3613"/>
                <a:ext cx="0" cy="1"/>
              </a:xfrm>
              <a:custGeom>
                <a:avLst/>
                <a:gdLst>
                  <a:gd name="T0" fmla="*/ 1 w 1"/>
                  <a:gd name="T1" fmla="*/ 1 h 1"/>
                  <a:gd name="T2" fmla="*/ 0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0" y="0"/>
                    </a:cubicBezTo>
                    <a:cubicBezTo>
                      <a:pt x="0"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8" name="Freeform 487">
                <a:extLst>
                  <a:ext uri="{FF2B5EF4-FFF2-40B4-BE49-F238E27FC236}">
                    <a16:creationId xmlns:a16="http://schemas.microsoft.com/office/drawing/2014/main" id="{43881D5C-0140-4583-BECB-60F9B5742DFB}"/>
                  </a:ext>
                </a:extLst>
              </p:cNvPr>
              <p:cNvSpPr>
                <a:spLocks/>
              </p:cNvSpPr>
              <p:nvPr/>
            </p:nvSpPr>
            <p:spPr bwMode="auto">
              <a:xfrm>
                <a:off x="4272" y="3667"/>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9" name="Freeform 488">
                <a:extLst>
                  <a:ext uri="{FF2B5EF4-FFF2-40B4-BE49-F238E27FC236}">
                    <a16:creationId xmlns:a16="http://schemas.microsoft.com/office/drawing/2014/main" id="{C28A7FD8-04F5-4BBC-9A4B-38069FB3A799}"/>
                  </a:ext>
                </a:extLst>
              </p:cNvPr>
              <p:cNvSpPr>
                <a:spLocks/>
              </p:cNvSpPr>
              <p:nvPr/>
            </p:nvSpPr>
            <p:spPr bwMode="auto">
              <a:xfrm>
                <a:off x="4273" y="3665"/>
                <a:ext cx="2" cy="2"/>
              </a:xfrm>
              <a:custGeom>
                <a:avLst/>
                <a:gdLst>
                  <a:gd name="T0" fmla="*/ 4 w 5"/>
                  <a:gd name="T1" fmla="*/ 0 h 4"/>
                  <a:gd name="T2" fmla="*/ 3 w 5"/>
                  <a:gd name="T3" fmla="*/ 1 h 4"/>
                  <a:gd name="T4" fmla="*/ 0 w 5"/>
                  <a:gd name="T5" fmla="*/ 4 h 4"/>
                  <a:gd name="T6" fmla="*/ 4 w 5"/>
                  <a:gd name="T7" fmla="*/ 3 h 4"/>
                  <a:gd name="T8" fmla="*/ 4 w 5"/>
                  <a:gd name="T9" fmla="*/ 0 h 4"/>
                </a:gdLst>
                <a:ahLst/>
                <a:cxnLst>
                  <a:cxn ang="0">
                    <a:pos x="T0" y="T1"/>
                  </a:cxn>
                  <a:cxn ang="0">
                    <a:pos x="T2" y="T3"/>
                  </a:cxn>
                  <a:cxn ang="0">
                    <a:pos x="T4" y="T5"/>
                  </a:cxn>
                  <a:cxn ang="0">
                    <a:pos x="T6" y="T7"/>
                  </a:cxn>
                  <a:cxn ang="0">
                    <a:pos x="T8" y="T9"/>
                  </a:cxn>
                </a:cxnLst>
                <a:rect l="0" t="0" r="r" b="b"/>
                <a:pathLst>
                  <a:path w="5" h="4">
                    <a:moveTo>
                      <a:pt x="4" y="0"/>
                    </a:moveTo>
                    <a:cubicBezTo>
                      <a:pt x="4" y="0"/>
                      <a:pt x="3" y="0"/>
                      <a:pt x="3" y="1"/>
                    </a:cubicBezTo>
                    <a:cubicBezTo>
                      <a:pt x="2" y="2"/>
                      <a:pt x="1" y="3"/>
                      <a:pt x="0" y="4"/>
                    </a:cubicBezTo>
                    <a:cubicBezTo>
                      <a:pt x="1" y="3"/>
                      <a:pt x="3" y="3"/>
                      <a:pt x="4" y="3"/>
                    </a:cubicBezTo>
                    <a:cubicBezTo>
                      <a:pt x="5" y="2"/>
                      <a:pt x="5"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0" name="Freeform 489">
                <a:extLst>
                  <a:ext uri="{FF2B5EF4-FFF2-40B4-BE49-F238E27FC236}">
                    <a16:creationId xmlns:a16="http://schemas.microsoft.com/office/drawing/2014/main" id="{4DA11615-76DE-4F35-A69F-D4B002ED044B}"/>
                  </a:ext>
                </a:extLst>
              </p:cNvPr>
              <p:cNvSpPr>
                <a:spLocks/>
              </p:cNvSpPr>
              <p:nvPr/>
            </p:nvSpPr>
            <p:spPr bwMode="auto">
              <a:xfrm>
                <a:off x="4083" y="3739"/>
                <a:ext cx="3" cy="4"/>
              </a:xfrm>
              <a:custGeom>
                <a:avLst/>
                <a:gdLst>
                  <a:gd name="T0" fmla="*/ 3 w 5"/>
                  <a:gd name="T1" fmla="*/ 1 h 7"/>
                  <a:gd name="T2" fmla="*/ 2 w 5"/>
                  <a:gd name="T3" fmla="*/ 6 h 7"/>
                  <a:gd name="T4" fmla="*/ 5 w 5"/>
                  <a:gd name="T5" fmla="*/ 7 h 7"/>
                  <a:gd name="T6" fmla="*/ 5 w 5"/>
                  <a:gd name="T7" fmla="*/ 0 h 7"/>
                  <a:gd name="T8" fmla="*/ 3 w 5"/>
                  <a:gd name="T9" fmla="*/ 1 h 7"/>
                </a:gdLst>
                <a:ahLst/>
                <a:cxnLst>
                  <a:cxn ang="0">
                    <a:pos x="T0" y="T1"/>
                  </a:cxn>
                  <a:cxn ang="0">
                    <a:pos x="T2" y="T3"/>
                  </a:cxn>
                  <a:cxn ang="0">
                    <a:pos x="T4" y="T5"/>
                  </a:cxn>
                  <a:cxn ang="0">
                    <a:pos x="T6" y="T7"/>
                  </a:cxn>
                  <a:cxn ang="0">
                    <a:pos x="T8" y="T9"/>
                  </a:cxn>
                </a:cxnLst>
                <a:rect l="0" t="0" r="r" b="b"/>
                <a:pathLst>
                  <a:path w="5" h="7">
                    <a:moveTo>
                      <a:pt x="3" y="1"/>
                    </a:moveTo>
                    <a:cubicBezTo>
                      <a:pt x="0" y="2"/>
                      <a:pt x="0" y="4"/>
                      <a:pt x="2" y="6"/>
                    </a:cubicBezTo>
                    <a:cubicBezTo>
                      <a:pt x="3" y="6"/>
                      <a:pt x="4" y="7"/>
                      <a:pt x="5" y="7"/>
                    </a:cubicBezTo>
                    <a:cubicBezTo>
                      <a:pt x="5" y="5"/>
                      <a:pt x="5" y="3"/>
                      <a:pt x="5" y="0"/>
                    </a:cubicBezTo>
                    <a:cubicBezTo>
                      <a:pt x="4" y="0"/>
                      <a:pt x="4"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1" name="Freeform 490">
                <a:extLst>
                  <a:ext uri="{FF2B5EF4-FFF2-40B4-BE49-F238E27FC236}">
                    <a16:creationId xmlns:a16="http://schemas.microsoft.com/office/drawing/2014/main" id="{00DCBE12-F897-4E7B-8A1F-80366C96198E}"/>
                  </a:ext>
                </a:extLst>
              </p:cNvPr>
              <p:cNvSpPr>
                <a:spLocks/>
              </p:cNvSpPr>
              <p:nvPr/>
            </p:nvSpPr>
            <p:spPr bwMode="auto">
              <a:xfrm>
                <a:off x="3232" y="2729"/>
                <a:ext cx="2" cy="2"/>
              </a:xfrm>
              <a:custGeom>
                <a:avLst/>
                <a:gdLst>
                  <a:gd name="T0" fmla="*/ 3 w 3"/>
                  <a:gd name="T1" fmla="*/ 3 h 5"/>
                  <a:gd name="T2" fmla="*/ 1 w 3"/>
                  <a:gd name="T3" fmla="*/ 0 h 5"/>
                  <a:gd name="T4" fmla="*/ 0 w 3"/>
                  <a:gd name="T5" fmla="*/ 3 h 5"/>
                  <a:gd name="T6" fmla="*/ 2 w 3"/>
                  <a:gd name="T7" fmla="*/ 5 h 5"/>
                  <a:gd name="T8" fmla="*/ 3 w 3"/>
                  <a:gd name="T9" fmla="*/ 3 h 5"/>
                </a:gdLst>
                <a:ahLst/>
                <a:cxnLst>
                  <a:cxn ang="0">
                    <a:pos x="T0" y="T1"/>
                  </a:cxn>
                  <a:cxn ang="0">
                    <a:pos x="T2" y="T3"/>
                  </a:cxn>
                  <a:cxn ang="0">
                    <a:pos x="T4" y="T5"/>
                  </a:cxn>
                  <a:cxn ang="0">
                    <a:pos x="T6" y="T7"/>
                  </a:cxn>
                  <a:cxn ang="0">
                    <a:pos x="T8" y="T9"/>
                  </a:cxn>
                </a:cxnLst>
                <a:rect l="0" t="0" r="r" b="b"/>
                <a:pathLst>
                  <a:path w="3" h="5">
                    <a:moveTo>
                      <a:pt x="3" y="3"/>
                    </a:moveTo>
                    <a:cubicBezTo>
                      <a:pt x="3" y="2"/>
                      <a:pt x="2" y="1"/>
                      <a:pt x="1" y="0"/>
                    </a:cubicBezTo>
                    <a:cubicBezTo>
                      <a:pt x="1" y="1"/>
                      <a:pt x="0" y="2"/>
                      <a:pt x="0" y="3"/>
                    </a:cubicBezTo>
                    <a:cubicBezTo>
                      <a:pt x="0" y="4"/>
                      <a:pt x="1" y="4"/>
                      <a:pt x="2" y="5"/>
                    </a:cubicBezTo>
                    <a:cubicBezTo>
                      <a:pt x="2" y="4"/>
                      <a:pt x="3"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2" name="Freeform 491">
                <a:extLst>
                  <a:ext uri="{FF2B5EF4-FFF2-40B4-BE49-F238E27FC236}">
                    <a16:creationId xmlns:a16="http://schemas.microsoft.com/office/drawing/2014/main" id="{B5234923-0A99-4EBC-BBA3-C5237B2AA1F5}"/>
                  </a:ext>
                </a:extLst>
              </p:cNvPr>
              <p:cNvSpPr>
                <a:spLocks/>
              </p:cNvSpPr>
              <p:nvPr/>
            </p:nvSpPr>
            <p:spPr bwMode="auto">
              <a:xfrm>
                <a:off x="3548" y="2728"/>
                <a:ext cx="3" cy="3"/>
              </a:xfrm>
              <a:custGeom>
                <a:avLst/>
                <a:gdLst>
                  <a:gd name="T0" fmla="*/ 5 w 6"/>
                  <a:gd name="T1" fmla="*/ 1 h 6"/>
                  <a:gd name="T2" fmla="*/ 2 w 6"/>
                  <a:gd name="T3" fmla="*/ 0 h 6"/>
                  <a:gd name="T4" fmla="*/ 1 w 6"/>
                  <a:gd name="T5" fmla="*/ 2 h 6"/>
                  <a:gd name="T6" fmla="*/ 3 w 6"/>
                  <a:gd name="T7" fmla="*/ 6 h 6"/>
                  <a:gd name="T8" fmla="*/ 6 w 6"/>
                  <a:gd name="T9" fmla="*/ 6 h 6"/>
                  <a:gd name="T10" fmla="*/ 5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5" y="1"/>
                    </a:moveTo>
                    <a:cubicBezTo>
                      <a:pt x="4" y="0"/>
                      <a:pt x="3" y="0"/>
                      <a:pt x="2" y="0"/>
                    </a:cubicBezTo>
                    <a:cubicBezTo>
                      <a:pt x="1" y="0"/>
                      <a:pt x="0" y="1"/>
                      <a:pt x="1" y="2"/>
                    </a:cubicBezTo>
                    <a:cubicBezTo>
                      <a:pt x="1" y="4"/>
                      <a:pt x="2" y="5"/>
                      <a:pt x="3" y="6"/>
                    </a:cubicBezTo>
                    <a:cubicBezTo>
                      <a:pt x="4" y="6"/>
                      <a:pt x="5" y="6"/>
                      <a:pt x="6" y="6"/>
                    </a:cubicBezTo>
                    <a:cubicBezTo>
                      <a:pt x="6" y="4"/>
                      <a:pt x="6"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3" name="Freeform 492">
                <a:extLst>
                  <a:ext uri="{FF2B5EF4-FFF2-40B4-BE49-F238E27FC236}">
                    <a16:creationId xmlns:a16="http://schemas.microsoft.com/office/drawing/2014/main" id="{3EFA6C03-139C-4903-AF28-7C987490744B}"/>
                  </a:ext>
                </a:extLst>
              </p:cNvPr>
              <p:cNvSpPr>
                <a:spLocks/>
              </p:cNvSpPr>
              <p:nvPr/>
            </p:nvSpPr>
            <p:spPr bwMode="auto">
              <a:xfrm>
                <a:off x="2804" y="2835"/>
                <a:ext cx="2" cy="3"/>
              </a:xfrm>
              <a:custGeom>
                <a:avLst/>
                <a:gdLst>
                  <a:gd name="T0" fmla="*/ 2 w 4"/>
                  <a:gd name="T1" fmla="*/ 0 h 6"/>
                  <a:gd name="T2" fmla="*/ 0 w 4"/>
                  <a:gd name="T3" fmla="*/ 2 h 6"/>
                  <a:gd name="T4" fmla="*/ 1 w 4"/>
                  <a:gd name="T5" fmla="*/ 5 h 6"/>
                  <a:gd name="T6" fmla="*/ 4 w 4"/>
                  <a:gd name="T7" fmla="*/ 2 h 6"/>
                  <a:gd name="T8" fmla="*/ 2 w 4"/>
                  <a:gd name="T9" fmla="*/ 0 h 6"/>
                </a:gdLst>
                <a:ahLst/>
                <a:cxnLst>
                  <a:cxn ang="0">
                    <a:pos x="T0" y="T1"/>
                  </a:cxn>
                  <a:cxn ang="0">
                    <a:pos x="T2" y="T3"/>
                  </a:cxn>
                  <a:cxn ang="0">
                    <a:pos x="T4" y="T5"/>
                  </a:cxn>
                  <a:cxn ang="0">
                    <a:pos x="T6" y="T7"/>
                  </a:cxn>
                  <a:cxn ang="0">
                    <a:pos x="T8" y="T9"/>
                  </a:cxn>
                </a:cxnLst>
                <a:rect l="0" t="0" r="r" b="b"/>
                <a:pathLst>
                  <a:path w="4" h="6">
                    <a:moveTo>
                      <a:pt x="2" y="0"/>
                    </a:moveTo>
                    <a:cubicBezTo>
                      <a:pt x="2" y="1"/>
                      <a:pt x="0" y="1"/>
                      <a:pt x="0" y="2"/>
                    </a:cubicBezTo>
                    <a:cubicBezTo>
                      <a:pt x="0" y="3"/>
                      <a:pt x="0" y="4"/>
                      <a:pt x="1" y="5"/>
                    </a:cubicBezTo>
                    <a:cubicBezTo>
                      <a:pt x="2" y="6"/>
                      <a:pt x="4" y="4"/>
                      <a:pt x="4" y="2"/>
                    </a:cubicBezTo>
                    <a:cubicBezTo>
                      <a:pt x="4" y="2"/>
                      <a:pt x="3"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4" name="Freeform 493">
                <a:extLst>
                  <a:ext uri="{FF2B5EF4-FFF2-40B4-BE49-F238E27FC236}">
                    <a16:creationId xmlns:a16="http://schemas.microsoft.com/office/drawing/2014/main" id="{49281DC8-6FE5-4C75-9092-214056316DD6}"/>
                  </a:ext>
                </a:extLst>
              </p:cNvPr>
              <p:cNvSpPr>
                <a:spLocks/>
              </p:cNvSpPr>
              <p:nvPr/>
            </p:nvSpPr>
            <p:spPr bwMode="auto">
              <a:xfrm>
                <a:off x="3688" y="2854"/>
                <a:ext cx="2" cy="2"/>
              </a:xfrm>
              <a:custGeom>
                <a:avLst/>
                <a:gdLst>
                  <a:gd name="T0" fmla="*/ 4 w 4"/>
                  <a:gd name="T1" fmla="*/ 3 h 4"/>
                  <a:gd name="T2" fmla="*/ 4 w 4"/>
                  <a:gd name="T3" fmla="*/ 1 h 4"/>
                  <a:gd name="T4" fmla="*/ 3 w 4"/>
                  <a:gd name="T5" fmla="*/ 0 h 4"/>
                  <a:gd name="T6" fmla="*/ 1 w 4"/>
                  <a:gd name="T7" fmla="*/ 2 h 4"/>
                  <a:gd name="T8" fmla="*/ 2 w 4"/>
                  <a:gd name="T9" fmla="*/ 4 h 4"/>
                  <a:gd name="T10" fmla="*/ 4 w 4"/>
                  <a:gd name="T11" fmla="*/ 3 h 4"/>
                </a:gdLst>
                <a:ahLst/>
                <a:cxnLst>
                  <a:cxn ang="0">
                    <a:pos x="T0" y="T1"/>
                  </a:cxn>
                  <a:cxn ang="0">
                    <a:pos x="T2" y="T3"/>
                  </a:cxn>
                  <a:cxn ang="0">
                    <a:pos x="T4" y="T5"/>
                  </a:cxn>
                  <a:cxn ang="0">
                    <a:pos x="T6" y="T7"/>
                  </a:cxn>
                  <a:cxn ang="0">
                    <a:pos x="T8" y="T9"/>
                  </a:cxn>
                  <a:cxn ang="0">
                    <a:pos x="T10" y="T11"/>
                  </a:cxn>
                </a:cxnLst>
                <a:rect l="0" t="0" r="r" b="b"/>
                <a:pathLst>
                  <a:path w="4" h="4">
                    <a:moveTo>
                      <a:pt x="4" y="3"/>
                    </a:moveTo>
                    <a:cubicBezTo>
                      <a:pt x="4" y="3"/>
                      <a:pt x="4" y="2"/>
                      <a:pt x="4" y="1"/>
                    </a:cubicBezTo>
                    <a:cubicBezTo>
                      <a:pt x="4" y="1"/>
                      <a:pt x="3" y="0"/>
                      <a:pt x="3" y="0"/>
                    </a:cubicBezTo>
                    <a:cubicBezTo>
                      <a:pt x="2" y="1"/>
                      <a:pt x="1" y="1"/>
                      <a:pt x="1" y="2"/>
                    </a:cubicBezTo>
                    <a:cubicBezTo>
                      <a:pt x="0" y="3"/>
                      <a:pt x="0" y="4"/>
                      <a:pt x="2" y="4"/>
                    </a:cubicBezTo>
                    <a:cubicBezTo>
                      <a:pt x="2" y="4"/>
                      <a:pt x="3" y="3"/>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5" name="Freeform 494">
                <a:extLst>
                  <a:ext uri="{FF2B5EF4-FFF2-40B4-BE49-F238E27FC236}">
                    <a16:creationId xmlns:a16="http://schemas.microsoft.com/office/drawing/2014/main" id="{2AB55E07-FFE2-4AAC-8561-982EE393CE48}"/>
                  </a:ext>
                </a:extLst>
              </p:cNvPr>
              <p:cNvSpPr>
                <a:spLocks/>
              </p:cNvSpPr>
              <p:nvPr/>
            </p:nvSpPr>
            <p:spPr bwMode="auto">
              <a:xfrm>
                <a:off x="2423" y="2960"/>
                <a:ext cx="2" cy="3"/>
              </a:xfrm>
              <a:custGeom>
                <a:avLst/>
                <a:gdLst>
                  <a:gd name="T0" fmla="*/ 1 w 4"/>
                  <a:gd name="T1" fmla="*/ 1 h 6"/>
                  <a:gd name="T2" fmla="*/ 0 w 4"/>
                  <a:gd name="T3" fmla="*/ 2 h 6"/>
                  <a:gd name="T4" fmla="*/ 2 w 4"/>
                  <a:gd name="T5" fmla="*/ 5 h 6"/>
                  <a:gd name="T6" fmla="*/ 4 w 4"/>
                  <a:gd name="T7" fmla="*/ 4 h 6"/>
                  <a:gd name="T8" fmla="*/ 1 w 4"/>
                  <a:gd name="T9" fmla="*/ 1 h 6"/>
                </a:gdLst>
                <a:ahLst/>
                <a:cxnLst>
                  <a:cxn ang="0">
                    <a:pos x="T0" y="T1"/>
                  </a:cxn>
                  <a:cxn ang="0">
                    <a:pos x="T2" y="T3"/>
                  </a:cxn>
                  <a:cxn ang="0">
                    <a:pos x="T4" y="T5"/>
                  </a:cxn>
                  <a:cxn ang="0">
                    <a:pos x="T6" y="T7"/>
                  </a:cxn>
                  <a:cxn ang="0">
                    <a:pos x="T8" y="T9"/>
                  </a:cxn>
                </a:cxnLst>
                <a:rect l="0" t="0" r="r" b="b"/>
                <a:pathLst>
                  <a:path w="4" h="6">
                    <a:moveTo>
                      <a:pt x="1" y="1"/>
                    </a:moveTo>
                    <a:cubicBezTo>
                      <a:pt x="1" y="1"/>
                      <a:pt x="0" y="2"/>
                      <a:pt x="0" y="2"/>
                    </a:cubicBezTo>
                    <a:cubicBezTo>
                      <a:pt x="0" y="4"/>
                      <a:pt x="1" y="6"/>
                      <a:pt x="2" y="5"/>
                    </a:cubicBezTo>
                    <a:cubicBezTo>
                      <a:pt x="3" y="5"/>
                      <a:pt x="3" y="4"/>
                      <a:pt x="4" y="4"/>
                    </a:cubicBezTo>
                    <a:cubicBezTo>
                      <a:pt x="4" y="2"/>
                      <a:pt x="2"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6" name="Freeform 495">
                <a:extLst>
                  <a:ext uri="{FF2B5EF4-FFF2-40B4-BE49-F238E27FC236}">
                    <a16:creationId xmlns:a16="http://schemas.microsoft.com/office/drawing/2014/main" id="{8D76BE9F-F110-48E1-B260-ADEBCE417971}"/>
                  </a:ext>
                </a:extLst>
              </p:cNvPr>
              <p:cNvSpPr>
                <a:spLocks/>
              </p:cNvSpPr>
              <p:nvPr/>
            </p:nvSpPr>
            <p:spPr bwMode="auto">
              <a:xfrm>
                <a:off x="3379" y="2964"/>
                <a:ext cx="3" cy="2"/>
              </a:xfrm>
              <a:custGeom>
                <a:avLst/>
                <a:gdLst>
                  <a:gd name="T0" fmla="*/ 1 w 5"/>
                  <a:gd name="T1" fmla="*/ 3 h 4"/>
                  <a:gd name="T2" fmla="*/ 2 w 5"/>
                  <a:gd name="T3" fmla="*/ 3 h 4"/>
                  <a:gd name="T4" fmla="*/ 5 w 5"/>
                  <a:gd name="T5" fmla="*/ 0 h 4"/>
                  <a:gd name="T6" fmla="*/ 1 w 5"/>
                  <a:gd name="T7" fmla="*/ 1 h 4"/>
                  <a:gd name="T8" fmla="*/ 1 w 5"/>
                  <a:gd name="T9" fmla="*/ 3 h 4"/>
                </a:gdLst>
                <a:ahLst/>
                <a:cxnLst>
                  <a:cxn ang="0">
                    <a:pos x="T0" y="T1"/>
                  </a:cxn>
                  <a:cxn ang="0">
                    <a:pos x="T2" y="T3"/>
                  </a:cxn>
                  <a:cxn ang="0">
                    <a:pos x="T4" y="T5"/>
                  </a:cxn>
                  <a:cxn ang="0">
                    <a:pos x="T6" y="T7"/>
                  </a:cxn>
                  <a:cxn ang="0">
                    <a:pos x="T8" y="T9"/>
                  </a:cxn>
                </a:cxnLst>
                <a:rect l="0" t="0" r="r" b="b"/>
                <a:pathLst>
                  <a:path w="5" h="4">
                    <a:moveTo>
                      <a:pt x="1" y="3"/>
                    </a:moveTo>
                    <a:cubicBezTo>
                      <a:pt x="1" y="4"/>
                      <a:pt x="2" y="3"/>
                      <a:pt x="2" y="3"/>
                    </a:cubicBezTo>
                    <a:cubicBezTo>
                      <a:pt x="3" y="2"/>
                      <a:pt x="4" y="1"/>
                      <a:pt x="5" y="0"/>
                    </a:cubicBezTo>
                    <a:cubicBezTo>
                      <a:pt x="4" y="0"/>
                      <a:pt x="2" y="1"/>
                      <a:pt x="1"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7" name="Freeform 496">
                <a:extLst>
                  <a:ext uri="{FF2B5EF4-FFF2-40B4-BE49-F238E27FC236}">
                    <a16:creationId xmlns:a16="http://schemas.microsoft.com/office/drawing/2014/main" id="{3FAD1275-F719-4166-BBD7-B3F9AD033226}"/>
                  </a:ext>
                </a:extLst>
              </p:cNvPr>
              <p:cNvSpPr>
                <a:spLocks/>
              </p:cNvSpPr>
              <p:nvPr/>
            </p:nvSpPr>
            <p:spPr bwMode="auto">
              <a:xfrm>
                <a:off x="3382" y="2963"/>
                <a:ext cx="0" cy="1"/>
              </a:xfrm>
              <a:custGeom>
                <a:avLst/>
                <a:gdLst>
                  <a:gd name="T0" fmla="*/ 0 w 1"/>
                  <a:gd name="T1" fmla="*/ 1 h 1"/>
                  <a:gd name="T2" fmla="*/ 1 w 1"/>
                  <a:gd name="T3" fmla="*/ 1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1"/>
                    </a:cubicBezTo>
                    <a:cubicBezTo>
                      <a:pt x="1" y="1"/>
                      <a:pt x="1" y="0"/>
                      <a:pt x="1" y="0"/>
                    </a:cubicBezTo>
                    <a:cubicBezTo>
                      <a:pt x="1" y="0"/>
                      <a:pt x="1"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8" name="Freeform 497">
                <a:extLst>
                  <a:ext uri="{FF2B5EF4-FFF2-40B4-BE49-F238E27FC236}">
                    <a16:creationId xmlns:a16="http://schemas.microsoft.com/office/drawing/2014/main" id="{167EBA3B-075A-427F-9457-A841D067EC86}"/>
                  </a:ext>
                </a:extLst>
              </p:cNvPr>
              <p:cNvSpPr>
                <a:spLocks/>
              </p:cNvSpPr>
              <p:nvPr/>
            </p:nvSpPr>
            <p:spPr bwMode="auto">
              <a:xfrm>
                <a:off x="3506" y="2998"/>
                <a:ext cx="2" cy="1"/>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1"/>
                      <a:pt x="1" y="2"/>
                      <a:pt x="1" y="3"/>
                    </a:cubicBezTo>
                    <a:cubicBezTo>
                      <a:pt x="2" y="2"/>
                      <a:pt x="3" y="2"/>
                      <a:pt x="3" y="2"/>
                    </a:cubicBezTo>
                    <a:cubicBezTo>
                      <a:pt x="3" y="1"/>
                      <a:pt x="2"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9" name="Freeform 498">
                <a:extLst>
                  <a:ext uri="{FF2B5EF4-FFF2-40B4-BE49-F238E27FC236}">
                    <a16:creationId xmlns:a16="http://schemas.microsoft.com/office/drawing/2014/main" id="{A8283DF3-0FEC-4167-BF68-CF5ECE8B6FBA}"/>
                  </a:ext>
                </a:extLst>
              </p:cNvPr>
              <p:cNvSpPr>
                <a:spLocks/>
              </p:cNvSpPr>
              <p:nvPr/>
            </p:nvSpPr>
            <p:spPr bwMode="auto">
              <a:xfrm>
                <a:off x="2892" y="3007"/>
                <a:ext cx="2" cy="2"/>
              </a:xfrm>
              <a:custGeom>
                <a:avLst/>
                <a:gdLst>
                  <a:gd name="T0" fmla="*/ 2 w 4"/>
                  <a:gd name="T1" fmla="*/ 0 h 5"/>
                  <a:gd name="T2" fmla="*/ 0 w 4"/>
                  <a:gd name="T3" fmla="*/ 2 h 5"/>
                  <a:gd name="T4" fmla="*/ 1 w 4"/>
                  <a:gd name="T5" fmla="*/ 5 h 5"/>
                  <a:gd name="T6" fmla="*/ 4 w 4"/>
                  <a:gd name="T7" fmla="*/ 4 h 5"/>
                  <a:gd name="T8" fmla="*/ 4 w 4"/>
                  <a:gd name="T9" fmla="*/ 1 h 5"/>
                  <a:gd name="T10" fmla="*/ 2 w 4"/>
                  <a:gd name="T11" fmla="*/ 0 h 5"/>
                </a:gdLst>
                <a:ahLst/>
                <a:cxnLst>
                  <a:cxn ang="0">
                    <a:pos x="T0" y="T1"/>
                  </a:cxn>
                  <a:cxn ang="0">
                    <a:pos x="T2" y="T3"/>
                  </a:cxn>
                  <a:cxn ang="0">
                    <a:pos x="T4" y="T5"/>
                  </a:cxn>
                  <a:cxn ang="0">
                    <a:pos x="T6" y="T7"/>
                  </a:cxn>
                  <a:cxn ang="0">
                    <a:pos x="T8" y="T9"/>
                  </a:cxn>
                  <a:cxn ang="0">
                    <a:pos x="T10" y="T11"/>
                  </a:cxn>
                </a:cxnLst>
                <a:rect l="0" t="0" r="r" b="b"/>
                <a:pathLst>
                  <a:path w="4" h="5">
                    <a:moveTo>
                      <a:pt x="2" y="0"/>
                    </a:moveTo>
                    <a:cubicBezTo>
                      <a:pt x="1" y="1"/>
                      <a:pt x="0" y="2"/>
                      <a:pt x="0" y="2"/>
                    </a:cubicBezTo>
                    <a:cubicBezTo>
                      <a:pt x="0" y="3"/>
                      <a:pt x="1" y="4"/>
                      <a:pt x="1" y="5"/>
                    </a:cubicBezTo>
                    <a:cubicBezTo>
                      <a:pt x="2" y="5"/>
                      <a:pt x="3" y="5"/>
                      <a:pt x="4" y="4"/>
                    </a:cubicBezTo>
                    <a:cubicBezTo>
                      <a:pt x="4" y="3"/>
                      <a:pt x="4" y="2"/>
                      <a:pt x="4"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0" name="Freeform 499">
                <a:extLst>
                  <a:ext uri="{FF2B5EF4-FFF2-40B4-BE49-F238E27FC236}">
                    <a16:creationId xmlns:a16="http://schemas.microsoft.com/office/drawing/2014/main" id="{6E54230A-5E13-4594-A48D-125B3DEAAC12}"/>
                  </a:ext>
                </a:extLst>
              </p:cNvPr>
              <p:cNvSpPr>
                <a:spLocks/>
              </p:cNvSpPr>
              <p:nvPr/>
            </p:nvSpPr>
            <p:spPr bwMode="auto">
              <a:xfrm>
                <a:off x="3764" y="2776"/>
                <a:ext cx="2" cy="2"/>
              </a:xfrm>
              <a:custGeom>
                <a:avLst/>
                <a:gdLst>
                  <a:gd name="T0" fmla="*/ 2 w 4"/>
                  <a:gd name="T1" fmla="*/ 1 h 4"/>
                  <a:gd name="T2" fmla="*/ 1 w 4"/>
                  <a:gd name="T3" fmla="*/ 2 h 4"/>
                  <a:gd name="T4" fmla="*/ 2 w 4"/>
                  <a:gd name="T5" fmla="*/ 4 h 4"/>
                  <a:gd name="T6" fmla="*/ 4 w 4"/>
                  <a:gd name="T7" fmla="*/ 2 h 4"/>
                  <a:gd name="T8" fmla="*/ 2 w 4"/>
                  <a:gd name="T9" fmla="*/ 1 h 4"/>
                </a:gdLst>
                <a:ahLst/>
                <a:cxnLst>
                  <a:cxn ang="0">
                    <a:pos x="T0" y="T1"/>
                  </a:cxn>
                  <a:cxn ang="0">
                    <a:pos x="T2" y="T3"/>
                  </a:cxn>
                  <a:cxn ang="0">
                    <a:pos x="T4" y="T5"/>
                  </a:cxn>
                  <a:cxn ang="0">
                    <a:pos x="T6" y="T7"/>
                  </a:cxn>
                  <a:cxn ang="0">
                    <a:pos x="T8" y="T9"/>
                  </a:cxn>
                </a:cxnLst>
                <a:rect l="0" t="0" r="r" b="b"/>
                <a:pathLst>
                  <a:path w="4" h="4">
                    <a:moveTo>
                      <a:pt x="2" y="1"/>
                    </a:moveTo>
                    <a:cubicBezTo>
                      <a:pt x="1" y="1"/>
                      <a:pt x="1" y="2"/>
                      <a:pt x="1" y="2"/>
                    </a:cubicBezTo>
                    <a:cubicBezTo>
                      <a:pt x="0" y="3"/>
                      <a:pt x="1" y="4"/>
                      <a:pt x="2" y="4"/>
                    </a:cubicBezTo>
                    <a:cubicBezTo>
                      <a:pt x="3" y="4"/>
                      <a:pt x="4"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1" name="Freeform 500">
                <a:extLst>
                  <a:ext uri="{FF2B5EF4-FFF2-40B4-BE49-F238E27FC236}">
                    <a16:creationId xmlns:a16="http://schemas.microsoft.com/office/drawing/2014/main" id="{6AECB806-09DE-46F7-AE29-9FD3062DF23A}"/>
                  </a:ext>
                </a:extLst>
              </p:cNvPr>
              <p:cNvSpPr>
                <a:spLocks/>
              </p:cNvSpPr>
              <p:nvPr/>
            </p:nvSpPr>
            <p:spPr bwMode="auto">
              <a:xfrm>
                <a:off x="4301" y="3076"/>
                <a:ext cx="1" cy="1"/>
              </a:xfrm>
              <a:custGeom>
                <a:avLst/>
                <a:gdLst>
                  <a:gd name="T0" fmla="*/ 2 w 2"/>
                  <a:gd name="T1" fmla="*/ 1 h 2"/>
                  <a:gd name="T2" fmla="*/ 1 w 2"/>
                  <a:gd name="T3" fmla="*/ 0 h 2"/>
                  <a:gd name="T4" fmla="*/ 0 w 2"/>
                  <a:gd name="T5" fmla="*/ 0 h 2"/>
                  <a:gd name="T6" fmla="*/ 0 w 2"/>
                  <a:gd name="T7" fmla="*/ 1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0"/>
                      <a:pt x="1" y="0"/>
                      <a:pt x="1" y="0"/>
                    </a:cubicBezTo>
                    <a:cubicBezTo>
                      <a:pt x="0" y="0"/>
                      <a:pt x="0" y="0"/>
                      <a:pt x="0" y="0"/>
                    </a:cubicBezTo>
                    <a:cubicBezTo>
                      <a:pt x="0" y="0"/>
                      <a:pt x="0" y="1"/>
                      <a:pt x="0" y="1"/>
                    </a:cubicBezTo>
                    <a:cubicBezTo>
                      <a:pt x="1" y="2"/>
                      <a:pt x="1"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2" name="Freeform 501">
                <a:extLst>
                  <a:ext uri="{FF2B5EF4-FFF2-40B4-BE49-F238E27FC236}">
                    <a16:creationId xmlns:a16="http://schemas.microsoft.com/office/drawing/2014/main" id="{77A6C3BD-7FCA-4D30-918F-A2A27308C67E}"/>
                  </a:ext>
                </a:extLst>
              </p:cNvPr>
              <p:cNvSpPr>
                <a:spLocks/>
              </p:cNvSpPr>
              <p:nvPr/>
            </p:nvSpPr>
            <p:spPr bwMode="auto">
              <a:xfrm>
                <a:off x="4234" y="3229"/>
                <a:ext cx="2" cy="2"/>
              </a:xfrm>
              <a:custGeom>
                <a:avLst/>
                <a:gdLst>
                  <a:gd name="T0" fmla="*/ 1 w 3"/>
                  <a:gd name="T1" fmla="*/ 4 h 4"/>
                  <a:gd name="T2" fmla="*/ 3 w 3"/>
                  <a:gd name="T3" fmla="*/ 2 h 4"/>
                  <a:gd name="T4" fmla="*/ 2 w 3"/>
                  <a:gd name="T5" fmla="*/ 0 h 4"/>
                  <a:gd name="T6" fmla="*/ 0 w 3"/>
                  <a:gd name="T7" fmla="*/ 2 h 4"/>
                  <a:gd name="T8" fmla="*/ 1 w 3"/>
                  <a:gd name="T9" fmla="*/ 4 h 4"/>
                </a:gdLst>
                <a:ahLst/>
                <a:cxnLst>
                  <a:cxn ang="0">
                    <a:pos x="T0" y="T1"/>
                  </a:cxn>
                  <a:cxn ang="0">
                    <a:pos x="T2" y="T3"/>
                  </a:cxn>
                  <a:cxn ang="0">
                    <a:pos x="T4" y="T5"/>
                  </a:cxn>
                  <a:cxn ang="0">
                    <a:pos x="T6" y="T7"/>
                  </a:cxn>
                  <a:cxn ang="0">
                    <a:pos x="T8" y="T9"/>
                  </a:cxn>
                </a:cxnLst>
                <a:rect l="0" t="0" r="r" b="b"/>
                <a:pathLst>
                  <a:path w="3" h="4">
                    <a:moveTo>
                      <a:pt x="1" y="4"/>
                    </a:moveTo>
                    <a:cubicBezTo>
                      <a:pt x="2" y="3"/>
                      <a:pt x="3" y="3"/>
                      <a:pt x="3" y="2"/>
                    </a:cubicBezTo>
                    <a:cubicBezTo>
                      <a:pt x="3" y="1"/>
                      <a:pt x="2" y="0"/>
                      <a:pt x="2" y="0"/>
                    </a:cubicBezTo>
                    <a:cubicBezTo>
                      <a:pt x="1" y="0"/>
                      <a:pt x="0" y="1"/>
                      <a:pt x="0" y="2"/>
                    </a:cubicBezTo>
                    <a:cubicBezTo>
                      <a:pt x="0" y="3"/>
                      <a:pt x="1" y="3"/>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3" name="Freeform 502">
                <a:extLst>
                  <a:ext uri="{FF2B5EF4-FFF2-40B4-BE49-F238E27FC236}">
                    <a16:creationId xmlns:a16="http://schemas.microsoft.com/office/drawing/2014/main" id="{FE35008D-6674-4445-AD9D-376F86797231}"/>
                  </a:ext>
                </a:extLst>
              </p:cNvPr>
              <p:cNvSpPr>
                <a:spLocks/>
              </p:cNvSpPr>
              <p:nvPr/>
            </p:nvSpPr>
            <p:spPr bwMode="auto">
              <a:xfrm>
                <a:off x="3323" y="3249"/>
                <a:ext cx="3" cy="2"/>
              </a:xfrm>
              <a:custGeom>
                <a:avLst/>
                <a:gdLst>
                  <a:gd name="T0" fmla="*/ 5 w 5"/>
                  <a:gd name="T1" fmla="*/ 2 h 4"/>
                  <a:gd name="T2" fmla="*/ 3 w 5"/>
                  <a:gd name="T3" fmla="*/ 0 h 4"/>
                  <a:gd name="T4" fmla="*/ 1 w 5"/>
                  <a:gd name="T5" fmla="*/ 3 h 4"/>
                  <a:gd name="T6" fmla="*/ 4 w 5"/>
                  <a:gd name="T7" fmla="*/ 4 h 4"/>
                  <a:gd name="T8" fmla="*/ 5 w 5"/>
                  <a:gd name="T9" fmla="*/ 2 h 4"/>
                </a:gdLst>
                <a:ahLst/>
                <a:cxnLst>
                  <a:cxn ang="0">
                    <a:pos x="T0" y="T1"/>
                  </a:cxn>
                  <a:cxn ang="0">
                    <a:pos x="T2" y="T3"/>
                  </a:cxn>
                  <a:cxn ang="0">
                    <a:pos x="T4" y="T5"/>
                  </a:cxn>
                  <a:cxn ang="0">
                    <a:pos x="T6" y="T7"/>
                  </a:cxn>
                  <a:cxn ang="0">
                    <a:pos x="T8" y="T9"/>
                  </a:cxn>
                </a:cxnLst>
                <a:rect l="0" t="0" r="r" b="b"/>
                <a:pathLst>
                  <a:path w="5" h="4">
                    <a:moveTo>
                      <a:pt x="5" y="2"/>
                    </a:moveTo>
                    <a:cubicBezTo>
                      <a:pt x="5" y="1"/>
                      <a:pt x="4" y="0"/>
                      <a:pt x="3" y="0"/>
                    </a:cubicBezTo>
                    <a:cubicBezTo>
                      <a:pt x="2" y="0"/>
                      <a:pt x="0" y="2"/>
                      <a:pt x="1" y="3"/>
                    </a:cubicBezTo>
                    <a:cubicBezTo>
                      <a:pt x="2" y="4"/>
                      <a:pt x="3" y="4"/>
                      <a:pt x="4" y="4"/>
                    </a:cubicBezTo>
                    <a:cubicBezTo>
                      <a:pt x="5" y="4"/>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4" name="Freeform 503">
                <a:extLst>
                  <a:ext uri="{FF2B5EF4-FFF2-40B4-BE49-F238E27FC236}">
                    <a16:creationId xmlns:a16="http://schemas.microsoft.com/office/drawing/2014/main" id="{8175B9E6-FFDA-4802-A5E3-BFC8CB550730}"/>
                  </a:ext>
                </a:extLst>
              </p:cNvPr>
              <p:cNvSpPr>
                <a:spLocks/>
              </p:cNvSpPr>
              <p:nvPr/>
            </p:nvSpPr>
            <p:spPr bwMode="auto">
              <a:xfrm>
                <a:off x="3491" y="3277"/>
                <a:ext cx="2" cy="2"/>
              </a:xfrm>
              <a:custGeom>
                <a:avLst/>
                <a:gdLst>
                  <a:gd name="T0" fmla="*/ 2 w 5"/>
                  <a:gd name="T1" fmla="*/ 5 h 5"/>
                  <a:gd name="T2" fmla="*/ 3 w 5"/>
                  <a:gd name="T3" fmla="*/ 4 h 5"/>
                  <a:gd name="T4" fmla="*/ 5 w 5"/>
                  <a:gd name="T5" fmla="*/ 2 h 5"/>
                  <a:gd name="T6" fmla="*/ 3 w 5"/>
                  <a:gd name="T7" fmla="*/ 1 h 5"/>
                  <a:gd name="T8" fmla="*/ 0 w 5"/>
                  <a:gd name="T9" fmla="*/ 4 h 5"/>
                  <a:gd name="T10" fmla="*/ 2 w 5"/>
                  <a:gd name="T11" fmla="*/ 5 h 5"/>
                </a:gdLst>
                <a:ahLst/>
                <a:cxnLst>
                  <a:cxn ang="0">
                    <a:pos x="T0" y="T1"/>
                  </a:cxn>
                  <a:cxn ang="0">
                    <a:pos x="T2" y="T3"/>
                  </a:cxn>
                  <a:cxn ang="0">
                    <a:pos x="T4" y="T5"/>
                  </a:cxn>
                  <a:cxn ang="0">
                    <a:pos x="T6" y="T7"/>
                  </a:cxn>
                  <a:cxn ang="0">
                    <a:pos x="T8" y="T9"/>
                  </a:cxn>
                  <a:cxn ang="0">
                    <a:pos x="T10" y="T11"/>
                  </a:cxn>
                </a:cxnLst>
                <a:rect l="0" t="0" r="r" b="b"/>
                <a:pathLst>
                  <a:path w="5" h="5">
                    <a:moveTo>
                      <a:pt x="2" y="5"/>
                    </a:moveTo>
                    <a:cubicBezTo>
                      <a:pt x="2" y="5"/>
                      <a:pt x="3" y="5"/>
                      <a:pt x="3" y="4"/>
                    </a:cubicBezTo>
                    <a:cubicBezTo>
                      <a:pt x="4" y="4"/>
                      <a:pt x="4" y="3"/>
                      <a:pt x="5" y="2"/>
                    </a:cubicBezTo>
                    <a:cubicBezTo>
                      <a:pt x="4" y="1"/>
                      <a:pt x="3" y="0"/>
                      <a:pt x="3" y="1"/>
                    </a:cubicBezTo>
                    <a:cubicBezTo>
                      <a:pt x="1" y="1"/>
                      <a:pt x="0" y="2"/>
                      <a:pt x="0" y="4"/>
                    </a:cubicBezTo>
                    <a:cubicBezTo>
                      <a:pt x="1"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5" name="Freeform 504">
                <a:extLst>
                  <a:ext uri="{FF2B5EF4-FFF2-40B4-BE49-F238E27FC236}">
                    <a16:creationId xmlns:a16="http://schemas.microsoft.com/office/drawing/2014/main" id="{FE24E7D9-0665-44C3-9D98-02007385C195}"/>
                  </a:ext>
                </a:extLst>
              </p:cNvPr>
              <p:cNvSpPr>
                <a:spLocks/>
              </p:cNvSpPr>
              <p:nvPr/>
            </p:nvSpPr>
            <p:spPr bwMode="auto">
              <a:xfrm>
                <a:off x="2701" y="3325"/>
                <a:ext cx="0" cy="1"/>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6" name="Freeform 505">
                <a:extLst>
                  <a:ext uri="{FF2B5EF4-FFF2-40B4-BE49-F238E27FC236}">
                    <a16:creationId xmlns:a16="http://schemas.microsoft.com/office/drawing/2014/main" id="{1B27BE02-3EF6-469E-A638-7E04E21BB3CF}"/>
                  </a:ext>
                </a:extLst>
              </p:cNvPr>
              <p:cNvSpPr>
                <a:spLocks/>
              </p:cNvSpPr>
              <p:nvPr/>
            </p:nvSpPr>
            <p:spPr bwMode="auto">
              <a:xfrm>
                <a:off x="2701" y="3326"/>
                <a:ext cx="2" cy="2"/>
              </a:xfrm>
              <a:custGeom>
                <a:avLst/>
                <a:gdLst>
                  <a:gd name="T0" fmla="*/ 3 w 5"/>
                  <a:gd name="T1" fmla="*/ 3 h 4"/>
                  <a:gd name="T2" fmla="*/ 5 w 5"/>
                  <a:gd name="T3" fmla="*/ 2 h 4"/>
                  <a:gd name="T4" fmla="*/ 5 w 5"/>
                  <a:gd name="T5" fmla="*/ 1 h 4"/>
                  <a:gd name="T6" fmla="*/ 0 w 5"/>
                  <a:gd name="T7" fmla="*/ 0 h 4"/>
                  <a:gd name="T8" fmla="*/ 3 w 5"/>
                  <a:gd name="T9" fmla="*/ 3 h 4"/>
                </a:gdLst>
                <a:ahLst/>
                <a:cxnLst>
                  <a:cxn ang="0">
                    <a:pos x="T0" y="T1"/>
                  </a:cxn>
                  <a:cxn ang="0">
                    <a:pos x="T2" y="T3"/>
                  </a:cxn>
                  <a:cxn ang="0">
                    <a:pos x="T4" y="T5"/>
                  </a:cxn>
                  <a:cxn ang="0">
                    <a:pos x="T6" y="T7"/>
                  </a:cxn>
                  <a:cxn ang="0">
                    <a:pos x="T8" y="T9"/>
                  </a:cxn>
                </a:cxnLst>
                <a:rect l="0" t="0" r="r" b="b"/>
                <a:pathLst>
                  <a:path w="5" h="4">
                    <a:moveTo>
                      <a:pt x="3" y="3"/>
                    </a:moveTo>
                    <a:cubicBezTo>
                      <a:pt x="4" y="4"/>
                      <a:pt x="5" y="4"/>
                      <a:pt x="5" y="2"/>
                    </a:cubicBezTo>
                    <a:cubicBezTo>
                      <a:pt x="5" y="2"/>
                      <a:pt x="5" y="1"/>
                      <a:pt x="5" y="1"/>
                    </a:cubicBezTo>
                    <a:cubicBezTo>
                      <a:pt x="3" y="0"/>
                      <a:pt x="2" y="0"/>
                      <a:pt x="0" y="0"/>
                    </a:cubicBezTo>
                    <a:cubicBezTo>
                      <a:pt x="0" y="2"/>
                      <a:pt x="1"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7" name="Freeform 506">
                <a:extLst>
                  <a:ext uri="{FF2B5EF4-FFF2-40B4-BE49-F238E27FC236}">
                    <a16:creationId xmlns:a16="http://schemas.microsoft.com/office/drawing/2014/main" id="{75BC0C5A-5557-4909-B17A-FADB04ACF999}"/>
                  </a:ext>
                </a:extLst>
              </p:cNvPr>
              <p:cNvSpPr>
                <a:spLocks/>
              </p:cNvSpPr>
              <p:nvPr/>
            </p:nvSpPr>
            <p:spPr bwMode="auto">
              <a:xfrm>
                <a:off x="2824" y="2811"/>
                <a:ext cx="1" cy="1"/>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1"/>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8" name="Freeform 507">
                <a:extLst>
                  <a:ext uri="{FF2B5EF4-FFF2-40B4-BE49-F238E27FC236}">
                    <a16:creationId xmlns:a16="http://schemas.microsoft.com/office/drawing/2014/main" id="{0B823063-E229-4D39-ACAA-733AC74E41CB}"/>
                  </a:ext>
                </a:extLst>
              </p:cNvPr>
              <p:cNvSpPr>
                <a:spLocks/>
              </p:cNvSpPr>
              <p:nvPr/>
            </p:nvSpPr>
            <p:spPr bwMode="auto">
              <a:xfrm>
                <a:off x="2751" y="2812"/>
                <a:ext cx="1" cy="1"/>
              </a:xfrm>
              <a:custGeom>
                <a:avLst/>
                <a:gdLst>
                  <a:gd name="T0" fmla="*/ 0 w 1"/>
                  <a:gd name="T1" fmla="*/ 1 h 1"/>
                  <a:gd name="T2" fmla="*/ 1 w 1"/>
                  <a:gd name="T3" fmla="*/ 1 h 1"/>
                  <a:gd name="T4" fmla="*/ 1 w 1"/>
                  <a:gd name="T5" fmla="*/ 0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1" y="1"/>
                      <a:pt x="1" y="1"/>
                    </a:cubicBezTo>
                    <a:cubicBezTo>
                      <a:pt x="1" y="0"/>
                      <a:pt x="1"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9" name="Freeform 508">
                <a:extLst>
                  <a:ext uri="{FF2B5EF4-FFF2-40B4-BE49-F238E27FC236}">
                    <a16:creationId xmlns:a16="http://schemas.microsoft.com/office/drawing/2014/main" id="{2834B5CA-1E8A-4D44-BA2A-87E8CA9F102D}"/>
                  </a:ext>
                </a:extLst>
              </p:cNvPr>
              <p:cNvSpPr>
                <a:spLocks/>
              </p:cNvSpPr>
              <p:nvPr/>
            </p:nvSpPr>
            <p:spPr bwMode="auto">
              <a:xfrm>
                <a:off x="4160" y="3043"/>
                <a:ext cx="1" cy="2"/>
              </a:xfrm>
              <a:custGeom>
                <a:avLst/>
                <a:gdLst>
                  <a:gd name="T0" fmla="*/ 0 w 2"/>
                  <a:gd name="T1" fmla="*/ 2 h 3"/>
                  <a:gd name="T2" fmla="*/ 1 w 2"/>
                  <a:gd name="T3" fmla="*/ 3 h 3"/>
                  <a:gd name="T4" fmla="*/ 2 w 2"/>
                  <a:gd name="T5" fmla="*/ 1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3"/>
                      <a:pt x="1" y="3"/>
                    </a:cubicBezTo>
                    <a:cubicBezTo>
                      <a:pt x="2" y="3"/>
                      <a:pt x="2" y="2"/>
                      <a:pt x="2" y="1"/>
                    </a:cubicBezTo>
                    <a:cubicBezTo>
                      <a:pt x="2" y="0"/>
                      <a:pt x="1" y="0"/>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0" name="Freeform 509">
                <a:extLst>
                  <a:ext uri="{FF2B5EF4-FFF2-40B4-BE49-F238E27FC236}">
                    <a16:creationId xmlns:a16="http://schemas.microsoft.com/office/drawing/2014/main" id="{8CE37EF2-2869-4681-BD74-CF7D49B76D47}"/>
                  </a:ext>
                </a:extLst>
              </p:cNvPr>
              <p:cNvSpPr>
                <a:spLocks/>
              </p:cNvSpPr>
              <p:nvPr/>
            </p:nvSpPr>
            <p:spPr bwMode="auto">
              <a:xfrm>
                <a:off x="3730" y="2823"/>
                <a:ext cx="1" cy="1"/>
              </a:xfrm>
              <a:custGeom>
                <a:avLst/>
                <a:gdLst>
                  <a:gd name="T0" fmla="*/ 1 w 1"/>
                  <a:gd name="T1" fmla="*/ 2 h 2"/>
                  <a:gd name="T2" fmla="*/ 0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0"/>
                      <a:pt x="0" y="0"/>
                    </a:cubicBezTo>
                    <a:cubicBezTo>
                      <a:pt x="0" y="0"/>
                      <a:pt x="0" y="1"/>
                      <a:pt x="0" y="1"/>
                    </a:cubicBezTo>
                    <a:cubicBezTo>
                      <a:pt x="0" y="2"/>
                      <a:pt x="0"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1" name="Freeform 510">
                <a:extLst>
                  <a:ext uri="{FF2B5EF4-FFF2-40B4-BE49-F238E27FC236}">
                    <a16:creationId xmlns:a16="http://schemas.microsoft.com/office/drawing/2014/main" id="{FECD9BD6-A310-4A4B-A437-E37466C41F3C}"/>
                  </a:ext>
                </a:extLst>
              </p:cNvPr>
              <p:cNvSpPr>
                <a:spLocks/>
              </p:cNvSpPr>
              <p:nvPr/>
            </p:nvSpPr>
            <p:spPr bwMode="auto">
              <a:xfrm>
                <a:off x="3729" y="2829"/>
                <a:ext cx="1" cy="1"/>
              </a:xfrm>
              <a:custGeom>
                <a:avLst/>
                <a:gdLst>
                  <a:gd name="T0" fmla="*/ 1 w 1"/>
                  <a:gd name="T1" fmla="*/ 1 h 1"/>
                  <a:gd name="T2" fmla="*/ 0 w 1"/>
                  <a:gd name="T3" fmla="*/ 0 h 1"/>
                  <a:gd name="T4" fmla="*/ 0 w 1"/>
                  <a:gd name="T5" fmla="*/ 1 h 1"/>
                  <a:gd name="T6" fmla="*/ 1 w 1"/>
                  <a:gd name="T7" fmla="*/ 1 h 1"/>
                </a:gdLst>
                <a:ahLst/>
                <a:cxnLst>
                  <a:cxn ang="0">
                    <a:pos x="T0" y="T1"/>
                  </a:cxn>
                  <a:cxn ang="0">
                    <a:pos x="T2" y="T3"/>
                  </a:cxn>
                  <a:cxn ang="0">
                    <a:pos x="T4" y="T5"/>
                  </a:cxn>
                  <a:cxn ang="0">
                    <a:pos x="T6" y="T7"/>
                  </a:cxn>
                </a:cxnLst>
                <a:rect l="0" t="0" r="r" b="b"/>
                <a:pathLst>
                  <a:path w="1" h="1">
                    <a:moveTo>
                      <a:pt x="1" y="1"/>
                    </a:moveTo>
                    <a:lnTo>
                      <a:pt x="0" y="0"/>
                    </a:lnTo>
                    <a:lnTo>
                      <a:pt x="0" y="1"/>
                    </a:lnTo>
                    <a:lnTo>
                      <a:pt x="1"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2" name="Freeform 511">
                <a:extLst>
                  <a:ext uri="{FF2B5EF4-FFF2-40B4-BE49-F238E27FC236}">
                    <a16:creationId xmlns:a16="http://schemas.microsoft.com/office/drawing/2014/main" id="{E840746D-8709-4E7F-8DB2-79978153DED3}"/>
                  </a:ext>
                </a:extLst>
              </p:cNvPr>
              <p:cNvSpPr>
                <a:spLocks/>
              </p:cNvSpPr>
              <p:nvPr/>
            </p:nvSpPr>
            <p:spPr bwMode="auto">
              <a:xfrm>
                <a:off x="2546" y="2832"/>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3" name="Freeform 512">
                <a:extLst>
                  <a:ext uri="{FF2B5EF4-FFF2-40B4-BE49-F238E27FC236}">
                    <a16:creationId xmlns:a16="http://schemas.microsoft.com/office/drawing/2014/main" id="{7015978F-9218-4716-BE1A-A9A2390D04F4}"/>
                  </a:ext>
                </a:extLst>
              </p:cNvPr>
              <p:cNvSpPr>
                <a:spLocks/>
              </p:cNvSpPr>
              <p:nvPr/>
            </p:nvSpPr>
            <p:spPr bwMode="auto">
              <a:xfrm>
                <a:off x="2546" y="2831"/>
                <a:ext cx="2" cy="1"/>
              </a:xfrm>
              <a:custGeom>
                <a:avLst/>
                <a:gdLst>
                  <a:gd name="T0" fmla="*/ 4 w 4"/>
                  <a:gd name="T1" fmla="*/ 2 h 3"/>
                  <a:gd name="T2" fmla="*/ 4 w 4"/>
                  <a:gd name="T3" fmla="*/ 1 h 3"/>
                  <a:gd name="T4" fmla="*/ 2 w 4"/>
                  <a:gd name="T5" fmla="*/ 0 h 3"/>
                  <a:gd name="T6" fmla="*/ 0 w 4"/>
                  <a:gd name="T7" fmla="*/ 2 h 3"/>
                  <a:gd name="T8" fmla="*/ 3 w 4"/>
                  <a:gd name="T9" fmla="*/ 2 h 3"/>
                  <a:gd name="T10" fmla="*/ 4 w 4"/>
                  <a:gd name="T11" fmla="*/ 2 h 3"/>
                </a:gdLst>
                <a:ahLst/>
                <a:cxnLst>
                  <a:cxn ang="0">
                    <a:pos x="T0" y="T1"/>
                  </a:cxn>
                  <a:cxn ang="0">
                    <a:pos x="T2" y="T3"/>
                  </a:cxn>
                  <a:cxn ang="0">
                    <a:pos x="T4" y="T5"/>
                  </a:cxn>
                  <a:cxn ang="0">
                    <a:pos x="T6" y="T7"/>
                  </a:cxn>
                  <a:cxn ang="0">
                    <a:pos x="T8" y="T9"/>
                  </a:cxn>
                  <a:cxn ang="0">
                    <a:pos x="T10" y="T11"/>
                  </a:cxn>
                </a:cxnLst>
                <a:rect l="0" t="0" r="r" b="b"/>
                <a:pathLst>
                  <a:path w="4" h="3">
                    <a:moveTo>
                      <a:pt x="4" y="2"/>
                    </a:moveTo>
                    <a:cubicBezTo>
                      <a:pt x="4" y="2"/>
                      <a:pt x="4" y="1"/>
                      <a:pt x="4" y="1"/>
                    </a:cubicBezTo>
                    <a:cubicBezTo>
                      <a:pt x="3" y="1"/>
                      <a:pt x="2" y="0"/>
                      <a:pt x="2" y="0"/>
                    </a:cubicBezTo>
                    <a:cubicBezTo>
                      <a:pt x="1" y="1"/>
                      <a:pt x="1" y="2"/>
                      <a:pt x="0" y="2"/>
                    </a:cubicBezTo>
                    <a:cubicBezTo>
                      <a:pt x="1" y="2"/>
                      <a:pt x="2" y="3"/>
                      <a:pt x="3" y="2"/>
                    </a:cubicBezTo>
                    <a:cubicBezTo>
                      <a:pt x="3" y="2"/>
                      <a:pt x="4"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4" name="Freeform 513">
                <a:extLst>
                  <a:ext uri="{FF2B5EF4-FFF2-40B4-BE49-F238E27FC236}">
                    <a16:creationId xmlns:a16="http://schemas.microsoft.com/office/drawing/2014/main" id="{253DC063-E7E5-4861-99F1-E1700B6CCD37}"/>
                  </a:ext>
                </a:extLst>
              </p:cNvPr>
              <p:cNvSpPr>
                <a:spLocks/>
              </p:cNvSpPr>
              <p:nvPr/>
            </p:nvSpPr>
            <p:spPr bwMode="auto">
              <a:xfrm>
                <a:off x="3701" y="2831"/>
                <a:ext cx="2" cy="2"/>
              </a:xfrm>
              <a:custGeom>
                <a:avLst/>
                <a:gdLst>
                  <a:gd name="T0" fmla="*/ 0 w 3"/>
                  <a:gd name="T1" fmla="*/ 1 h 3"/>
                  <a:gd name="T2" fmla="*/ 1 w 3"/>
                  <a:gd name="T3" fmla="*/ 3 h 3"/>
                  <a:gd name="T4" fmla="*/ 2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3"/>
                      <a:pt x="2"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5" name="Freeform 514">
                <a:extLst>
                  <a:ext uri="{FF2B5EF4-FFF2-40B4-BE49-F238E27FC236}">
                    <a16:creationId xmlns:a16="http://schemas.microsoft.com/office/drawing/2014/main" id="{378D9C11-B52B-4187-9445-9957958FDC86}"/>
                  </a:ext>
                </a:extLst>
              </p:cNvPr>
              <p:cNvSpPr>
                <a:spLocks/>
              </p:cNvSpPr>
              <p:nvPr/>
            </p:nvSpPr>
            <p:spPr bwMode="auto">
              <a:xfrm>
                <a:off x="3330" y="3247"/>
                <a:ext cx="2" cy="1"/>
              </a:xfrm>
              <a:custGeom>
                <a:avLst/>
                <a:gdLst>
                  <a:gd name="T0" fmla="*/ 3 w 3"/>
                  <a:gd name="T1" fmla="*/ 1 h 2"/>
                  <a:gd name="T2" fmla="*/ 3 w 3"/>
                  <a:gd name="T3" fmla="*/ 0 h 2"/>
                  <a:gd name="T4" fmla="*/ 1 w 3"/>
                  <a:gd name="T5" fmla="*/ 0 h 2"/>
                  <a:gd name="T6" fmla="*/ 2 w 3"/>
                  <a:gd name="T7" fmla="*/ 2 h 2"/>
                  <a:gd name="T8" fmla="*/ 3 w 3"/>
                  <a:gd name="T9" fmla="*/ 1 h 2"/>
                </a:gdLst>
                <a:ahLst/>
                <a:cxnLst>
                  <a:cxn ang="0">
                    <a:pos x="T0" y="T1"/>
                  </a:cxn>
                  <a:cxn ang="0">
                    <a:pos x="T2" y="T3"/>
                  </a:cxn>
                  <a:cxn ang="0">
                    <a:pos x="T4" y="T5"/>
                  </a:cxn>
                  <a:cxn ang="0">
                    <a:pos x="T6" y="T7"/>
                  </a:cxn>
                  <a:cxn ang="0">
                    <a:pos x="T8" y="T9"/>
                  </a:cxn>
                </a:cxnLst>
                <a:rect l="0" t="0" r="r" b="b"/>
                <a:pathLst>
                  <a:path w="3" h="2">
                    <a:moveTo>
                      <a:pt x="3" y="1"/>
                    </a:moveTo>
                    <a:cubicBezTo>
                      <a:pt x="3" y="1"/>
                      <a:pt x="3" y="0"/>
                      <a:pt x="3" y="0"/>
                    </a:cubicBezTo>
                    <a:cubicBezTo>
                      <a:pt x="2" y="0"/>
                      <a:pt x="2" y="0"/>
                      <a:pt x="1" y="0"/>
                    </a:cubicBezTo>
                    <a:cubicBezTo>
                      <a:pt x="0" y="1"/>
                      <a:pt x="0" y="1"/>
                      <a:pt x="2" y="2"/>
                    </a:cubicBezTo>
                    <a:cubicBezTo>
                      <a:pt x="2"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6" name="Rectangle 515">
                <a:extLst>
                  <a:ext uri="{FF2B5EF4-FFF2-40B4-BE49-F238E27FC236}">
                    <a16:creationId xmlns:a16="http://schemas.microsoft.com/office/drawing/2014/main" id="{D6451400-4CAC-4CE3-A8EC-646AA392641B}"/>
                  </a:ext>
                </a:extLst>
              </p:cNvPr>
              <p:cNvSpPr>
                <a:spLocks noChangeArrowheads="1"/>
              </p:cNvSpPr>
              <p:nvPr/>
            </p:nvSpPr>
            <p:spPr bwMode="auto">
              <a:xfrm>
                <a:off x="2870" y="2929"/>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7" name="Freeform 516">
                <a:extLst>
                  <a:ext uri="{FF2B5EF4-FFF2-40B4-BE49-F238E27FC236}">
                    <a16:creationId xmlns:a16="http://schemas.microsoft.com/office/drawing/2014/main" id="{D4596965-FBB4-4DA5-909A-7F28C23FCD5C}"/>
                  </a:ext>
                </a:extLst>
              </p:cNvPr>
              <p:cNvSpPr>
                <a:spLocks/>
              </p:cNvSpPr>
              <p:nvPr/>
            </p:nvSpPr>
            <p:spPr bwMode="auto">
              <a:xfrm>
                <a:off x="3547" y="2718"/>
                <a:ext cx="2" cy="2"/>
              </a:xfrm>
              <a:custGeom>
                <a:avLst/>
                <a:gdLst>
                  <a:gd name="T0" fmla="*/ 3 w 4"/>
                  <a:gd name="T1" fmla="*/ 2 h 3"/>
                  <a:gd name="T2" fmla="*/ 2 w 4"/>
                  <a:gd name="T3" fmla="*/ 0 h 3"/>
                  <a:gd name="T4" fmla="*/ 1 w 4"/>
                  <a:gd name="T5" fmla="*/ 1 h 3"/>
                  <a:gd name="T6" fmla="*/ 2 w 4"/>
                  <a:gd name="T7" fmla="*/ 3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4" y="1"/>
                      <a:pt x="3" y="0"/>
                      <a:pt x="2" y="0"/>
                    </a:cubicBezTo>
                    <a:cubicBezTo>
                      <a:pt x="2" y="0"/>
                      <a:pt x="1" y="0"/>
                      <a:pt x="1" y="1"/>
                    </a:cubicBezTo>
                    <a:cubicBezTo>
                      <a:pt x="0" y="2"/>
                      <a:pt x="1" y="3"/>
                      <a:pt x="2" y="3"/>
                    </a:cubicBezTo>
                    <a:cubicBezTo>
                      <a:pt x="2" y="3"/>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8" name="Freeform 517">
                <a:extLst>
                  <a:ext uri="{FF2B5EF4-FFF2-40B4-BE49-F238E27FC236}">
                    <a16:creationId xmlns:a16="http://schemas.microsoft.com/office/drawing/2014/main" id="{CEE1DE1D-533E-4974-AC5D-3A59F264B982}"/>
                  </a:ext>
                </a:extLst>
              </p:cNvPr>
              <p:cNvSpPr>
                <a:spLocks/>
              </p:cNvSpPr>
              <p:nvPr/>
            </p:nvSpPr>
            <p:spPr bwMode="auto">
              <a:xfrm>
                <a:off x="4181" y="3284"/>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1"/>
                      <a:pt x="0" y="1"/>
                      <a:pt x="0"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9" name="Freeform 518">
                <a:extLst>
                  <a:ext uri="{FF2B5EF4-FFF2-40B4-BE49-F238E27FC236}">
                    <a16:creationId xmlns:a16="http://schemas.microsoft.com/office/drawing/2014/main" id="{B9699555-D13D-4519-8775-42E53BD07066}"/>
                  </a:ext>
                </a:extLst>
              </p:cNvPr>
              <p:cNvSpPr>
                <a:spLocks/>
              </p:cNvSpPr>
              <p:nvPr/>
            </p:nvSpPr>
            <p:spPr bwMode="auto">
              <a:xfrm>
                <a:off x="3724" y="2837"/>
                <a:ext cx="1" cy="1"/>
              </a:xfrm>
              <a:custGeom>
                <a:avLst/>
                <a:gdLst>
                  <a:gd name="T0" fmla="*/ 0 w 2"/>
                  <a:gd name="T1" fmla="*/ 1 h 2"/>
                  <a:gd name="T2" fmla="*/ 1 w 2"/>
                  <a:gd name="T3" fmla="*/ 2 h 2"/>
                  <a:gd name="T4" fmla="*/ 2 w 2"/>
                  <a:gd name="T5" fmla="*/ 1 h 2"/>
                  <a:gd name="T6" fmla="*/ 0 w 2"/>
                  <a:gd name="T7" fmla="*/ 1 h 2"/>
                </a:gdLst>
                <a:ahLst/>
                <a:cxnLst>
                  <a:cxn ang="0">
                    <a:pos x="T0" y="T1"/>
                  </a:cxn>
                  <a:cxn ang="0">
                    <a:pos x="T2" y="T3"/>
                  </a:cxn>
                  <a:cxn ang="0">
                    <a:pos x="T4" y="T5"/>
                  </a:cxn>
                  <a:cxn ang="0">
                    <a:pos x="T6" y="T7"/>
                  </a:cxn>
                </a:cxnLst>
                <a:rect l="0" t="0" r="r" b="b"/>
                <a:pathLst>
                  <a:path w="2" h="2">
                    <a:moveTo>
                      <a:pt x="0" y="1"/>
                    </a:moveTo>
                    <a:cubicBezTo>
                      <a:pt x="0" y="1"/>
                      <a:pt x="1" y="2"/>
                      <a:pt x="1" y="2"/>
                    </a:cubicBezTo>
                    <a:cubicBezTo>
                      <a:pt x="2" y="2"/>
                      <a:pt x="2" y="1"/>
                      <a:pt x="2"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0" name="Freeform 519">
                <a:extLst>
                  <a:ext uri="{FF2B5EF4-FFF2-40B4-BE49-F238E27FC236}">
                    <a16:creationId xmlns:a16="http://schemas.microsoft.com/office/drawing/2014/main" id="{2B77783C-D6F2-44E3-A584-63D58E583A78}"/>
                  </a:ext>
                </a:extLst>
              </p:cNvPr>
              <p:cNvSpPr>
                <a:spLocks/>
              </p:cNvSpPr>
              <p:nvPr/>
            </p:nvSpPr>
            <p:spPr bwMode="auto">
              <a:xfrm>
                <a:off x="3203" y="2839"/>
                <a:ext cx="2" cy="3"/>
              </a:xfrm>
              <a:custGeom>
                <a:avLst/>
                <a:gdLst>
                  <a:gd name="T0" fmla="*/ 0 w 3"/>
                  <a:gd name="T1" fmla="*/ 0 h 6"/>
                  <a:gd name="T2" fmla="*/ 0 w 3"/>
                  <a:gd name="T3" fmla="*/ 6 h 6"/>
                  <a:gd name="T4" fmla="*/ 0 w 3"/>
                  <a:gd name="T5" fmla="*/ 0 h 6"/>
                </a:gdLst>
                <a:ahLst/>
                <a:cxnLst>
                  <a:cxn ang="0">
                    <a:pos x="T0" y="T1"/>
                  </a:cxn>
                  <a:cxn ang="0">
                    <a:pos x="T2" y="T3"/>
                  </a:cxn>
                  <a:cxn ang="0">
                    <a:pos x="T4" y="T5"/>
                  </a:cxn>
                </a:cxnLst>
                <a:rect l="0" t="0" r="r" b="b"/>
                <a:pathLst>
                  <a:path w="3" h="6">
                    <a:moveTo>
                      <a:pt x="0" y="0"/>
                    </a:moveTo>
                    <a:cubicBezTo>
                      <a:pt x="0" y="2"/>
                      <a:pt x="0" y="4"/>
                      <a:pt x="0" y="6"/>
                    </a:cubicBezTo>
                    <a:cubicBezTo>
                      <a:pt x="3" y="3"/>
                      <a:pt x="3" y="3"/>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1" name="Freeform 520">
                <a:extLst>
                  <a:ext uri="{FF2B5EF4-FFF2-40B4-BE49-F238E27FC236}">
                    <a16:creationId xmlns:a16="http://schemas.microsoft.com/office/drawing/2014/main" id="{4FB6779E-D1C9-4F04-8BA4-CD8607C11855}"/>
                  </a:ext>
                </a:extLst>
              </p:cNvPr>
              <p:cNvSpPr>
                <a:spLocks/>
              </p:cNvSpPr>
              <p:nvPr/>
            </p:nvSpPr>
            <p:spPr bwMode="auto">
              <a:xfrm>
                <a:off x="2830" y="2733"/>
                <a:ext cx="1" cy="1"/>
              </a:xfrm>
              <a:custGeom>
                <a:avLst/>
                <a:gdLst>
                  <a:gd name="T0" fmla="*/ 0 w 2"/>
                  <a:gd name="T1" fmla="*/ 2 h 2"/>
                  <a:gd name="T2" fmla="*/ 2 w 2"/>
                  <a:gd name="T3" fmla="*/ 0 h 2"/>
                  <a:gd name="T4" fmla="*/ 0 w 2"/>
                  <a:gd name="T5" fmla="*/ 1 h 2"/>
                  <a:gd name="T6" fmla="*/ 0 w 2"/>
                  <a:gd name="T7" fmla="*/ 2 h 2"/>
                </a:gdLst>
                <a:ahLst/>
                <a:cxnLst>
                  <a:cxn ang="0">
                    <a:pos x="T0" y="T1"/>
                  </a:cxn>
                  <a:cxn ang="0">
                    <a:pos x="T2" y="T3"/>
                  </a:cxn>
                  <a:cxn ang="0">
                    <a:pos x="T4" y="T5"/>
                  </a:cxn>
                  <a:cxn ang="0">
                    <a:pos x="T6" y="T7"/>
                  </a:cxn>
                </a:cxnLst>
                <a:rect l="0" t="0" r="r" b="b"/>
                <a:pathLst>
                  <a:path w="2" h="2">
                    <a:moveTo>
                      <a:pt x="0" y="2"/>
                    </a:moveTo>
                    <a:cubicBezTo>
                      <a:pt x="2" y="2"/>
                      <a:pt x="2" y="1"/>
                      <a:pt x="2" y="0"/>
                    </a:cubicBezTo>
                    <a:cubicBezTo>
                      <a:pt x="1" y="0"/>
                      <a:pt x="0" y="1"/>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2" name="Freeform 521">
                <a:extLst>
                  <a:ext uri="{FF2B5EF4-FFF2-40B4-BE49-F238E27FC236}">
                    <a16:creationId xmlns:a16="http://schemas.microsoft.com/office/drawing/2014/main" id="{B8D2C132-0A9D-4C20-B61D-362DC25C2677}"/>
                  </a:ext>
                </a:extLst>
              </p:cNvPr>
              <p:cNvSpPr>
                <a:spLocks/>
              </p:cNvSpPr>
              <p:nvPr/>
            </p:nvSpPr>
            <p:spPr bwMode="auto">
              <a:xfrm>
                <a:off x="3696" y="2859"/>
                <a:ext cx="1" cy="1"/>
              </a:xfrm>
              <a:custGeom>
                <a:avLst/>
                <a:gdLst>
                  <a:gd name="T0" fmla="*/ 2 w 2"/>
                  <a:gd name="T1" fmla="*/ 1 h 2"/>
                  <a:gd name="T2" fmla="*/ 1 w 2"/>
                  <a:gd name="T3" fmla="*/ 0 h 2"/>
                  <a:gd name="T4" fmla="*/ 0 w 2"/>
                  <a:gd name="T5" fmla="*/ 1 h 2"/>
                  <a:gd name="T6" fmla="*/ 1 w 2"/>
                  <a:gd name="T7" fmla="*/ 2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1"/>
                      <a:pt x="2" y="0"/>
                      <a:pt x="1" y="0"/>
                    </a:cubicBezTo>
                    <a:cubicBezTo>
                      <a:pt x="1" y="1"/>
                      <a:pt x="0" y="1"/>
                      <a:pt x="0" y="1"/>
                    </a:cubicBezTo>
                    <a:cubicBezTo>
                      <a:pt x="0" y="1"/>
                      <a:pt x="0" y="2"/>
                      <a:pt x="1" y="2"/>
                    </a:cubicBezTo>
                    <a:cubicBezTo>
                      <a:pt x="2"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3" name="Freeform 522">
                <a:extLst>
                  <a:ext uri="{FF2B5EF4-FFF2-40B4-BE49-F238E27FC236}">
                    <a16:creationId xmlns:a16="http://schemas.microsoft.com/office/drawing/2014/main" id="{9E8590B2-765D-4104-AAC5-C355F2A6276B}"/>
                  </a:ext>
                </a:extLst>
              </p:cNvPr>
              <p:cNvSpPr>
                <a:spLocks/>
              </p:cNvSpPr>
              <p:nvPr/>
            </p:nvSpPr>
            <p:spPr bwMode="auto">
              <a:xfrm>
                <a:off x="3227" y="2734"/>
                <a:ext cx="1" cy="2"/>
              </a:xfrm>
              <a:custGeom>
                <a:avLst/>
                <a:gdLst>
                  <a:gd name="T0" fmla="*/ 2 w 3"/>
                  <a:gd name="T1" fmla="*/ 3 h 4"/>
                  <a:gd name="T2" fmla="*/ 2 w 3"/>
                  <a:gd name="T3" fmla="*/ 2 h 4"/>
                  <a:gd name="T4" fmla="*/ 0 w 3"/>
                  <a:gd name="T5" fmla="*/ 0 h 4"/>
                  <a:gd name="T6" fmla="*/ 1 w 3"/>
                  <a:gd name="T7" fmla="*/ 2 h 4"/>
                  <a:gd name="T8" fmla="*/ 2 w 3"/>
                  <a:gd name="T9" fmla="*/ 3 h 4"/>
                </a:gdLst>
                <a:ahLst/>
                <a:cxnLst>
                  <a:cxn ang="0">
                    <a:pos x="T0" y="T1"/>
                  </a:cxn>
                  <a:cxn ang="0">
                    <a:pos x="T2" y="T3"/>
                  </a:cxn>
                  <a:cxn ang="0">
                    <a:pos x="T4" y="T5"/>
                  </a:cxn>
                  <a:cxn ang="0">
                    <a:pos x="T6" y="T7"/>
                  </a:cxn>
                  <a:cxn ang="0">
                    <a:pos x="T8" y="T9"/>
                  </a:cxn>
                </a:cxnLst>
                <a:rect l="0" t="0" r="r" b="b"/>
                <a:pathLst>
                  <a:path w="3" h="4">
                    <a:moveTo>
                      <a:pt x="2" y="3"/>
                    </a:moveTo>
                    <a:cubicBezTo>
                      <a:pt x="3" y="3"/>
                      <a:pt x="2" y="2"/>
                      <a:pt x="2" y="2"/>
                    </a:cubicBezTo>
                    <a:cubicBezTo>
                      <a:pt x="2" y="1"/>
                      <a:pt x="1" y="1"/>
                      <a:pt x="0" y="0"/>
                    </a:cubicBezTo>
                    <a:cubicBezTo>
                      <a:pt x="1" y="1"/>
                      <a:pt x="1" y="2"/>
                      <a:pt x="1" y="2"/>
                    </a:cubicBezTo>
                    <a:cubicBezTo>
                      <a:pt x="1" y="4"/>
                      <a:pt x="2"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4" name="Freeform 523">
                <a:extLst>
                  <a:ext uri="{FF2B5EF4-FFF2-40B4-BE49-F238E27FC236}">
                    <a16:creationId xmlns:a16="http://schemas.microsoft.com/office/drawing/2014/main" id="{85FF3B65-F5D6-4D76-959C-C39FF1786775}"/>
                  </a:ext>
                </a:extLst>
              </p:cNvPr>
              <p:cNvSpPr>
                <a:spLocks/>
              </p:cNvSpPr>
              <p:nvPr/>
            </p:nvSpPr>
            <p:spPr bwMode="auto">
              <a:xfrm>
                <a:off x="3227" y="2734"/>
                <a:ext cx="0" cy="0"/>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0"/>
                      <a:pt x="0" y="0"/>
                    </a:cubicBezTo>
                    <a:cubicBezTo>
                      <a:pt x="0" y="0"/>
                      <a:pt x="0" y="0"/>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5" name="Rectangle 524">
                <a:extLst>
                  <a:ext uri="{FF2B5EF4-FFF2-40B4-BE49-F238E27FC236}">
                    <a16:creationId xmlns:a16="http://schemas.microsoft.com/office/drawing/2014/main" id="{9D5C1DB4-D345-4900-9EEB-0D5001A9CCD3}"/>
                  </a:ext>
                </a:extLst>
              </p:cNvPr>
              <p:cNvSpPr>
                <a:spLocks noChangeArrowheads="1"/>
              </p:cNvSpPr>
              <p:nvPr/>
            </p:nvSpPr>
            <p:spPr bwMode="auto">
              <a:xfrm>
                <a:off x="3627" y="293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6" name="Freeform 525">
                <a:extLst>
                  <a:ext uri="{FF2B5EF4-FFF2-40B4-BE49-F238E27FC236}">
                    <a16:creationId xmlns:a16="http://schemas.microsoft.com/office/drawing/2014/main" id="{F3CF21C5-789C-4BA6-BA20-9BA860816AF9}"/>
                  </a:ext>
                </a:extLst>
              </p:cNvPr>
              <p:cNvSpPr>
                <a:spLocks/>
              </p:cNvSpPr>
              <p:nvPr/>
            </p:nvSpPr>
            <p:spPr bwMode="auto">
              <a:xfrm>
                <a:off x="2763" y="2872"/>
                <a:ext cx="1" cy="1"/>
              </a:xfrm>
              <a:custGeom>
                <a:avLst/>
                <a:gdLst>
                  <a:gd name="T0" fmla="*/ 2 w 2"/>
                  <a:gd name="T1" fmla="*/ 2 h 2"/>
                  <a:gd name="T2" fmla="*/ 2 w 2"/>
                  <a:gd name="T3" fmla="*/ 1 h 2"/>
                  <a:gd name="T4" fmla="*/ 2 w 2"/>
                  <a:gd name="T5" fmla="*/ 0 h 2"/>
                  <a:gd name="T6" fmla="*/ 1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2" y="0"/>
                    </a:cubicBezTo>
                    <a:cubicBezTo>
                      <a:pt x="1" y="0"/>
                      <a:pt x="1" y="0"/>
                      <a:pt x="1" y="0"/>
                    </a:cubicBezTo>
                    <a:cubicBezTo>
                      <a:pt x="0" y="1"/>
                      <a:pt x="1"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7" name="Freeform 526">
                <a:extLst>
                  <a:ext uri="{FF2B5EF4-FFF2-40B4-BE49-F238E27FC236}">
                    <a16:creationId xmlns:a16="http://schemas.microsoft.com/office/drawing/2014/main" id="{4D94248B-AE28-423E-A2C1-034AE21A9A20}"/>
                  </a:ext>
                </a:extLst>
              </p:cNvPr>
              <p:cNvSpPr>
                <a:spLocks/>
              </p:cNvSpPr>
              <p:nvPr/>
            </p:nvSpPr>
            <p:spPr bwMode="auto">
              <a:xfrm>
                <a:off x="2868" y="2746"/>
                <a:ext cx="1" cy="2"/>
              </a:xfrm>
              <a:custGeom>
                <a:avLst/>
                <a:gdLst>
                  <a:gd name="T0" fmla="*/ 2 w 2"/>
                  <a:gd name="T1" fmla="*/ 3 h 4"/>
                  <a:gd name="T2" fmla="*/ 2 w 2"/>
                  <a:gd name="T3" fmla="*/ 2 h 4"/>
                  <a:gd name="T4" fmla="*/ 0 w 2"/>
                  <a:gd name="T5" fmla="*/ 0 h 4"/>
                  <a:gd name="T6" fmla="*/ 0 w 2"/>
                  <a:gd name="T7" fmla="*/ 2 h 4"/>
                  <a:gd name="T8" fmla="*/ 2 w 2"/>
                  <a:gd name="T9" fmla="*/ 3 h 4"/>
                </a:gdLst>
                <a:ahLst/>
                <a:cxnLst>
                  <a:cxn ang="0">
                    <a:pos x="T0" y="T1"/>
                  </a:cxn>
                  <a:cxn ang="0">
                    <a:pos x="T2" y="T3"/>
                  </a:cxn>
                  <a:cxn ang="0">
                    <a:pos x="T4" y="T5"/>
                  </a:cxn>
                  <a:cxn ang="0">
                    <a:pos x="T6" y="T7"/>
                  </a:cxn>
                  <a:cxn ang="0">
                    <a:pos x="T8" y="T9"/>
                  </a:cxn>
                </a:cxnLst>
                <a:rect l="0" t="0" r="r" b="b"/>
                <a:pathLst>
                  <a:path w="2" h="4">
                    <a:moveTo>
                      <a:pt x="2" y="3"/>
                    </a:moveTo>
                    <a:cubicBezTo>
                      <a:pt x="2" y="3"/>
                      <a:pt x="2" y="2"/>
                      <a:pt x="2" y="2"/>
                    </a:cubicBezTo>
                    <a:cubicBezTo>
                      <a:pt x="1" y="1"/>
                      <a:pt x="1" y="1"/>
                      <a:pt x="0" y="0"/>
                    </a:cubicBezTo>
                    <a:cubicBezTo>
                      <a:pt x="0" y="1"/>
                      <a:pt x="0" y="2"/>
                      <a:pt x="0" y="2"/>
                    </a:cubicBezTo>
                    <a:cubicBezTo>
                      <a:pt x="0" y="4"/>
                      <a:pt x="1"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8" name="Freeform 527">
                <a:extLst>
                  <a:ext uri="{FF2B5EF4-FFF2-40B4-BE49-F238E27FC236}">
                    <a16:creationId xmlns:a16="http://schemas.microsoft.com/office/drawing/2014/main" id="{4D129E54-2315-4DFF-A253-DA18EE8B293D}"/>
                  </a:ext>
                </a:extLst>
              </p:cNvPr>
              <p:cNvSpPr>
                <a:spLocks/>
              </p:cNvSpPr>
              <p:nvPr/>
            </p:nvSpPr>
            <p:spPr bwMode="auto">
              <a:xfrm>
                <a:off x="3541" y="2749"/>
                <a:ext cx="3" cy="2"/>
              </a:xfrm>
              <a:custGeom>
                <a:avLst/>
                <a:gdLst>
                  <a:gd name="T0" fmla="*/ 5 w 5"/>
                  <a:gd name="T1" fmla="*/ 2 h 4"/>
                  <a:gd name="T2" fmla="*/ 2 w 5"/>
                  <a:gd name="T3" fmla="*/ 1 h 4"/>
                  <a:gd name="T4" fmla="*/ 0 w 5"/>
                  <a:gd name="T5" fmla="*/ 1 h 4"/>
                  <a:gd name="T6" fmla="*/ 0 w 5"/>
                  <a:gd name="T7" fmla="*/ 4 h 4"/>
                  <a:gd name="T8" fmla="*/ 2 w 5"/>
                  <a:gd name="T9" fmla="*/ 3 h 4"/>
                  <a:gd name="T10" fmla="*/ 5 w 5"/>
                  <a:gd name="T11" fmla="*/ 2 h 4"/>
                </a:gdLst>
                <a:ahLst/>
                <a:cxnLst>
                  <a:cxn ang="0">
                    <a:pos x="T0" y="T1"/>
                  </a:cxn>
                  <a:cxn ang="0">
                    <a:pos x="T2" y="T3"/>
                  </a:cxn>
                  <a:cxn ang="0">
                    <a:pos x="T4" y="T5"/>
                  </a:cxn>
                  <a:cxn ang="0">
                    <a:pos x="T6" y="T7"/>
                  </a:cxn>
                  <a:cxn ang="0">
                    <a:pos x="T8" y="T9"/>
                  </a:cxn>
                  <a:cxn ang="0">
                    <a:pos x="T10" y="T11"/>
                  </a:cxn>
                </a:cxnLst>
                <a:rect l="0" t="0" r="r" b="b"/>
                <a:pathLst>
                  <a:path w="5" h="4">
                    <a:moveTo>
                      <a:pt x="5" y="2"/>
                    </a:moveTo>
                    <a:cubicBezTo>
                      <a:pt x="4" y="2"/>
                      <a:pt x="3" y="1"/>
                      <a:pt x="2" y="1"/>
                    </a:cubicBezTo>
                    <a:cubicBezTo>
                      <a:pt x="1" y="0"/>
                      <a:pt x="1" y="1"/>
                      <a:pt x="0" y="1"/>
                    </a:cubicBezTo>
                    <a:cubicBezTo>
                      <a:pt x="0" y="2"/>
                      <a:pt x="0" y="3"/>
                      <a:pt x="0" y="4"/>
                    </a:cubicBezTo>
                    <a:cubicBezTo>
                      <a:pt x="0" y="4"/>
                      <a:pt x="1" y="4"/>
                      <a:pt x="2" y="3"/>
                    </a:cubicBezTo>
                    <a:cubicBezTo>
                      <a:pt x="3" y="3"/>
                      <a:pt x="4" y="3"/>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9" name="Freeform 528">
                <a:extLst>
                  <a:ext uri="{FF2B5EF4-FFF2-40B4-BE49-F238E27FC236}">
                    <a16:creationId xmlns:a16="http://schemas.microsoft.com/office/drawing/2014/main" id="{6CBF0597-F77B-496A-B510-04891046C661}"/>
                  </a:ext>
                </a:extLst>
              </p:cNvPr>
              <p:cNvSpPr>
                <a:spLocks/>
              </p:cNvSpPr>
              <p:nvPr/>
            </p:nvSpPr>
            <p:spPr bwMode="auto">
              <a:xfrm>
                <a:off x="3540" y="2751"/>
                <a:ext cx="1" cy="0"/>
              </a:xfrm>
              <a:custGeom>
                <a:avLst/>
                <a:gdLst>
                  <a:gd name="T0" fmla="*/ 2 w 2"/>
                  <a:gd name="T1" fmla="*/ 1 w 2"/>
                  <a:gd name="T2" fmla="*/ 0 w 2"/>
                  <a:gd name="T3" fmla="*/ 1 w 2"/>
                  <a:gd name="T4" fmla="*/ 2 w 2"/>
                </a:gdLst>
                <a:ahLst/>
                <a:cxnLst>
                  <a:cxn ang="0">
                    <a:pos x="T0" y="0"/>
                  </a:cxn>
                  <a:cxn ang="0">
                    <a:pos x="T1" y="0"/>
                  </a:cxn>
                  <a:cxn ang="0">
                    <a:pos x="T2" y="0"/>
                  </a:cxn>
                  <a:cxn ang="0">
                    <a:pos x="T3" y="0"/>
                  </a:cxn>
                  <a:cxn ang="0">
                    <a:pos x="T4" y="0"/>
                  </a:cxn>
                </a:cxnLst>
                <a:rect l="0" t="0" r="r" b="b"/>
                <a:pathLst>
                  <a:path w="2">
                    <a:moveTo>
                      <a:pt x="2" y="0"/>
                    </a:moveTo>
                    <a:cubicBezTo>
                      <a:pt x="1" y="0"/>
                      <a:pt x="1" y="0"/>
                      <a:pt x="1" y="0"/>
                    </a:cubicBezTo>
                    <a:cubicBezTo>
                      <a:pt x="1" y="0"/>
                      <a:pt x="1" y="0"/>
                      <a:pt x="0" y="0"/>
                    </a:cubicBezTo>
                    <a:cubicBezTo>
                      <a:pt x="1" y="0"/>
                      <a:pt x="1" y="0"/>
                      <a:pt x="1" y="0"/>
                    </a:cubicBezTo>
                    <a:cubicBezTo>
                      <a:pt x="2"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0" name="Freeform 529">
                <a:extLst>
                  <a:ext uri="{FF2B5EF4-FFF2-40B4-BE49-F238E27FC236}">
                    <a16:creationId xmlns:a16="http://schemas.microsoft.com/office/drawing/2014/main" id="{8B674B47-C740-4695-94DB-43C7FCF02E1F}"/>
                  </a:ext>
                </a:extLst>
              </p:cNvPr>
              <p:cNvSpPr>
                <a:spLocks/>
              </p:cNvSpPr>
              <p:nvPr/>
            </p:nvSpPr>
            <p:spPr bwMode="auto">
              <a:xfrm>
                <a:off x="4189" y="3285"/>
                <a:ext cx="1" cy="3"/>
              </a:xfrm>
              <a:custGeom>
                <a:avLst/>
                <a:gdLst>
                  <a:gd name="T0" fmla="*/ 0 w 3"/>
                  <a:gd name="T1" fmla="*/ 0 h 6"/>
                  <a:gd name="T2" fmla="*/ 3 w 3"/>
                  <a:gd name="T3" fmla="*/ 6 h 6"/>
                  <a:gd name="T4" fmla="*/ 0 w 3"/>
                  <a:gd name="T5" fmla="*/ 0 h 6"/>
                </a:gdLst>
                <a:ahLst/>
                <a:cxnLst>
                  <a:cxn ang="0">
                    <a:pos x="T0" y="T1"/>
                  </a:cxn>
                  <a:cxn ang="0">
                    <a:pos x="T2" y="T3"/>
                  </a:cxn>
                  <a:cxn ang="0">
                    <a:pos x="T4" y="T5"/>
                  </a:cxn>
                </a:cxnLst>
                <a:rect l="0" t="0" r="r" b="b"/>
                <a:pathLst>
                  <a:path w="3" h="6">
                    <a:moveTo>
                      <a:pt x="0" y="0"/>
                    </a:moveTo>
                    <a:cubicBezTo>
                      <a:pt x="0" y="2"/>
                      <a:pt x="1" y="4"/>
                      <a:pt x="3" y="6"/>
                    </a:cubicBezTo>
                    <a:cubicBezTo>
                      <a:pt x="2" y="3"/>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1" name="Freeform 530">
                <a:extLst>
                  <a:ext uri="{FF2B5EF4-FFF2-40B4-BE49-F238E27FC236}">
                    <a16:creationId xmlns:a16="http://schemas.microsoft.com/office/drawing/2014/main" id="{637699C0-E963-48F3-B592-F663C9A0BF58}"/>
                  </a:ext>
                </a:extLst>
              </p:cNvPr>
              <p:cNvSpPr>
                <a:spLocks/>
              </p:cNvSpPr>
              <p:nvPr/>
            </p:nvSpPr>
            <p:spPr bwMode="auto">
              <a:xfrm>
                <a:off x="2896" y="2753"/>
                <a:ext cx="1" cy="1"/>
              </a:xfrm>
              <a:custGeom>
                <a:avLst/>
                <a:gdLst>
                  <a:gd name="T0" fmla="*/ 2 w 2"/>
                  <a:gd name="T1" fmla="*/ 2 h 2"/>
                  <a:gd name="T2" fmla="*/ 2 w 2"/>
                  <a:gd name="T3" fmla="*/ 1 h 2"/>
                  <a:gd name="T4" fmla="*/ 0 w 2"/>
                  <a:gd name="T5" fmla="*/ 0 h 2"/>
                  <a:gd name="T6" fmla="*/ 2 w 2"/>
                  <a:gd name="T7" fmla="*/ 2 h 2"/>
                </a:gdLst>
                <a:ahLst/>
                <a:cxnLst>
                  <a:cxn ang="0">
                    <a:pos x="T0" y="T1"/>
                  </a:cxn>
                  <a:cxn ang="0">
                    <a:pos x="T2" y="T3"/>
                  </a:cxn>
                  <a:cxn ang="0">
                    <a:pos x="T4" y="T5"/>
                  </a:cxn>
                  <a:cxn ang="0">
                    <a:pos x="T6" y="T7"/>
                  </a:cxn>
                </a:cxnLst>
                <a:rect l="0" t="0" r="r" b="b"/>
                <a:pathLst>
                  <a:path w="2" h="2">
                    <a:moveTo>
                      <a:pt x="2" y="2"/>
                    </a:moveTo>
                    <a:cubicBezTo>
                      <a:pt x="2" y="2"/>
                      <a:pt x="2" y="1"/>
                      <a:pt x="2" y="1"/>
                    </a:cubicBezTo>
                    <a:cubicBezTo>
                      <a:pt x="1" y="1"/>
                      <a:pt x="1" y="0"/>
                      <a:pt x="0" y="0"/>
                    </a:cubicBezTo>
                    <a:cubicBezTo>
                      <a:pt x="0" y="1"/>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2" name="Freeform 531">
                <a:extLst>
                  <a:ext uri="{FF2B5EF4-FFF2-40B4-BE49-F238E27FC236}">
                    <a16:creationId xmlns:a16="http://schemas.microsoft.com/office/drawing/2014/main" id="{91B72373-08FC-49A6-8F7B-66AA546F1023}"/>
                  </a:ext>
                </a:extLst>
              </p:cNvPr>
              <p:cNvSpPr>
                <a:spLocks/>
              </p:cNvSpPr>
              <p:nvPr/>
            </p:nvSpPr>
            <p:spPr bwMode="auto">
              <a:xfrm>
                <a:off x="4369" y="3566"/>
                <a:ext cx="3" cy="1"/>
              </a:xfrm>
              <a:custGeom>
                <a:avLst/>
                <a:gdLst>
                  <a:gd name="T0" fmla="*/ 6 w 6"/>
                  <a:gd name="T1" fmla="*/ 2 h 2"/>
                  <a:gd name="T2" fmla="*/ 0 w 6"/>
                  <a:gd name="T3" fmla="*/ 0 h 2"/>
                  <a:gd name="T4" fmla="*/ 6 w 6"/>
                  <a:gd name="T5" fmla="*/ 2 h 2"/>
                </a:gdLst>
                <a:ahLst/>
                <a:cxnLst>
                  <a:cxn ang="0">
                    <a:pos x="T0" y="T1"/>
                  </a:cxn>
                  <a:cxn ang="0">
                    <a:pos x="T2" y="T3"/>
                  </a:cxn>
                  <a:cxn ang="0">
                    <a:pos x="T4" y="T5"/>
                  </a:cxn>
                </a:cxnLst>
                <a:rect l="0" t="0" r="r" b="b"/>
                <a:pathLst>
                  <a:path w="6" h="2">
                    <a:moveTo>
                      <a:pt x="6" y="2"/>
                    </a:moveTo>
                    <a:cubicBezTo>
                      <a:pt x="4" y="1"/>
                      <a:pt x="2" y="0"/>
                      <a:pt x="0" y="0"/>
                    </a:cubicBezTo>
                    <a:cubicBezTo>
                      <a:pt x="1" y="2"/>
                      <a:pt x="3"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3" name="Freeform 532">
                <a:extLst>
                  <a:ext uri="{FF2B5EF4-FFF2-40B4-BE49-F238E27FC236}">
                    <a16:creationId xmlns:a16="http://schemas.microsoft.com/office/drawing/2014/main" id="{63557699-C01E-422C-AD18-36C87475662F}"/>
                  </a:ext>
                </a:extLst>
              </p:cNvPr>
              <p:cNvSpPr>
                <a:spLocks/>
              </p:cNvSpPr>
              <p:nvPr/>
            </p:nvSpPr>
            <p:spPr bwMode="auto">
              <a:xfrm>
                <a:off x="4372" y="3567"/>
                <a:ext cx="1"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1" y="1"/>
                      <a:pt x="1" y="1"/>
                    </a:cubicBezTo>
                    <a:cubicBezTo>
                      <a:pt x="1" y="1"/>
                      <a:pt x="1" y="1"/>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4" name="Freeform 533">
                <a:extLst>
                  <a:ext uri="{FF2B5EF4-FFF2-40B4-BE49-F238E27FC236}">
                    <a16:creationId xmlns:a16="http://schemas.microsoft.com/office/drawing/2014/main" id="{A83F912E-DE47-4738-A8FA-1FBA97264465}"/>
                  </a:ext>
                </a:extLst>
              </p:cNvPr>
              <p:cNvSpPr>
                <a:spLocks/>
              </p:cNvSpPr>
              <p:nvPr/>
            </p:nvSpPr>
            <p:spPr bwMode="auto">
              <a:xfrm>
                <a:off x="3393" y="2758"/>
                <a:ext cx="1" cy="1"/>
              </a:xfrm>
              <a:custGeom>
                <a:avLst/>
                <a:gdLst>
                  <a:gd name="T0" fmla="*/ 3 w 3"/>
                  <a:gd name="T1" fmla="*/ 1 h 3"/>
                  <a:gd name="T2" fmla="*/ 2 w 3"/>
                  <a:gd name="T3" fmla="*/ 0 h 3"/>
                  <a:gd name="T4" fmla="*/ 0 w 3"/>
                  <a:gd name="T5" fmla="*/ 0 h 3"/>
                  <a:gd name="T6" fmla="*/ 1 w 3"/>
                  <a:gd name="T7" fmla="*/ 2 h 3"/>
                  <a:gd name="T8" fmla="*/ 3 w 3"/>
                  <a:gd name="T9" fmla="*/ 1 h 3"/>
                </a:gdLst>
                <a:ahLst/>
                <a:cxnLst>
                  <a:cxn ang="0">
                    <a:pos x="T0" y="T1"/>
                  </a:cxn>
                  <a:cxn ang="0">
                    <a:pos x="T2" y="T3"/>
                  </a:cxn>
                  <a:cxn ang="0">
                    <a:pos x="T4" y="T5"/>
                  </a:cxn>
                  <a:cxn ang="0">
                    <a:pos x="T6" y="T7"/>
                  </a:cxn>
                  <a:cxn ang="0">
                    <a:pos x="T8" y="T9"/>
                  </a:cxn>
                </a:cxnLst>
                <a:rect l="0" t="0" r="r" b="b"/>
                <a:pathLst>
                  <a:path w="3" h="3">
                    <a:moveTo>
                      <a:pt x="3" y="1"/>
                    </a:moveTo>
                    <a:cubicBezTo>
                      <a:pt x="3" y="1"/>
                      <a:pt x="3" y="0"/>
                      <a:pt x="2" y="0"/>
                    </a:cubicBezTo>
                    <a:cubicBezTo>
                      <a:pt x="1" y="0"/>
                      <a:pt x="1" y="0"/>
                      <a:pt x="0" y="0"/>
                    </a:cubicBezTo>
                    <a:cubicBezTo>
                      <a:pt x="0" y="1"/>
                      <a:pt x="1" y="2"/>
                      <a:pt x="1" y="2"/>
                    </a:cubicBezTo>
                    <a:cubicBezTo>
                      <a:pt x="2" y="3"/>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5" name="Freeform 534">
                <a:extLst>
                  <a:ext uri="{FF2B5EF4-FFF2-40B4-BE49-F238E27FC236}">
                    <a16:creationId xmlns:a16="http://schemas.microsoft.com/office/drawing/2014/main" id="{2C4E2E72-7BCF-4B3B-B7BD-6E99BF0E5366}"/>
                  </a:ext>
                </a:extLst>
              </p:cNvPr>
              <p:cNvSpPr>
                <a:spLocks/>
              </p:cNvSpPr>
              <p:nvPr/>
            </p:nvSpPr>
            <p:spPr bwMode="auto">
              <a:xfrm>
                <a:off x="3392" y="2757"/>
                <a:ext cx="1" cy="1"/>
              </a:xfrm>
              <a:custGeom>
                <a:avLst/>
                <a:gdLst>
                  <a:gd name="T0" fmla="*/ 1 w 1"/>
                  <a:gd name="T1" fmla="*/ 1 h 1"/>
                  <a:gd name="T2" fmla="*/ 0 w 1"/>
                  <a:gd name="T3" fmla="*/ 1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1"/>
                      <a:pt x="0" y="1"/>
                    </a:cubicBezTo>
                    <a:cubicBezTo>
                      <a:pt x="0" y="0"/>
                      <a:pt x="0" y="0"/>
                      <a:pt x="0" y="0"/>
                    </a:cubicBezTo>
                    <a:cubicBezTo>
                      <a:pt x="0" y="1"/>
                      <a:pt x="0" y="1"/>
                      <a:pt x="0" y="1"/>
                    </a:cubicBezTo>
                    <a:cubicBezTo>
                      <a:pt x="0" y="1"/>
                      <a:pt x="0"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6" name="Freeform 535">
                <a:extLst>
                  <a:ext uri="{FF2B5EF4-FFF2-40B4-BE49-F238E27FC236}">
                    <a16:creationId xmlns:a16="http://schemas.microsoft.com/office/drawing/2014/main" id="{162F82F0-62B2-4877-999A-35B3B19FB20E}"/>
                  </a:ext>
                </a:extLst>
              </p:cNvPr>
              <p:cNvSpPr>
                <a:spLocks/>
              </p:cNvSpPr>
              <p:nvPr/>
            </p:nvSpPr>
            <p:spPr bwMode="auto">
              <a:xfrm>
                <a:off x="3986" y="2760"/>
                <a:ext cx="2" cy="1"/>
              </a:xfrm>
              <a:custGeom>
                <a:avLst/>
                <a:gdLst>
                  <a:gd name="T0" fmla="*/ 2 w 4"/>
                  <a:gd name="T1" fmla="*/ 0 h 3"/>
                  <a:gd name="T2" fmla="*/ 0 w 4"/>
                  <a:gd name="T3" fmla="*/ 1 h 3"/>
                  <a:gd name="T4" fmla="*/ 1 w 4"/>
                  <a:gd name="T5" fmla="*/ 2 h 3"/>
                  <a:gd name="T6" fmla="*/ 4 w 4"/>
                  <a:gd name="T7" fmla="*/ 2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0"/>
                      <a:pt x="0" y="1"/>
                    </a:cubicBezTo>
                    <a:cubicBezTo>
                      <a:pt x="0" y="2"/>
                      <a:pt x="0" y="2"/>
                      <a:pt x="1" y="2"/>
                    </a:cubicBezTo>
                    <a:cubicBezTo>
                      <a:pt x="2" y="3"/>
                      <a:pt x="3" y="2"/>
                      <a:pt x="4" y="2"/>
                    </a:cubicBezTo>
                    <a:cubicBezTo>
                      <a:pt x="4" y="1"/>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7" name="Freeform 536">
                <a:extLst>
                  <a:ext uri="{FF2B5EF4-FFF2-40B4-BE49-F238E27FC236}">
                    <a16:creationId xmlns:a16="http://schemas.microsoft.com/office/drawing/2014/main" id="{71F94597-3921-4AD9-8580-2A2F5E651C14}"/>
                  </a:ext>
                </a:extLst>
              </p:cNvPr>
              <p:cNvSpPr>
                <a:spLocks/>
              </p:cNvSpPr>
              <p:nvPr/>
            </p:nvSpPr>
            <p:spPr bwMode="auto">
              <a:xfrm>
                <a:off x="3988" y="2761"/>
                <a:ext cx="0" cy="0"/>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8" name="Freeform 537">
                <a:extLst>
                  <a:ext uri="{FF2B5EF4-FFF2-40B4-BE49-F238E27FC236}">
                    <a16:creationId xmlns:a16="http://schemas.microsoft.com/office/drawing/2014/main" id="{32AEC4D1-8ADE-4478-BDC2-ECE8D5555C22}"/>
                  </a:ext>
                </a:extLst>
              </p:cNvPr>
              <p:cNvSpPr>
                <a:spLocks/>
              </p:cNvSpPr>
              <p:nvPr/>
            </p:nvSpPr>
            <p:spPr bwMode="auto">
              <a:xfrm>
                <a:off x="2753" y="2887"/>
                <a:ext cx="0" cy="1"/>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1"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9" name="Freeform 538">
                <a:extLst>
                  <a:ext uri="{FF2B5EF4-FFF2-40B4-BE49-F238E27FC236}">
                    <a16:creationId xmlns:a16="http://schemas.microsoft.com/office/drawing/2014/main" id="{5F334B81-410A-4709-B170-87923D80795D}"/>
                  </a:ext>
                </a:extLst>
              </p:cNvPr>
              <p:cNvSpPr>
                <a:spLocks/>
              </p:cNvSpPr>
              <p:nvPr/>
            </p:nvSpPr>
            <p:spPr bwMode="auto">
              <a:xfrm>
                <a:off x="2752" y="2888"/>
                <a:ext cx="1" cy="2"/>
              </a:xfrm>
              <a:custGeom>
                <a:avLst/>
                <a:gdLst>
                  <a:gd name="T0" fmla="*/ 2 w 2"/>
                  <a:gd name="T1" fmla="*/ 4 h 4"/>
                  <a:gd name="T2" fmla="*/ 2 w 2"/>
                  <a:gd name="T3" fmla="*/ 2 h 4"/>
                  <a:gd name="T4" fmla="*/ 2 w 2"/>
                  <a:gd name="T5" fmla="*/ 0 h 4"/>
                  <a:gd name="T6" fmla="*/ 1 w 2"/>
                  <a:gd name="T7" fmla="*/ 2 h 4"/>
                  <a:gd name="T8" fmla="*/ 2 w 2"/>
                  <a:gd name="T9" fmla="*/ 4 h 4"/>
                </a:gdLst>
                <a:ahLst/>
                <a:cxnLst>
                  <a:cxn ang="0">
                    <a:pos x="T0" y="T1"/>
                  </a:cxn>
                  <a:cxn ang="0">
                    <a:pos x="T2" y="T3"/>
                  </a:cxn>
                  <a:cxn ang="0">
                    <a:pos x="T4" y="T5"/>
                  </a:cxn>
                  <a:cxn ang="0">
                    <a:pos x="T6" y="T7"/>
                  </a:cxn>
                  <a:cxn ang="0">
                    <a:pos x="T8" y="T9"/>
                  </a:cxn>
                </a:cxnLst>
                <a:rect l="0" t="0" r="r" b="b"/>
                <a:pathLst>
                  <a:path w="2" h="4">
                    <a:moveTo>
                      <a:pt x="2" y="4"/>
                    </a:moveTo>
                    <a:cubicBezTo>
                      <a:pt x="2" y="4"/>
                      <a:pt x="2" y="3"/>
                      <a:pt x="2" y="2"/>
                    </a:cubicBezTo>
                    <a:cubicBezTo>
                      <a:pt x="2" y="1"/>
                      <a:pt x="2" y="1"/>
                      <a:pt x="2" y="0"/>
                    </a:cubicBezTo>
                    <a:cubicBezTo>
                      <a:pt x="2" y="1"/>
                      <a:pt x="1" y="1"/>
                      <a:pt x="1"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0" name="Freeform 539">
                <a:extLst>
                  <a:ext uri="{FF2B5EF4-FFF2-40B4-BE49-F238E27FC236}">
                    <a16:creationId xmlns:a16="http://schemas.microsoft.com/office/drawing/2014/main" id="{0EF60537-4B09-4A29-B0EC-060027D40F10}"/>
                  </a:ext>
                </a:extLst>
              </p:cNvPr>
              <p:cNvSpPr>
                <a:spLocks/>
              </p:cNvSpPr>
              <p:nvPr/>
            </p:nvSpPr>
            <p:spPr bwMode="auto">
              <a:xfrm>
                <a:off x="3285" y="3074"/>
                <a:ext cx="1" cy="1"/>
              </a:xfrm>
              <a:custGeom>
                <a:avLst/>
                <a:gdLst>
                  <a:gd name="T0" fmla="*/ 2 w 2"/>
                  <a:gd name="T1" fmla="*/ 1 h 2"/>
                  <a:gd name="T2" fmla="*/ 1 w 2"/>
                  <a:gd name="T3" fmla="*/ 1 h 2"/>
                  <a:gd name="T4" fmla="*/ 1 w 2"/>
                  <a:gd name="T5" fmla="*/ 2 h 2"/>
                  <a:gd name="T6" fmla="*/ 2 w 2"/>
                  <a:gd name="T7" fmla="*/ 1 h 2"/>
                </a:gdLst>
                <a:ahLst/>
                <a:cxnLst>
                  <a:cxn ang="0">
                    <a:pos x="T0" y="T1"/>
                  </a:cxn>
                  <a:cxn ang="0">
                    <a:pos x="T2" y="T3"/>
                  </a:cxn>
                  <a:cxn ang="0">
                    <a:pos x="T4" y="T5"/>
                  </a:cxn>
                  <a:cxn ang="0">
                    <a:pos x="T6" y="T7"/>
                  </a:cxn>
                </a:cxnLst>
                <a:rect l="0" t="0" r="r" b="b"/>
                <a:pathLst>
                  <a:path w="2" h="2">
                    <a:moveTo>
                      <a:pt x="2" y="1"/>
                    </a:moveTo>
                    <a:cubicBezTo>
                      <a:pt x="2" y="0"/>
                      <a:pt x="1" y="0"/>
                      <a:pt x="1" y="1"/>
                    </a:cubicBezTo>
                    <a:cubicBezTo>
                      <a:pt x="0" y="2"/>
                      <a:pt x="1" y="2"/>
                      <a:pt x="1" y="2"/>
                    </a:cubicBezTo>
                    <a:cubicBezTo>
                      <a:pt x="1"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1" name="Freeform 540">
                <a:extLst>
                  <a:ext uri="{FF2B5EF4-FFF2-40B4-BE49-F238E27FC236}">
                    <a16:creationId xmlns:a16="http://schemas.microsoft.com/office/drawing/2014/main" id="{22BAE86B-5D30-43F5-9C48-1FDFFA45F11A}"/>
                  </a:ext>
                </a:extLst>
              </p:cNvPr>
              <p:cNvSpPr>
                <a:spLocks/>
              </p:cNvSpPr>
              <p:nvPr/>
            </p:nvSpPr>
            <p:spPr bwMode="auto">
              <a:xfrm>
                <a:off x="2887" y="3431"/>
                <a:ext cx="1" cy="1"/>
              </a:xfrm>
              <a:custGeom>
                <a:avLst/>
                <a:gdLst>
                  <a:gd name="T0" fmla="*/ 1 w 2"/>
                  <a:gd name="T1" fmla="*/ 3 h 3"/>
                  <a:gd name="T2" fmla="*/ 2 w 2"/>
                  <a:gd name="T3" fmla="*/ 2 h 3"/>
                  <a:gd name="T4" fmla="*/ 1 w 2"/>
                  <a:gd name="T5" fmla="*/ 1 h 3"/>
                  <a:gd name="T6" fmla="*/ 0 w 2"/>
                  <a:gd name="T7" fmla="*/ 1 h 3"/>
                  <a:gd name="T8" fmla="*/ 1 w 2"/>
                  <a:gd name="T9" fmla="*/ 3 h 3"/>
                </a:gdLst>
                <a:ahLst/>
                <a:cxnLst>
                  <a:cxn ang="0">
                    <a:pos x="T0" y="T1"/>
                  </a:cxn>
                  <a:cxn ang="0">
                    <a:pos x="T2" y="T3"/>
                  </a:cxn>
                  <a:cxn ang="0">
                    <a:pos x="T4" y="T5"/>
                  </a:cxn>
                  <a:cxn ang="0">
                    <a:pos x="T6" y="T7"/>
                  </a:cxn>
                  <a:cxn ang="0">
                    <a:pos x="T8" y="T9"/>
                  </a:cxn>
                </a:cxnLst>
                <a:rect l="0" t="0" r="r" b="b"/>
                <a:pathLst>
                  <a:path w="2" h="3">
                    <a:moveTo>
                      <a:pt x="1" y="3"/>
                    </a:moveTo>
                    <a:cubicBezTo>
                      <a:pt x="1" y="3"/>
                      <a:pt x="1" y="2"/>
                      <a:pt x="2" y="2"/>
                    </a:cubicBezTo>
                    <a:cubicBezTo>
                      <a:pt x="1" y="1"/>
                      <a:pt x="1" y="1"/>
                      <a:pt x="1" y="1"/>
                    </a:cubicBezTo>
                    <a:cubicBezTo>
                      <a:pt x="1" y="0"/>
                      <a:pt x="0" y="1"/>
                      <a:pt x="0"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2" name="Freeform 541">
                <a:extLst>
                  <a:ext uri="{FF2B5EF4-FFF2-40B4-BE49-F238E27FC236}">
                    <a16:creationId xmlns:a16="http://schemas.microsoft.com/office/drawing/2014/main" id="{351441CA-0545-4721-82B0-691A480FA236}"/>
                  </a:ext>
                </a:extLst>
              </p:cNvPr>
              <p:cNvSpPr>
                <a:spLocks/>
              </p:cNvSpPr>
              <p:nvPr/>
            </p:nvSpPr>
            <p:spPr bwMode="auto">
              <a:xfrm>
                <a:off x="3445" y="3264"/>
                <a:ext cx="0" cy="1"/>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3" name="Freeform 542">
                <a:extLst>
                  <a:ext uri="{FF2B5EF4-FFF2-40B4-BE49-F238E27FC236}">
                    <a16:creationId xmlns:a16="http://schemas.microsoft.com/office/drawing/2014/main" id="{C39526B3-B7A4-4072-935C-2FB603B7C199}"/>
                  </a:ext>
                </a:extLst>
              </p:cNvPr>
              <p:cNvSpPr>
                <a:spLocks/>
              </p:cNvSpPr>
              <p:nvPr/>
            </p:nvSpPr>
            <p:spPr bwMode="auto">
              <a:xfrm>
                <a:off x="3443" y="3265"/>
                <a:ext cx="2" cy="1"/>
              </a:xfrm>
              <a:custGeom>
                <a:avLst/>
                <a:gdLst>
                  <a:gd name="T0" fmla="*/ 0 w 3"/>
                  <a:gd name="T1" fmla="*/ 1 h 2"/>
                  <a:gd name="T2" fmla="*/ 1 w 3"/>
                  <a:gd name="T3" fmla="*/ 2 h 2"/>
                  <a:gd name="T4" fmla="*/ 3 w 3"/>
                  <a:gd name="T5" fmla="*/ 0 h 2"/>
                  <a:gd name="T6" fmla="*/ 0 w 3"/>
                  <a:gd name="T7" fmla="*/ 1 h 2"/>
                </a:gdLst>
                <a:ahLst/>
                <a:cxnLst>
                  <a:cxn ang="0">
                    <a:pos x="T0" y="T1"/>
                  </a:cxn>
                  <a:cxn ang="0">
                    <a:pos x="T2" y="T3"/>
                  </a:cxn>
                  <a:cxn ang="0">
                    <a:pos x="T4" y="T5"/>
                  </a:cxn>
                  <a:cxn ang="0">
                    <a:pos x="T6" y="T7"/>
                  </a:cxn>
                </a:cxnLst>
                <a:rect l="0" t="0" r="r" b="b"/>
                <a:pathLst>
                  <a:path w="3" h="2">
                    <a:moveTo>
                      <a:pt x="0" y="1"/>
                    </a:moveTo>
                    <a:cubicBezTo>
                      <a:pt x="0" y="1"/>
                      <a:pt x="1" y="2"/>
                      <a:pt x="1" y="2"/>
                    </a:cubicBezTo>
                    <a:cubicBezTo>
                      <a:pt x="1" y="1"/>
                      <a:pt x="2" y="0"/>
                      <a:pt x="3"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4" name="Freeform 543">
                <a:extLst>
                  <a:ext uri="{FF2B5EF4-FFF2-40B4-BE49-F238E27FC236}">
                    <a16:creationId xmlns:a16="http://schemas.microsoft.com/office/drawing/2014/main" id="{4E9FAADC-E9A5-476A-96F2-C1CB3DA59E25}"/>
                  </a:ext>
                </a:extLst>
              </p:cNvPr>
              <p:cNvSpPr>
                <a:spLocks/>
              </p:cNvSpPr>
              <p:nvPr/>
            </p:nvSpPr>
            <p:spPr bwMode="auto">
              <a:xfrm>
                <a:off x="4197" y="3305"/>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0"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5" name="Freeform 544">
                <a:extLst>
                  <a:ext uri="{FF2B5EF4-FFF2-40B4-BE49-F238E27FC236}">
                    <a16:creationId xmlns:a16="http://schemas.microsoft.com/office/drawing/2014/main" id="{2AB23118-F048-428A-8666-EDC3D7060C0F}"/>
                  </a:ext>
                </a:extLst>
              </p:cNvPr>
              <p:cNvSpPr>
                <a:spLocks/>
              </p:cNvSpPr>
              <p:nvPr/>
            </p:nvSpPr>
            <p:spPr bwMode="auto">
              <a:xfrm>
                <a:off x="3026" y="2902"/>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6" name="Freeform 545">
                <a:extLst>
                  <a:ext uri="{FF2B5EF4-FFF2-40B4-BE49-F238E27FC236}">
                    <a16:creationId xmlns:a16="http://schemas.microsoft.com/office/drawing/2014/main" id="{098CF5E9-42B6-44C5-B0B1-7B12F20B556C}"/>
                  </a:ext>
                </a:extLst>
              </p:cNvPr>
              <p:cNvSpPr>
                <a:spLocks/>
              </p:cNvSpPr>
              <p:nvPr/>
            </p:nvSpPr>
            <p:spPr bwMode="auto">
              <a:xfrm>
                <a:off x="3023" y="2901"/>
                <a:ext cx="3" cy="2"/>
              </a:xfrm>
              <a:custGeom>
                <a:avLst/>
                <a:gdLst>
                  <a:gd name="T0" fmla="*/ 3 w 5"/>
                  <a:gd name="T1" fmla="*/ 0 h 4"/>
                  <a:gd name="T2" fmla="*/ 0 w 5"/>
                  <a:gd name="T3" fmla="*/ 2 h 4"/>
                  <a:gd name="T4" fmla="*/ 3 w 5"/>
                  <a:gd name="T5" fmla="*/ 3 h 4"/>
                  <a:gd name="T6" fmla="*/ 5 w 5"/>
                  <a:gd name="T7" fmla="*/ 3 h 4"/>
                  <a:gd name="T8" fmla="*/ 5 w 5"/>
                  <a:gd name="T9" fmla="*/ 0 h 4"/>
                  <a:gd name="T10" fmla="*/ 3 w 5"/>
                  <a:gd name="T11" fmla="*/ 0 h 4"/>
                </a:gdLst>
                <a:ahLst/>
                <a:cxnLst>
                  <a:cxn ang="0">
                    <a:pos x="T0" y="T1"/>
                  </a:cxn>
                  <a:cxn ang="0">
                    <a:pos x="T2" y="T3"/>
                  </a:cxn>
                  <a:cxn ang="0">
                    <a:pos x="T4" y="T5"/>
                  </a:cxn>
                  <a:cxn ang="0">
                    <a:pos x="T6" y="T7"/>
                  </a:cxn>
                  <a:cxn ang="0">
                    <a:pos x="T8" y="T9"/>
                  </a:cxn>
                  <a:cxn ang="0">
                    <a:pos x="T10" y="T11"/>
                  </a:cxn>
                </a:cxnLst>
                <a:rect l="0" t="0" r="r" b="b"/>
                <a:pathLst>
                  <a:path w="5" h="4">
                    <a:moveTo>
                      <a:pt x="3" y="0"/>
                    </a:moveTo>
                    <a:cubicBezTo>
                      <a:pt x="2" y="1"/>
                      <a:pt x="1" y="1"/>
                      <a:pt x="0" y="2"/>
                    </a:cubicBezTo>
                    <a:cubicBezTo>
                      <a:pt x="1" y="2"/>
                      <a:pt x="2" y="3"/>
                      <a:pt x="3" y="3"/>
                    </a:cubicBezTo>
                    <a:cubicBezTo>
                      <a:pt x="4" y="4"/>
                      <a:pt x="4" y="3"/>
                      <a:pt x="5" y="3"/>
                    </a:cubicBezTo>
                    <a:cubicBezTo>
                      <a:pt x="5" y="2"/>
                      <a:pt x="5" y="1"/>
                      <a:pt x="5" y="0"/>
                    </a:cubicBezTo>
                    <a:cubicBezTo>
                      <a:pt x="4" y="0"/>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7" name="Freeform 546">
                <a:extLst>
                  <a:ext uri="{FF2B5EF4-FFF2-40B4-BE49-F238E27FC236}">
                    <a16:creationId xmlns:a16="http://schemas.microsoft.com/office/drawing/2014/main" id="{2C1B45DA-2E0D-4A0C-997C-1905B703E5D6}"/>
                  </a:ext>
                </a:extLst>
              </p:cNvPr>
              <p:cNvSpPr>
                <a:spLocks/>
              </p:cNvSpPr>
              <p:nvPr/>
            </p:nvSpPr>
            <p:spPr bwMode="auto">
              <a:xfrm>
                <a:off x="2969" y="2788"/>
                <a:ext cx="2" cy="2"/>
              </a:xfrm>
              <a:custGeom>
                <a:avLst/>
                <a:gdLst>
                  <a:gd name="T0" fmla="*/ 4 w 4"/>
                  <a:gd name="T1" fmla="*/ 1 h 3"/>
                  <a:gd name="T2" fmla="*/ 1 w 4"/>
                  <a:gd name="T3" fmla="*/ 0 h 3"/>
                  <a:gd name="T4" fmla="*/ 0 w 4"/>
                  <a:gd name="T5" fmla="*/ 1 h 3"/>
                  <a:gd name="T6" fmla="*/ 3 w 4"/>
                  <a:gd name="T7" fmla="*/ 2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1"/>
                      <a:pt x="2" y="0"/>
                      <a:pt x="1" y="0"/>
                    </a:cubicBezTo>
                    <a:cubicBezTo>
                      <a:pt x="1" y="0"/>
                      <a:pt x="0" y="1"/>
                      <a:pt x="0" y="1"/>
                    </a:cubicBezTo>
                    <a:cubicBezTo>
                      <a:pt x="1" y="2"/>
                      <a:pt x="1" y="3"/>
                      <a:pt x="3" y="2"/>
                    </a:cubicBezTo>
                    <a:cubicBezTo>
                      <a:pt x="3" y="2"/>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8" name="Rectangle 547">
                <a:extLst>
                  <a:ext uri="{FF2B5EF4-FFF2-40B4-BE49-F238E27FC236}">
                    <a16:creationId xmlns:a16="http://schemas.microsoft.com/office/drawing/2014/main" id="{B37DDD02-AB8B-4E54-B55C-ED94CDF9DB94}"/>
                  </a:ext>
                </a:extLst>
              </p:cNvPr>
              <p:cNvSpPr>
                <a:spLocks noChangeArrowheads="1"/>
              </p:cNvSpPr>
              <p:nvPr/>
            </p:nvSpPr>
            <p:spPr bwMode="auto">
              <a:xfrm>
                <a:off x="3475" y="327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9" name="Freeform 548">
                <a:extLst>
                  <a:ext uri="{FF2B5EF4-FFF2-40B4-BE49-F238E27FC236}">
                    <a16:creationId xmlns:a16="http://schemas.microsoft.com/office/drawing/2014/main" id="{E6C6C4A8-7466-4A68-8AC1-138E77F5C88A}"/>
                  </a:ext>
                </a:extLst>
              </p:cNvPr>
              <p:cNvSpPr>
                <a:spLocks/>
              </p:cNvSpPr>
              <p:nvPr/>
            </p:nvSpPr>
            <p:spPr bwMode="auto">
              <a:xfrm>
                <a:off x="2795" y="3373"/>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2"/>
                      <a:pt x="2" y="1"/>
                    </a:cubicBezTo>
                    <a:cubicBezTo>
                      <a:pt x="2"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0" name="Freeform 549">
                <a:extLst>
                  <a:ext uri="{FF2B5EF4-FFF2-40B4-BE49-F238E27FC236}">
                    <a16:creationId xmlns:a16="http://schemas.microsoft.com/office/drawing/2014/main" id="{E97C1F0A-1CFF-470F-AC5D-0C47220743A8}"/>
                  </a:ext>
                </a:extLst>
              </p:cNvPr>
              <p:cNvSpPr>
                <a:spLocks/>
              </p:cNvSpPr>
              <p:nvPr/>
            </p:nvSpPr>
            <p:spPr bwMode="auto">
              <a:xfrm>
                <a:off x="3374" y="3221"/>
                <a:ext cx="0" cy="0"/>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1" name="Freeform 550">
                <a:extLst>
                  <a:ext uri="{FF2B5EF4-FFF2-40B4-BE49-F238E27FC236}">
                    <a16:creationId xmlns:a16="http://schemas.microsoft.com/office/drawing/2014/main" id="{ADC0D9D2-9EC4-41B1-9424-F6D86B157026}"/>
                  </a:ext>
                </a:extLst>
              </p:cNvPr>
              <p:cNvSpPr>
                <a:spLocks/>
              </p:cNvSpPr>
              <p:nvPr/>
            </p:nvSpPr>
            <p:spPr bwMode="auto">
              <a:xfrm>
                <a:off x="3372" y="3221"/>
                <a:ext cx="2" cy="1"/>
              </a:xfrm>
              <a:custGeom>
                <a:avLst/>
                <a:gdLst>
                  <a:gd name="T0" fmla="*/ 1 w 3"/>
                  <a:gd name="T1" fmla="*/ 1 h 2"/>
                  <a:gd name="T2" fmla="*/ 3 w 3"/>
                  <a:gd name="T3" fmla="*/ 0 h 2"/>
                  <a:gd name="T4" fmla="*/ 0 w 3"/>
                  <a:gd name="T5" fmla="*/ 1 h 2"/>
                  <a:gd name="T6" fmla="*/ 1 w 3"/>
                  <a:gd name="T7" fmla="*/ 1 h 2"/>
                </a:gdLst>
                <a:ahLst/>
                <a:cxnLst>
                  <a:cxn ang="0">
                    <a:pos x="T0" y="T1"/>
                  </a:cxn>
                  <a:cxn ang="0">
                    <a:pos x="T2" y="T3"/>
                  </a:cxn>
                  <a:cxn ang="0">
                    <a:pos x="T4" y="T5"/>
                  </a:cxn>
                  <a:cxn ang="0">
                    <a:pos x="T6" y="T7"/>
                  </a:cxn>
                </a:cxnLst>
                <a:rect l="0" t="0" r="r" b="b"/>
                <a:pathLst>
                  <a:path w="3" h="2">
                    <a:moveTo>
                      <a:pt x="1" y="1"/>
                    </a:moveTo>
                    <a:cubicBezTo>
                      <a:pt x="1" y="1"/>
                      <a:pt x="2" y="0"/>
                      <a:pt x="3" y="0"/>
                    </a:cubicBezTo>
                    <a:cubicBezTo>
                      <a:pt x="1" y="0"/>
                      <a:pt x="0" y="0"/>
                      <a:pt x="0" y="1"/>
                    </a:cubicBezTo>
                    <a:cubicBezTo>
                      <a:pt x="0" y="1"/>
                      <a:pt x="1" y="2"/>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2" name="Freeform 551">
                <a:extLst>
                  <a:ext uri="{FF2B5EF4-FFF2-40B4-BE49-F238E27FC236}">
                    <a16:creationId xmlns:a16="http://schemas.microsoft.com/office/drawing/2014/main" id="{E3151299-97FC-4B53-B867-F1F25BEFD07F}"/>
                  </a:ext>
                </a:extLst>
              </p:cNvPr>
              <p:cNvSpPr>
                <a:spLocks/>
              </p:cNvSpPr>
              <p:nvPr/>
            </p:nvSpPr>
            <p:spPr bwMode="auto">
              <a:xfrm>
                <a:off x="3425" y="2797"/>
                <a:ext cx="1" cy="2"/>
              </a:xfrm>
              <a:custGeom>
                <a:avLst/>
                <a:gdLst>
                  <a:gd name="T0" fmla="*/ 0 w 2"/>
                  <a:gd name="T1" fmla="*/ 1 h 4"/>
                  <a:gd name="T2" fmla="*/ 1 w 2"/>
                  <a:gd name="T3" fmla="*/ 4 h 4"/>
                  <a:gd name="T4" fmla="*/ 2 w 2"/>
                  <a:gd name="T5" fmla="*/ 3 h 4"/>
                  <a:gd name="T6" fmla="*/ 1 w 2"/>
                  <a:gd name="T7" fmla="*/ 0 h 4"/>
                  <a:gd name="T8" fmla="*/ 0 w 2"/>
                  <a:gd name="T9" fmla="*/ 1 h 4"/>
                </a:gdLst>
                <a:ahLst/>
                <a:cxnLst>
                  <a:cxn ang="0">
                    <a:pos x="T0" y="T1"/>
                  </a:cxn>
                  <a:cxn ang="0">
                    <a:pos x="T2" y="T3"/>
                  </a:cxn>
                  <a:cxn ang="0">
                    <a:pos x="T4" y="T5"/>
                  </a:cxn>
                  <a:cxn ang="0">
                    <a:pos x="T6" y="T7"/>
                  </a:cxn>
                  <a:cxn ang="0">
                    <a:pos x="T8" y="T9"/>
                  </a:cxn>
                </a:cxnLst>
                <a:rect l="0" t="0" r="r" b="b"/>
                <a:pathLst>
                  <a:path w="2" h="4">
                    <a:moveTo>
                      <a:pt x="0" y="1"/>
                    </a:moveTo>
                    <a:cubicBezTo>
                      <a:pt x="0" y="2"/>
                      <a:pt x="0" y="3"/>
                      <a:pt x="1" y="4"/>
                    </a:cubicBezTo>
                    <a:cubicBezTo>
                      <a:pt x="1" y="4"/>
                      <a:pt x="2" y="4"/>
                      <a:pt x="2" y="3"/>
                    </a:cubicBezTo>
                    <a:cubicBezTo>
                      <a:pt x="2" y="2"/>
                      <a:pt x="2"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3" name="Freeform 552">
                <a:extLst>
                  <a:ext uri="{FF2B5EF4-FFF2-40B4-BE49-F238E27FC236}">
                    <a16:creationId xmlns:a16="http://schemas.microsoft.com/office/drawing/2014/main" id="{9FC894BF-551F-4BA1-BD51-492194E5F57B}"/>
                  </a:ext>
                </a:extLst>
              </p:cNvPr>
              <p:cNvSpPr>
                <a:spLocks/>
              </p:cNvSpPr>
              <p:nvPr/>
            </p:nvSpPr>
            <p:spPr bwMode="auto">
              <a:xfrm>
                <a:off x="3707" y="2805"/>
                <a:ext cx="1" cy="1"/>
              </a:xfrm>
              <a:custGeom>
                <a:avLst/>
                <a:gdLst>
                  <a:gd name="T0" fmla="*/ 3 w 3"/>
                  <a:gd name="T1" fmla="*/ 2 h 2"/>
                  <a:gd name="T2" fmla="*/ 2 w 3"/>
                  <a:gd name="T3" fmla="*/ 0 h 2"/>
                  <a:gd name="T4" fmla="*/ 1 w 3"/>
                  <a:gd name="T5" fmla="*/ 0 h 2"/>
                  <a:gd name="T6" fmla="*/ 1 w 3"/>
                  <a:gd name="T7" fmla="*/ 2 h 2"/>
                  <a:gd name="T8" fmla="*/ 3 w 3"/>
                  <a:gd name="T9" fmla="*/ 2 h 2"/>
                </a:gdLst>
                <a:ahLst/>
                <a:cxnLst>
                  <a:cxn ang="0">
                    <a:pos x="T0" y="T1"/>
                  </a:cxn>
                  <a:cxn ang="0">
                    <a:pos x="T2" y="T3"/>
                  </a:cxn>
                  <a:cxn ang="0">
                    <a:pos x="T4" y="T5"/>
                  </a:cxn>
                  <a:cxn ang="0">
                    <a:pos x="T6" y="T7"/>
                  </a:cxn>
                  <a:cxn ang="0">
                    <a:pos x="T8" y="T9"/>
                  </a:cxn>
                </a:cxnLst>
                <a:rect l="0" t="0" r="r" b="b"/>
                <a:pathLst>
                  <a:path w="3" h="2">
                    <a:moveTo>
                      <a:pt x="3" y="2"/>
                    </a:moveTo>
                    <a:cubicBezTo>
                      <a:pt x="3" y="1"/>
                      <a:pt x="3" y="1"/>
                      <a:pt x="2" y="0"/>
                    </a:cubicBezTo>
                    <a:cubicBezTo>
                      <a:pt x="2" y="0"/>
                      <a:pt x="1" y="0"/>
                      <a:pt x="1" y="0"/>
                    </a:cubicBezTo>
                    <a:cubicBezTo>
                      <a:pt x="0" y="1"/>
                      <a:pt x="0" y="2"/>
                      <a:pt x="1" y="2"/>
                    </a:cubicBezTo>
                    <a:cubicBezTo>
                      <a:pt x="2" y="2"/>
                      <a:pt x="2"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4" name="Freeform 553">
                <a:extLst>
                  <a:ext uri="{FF2B5EF4-FFF2-40B4-BE49-F238E27FC236}">
                    <a16:creationId xmlns:a16="http://schemas.microsoft.com/office/drawing/2014/main" id="{9EB257A9-ADFD-4A0B-A328-B6C330DD35C7}"/>
                  </a:ext>
                </a:extLst>
              </p:cNvPr>
              <p:cNvSpPr>
                <a:spLocks/>
              </p:cNvSpPr>
              <p:nvPr/>
            </p:nvSpPr>
            <p:spPr bwMode="auto">
              <a:xfrm>
                <a:off x="3702" y="2807"/>
                <a:ext cx="1" cy="1"/>
              </a:xfrm>
              <a:custGeom>
                <a:avLst/>
                <a:gdLst>
                  <a:gd name="T0" fmla="*/ 1 w 2"/>
                  <a:gd name="T1" fmla="*/ 2 h 2"/>
                  <a:gd name="T2" fmla="*/ 2 w 2"/>
                  <a:gd name="T3" fmla="*/ 2 h 2"/>
                  <a:gd name="T4" fmla="*/ 2 w 2"/>
                  <a:gd name="T5" fmla="*/ 1 h 2"/>
                  <a:gd name="T6" fmla="*/ 1 w 2"/>
                  <a:gd name="T7" fmla="*/ 2 h 2"/>
                </a:gdLst>
                <a:ahLst/>
                <a:cxnLst>
                  <a:cxn ang="0">
                    <a:pos x="T0" y="T1"/>
                  </a:cxn>
                  <a:cxn ang="0">
                    <a:pos x="T2" y="T3"/>
                  </a:cxn>
                  <a:cxn ang="0">
                    <a:pos x="T4" y="T5"/>
                  </a:cxn>
                  <a:cxn ang="0">
                    <a:pos x="T6" y="T7"/>
                  </a:cxn>
                </a:cxnLst>
                <a:rect l="0" t="0" r="r" b="b"/>
                <a:pathLst>
                  <a:path w="2" h="2">
                    <a:moveTo>
                      <a:pt x="1" y="2"/>
                    </a:moveTo>
                    <a:cubicBezTo>
                      <a:pt x="1" y="2"/>
                      <a:pt x="1" y="2"/>
                      <a:pt x="2" y="2"/>
                    </a:cubicBezTo>
                    <a:cubicBezTo>
                      <a:pt x="2" y="2"/>
                      <a:pt x="2" y="2"/>
                      <a:pt x="2" y="1"/>
                    </a:cubicBezTo>
                    <a:cubicBezTo>
                      <a:pt x="1"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5" name="Freeform 554">
                <a:extLst>
                  <a:ext uri="{FF2B5EF4-FFF2-40B4-BE49-F238E27FC236}">
                    <a16:creationId xmlns:a16="http://schemas.microsoft.com/office/drawing/2014/main" id="{A57E7EAC-252F-4CBE-BA30-F7D2F381C1E1}"/>
                  </a:ext>
                </a:extLst>
              </p:cNvPr>
              <p:cNvSpPr>
                <a:spLocks/>
              </p:cNvSpPr>
              <p:nvPr/>
            </p:nvSpPr>
            <p:spPr bwMode="auto">
              <a:xfrm>
                <a:off x="4313" y="3444"/>
                <a:ext cx="1" cy="1"/>
              </a:xfrm>
              <a:custGeom>
                <a:avLst/>
                <a:gdLst>
                  <a:gd name="T0" fmla="*/ 2 w 3"/>
                  <a:gd name="T1" fmla="*/ 0 h 2"/>
                  <a:gd name="T2" fmla="*/ 0 w 3"/>
                  <a:gd name="T3" fmla="*/ 1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1" y="0"/>
                      <a:pt x="0" y="0"/>
                      <a:pt x="0" y="1"/>
                    </a:cubicBezTo>
                    <a:cubicBezTo>
                      <a:pt x="1" y="2"/>
                      <a:pt x="1" y="2"/>
                      <a:pt x="2" y="2"/>
                    </a:cubicBezTo>
                    <a:cubicBezTo>
                      <a:pt x="2" y="1"/>
                      <a:pt x="2" y="1"/>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6" name="Oval 555">
                <a:extLst>
                  <a:ext uri="{FF2B5EF4-FFF2-40B4-BE49-F238E27FC236}">
                    <a16:creationId xmlns:a16="http://schemas.microsoft.com/office/drawing/2014/main" id="{F51B4854-356A-4370-B22E-3B92FCA290E4}"/>
                  </a:ext>
                </a:extLst>
              </p:cNvPr>
              <p:cNvSpPr>
                <a:spLocks noChangeArrowheads="1"/>
              </p:cNvSpPr>
              <p:nvPr/>
            </p:nvSpPr>
            <p:spPr bwMode="auto">
              <a:xfrm>
                <a:off x="3269" y="310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7" name="Freeform 556">
                <a:extLst>
                  <a:ext uri="{FF2B5EF4-FFF2-40B4-BE49-F238E27FC236}">
                    <a16:creationId xmlns:a16="http://schemas.microsoft.com/office/drawing/2014/main" id="{9557AE34-7912-4402-A0BE-92A95087750E}"/>
                  </a:ext>
                </a:extLst>
              </p:cNvPr>
              <p:cNvSpPr>
                <a:spLocks/>
              </p:cNvSpPr>
              <p:nvPr/>
            </p:nvSpPr>
            <p:spPr bwMode="auto">
              <a:xfrm>
                <a:off x="3267" y="3105"/>
                <a:ext cx="2" cy="2"/>
              </a:xfrm>
              <a:custGeom>
                <a:avLst/>
                <a:gdLst>
                  <a:gd name="T0" fmla="*/ 0 w 4"/>
                  <a:gd name="T1" fmla="*/ 2 h 4"/>
                  <a:gd name="T2" fmla="*/ 2 w 4"/>
                  <a:gd name="T3" fmla="*/ 3 h 4"/>
                  <a:gd name="T4" fmla="*/ 4 w 4"/>
                  <a:gd name="T5" fmla="*/ 1 h 4"/>
                  <a:gd name="T6" fmla="*/ 1 w 4"/>
                  <a:gd name="T7" fmla="*/ 1 h 4"/>
                  <a:gd name="T8" fmla="*/ 0 w 4"/>
                  <a:gd name="T9" fmla="*/ 2 h 4"/>
                </a:gdLst>
                <a:ahLst/>
                <a:cxnLst>
                  <a:cxn ang="0">
                    <a:pos x="T0" y="T1"/>
                  </a:cxn>
                  <a:cxn ang="0">
                    <a:pos x="T2" y="T3"/>
                  </a:cxn>
                  <a:cxn ang="0">
                    <a:pos x="T4" y="T5"/>
                  </a:cxn>
                  <a:cxn ang="0">
                    <a:pos x="T6" y="T7"/>
                  </a:cxn>
                  <a:cxn ang="0">
                    <a:pos x="T8" y="T9"/>
                  </a:cxn>
                </a:cxnLst>
                <a:rect l="0" t="0" r="r" b="b"/>
                <a:pathLst>
                  <a:path w="4" h="4">
                    <a:moveTo>
                      <a:pt x="0" y="2"/>
                    </a:moveTo>
                    <a:cubicBezTo>
                      <a:pt x="0" y="3"/>
                      <a:pt x="1" y="4"/>
                      <a:pt x="2" y="3"/>
                    </a:cubicBezTo>
                    <a:cubicBezTo>
                      <a:pt x="3" y="3"/>
                      <a:pt x="3" y="2"/>
                      <a:pt x="4" y="1"/>
                    </a:cubicBezTo>
                    <a:cubicBezTo>
                      <a:pt x="3" y="1"/>
                      <a:pt x="2" y="0"/>
                      <a:pt x="1" y="1"/>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8" name="Freeform 557">
                <a:extLst>
                  <a:ext uri="{FF2B5EF4-FFF2-40B4-BE49-F238E27FC236}">
                    <a16:creationId xmlns:a16="http://schemas.microsoft.com/office/drawing/2014/main" id="{A3DB13B7-9370-4165-A677-FC59ECCDCD39}"/>
                  </a:ext>
                </a:extLst>
              </p:cNvPr>
              <p:cNvSpPr>
                <a:spLocks/>
              </p:cNvSpPr>
              <p:nvPr/>
            </p:nvSpPr>
            <p:spPr bwMode="auto">
              <a:xfrm>
                <a:off x="2885" y="3455"/>
                <a:ext cx="0" cy="1"/>
              </a:xfrm>
              <a:custGeom>
                <a:avLst/>
                <a:gdLst>
                  <a:gd name="T0" fmla="*/ 0 w 1"/>
                  <a:gd name="T1" fmla="*/ 1 h 2"/>
                  <a:gd name="T2" fmla="*/ 1 w 1"/>
                  <a:gd name="T3" fmla="*/ 1 h 2"/>
                  <a:gd name="T4" fmla="*/ 0 w 1"/>
                  <a:gd name="T5" fmla="*/ 0 h 2"/>
                  <a:gd name="T6" fmla="*/ 0 w 1"/>
                  <a:gd name="T7" fmla="*/ 1 h 2"/>
                </a:gdLst>
                <a:ahLst/>
                <a:cxnLst>
                  <a:cxn ang="0">
                    <a:pos x="T0" y="T1"/>
                  </a:cxn>
                  <a:cxn ang="0">
                    <a:pos x="T2" y="T3"/>
                  </a:cxn>
                  <a:cxn ang="0">
                    <a:pos x="T4" y="T5"/>
                  </a:cxn>
                  <a:cxn ang="0">
                    <a:pos x="T6" y="T7"/>
                  </a:cxn>
                </a:cxnLst>
                <a:rect l="0" t="0" r="r" b="b"/>
                <a:pathLst>
                  <a:path w="1" h="2">
                    <a:moveTo>
                      <a:pt x="0" y="1"/>
                    </a:moveTo>
                    <a:cubicBezTo>
                      <a:pt x="1" y="2"/>
                      <a:pt x="1" y="2"/>
                      <a:pt x="1" y="1"/>
                    </a:cubicBezTo>
                    <a:cubicBezTo>
                      <a:pt x="1"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9" name="Freeform 558">
                <a:extLst>
                  <a:ext uri="{FF2B5EF4-FFF2-40B4-BE49-F238E27FC236}">
                    <a16:creationId xmlns:a16="http://schemas.microsoft.com/office/drawing/2014/main" id="{79273686-29C9-44CA-9E3E-3CD1D7C7B108}"/>
                  </a:ext>
                </a:extLst>
              </p:cNvPr>
              <p:cNvSpPr>
                <a:spLocks/>
              </p:cNvSpPr>
              <p:nvPr/>
            </p:nvSpPr>
            <p:spPr bwMode="auto">
              <a:xfrm>
                <a:off x="2263" y="3021"/>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2"/>
                      <a:pt x="1" y="3"/>
                    </a:cubicBezTo>
                    <a:cubicBezTo>
                      <a:pt x="1" y="3"/>
                      <a:pt x="1" y="2"/>
                      <a:pt x="2" y="2"/>
                    </a:cubicBezTo>
                    <a:cubicBezTo>
                      <a:pt x="2" y="1"/>
                      <a:pt x="1" y="1"/>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0" name="Freeform 559">
                <a:extLst>
                  <a:ext uri="{FF2B5EF4-FFF2-40B4-BE49-F238E27FC236}">
                    <a16:creationId xmlns:a16="http://schemas.microsoft.com/office/drawing/2014/main" id="{22F2DDB1-AAF4-48C4-AA94-927E5D30690D}"/>
                  </a:ext>
                </a:extLst>
              </p:cNvPr>
              <p:cNvSpPr>
                <a:spLocks/>
              </p:cNvSpPr>
              <p:nvPr/>
            </p:nvSpPr>
            <p:spPr bwMode="auto">
              <a:xfrm>
                <a:off x="3951" y="3465"/>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0" y="3"/>
                      <a:pt x="1" y="3"/>
                    </a:cubicBezTo>
                    <a:cubicBezTo>
                      <a:pt x="1" y="3"/>
                      <a:pt x="2" y="2"/>
                      <a:pt x="2" y="2"/>
                    </a:cubicBezTo>
                    <a:cubicBezTo>
                      <a:pt x="1" y="1"/>
                      <a:pt x="1" y="0"/>
                      <a:pt x="1" y="0"/>
                    </a:cubicBezTo>
                    <a:cubicBezTo>
                      <a:pt x="0"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1" name="Freeform 560">
                <a:extLst>
                  <a:ext uri="{FF2B5EF4-FFF2-40B4-BE49-F238E27FC236}">
                    <a16:creationId xmlns:a16="http://schemas.microsoft.com/office/drawing/2014/main" id="{4BAB1CC9-79CC-4268-9C86-26522E231381}"/>
                  </a:ext>
                </a:extLst>
              </p:cNvPr>
              <p:cNvSpPr>
                <a:spLocks/>
              </p:cNvSpPr>
              <p:nvPr/>
            </p:nvSpPr>
            <p:spPr bwMode="auto">
              <a:xfrm>
                <a:off x="2470" y="3017"/>
                <a:ext cx="1" cy="2"/>
              </a:xfrm>
              <a:custGeom>
                <a:avLst/>
                <a:gdLst>
                  <a:gd name="T0" fmla="*/ 2 w 2"/>
                  <a:gd name="T1" fmla="*/ 3 h 3"/>
                  <a:gd name="T2" fmla="*/ 2 w 2"/>
                  <a:gd name="T3" fmla="*/ 2 h 3"/>
                  <a:gd name="T4" fmla="*/ 2 w 2"/>
                  <a:gd name="T5" fmla="*/ 0 h 3"/>
                  <a:gd name="T6" fmla="*/ 1 w 2"/>
                  <a:gd name="T7" fmla="*/ 1 h 3"/>
                  <a:gd name="T8" fmla="*/ 2 w 2"/>
                  <a:gd name="T9" fmla="*/ 3 h 3"/>
                </a:gdLst>
                <a:ahLst/>
                <a:cxnLst>
                  <a:cxn ang="0">
                    <a:pos x="T0" y="T1"/>
                  </a:cxn>
                  <a:cxn ang="0">
                    <a:pos x="T2" y="T3"/>
                  </a:cxn>
                  <a:cxn ang="0">
                    <a:pos x="T4" y="T5"/>
                  </a:cxn>
                  <a:cxn ang="0">
                    <a:pos x="T6" y="T7"/>
                  </a:cxn>
                  <a:cxn ang="0">
                    <a:pos x="T8" y="T9"/>
                  </a:cxn>
                </a:cxnLst>
                <a:rect l="0" t="0" r="r" b="b"/>
                <a:pathLst>
                  <a:path w="2" h="3">
                    <a:moveTo>
                      <a:pt x="2" y="3"/>
                    </a:moveTo>
                    <a:cubicBezTo>
                      <a:pt x="2" y="3"/>
                      <a:pt x="2" y="2"/>
                      <a:pt x="2" y="2"/>
                    </a:cubicBezTo>
                    <a:cubicBezTo>
                      <a:pt x="2" y="1"/>
                      <a:pt x="2" y="0"/>
                      <a:pt x="2" y="0"/>
                    </a:cubicBezTo>
                    <a:cubicBezTo>
                      <a:pt x="1" y="0"/>
                      <a:pt x="1" y="1"/>
                      <a:pt x="1" y="1"/>
                    </a:cubicBezTo>
                    <a:cubicBezTo>
                      <a:pt x="0" y="3"/>
                      <a:pt x="0"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2" name="Freeform 561">
                <a:extLst>
                  <a:ext uri="{FF2B5EF4-FFF2-40B4-BE49-F238E27FC236}">
                    <a16:creationId xmlns:a16="http://schemas.microsoft.com/office/drawing/2014/main" id="{B3C03634-A59A-496E-ABBE-CE2BB0475F28}"/>
                  </a:ext>
                </a:extLst>
              </p:cNvPr>
              <p:cNvSpPr>
                <a:spLocks/>
              </p:cNvSpPr>
              <p:nvPr/>
            </p:nvSpPr>
            <p:spPr bwMode="auto">
              <a:xfrm>
                <a:off x="4122" y="3484"/>
                <a:ext cx="1" cy="1"/>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3" name="Freeform 562">
                <a:extLst>
                  <a:ext uri="{FF2B5EF4-FFF2-40B4-BE49-F238E27FC236}">
                    <a16:creationId xmlns:a16="http://schemas.microsoft.com/office/drawing/2014/main" id="{C4865F57-EA3D-4EBB-BB83-00BBDCF714CA}"/>
                  </a:ext>
                </a:extLst>
              </p:cNvPr>
              <p:cNvSpPr>
                <a:spLocks/>
              </p:cNvSpPr>
              <p:nvPr/>
            </p:nvSpPr>
            <p:spPr bwMode="auto">
              <a:xfrm>
                <a:off x="3961" y="3491"/>
                <a:ext cx="1" cy="2"/>
              </a:xfrm>
              <a:custGeom>
                <a:avLst/>
                <a:gdLst>
                  <a:gd name="T0" fmla="*/ 2 w 3"/>
                  <a:gd name="T1" fmla="*/ 0 h 3"/>
                  <a:gd name="T2" fmla="*/ 1 w 3"/>
                  <a:gd name="T3" fmla="*/ 2 h 3"/>
                  <a:gd name="T4" fmla="*/ 2 w 3"/>
                  <a:gd name="T5" fmla="*/ 3 h 3"/>
                  <a:gd name="T6" fmla="*/ 3 w 3"/>
                  <a:gd name="T7" fmla="*/ 1 h 3"/>
                  <a:gd name="T8" fmla="*/ 2 w 3"/>
                  <a:gd name="T9" fmla="*/ 0 h 3"/>
                </a:gdLst>
                <a:ahLst/>
                <a:cxnLst>
                  <a:cxn ang="0">
                    <a:pos x="T0" y="T1"/>
                  </a:cxn>
                  <a:cxn ang="0">
                    <a:pos x="T2" y="T3"/>
                  </a:cxn>
                  <a:cxn ang="0">
                    <a:pos x="T4" y="T5"/>
                  </a:cxn>
                  <a:cxn ang="0">
                    <a:pos x="T6" y="T7"/>
                  </a:cxn>
                  <a:cxn ang="0">
                    <a:pos x="T8" y="T9"/>
                  </a:cxn>
                </a:cxnLst>
                <a:rect l="0" t="0" r="r" b="b"/>
                <a:pathLst>
                  <a:path w="3" h="3">
                    <a:moveTo>
                      <a:pt x="2" y="0"/>
                    </a:moveTo>
                    <a:cubicBezTo>
                      <a:pt x="1" y="0"/>
                      <a:pt x="0" y="1"/>
                      <a:pt x="1" y="2"/>
                    </a:cubicBezTo>
                    <a:cubicBezTo>
                      <a:pt x="1" y="3"/>
                      <a:pt x="1" y="3"/>
                      <a:pt x="2" y="3"/>
                    </a:cubicBezTo>
                    <a:cubicBezTo>
                      <a:pt x="2" y="3"/>
                      <a:pt x="2" y="2"/>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4" name="Freeform 563">
                <a:extLst>
                  <a:ext uri="{FF2B5EF4-FFF2-40B4-BE49-F238E27FC236}">
                    <a16:creationId xmlns:a16="http://schemas.microsoft.com/office/drawing/2014/main" id="{9430F4BE-F7DE-4FEE-91BA-7D330EF975D3}"/>
                  </a:ext>
                </a:extLst>
              </p:cNvPr>
              <p:cNvSpPr>
                <a:spLocks/>
              </p:cNvSpPr>
              <p:nvPr/>
            </p:nvSpPr>
            <p:spPr bwMode="auto">
              <a:xfrm>
                <a:off x="4151" y="3499"/>
                <a:ext cx="2" cy="1"/>
              </a:xfrm>
              <a:custGeom>
                <a:avLst/>
                <a:gdLst>
                  <a:gd name="T0" fmla="*/ 1 w 3"/>
                  <a:gd name="T1" fmla="*/ 0 h 2"/>
                  <a:gd name="T2" fmla="*/ 0 w 3"/>
                  <a:gd name="T3" fmla="*/ 1 h 2"/>
                  <a:gd name="T4" fmla="*/ 1 w 3"/>
                  <a:gd name="T5" fmla="*/ 2 h 2"/>
                  <a:gd name="T6" fmla="*/ 3 w 3"/>
                  <a:gd name="T7" fmla="*/ 1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0"/>
                      <a:pt x="1" y="1"/>
                      <a:pt x="0" y="1"/>
                    </a:cubicBezTo>
                    <a:cubicBezTo>
                      <a:pt x="0" y="1"/>
                      <a:pt x="1" y="2"/>
                      <a:pt x="1" y="2"/>
                    </a:cubicBezTo>
                    <a:cubicBezTo>
                      <a:pt x="2" y="2"/>
                      <a:pt x="2" y="1"/>
                      <a:pt x="3"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5" name="Freeform 564">
                <a:extLst>
                  <a:ext uri="{FF2B5EF4-FFF2-40B4-BE49-F238E27FC236}">
                    <a16:creationId xmlns:a16="http://schemas.microsoft.com/office/drawing/2014/main" id="{7991018C-64CB-43FC-95D8-C208725B79B0}"/>
                  </a:ext>
                </a:extLst>
              </p:cNvPr>
              <p:cNvSpPr>
                <a:spLocks/>
              </p:cNvSpPr>
              <p:nvPr/>
            </p:nvSpPr>
            <p:spPr bwMode="auto">
              <a:xfrm>
                <a:off x="4144" y="3504"/>
                <a:ext cx="1" cy="1"/>
              </a:xfrm>
              <a:custGeom>
                <a:avLst/>
                <a:gdLst>
                  <a:gd name="T0" fmla="*/ 1 w 2"/>
                  <a:gd name="T1" fmla="*/ 1 h 2"/>
                  <a:gd name="T2" fmla="*/ 2 w 2"/>
                  <a:gd name="T3" fmla="*/ 2 h 2"/>
                  <a:gd name="T4" fmla="*/ 2 w 2"/>
                  <a:gd name="T5" fmla="*/ 1 h 2"/>
                  <a:gd name="T6" fmla="*/ 1 w 2"/>
                  <a:gd name="T7" fmla="*/ 1 h 2"/>
                </a:gdLst>
                <a:ahLst/>
                <a:cxnLst>
                  <a:cxn ang="0">
                    <a:pos x="T0" y="T1"/>
                  </a:cxn>
                  <a:cxn ang="0">
                    <a:pos x="T2" y="T3"/>
                  </a:cxn>
                  <a:cxn ang="0">
                    <a:pos x="T4" y="T5"/>
                  </a:cxn>
                  <a:cxn ang="0">
                    <a:pos x="T6" y="T7"/>
                  </a:cxn>
                </a:cxnLst>
                <a:rect l="0" t="0" r="r" b="b"/>
                <a:pathLst>
                  <a:path w="2" h="2">
                    <a:moveTo>
                      <a:pt x="1" y="1"/>
                    </a:moveTo>
                    <a:cubicBezTo>
                      <a:pt x="1" y="2"/>
                      <a:pt x="1" y="2"/>
                      <a:pt x="2" y="2"/>
                    </a:cubicBezTo>
                    <a:cubicBezTo>
                      <a:pt x="2" y="2"/>
                      <a:pt x="2" y="1"/>
                      <a:pt x="2" y="1"/>
                    </a:cubicBezTo>
                    <a:cubicBezTo>
                      <a:pt x="1"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6" name="Freeform 565">
                <a:extLst>
                  <a:ext uri="{FF2B5EF4-FFF2-40B4-BE49-F238E27FC236}">
                    <a16:creationId xmlns:a16="http://schemas.microsoft.com/office/drawing/2014/main" id="{BA83CDB4-C0AC-490F-86EB-053AC3A0C268}"/>
                  </a:ext>
                </a:extLst>
              </p:cNvPr>
              <p:cNvSpPr>
                <a:spLocks/>
              </p:cNvSpPr>
              <p:nvPr/>
            </p:nvSpPr>
            <p:spPr bwMode="auto">
              <a:xfrm>
                <a:off x="4192" y="3511"/>
                <a:ext cx="1" cy="1"/>
              </a:xfrm>
              <a:custGeom>
                <a:avLst/>
                <a:gdLst>
                  <a:gd name="T0" fmla="*/ 0 w 1"/>
                  <a:gd name="T1" fmla="*/ 1 h 2"/>
                  <a:gd name="T2" fmla="*/ 1 w 1"/>
                  <a:gd name="T3" fmla="*/ 2 h 2"/>
                  <a:gd name="T4" fmla="*/ 1 w 1"/>
                  <a:gd name="T5" fmla="*/ 1 h 2"/>
                  <a:gd name="T6" fmla="*/ 0 w 1"/>
                  <a:gd name="T7" fmla="*/ 1 h 2"/>
                </a:gdLst>
                <a:ahLst/>
                <a:cxnLst>
                  <a:cxn ang="0">
                    <a:pos x="T0" y="T1"/>
                  </a:cxn>
                  <a:cxn ang="0">
                    <a:pos x="T2" y="T3"/>
                  </a:cxn>
                  <a:cxn ang="0">
                    <a:pos x="T4" y="T5"/>
                  </a:cxn>
                  <a:cxn ang="0">
                    <a:pos x="T6" y="T7"/>
                  </a:cxn>
                </a:cxnLst>
                <a:rect l="0" t="0" r="r" b="b"/>
                <a:pathLst>
                  <a:path w="1" h="2">
                    <a:moveTo>
                      <a:pt x="0" y="1"/>
                    </a:moveTo>
                    <a:cubicBezTo>
                      <a:pt x="0" y="1"/>
                      <a:pt x="0" y="2"/>
                      <a:pt x="1" y="2"/>
                    </a:cubicBezTo>
                    <a:cubicBezTo>
                      <a:pt x="1" y="2"/>
                      <a:pt x="1" y="2"/>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7" name="Freeform 566">
                <a:extLst>
                  <a:ext uri="{FF2B5EF4-FFF2-40B4-BE49-F238E27FC236}">
                    <a16:creationId xmlns:a16="http://schemas.microsoft.com/office/drawing/2014/main" id="{334EE443-3E1E-4FE1-A914-E2EBDB0FB811}"/>
                  </a:ext>
                </a:extLst>
              </p:cNvPr>
              <p:cNvSpPr>
                <a:spLocks/>
              </p:cNvSpPr>
              <p:nvPr/>
            </p:nvSpPr>
            <p:spPr bwMode="auto">
              <a:xfrm>
                <a:off x="2964" y="3539"/>
                <a:ext cx="0" cy="0"/>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1"/>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8" name="Freeform 567">
                <a:extLst>
                  <a:ext uri="{FF2B5EF4-FFF2-40B4-BE49-F238E27FC236}">
                    <a16:creationId xmlns:a16="http://schemas.microsoft.com/office/drawing/2014/main" id="{9892DED9-9E08-4503-9D80-06B6FF21E4CF}"/>
                  </a:ext>
                </a:extLst>
              </p:cNvPr>
              <p:cNvSpPr>
                <a:spLocks/>
              </p:cNvSpPr>
              <p:nvPr/>
            </p:nvSpPr>
            <p:spPr bwMode="auto">
              <a:xfrm>
                <a:off x="2964" y="3539"/>
                <a:ext cx="3" cy="2"/>
              </a:xfrm>
              <a:custGeom>
                <a:avLst/>
                <a:gdLst>
                  <a:gd name="T0" fmla="*/ 6 w 6"/>
                  <a:gd name="T1" fmla="*/ 3 h 3"/>
                  <a:gd name="T2" fmla="*/ 0 w 6"/>
                  <a:gd name="T3" fmla="*/ 0 h 3"/>
                  <a:gd name="T4" fmla="*/ 6 w 6"/>
                  <a:gd name="T5" fmla="*/ 3 h 3"/>
                </a:gdLst>
                <a:ahLst/>
                <a:cxnLst>
                  <a:cxn ang="0">
                    <a:pos x="T0" y="T1"/>
                  </a:cxn>
                  <a:cxn ang="0">
                    <a:pos x="T2" y="T3"/>
                  </a:cxn>
                  <a:cxn ang="0">
                    <a:pos x="T4" y="T5"/>
                  </a:cxn>
                </a:cxnLst>
                <a:rect l="0" t="0" r="r" b="b"/>
                <a:pathLst>
                  <a:path w="6" h="3">
                    <a:moveTo>
                      <a:pt x="6" y="3"/>
                    </a:moveTo>
                    <a:cubicBezTo>
                      <a:pt x="5" y="0"/>
                      <a:pt x="3" y="0"/>
                      <a:pt x="0" y="0"/>
                    </a:cubicBezTo>
                    <a:cubicBezTo>
                      <a:pt x="2" y="3"/>
                      <a:pt x="4" y="3"/>
                      <a:pt x="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9" name="Freeform 568">
                <a:extLst>
                  <a:ext uri="{FF2B5EF4-FFF2-40B4-BE49-F238E27FC236}">
                    <a16:creationId xmlns:a16="http://schemas.microsoft.com/office/drawing/2014/main" id="{2DA3E7C3-E33B-4DC8-B38D-E73D6BEADF77}"/>
                  </a:ext>
                </a:extLst>
              </p:cNvPr>
              <p:cNvSpPr>
                <a:spLocks/>
              </p:cNvSpPr>
              <p:nvPr/>
            </p:nvSpPr>
            <p:spPr bwMode="auto">
              <a:xfrm>
                <a:off x="4038" y="3544"/>
                <a:ext cx="2" cy="2"/>
              </a:xfrm>
              <a:custGeom>
                <a:avLst/>
                <a:gdLst>
                  <a:gd name="T0" fmla="*/ 1 w 4"/>
                  <a:gd name="T1" fmla="*/ 0 h 3"/>
                  <a:gd name="T2" fmla="*/ 0 w 4"/>
                  <a:gd name="T3" fmla="*/ 3 h 3"/>
                  <a:gd name="T4" fmla="*/ 3 w 4"/>
                  <a:gd name="T5" fmla="*/ 3 h 3"/>
                  <a:gd name="T6" fmla="*/ 4 w 4"/>
                  <a:gd name="T7" fmla="*/ 2 h 3"/>
                  <a:gd name="T8" fmla="*/ 1 w 4"/>
                  <a:gd name="T9" fmla="*/ 0 h 3"/>
                </a:gdLst>
                <a:ahLst/>
                <a:cxnLst>
                  <a:cxn ang="0">
                    <a:pos x="T0" y="T1"/>
                  </a:cxn>
                  <a:cxn ang="0">
                    <a:pos x="T2" y="T3"/>
                  </a:cxn>
                  <a:cxn ang="0">
                    <a:pos x="T4" y="T5"/>
                  </a:cxn>
                  <a:cxn ang="0">
                    <a:pos x="T6" y="T7"/>
                  </a:cxn>
                  <a:cxn ang="0">
                    <a:pos x="T8" y="T9"/>
                  </a:cxn>
                </a:cxnLst>
                <a:rect l="0" t="0" r="r" b="b"/>
                <a:pathLst>
                  <a:path w="4" h="3">
                    <a:moveTo>
                      <a:pt x="1" y="0"/>
                    </a:moveTo>
                    <a:cubicBezTo>
                      <a:pt x="1" y="1"/>
                      <a:pt x="1" y="2"/>
                      <a:pt x="0" y="3"/>
                    </a:cubicBezTo>
                    <a:cubicBezTo>
                      <a:pt x="1" y="3"/>
                      <a:pt x="2" y="3"/>
                      <a:pt x="3" y="3"/>
                    </a:cubicBezTo>
                    <a:cubicBezTo>
                      <a:pt x="3" y="3"/>
                      <a:pt x="4" y="2"/>
                      <a:pt x="4" y="2"/>
                    </a:cubicBezTo>
                    <a:cubicBezTo>
                      <a:pt x="3" y="0"/>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0" name="Freeform 569">
                <a:extLst>
                  <a:ext uri="{FF2B5EF4-FFF2-40B4-BE49-F238E27FC236}">
                    <a16:creationId xmlns:a16="http://schemas.microsoft.com/office/drawing/2014/main" id="{0495A043-74AB-4933-8F55-1AA5786B86CF}"/>
                  </a:ext>
                </a:extLst>
              </p:cNvPr>
              <p:cNvSpPr>
                <a:spLocks/>
              </p:cNvSpPr>
              <p:nvPr/>
            </p:nvSpPr>
            <p:spPr bwMode="auto">
              <a:xfrm>
                <a:off x="4038" y="3546"/>
                <a:ext cx="0" cy="0"/>
              </a:xfrm>
              <a:custGeom>
                <a:avLst/>
                <a:gdLst>
                  <a:gd name="T0" fmla="*/ 0 w 1"/>
                  <a:gd name="T1" fmla="*/ 1 h 1"/>
                  <a:gd name="T2" fmla="*/ 1 w 1"/>
                  <a:gd name="T3" fmla="*/ 0 h 1"/>
                  <a:gd name="T4" fmla="*/ 1 w 1"/>
                  <a:gd name="T5" fmla="*/ 0 h 1"/>
                  <a:gd name="T6" fmla="*/ 1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1" y="0"/>
                    </a:cubicBezTo>
                    <a:cubicBezTo>
                      <a:pt x="1" y="0"/>
                      <a:pt x="1" y="0"/>
                      <a:pt x="1" y="0"/>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1" name="Freeform 570">
                <a:extLst>
                  <a:ext uri="{FF2B5EF4-FFF2-40B4-BE49-F238E27FC236}">
                    <a16:creationId xmlns:a16="http://schemas.microsoft.com/office/drawing/2014/main" id="{E5CD112B-6281-4CD2-ACD7-1ABA87343936}"/>
                  </a:ext>
                </a:extLst>
              </p:cNvPr>
              <p:cNvSpPr>
                <a:spLocks/>
              </p:cNvSpPr>
              <p:nvPr/>
            </p:nvSpPr>
            <p:spPr bwMode="auto">
              <a:xfrm>
                <a:off x="4037" y="3546"/>
                <a:ext cx="1" cy="2"/>
              </a:xfrm>
              <a:custGeom>
                <a:avLst/>
                <a:gdLst>
                  <a:gd name="T0" fmla="*/ 1 w 1"/>
                  <a:gd name="T1" fmla="*/ 2 h 2"/>
                  <a:gd name="T2" fmla="*/ 1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1"/>
                      <a:pt x="1" y="0"/>
                    </a:cubicBezTo>
                    <a:cubicBezTo>
                      <a:pt x="1" y="0"/>
                      <a:pt x="1" y="1"/>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2" name="Freeform 571">
                <a:extLst>
                  <a:ext uri="{FF2B5EF4-FFF2-40B4-BE49-F238E27FC236}">
                    <a16:creationId xmlns:a16="http://schemas.microsoft.com/office/drawing/2014/main" id="{E04DD3D6-7E48-4F2A-85E1-75705641AB5C}"/>
                  </a:ext>
                </a:extLst>
              </p:cNvPr>
              <p:cNvSpPr>
                <a:spLocks/>
              </p:cNvSpPr>
              <p:nvPr/>
            </p:nvSpPr>
            <p:spPr bwMode="auto">
              <a:xfrm>
                <a:off x="4356" y="3561"/>
                <a:ext cx="1" cy="1"/>
              </a:xfrm>
              <a:custGeom>
                <a:avLst/>
                <a:gdLst>
                  <a:gd name="T0" fmla="*/ 0 w 2"/>
                  <a:gd name="T1" fmla="*/ 1 h 3"/>
                  <a:gd name="T2" fmla="*/ 1 w 2"/>
                  <a:gd name="T3" fmla="*/ 2 h 3"/>
                  <a:gd name="T4" fmla="*/ 2 w 2"/>
                  <a:gd name="T5" fmla="*/ 1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2"/>
                      <a:pt x="0" y="3"/>
                      <a:pt x="1" y="2"/>
                    </a:cubicBezTo>
                    <a:cubicBezTo>
                      <a:pt x="1" y="2"/>
                      <a:pt x="1" y="2"/>
                      <a:pt x="2" y="1"/>
                    </a:cubicBezTo>
                    <a:cubicBezTo>
                      <a:pt x="1" y="1"/>
                      <a:pt x="1"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3" name="Freeform 572">
                <a:extLst>
                  <a:ext uri="{FF2B5EF4-FFF2-40B4-BE49-F238E27FC236}">
                    <a16:creationId xmlns:a16="http://schemas.microsoft.com/office/drawing/2014/main" id="{8D899D84-1C8C-48A5-BCD2-3C81C47D5CF8}"/>
                  </a:ext>
                </a:extLst>
              </p:cNvPr>
              <p:cNvSpPr>
                <a:spLocks/>
              </p:cNvSpPr>
              <p:nvPr/>
            </p:nvSpPr>
            <p:spPr bwMode="auto">
              <a:xfrm>
                <a:off x="4008" y="3565"/>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1"/>
                      <a:pt x="2"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4" name="Freeform 573">
                <a:extLst>
                  <a:ext uri="{FF2B5EF4-FFF2-40B4-BE49-F238E27FC236}">
                    <a16:creationId xmlns:a16="http://schemas.microsoft.com/office/drawing/2014/main" id="{062DDAD6-684C-4BEB-B546-0CCED4B1B3C7}"/>
                  </a:ext>
                </a:extLst>
              </p:cNvPr>
              <p:cNvSpPr>
                <a:spLocks/>
              </p:cNvSpPr>
              <p:nvPr/>
            </p:nvSpPr>
            <p:spPr bwMode="auto">
              <a:xfrm>
                <a:off x="4157" y="3580"/>
                <a:ext cx="1" cy="2"/>
              </a:xfrm>
              <a:custGeom>
                <a:avLst/>
                <a:gdLst>
                  <a:gd name="T0" fmla="*/ 0 w 2"/>
                  <a:gd name="T1" fmla="*/ 1 h 3"/>
                  <a:gd name="T2" fmla="*/ 2 w 2"/>
                  <a:gd name="T3" fmla="*/ 3 h 3"/>
                  <a:gd name="T4" fmla="*/ 2 w 2"/>
                  <a:gd name="T5" fmla="*/ 2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3"/>
                      <a:pt x="1" y="3"/>
                      <a:pt x="2" y="3"/>
                    </a:cubicBezTo>
                    <a:cubicBezTo>
                      <a:pt x="2" y="3"/>
                      <a:pt x="2" y="2"/>
                      <a:pt x="2" y="2"/>
                    </a:cubicBezTo>
                    <a:cubicBezTo>
                      <a:pt x="2" y="1"/>
                      <a:pt x="2" y="1"/>
                      <a:pt x="1" y="0"/>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5" name="Freeform 574">
                <a:extLst>
                  <a:ext uri="{FF2B5EF4-FFF2-40B4-BE49-F238E27FC236}">
                    <a16:creationId xmlns:a16="http://schemas.microsoft.com/office/drawing/2014/main" id="{4A7DF19E-A169-4CA3-855E-893D4B162E32}"/>
                  </a:ext>
                </a:extLst>
              </p:cNvPr>
              <p:cNvSpPr>
                <a:spLocks/>
              </p:cNvSpPr>
              <p:nvPr/>
            </p:nvSpPr>
            <p:spPr bwMode="auto">
              <a:xfrm>
                <a:off x="4339" y="3583"/>
                <a:ext cx="1" cy="0"/>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6" name="Freeform 575">
                <a:extLst>
                  <a:ext uri="{FF2B5EF4-FFF2-40B4-BE49-F238E27FC236}">
                    <a16:creationId xmlns:a16="http://schemas.microsoft.com/office/drawing/2014/main" id="{B04BE655-10C2-4C86-B86C-184FA14196E3}"/>
                  </a:ext>
                </a:extLst>
              </p:cNvPr>
              <p:cNvSpPr>
                <a:spLocks/>
              </p:cNvSpPr>
              <p:nvPr/>
            </p:nvSpPr>
            <p:spPr bwMode="auto">
              <a:xfrm>
                <a:off x="4147" y="3586"/>
                <a:ext cx="0" cy="1"/>
              </a:xfrm>
              <a:custGeom>
                <a:avLst/>
                <a:gdLst>
                  <a:gd name="T0" fmla="*/ 0 w 1"/>
                  <a:gd name="T1" fmla="*/ 2 h 2"/>
                  <a:gd name="T2" fmla="*/ 1 w 1"/>
                  <a:gd name="T3" fmla="*/ 2 h 2"/>
                  <a:gd name="T4" fmla="*/ 1 w 1"/>
                  <a:gd name="T5" fmla="*/ 0 h 2"/>
                  <a:gd name="T6" fmla="*/ 0 w 1"/>
                  <a:gd name="T7" fmla="*/ 1 h 2"/>
                  <a:gd name="T8" fmla="*/ 0 w 1"/>
                  <a:gd name="T9" fmla="*/ 2 h 2"/>
                </a:gdLst>
                <a:ahLst/>
                <a:cxnLst>
                  <a:cxn ang="0">
                    <a:pos x="T0" y="T1"/>
                  </a:cxn>
                  <a:cxn ang="0">
                    <a:pos x="T2" y="T3"/>
                  </a:cxn>
                  <a:cxn ang="0">
                    <a:pos x="T4" y="T5"/>
                  </a:cxn>
                  <a:cxn ang="0">
                    <a:pos x="T6" y="T7"/>
                  </a:cxn>
                  <a:cxn ang="0">
                    <a:pos x="T8" y="T9"/>
                  </a:cxn>
                </a:cxnLst>
                <a:rect l="0" t="0" r="r" b="b"/>
                <a:pathLst>
                  <a:path w="1" h="2">
                    <a:moveTo>
                      <a:pt x="0" y="2"/>
                    </a:moveTo>
                    <a:cubicBezTo>
                      <a:pt x="1" y="2"/>
                      <a:pt x="1" y="2"/>
                      <a:pt x="1" y="2"/>
                    </a:cubicBezTo>
                    <a:cubicBezTo>
                      <a:pt x="1" y="1"/>
                      <a:pt x="1" y="1"/>
                      <a:pt x="1" y="0"/>
                    </a:cubicBezTo>
                    <a:cubicBezTo>
                      <a:pt x="1" y="0"/>
                      <a:pt x="0" y="0"/>
                      <a:pt x="0" y="1"/>
                    </a:cubicBezTo>
                    <a:cubicBezTo>
                      <a:pt x="0"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7" name="Freeform 576">
                <a:extLst>
                  <a:ext uri="{FF2B5EF4-FFF2-40B4-BE49-F238E27FC236}">
                    <a16:creationId xmlns:a16="http://schemas.microsoft.com/office/drawing/2014/main" id="{3E8D54F9-EFCB-48EB-94D9-9ECEEEBF8C0B}"/>
                  </a:ext>
                </a:extLst>
              </p:cNvPr>
              <p:cNvSpPr>
                <a:spLocks/>
              </p:cNvSpPr>
              <p:nvPr/>
            </p:nvSpPr>
            <p:spPr bwMode="auto">
              <a:xfrm>
                <a:off x="4167" y="3604"/>
                <a:ext cx="2" cy="1"/>
              </a:xfrm>
              <a:custGeom>
                <a:avLst/>
                <a:gdLst>
                  <a:gd name="T0" fmla="*/ 2 w 3"/>
                  <a:gd name="T1" fmla="*/ 0 h 2"/>
                  <a:gd name="T2" fmla="*/ 2 w 3"/>
                  <a:gd name="T3" fmla="*/ 2 h 2"/>
                  <a:gd name="T4" fmla="*/ 3 w 3"/>
                  <a:gd name="T5" fmla="*/ 1 h 2"/>
                  <a:gd name="T6" fmla="*/ 3 w 3"/>
                  <a:gd name="T7" fmla="*/ 0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0" y="1"/>
                      <a:pt x="1" y="2"/>
                      <a:pt x="2" y="2"/>
                    </a:cubicBezTo>
                    <a:cubicBezTo>
                      <a:pt x="2" y="2"/>
                      <a:pt x="3" y="2"/>
                      <a:pt x="3" y="1"/>
                    </a:cubicBezTo>
                    <a:cubicBezTo>
                      <a:pt x="3" y="1"/>
                      <a:pt x="3" y="1"/>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8" name="Freeform 577">
                <a:extLst>
                  <a:ext uri="{FF2B5EF4-FFF2-40B4-BE49-F238E27FC236}">
                    <a16:creationId xmlns:a16="http://schemas.microsoft.com/office/drawing/2014/main" id="{A0FEB7EE-53E9-4508-AC53-56C19B194C93}"/>
                  </a:ext>
                </a:extLst>
              </p:cNvPr>
              <p:cNvSpPr>
                <a:spLocks/>
              </p:cNvSpPr>
              <p:nvPr/>
            </p:nvSpPr>
            <p:spPr bwMode="auto">
              <a:xfrm>
                <a:off x="4163" y="3620"/>
                <a:ext cx="2" cy="2"/>
              </a:xfrm>
              <a:custGeom>
                <a:avLst/>
                <a:gdLst>
                  <a:gd name="T0" fmla="*/ 3 w 4"/>
                  <a:gd name="T1" fmla="*/ 2 h 3"/>
                  <a:gd name="T2" fmla="*/ 4 w 4"/>
                  <a:gd name="T3" fmla="*/ 0 h 3"/>
                  <a:gd name="T4" fmla="*/ 1 w 4"/>
                  <a:gd name="T5" fmla="*/ 0 h 3"/>
                  <a:gd name="T6" fmla="*/ 0 w 4"/>
                  <a:gd name="T7" fmla="*/ 1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3" y="1"/>
                      <a:pt x="3" y="1"/>
                      <a:pt x="4" y="0"/>
                    </a:cubicBezTo>
                    <a:cubicBezTo>
                      <a:pt x="3" y="0"/>
                      <a:pt x="2" y="0"/>
                      <a:pt x="1" y="0"/>
                    </a:cubicBezTo>
                    <a:cubicBezTo>
                      <a:pt x="1" y="0"/>
                      <a:pt x="0" y="1"/>
                      <a:pt x="0" y="1"/>
                    </a:cubicBezTo>
                    <a:cubicBezTo>
                      <a:pt x="1" y="2"/>
                      <a:pt x="2"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9" name="Freeform 578">
                <a:extLst>
                  <a:ext uri="{FF2B5EF4-FFF2-40B4-BE49-F238E27FC236}">
                    <a16:creationId xmlns:a16="http://schemas.microsoft.com/office/drawing/2014/main" id="{55A9C760-D4AE-43AA-A7D5-B0208392AA43}"/>
                  </a:ext>
                </a:extLst>
              </p:cNvPr>
              <p:cNvSpPr>
                <a:spLocks/>
              </p:cNvSpPr>
              <p:nvPr/>
            </p:nvSpPr>
            <p:spPr bwMode="auto">
              <a:xfrm>
                <a:off x="3619" y="3631"/>
                <a:ext cx="1" cy="1"/>
              </a:xfrm>
              <a:custGeom>
                <a:avLst/>
                <a:gdLst>
                  <a:gd name="T0" fmla="*/ 1 w 1"/>
                  <a:gd name="T1" fmla="*/ 0 h 2"/>
                  <a:gd name="T2" fmla="*/ 0 w 1"/>
                  <a:gd name="T3" fmla="*/ 1 h 2"/>
                  <a:gd name="T4" fmla="*/ 0 w 1"/>
                  <a:gd name="T5" fmla="*/ 2 h 2"/>
                  <a:gd name="T6" fmla="*/ 1 w 1"/>
                  <a:gd name="T7" fmla="*/ 2 h 2"/>
                  <a:gd name="T8" fmla="*/ 1 w 1"/>
                  <a:gd name="T9" fmla="*/ 0 h 2"/>
                </a:gdLst>
                <a:ahLst/>
                <a:cxnLst>
                  <a:cxn ang="0">
                    <a:pos x="T0" y="T1"/>
                  </a:cxn>
                  <a:cxn ang="0">
                    <a:pos x="T2" y="T3"/>
                  </a:cxn>
                  <a:cxn ang="0">
                    <a:pos x="T4" y="T5"/>
                  </a:cxn>
                  <a:cxn ang="0">
                    <a:pos x="T6" y="T7"/>
                  </a:cxn>
                  <a:cxn ang="0">
                    <a:pos x="T8" y="T9"/>
                  </a:cxn>
                </a:cxnLst>
                <a:rect l="0" t="0" r="r" b="b"/>
                <a:pathLst>
                  <a:path w="1" h="2">
                    <a:moveTo>
                      <a:pt x="1" y="0"/>
                    </a:moveTo>
                    <a:cubicBezTo>
                      <a:pt x="0" y="1"/>
                      <a:pt x="0" y="1"/>
                      <a:pt x="0" y="1"/>
                    </a:cubicBezTo>
                    <a:cubicBezTo>
                      <a:pt x="0" y="1"/>
                      <a:pt x="0" y="2"/>
                      <a:pt x="0" y="2"/>
                    </a:cubicBezTo>
                    <a:cubicBezTo>
                      <a:pt x="0" y="2"/>
                      <a:pt x="0" y="2"/>
                      <a:pt x="1" y="2"/>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0" name="Freeform 579">
                <a:extLst>
                  <a:ext uri="{FF2B5EF4-FFF2-40B4-BE49-F238E27FC236}">
                    <a16:creationId xmlns:a16="http://schemas.microsoft.com/office/drawing/2014/main" id="{8D486CD8-5E44-4F15-B101-F34CB7C978E7}"/>
                  </a:ext>
                </a:extLst>
              </p:cNvPr>
              <p:cNvSpPr>
                <a:spLocks/>
              </p:cNvSpPr>
              <p:nvPr/>
            </p:nvSpPr>
            <p:spPr bwMode="auto">
              <a:xfrm>
                <a:off x="4474" y="3665"/>
                <a:ext cx="1" cy="1"/>
              </a:xfrm>
              <a:custGeom>
                <a:avLst/>
                <a:gdLst>
                  <a:gd name="T0" fmla="*/ 2 w 2"/>
                  <a:gd name="T1" fmla="*/ 2 h 2"/>
                  <a:gd name="T2" fmla="*/ 2 w 2"/>
                  <a:gd name="T3" fmla="*/ 1 h 2"/>
                  <a:gd name="T4" fmla="*/ 1 w 2"/>
                  <a:gd name="T5" fmla="*/ 0 h 2"/>
                  <a:gd name="T6" fmla="*/ 0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1" y="0"/>
                    </a:cubicBezTo>
                    <a:cubicBezTo>
                      <a:pt x="1" y="0"/>
                      <a:pt x="0" y="0"/>
                      <a:pt x="0" y="0"/>
                    </a:cubicBezTo>
                    <a:cubicBezTo>
                      <a:pt x="0" y="2"/>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1" name="Freeform 580">
                <a:extLst>
                  <a:ext uri="{FF2B5EF4-FFF2-40B4-BE49-F238E27FC236}">
                    <a16:creationId xmlns:a16="http://schemas.microsoft.com/office/drawing/2014/main" id="{5CF00F33-D851-4C21-BAC7-693B45A6F6F0}"/>
                  </a:ext>
                </a:extLst>
              </p:cNvPr>
              <p:cNvSpPr>
                <a:spLocks/>
              </p:cNvSpPr>
              <p:nvPr/>
            </p:nvSpPr>
            <p:spPr bwMode="auto">
              <a:xfrm>
                <a:off x="4475" y="3676"/>
                <a:ext cx="1" cy="1"/>
              </a:xfrm>
              <a:custGeom>
                <a:avLst/>
                <a:gdLst>
                  <a:gd name="T0" fmla="*/ 0 w 3"/>
                  <a:gd name="T1" fmla="*/ 2 h 2"/>
                  <a:gd name="T2" fmla="*/ 3 w 3"/>
                  <a:gd name="T3" fmla="*/ 1 h 2"/>
                  <a:gd name="T4" fmla="*/ 2 w 3"/>
                  <a:gd name="T5" fmla="*/ 0 h 2"/>
                  <a:gd name="T6" fmla="*/ 0 w 3"/>
                  <a:gd name="T7" fmla="*/ 1 h 2"/>
                  <a:gd name="T8" fmla="*/ 0 w 3"/>
                  <a:gd name="T9" fmla="*/ 2 h 2"/>
                </a:gdLst>
                <a:ahLst/>
                <a:cxnLst>
                  <a:cxn ang="0">
                    <a:pos x="T0" y="T1"/>
                  </a:cxn>
                  <a:cxn ang="0">
                    <a:pos x="T2" y="T3"/>
                  </a:cxn>
                  <a:cxn ang="0">
                    <a:pos x="T4" y="T5"/>
                  </a:cxn>
                  <a:cxn ang="0">
                    <a:pos x="T6" y="T7"/>
                  </a:cxn>
                  <a:cxn ang="0">
                    <a:pos x="T8" y="T9"/>
                  </a:cxn>
                </a:cxnLst>
                <a:rect l="0" t="0" r="r" b="b"/>
                <a:pathLst>
                  <a:path w="3" h="2">
                    <a:moveTo>
                      <a:pt x="0" y="2"/>
                    </a:moveTo>
                    <a:cubicBezTo>
                      <a:pt x="1" y="2"/>
                      <a:pt x="2" y="2"/>
                      <a:pt x="3" y="1"/>
                    </a:cubicBezTo>
                    <a:cubicBezTo>
                      <a:pt x="3" y="1"/>
                      <a:pt x="2" y="0"/>
                      <a:pt x="2" y="0"/>
                    </a:cubicBezTo>
                    <a:cubicBezTo>
                      <a:pt x="1" y="0"/>
                      <a:pt x="0" y="0"/>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2" name="Freeform 581">
                <a:extLst>
                  <a:ext uri="{FF2B5EF4-FFF2-40B4-BE49-F238E27FC236}">
                    <a16:creationId xmlns:a16="http://schemas.microsoft.com/office/drawing/2014/main" id="{B47B59ED-B613-4E10-BA4F-11D528A2E126}"/>
                  </a:ext>
                </a:extLst>
              </p:cNvPr>
              <p:cNvSpPr>
                <a:spLocks/>
              </p:cNvSpPr>
              <p:nvPr/>
            </p:nvSpPr>
            <p:spPr bwMode="auto">
              <a:xfrm>
                <a:off x="4479" y="3685"/>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3" name="Freeform 582">
                <a:extLst>
                  <a:ext uri="{FF2B5EF4-FFF2-40B4-BE49-F238E27FC236}">
                    <a16:creationId xmlns:a16="http://schemas.microsoft.com/office/drawing/2014/main" id="{5754AA5E-F101-4A4E-88EE-0F260A8000AB}"/>
                  </a:ext>
                </a:extLst>
              </p:cNvPr>
              <p:cNvSpPr>
                <a:spLocks/>
              </p:cNvSpPr>
              <p:nvPr/>
            </p:nvSpPr>
            <p:spPr bwMode="auto">
              <a:xfrm>
                <a:off x="4468" y="3708"/>
                <a:ext cx="2" cy="2"/>
              </a:xfrm>
              <a:custGeom>
                <a:avLst/>
                <a:gdLst>
                  <a:gd name="T0" fmla="*/ 2 w 4"/>
                  <a:gd name="T1" fmla="*/ 0 h 3"/>
                  <a:gd name="T2" fmla="*/ 1 w 4"/>
                  <a:gd name="T3" fmla="*/ 2 h 3"/>
                  <a:gd name="T4" fmla="*/ 2 w 4"/>
                  <a:gd name="T5" fmla="*/ 3 h 3"/>
                  <a:gd name="T6" fmla="*/ 3 w 4"/>
                  <a:gd name="T7" fmla="*/ 1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1"/>
                      <a:pt x="1" y="2"/>
                    </a:cubicBezTo>
                    <a:cubicBezTo>
                      <a:pt x="1" y="2"/>
                      <a:pt x="2" y="3"/>
                      <a:pt x="2" y="3"/>
                    </a:cubicBezTo>
                    <a:cubicBezTo>
                      <a:pt x="3" y="3"/>
                      <a:pt x="4" y="2"/>
                      <a:pt x="3" y="1"/>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4" name="Freeform 583">
                <a:extLst>
                  <a:ext uri="{FF2B5EF4-FFF2-40B4-BE49-F238E27FC236}">
                    <a16:creationId xmlns:a16="http://schemas.microsoft.com/office/drawing/2014/main" id="{DF4A1971-41FB-44F3-A1C7-094272A4FF6A}"/>
                  </a:ext>
                </a:extLst>
              </p:cNvPr>
              <p:cNvSpPr>
                <a:spLocks/>
              </p:cNvSpPr>
              <p:nvPr/>
            </p:nvSpPr>
            <p:spPr bwMode="auto">
              <a:xfrm>
                <a:off x="4294" y="3883"/>
                <a:ext cx="2" cy="2"/>
              </a:xfrm>
              <a:custGeom>
                <a:avLst/>
                <a:gdLst>
                  <a:gd name="T0" fmla="*/ 1 w 4"/>
                  <a:gd name="T1" fmla="*/ 1 h 4"/>
                  <a:gd name="T2" fmla="*/ 0 w 4"/>
                  <a:gd name="T3" fmla="*/ 2 h 4"/>
                  <a:gd name="T4" fmla="*/ 3 w 4"/>
                  <a:gd name="T5" fmla="*/ 3 h 4"/>
                  <a:gd name="T6" fmla="*/ 4 w 4"/>
                  <a:gd name="T7" fmla="*/ 2 h 4"/>
                  <a:gd name="T8" fmla="*/ 1 w 4"/>
                  <a:gd name="T9" fmla="*/ 1 h 4"/>
                </a:gdLst>
                <a:ahLst/>
                <a:cxnLst>
                  <a:cxn ang="0">
                    <a:pos x="T0" y="T1"/>
                  </a:cxn>
                  <a:cxn ang="0">
                    <a:pos x="T2" y="T3"/>
                  </a:cxn>
                  <a:cxn ang="0">
                    <a:pos x="T4" y="T5"/>
                  </a:cxn>
                  <a:cxn ang="0">
                    <a:pos x="T6" y="T7"/>
                  </a:cxn>
                  <a:cxn ang="0">
                    <a:pos x="T8" y="T9"/>
                  </a:cxn>
                </a:cxnLst>
                <a:rect l="0" t="0" r="r" b="b"/>
                <a:pathLst>
                  <a:path w="4" h="4">
                    <a:moveTo>
                      <a:pt x="1" y="1"/>
                    </a:moveTo>
                    <a:cubicBezTo>
                      <a:pt x="1" y="1"/>
                      <a:pt x="0" y="2"/>
                      <a:pt x="0" y="2"/>
                    </a:cubicBezTo>
                    <a:cubicBezTo>
                      <a:pt x="1" y="3"/>
                      <a:pt x="2" y="4"/>
                      <a:pt x="3" y="3"/>
                    </a:cubicBezTo>
                    <a:cubicBezTo>
                      <a:pt x="3" y="3"/>
                      <a:pt x="4" y="2"/>
                      <a:pt x="4" y="2"/>
                    </a:cubicBezTo>
                    <a:cubicBezTo>
                      <a:pt x="4" y="1"/>
                      <a:pt x="3"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5" name="Freeform 584">
                <a:extLst>
                  <a:ext uri="{FF2B5EF4-FFF2-40B4-BE49-F238E27FC236}">
                    <a16:creationId xmlns:a16="http://schemas.microsoft.com/office/drawing/2014/main" id="{6E95CD45-2F08-467E-BA94-3423919BF247}"/>
                  </a:ext>
                </a:extLst>
              </p:cNvPr>
              <p:cNvSpPr>
                <a:spLocks/>
              </p:cNvSpPr>
              <p:nvPr/>
            </p:nvSpPr>
            <p:spPr bwMode="auto">
              <a:xfrm>
                <a:off x="3277" y="3120"/>
                <a:ext cx="1" cy="1"/>
              </a:xfrm>
              <a:custGeom>
                <a:avLst/>
                <a:gdLst>
                  <a:gd name="T0" fmla="*/ 2 w 3"/>
                  <a:gd name="T1" fmla="*/ 0 h 2"/>
                  <a:gd name="T2" fmla="*/ 1 w 3"/>
                  <a:gd name="T3" fmla="*/ 0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2" y="0"/>
                      <a:pt x="1" y="0"/>
                      <a:pt x="1" y="0"/>
                    </a:cubicBezTo>
                    <a:cubicBezTo>
                      <a:pt x="0" y="1"/>
                      <a:pt x="0" y="2"/>
                      <a:pt x="2" y="2"/>
                    </a:cubicBezTo>
                    <a:cubicBezTo>
                      <a:pt x="2" y="2"/>
                      <a:pt x="2" y="1"/>
                      <a:pt x="3"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6" name="Freeform 585">
                <a:extLst>
                  <a:ext uri="{FF2B5EF4-FFF2-40B4-BE49-F238E27FC236}">
                    <a16:creationId xmlns:a16="http://schemas.microsoft.com/office/drawing/2014/main" id="{5562C51F-F461-4146-873C-3A9EF840954A}"/>
                  </a:ext>
                </a:extLst>
              </p:cNvPr>
              <p:cNvSpPr>
                <a:spLocks/>
              </p:cNvSpPr>
              <p:nvPr/>
            </p:nvSpPr>
            <p:spPr bwMode="auto">
              <a:xfrm>
                <a:off x="3600" y="2940"/>
                <a:ext cx="2" cy="1"/>
              </a:xfrm>
              <a:custGeom>
                <a:avLst/>
                <a:gdLst>
                  <a:gd name="T0" fmla="*/ 3 w 4"/>
                  <a:gd name="T1" fmla="*/ 0 h 2"/>
                  <a:gd name="T2" fmla="*/ 2 w 4"/>
                  <a:gd name="T3" fmla="*/ 0 h 2"/>
                  <a:gd name="T4" fmla="*/ 0 w 4"/>
                  <a:gd name="T5" fmla="*/ 2 h 2"/>
                  <a:gd name="T6" fmla="*/ 3 w 4"/>
                  <a:gd name="T7" fmla="*/ 2 h 2"/>
                  <a:gd name="T8" fmla="*/ 3 w 4"/>
                  <a:gd name="T9" fmla="*/ 0 h 2"/>
                </a:gdLst>
                <a:ahLst/>
                <a:cxnLst>
                  <a:cxn ang="0">
                    <a:pos x="T0" y="T1"/>
                  </a:cxn>
                  <a:cxn ang="0">
                    <a:pos x="T2" y="T3"/>
                  </a:cxn>
                  <a:cxn ang="0">
                    <a:pos x="T4" y="T5"/>
                  </a:cxn>
                  <a:cxn ang="0">
                    <a:pos x="T6" y="T7"/>
                  </a:cxn>
                  <a:cxn ang="0">
                    <a:pos x="T8" y="T9"/>
                  </a:cxn>
                </a:cxnLst>
                <a:rect l="0" t="0" r="r" b="b"/>
                <a:pathLst>
                  <a:path w="4" h="2">
                    <a:moveTo>
                      <a:pt x="3" y="0"/>
                    </a:moveTo>
                    <a:cubicBezTo>
                      <a:pt x="3" y="0"/>
                      <a:pt x="2" y="0"/>
                      <a:pt x="2" y="0"/>
                    </a:cubicBezTo>
                    <a:cubicBezTo>
                      <a:pt x="1" y="1"/>
                      <a:pt x="1" y="2"/>
                      <a:pt x="0" y="2"/>
                    </a:cubicBezTo>
                    <a:cubicBezTo>
                      <a:pt x="1" y="2"/>
                      <a:pt x="2" y="2"/>
                      <a:pt x="3" y="2"/>
                    </a:cubicBezTo>
                    <a:cubicBezTo>
                      <a:pt x="4" y="2"/>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7" name="Freeform 586">
                <a:extLst>
                  <a:ext uri="{FF2B5EF4-FFF2-40B4-BE49-F238E27FC236}">
                    <a16:creationId xmlns:a16="http://schemas.microsoft.com/office/drawing/2014/main" id="{45B868FA-59A1-493D-AF46-D8E86DBAA780}"/>
                  </a:ext>
                </a:extLst>
              </p:cNvPr>
              <p:cNvSpPr>
                <a:spLocks/>
              </p:cNvSpPr>
              <p:nvPr/>
            </p:nvSpPr>
            <p:spPr bwMode="auto">
              <a:xfrm>
                <a:off x="3600" y="2941"/>
                <a:ext cx="0" cy="1"/>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1"/>
                      <a:pt x="0" y="1"/>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8" name="Freeform 587">
                <a:extLst>
                  <a:ext uri="{FF2B5EF4-FFF2-40B4-BE49-F238E27FC236}">
                    <a16:creationId xmlns:a16="http://schemas.microsoft.com/office/drawing/2014/main" id="{7A566441-F144-4664-B531-AF6ACDA113D9}"/>
                  </a:ext>
                </a:extLst>
              </p:cNvPr>
              <p:cNvSpPr>
                <a:spLocks/>
              </p:cNvSpPr>
              <p:nvPr/>
            </p:nvSpPr>
            <p:spPr bwMode="auto">
              <a:xfrm>
                <a:off x="3409" y="2938"/>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1"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9" name="Freeform 588">
                <a:extLst>
                  <a:ext uri="{FF2B5EF4-FFF2-40B4-BE49-F238E27FC236}">
                    <a16:creationId xmlns:a16="http://schemas.microsoft.com/office/drawing/2014/main" id="{B5E530B1-4107-4D31-B055-9C4B5D738120}"/>
                  </a:ext>
                </a:extLst>
              </p:cNvPr>
              <p:cNvSpPr>
                <a:spLocks/>
              </p:cNvSpPr>
              <p:nvPr/>
            </p:nvSpPr>
            <p:spPr bwMode="auto">
              <a:xfrm>
                <a:off x="2911" y="3983"/>
                <a:ext cx="1" cy="0"/>
              </a:xfrm>
              <a:custGeom>
                <a:avLst/>
                <a:gdLst>
                  <a:gd name="T0" fmla="*/ 2 w 3"/>
                  <a:gd name="T1" fmla="*/ 1 h 1"/>
                  <a:gd name="T2" fmla="*/ 3 w 3"/>
                  <a:gd name="T3" fmla="*/ 0 h 1"/>
                  <a:gd name="T4" fmla="*/ 2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2" y="1"/>
                      <a:pt x="2" y="1"/>
                      <a:pt x="3" y="0"/>
                    </a:cubicBezTo>
                    <a:cubicBezTo>
                      <a:pt x="2" y="0"/>
                      <a:pt x="2" y="0"/>
                      <a:pt x="2" y="0"/>
                    </a:cubicBezTo>
                    <a:cubicBezTo>
                      <a:pt x="0" y="0"/>
                      <a:pt x="0"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0" name="Freeform 589">
                <a:extLst>
                  <a:ext uri="{FF2B5EF4-FFF2-40B4-BE49-F238E27FC236}">
                    <a16:creationId xmlns:a16="http://schemas.microsoft.com/office/drawing/2014/main" id="{01DB92A0-3749-4735-B5C5-C4C18A15CB44}"/>
                  </a:ext>
                </a:extLst>
              </p:cNvPr>
              <p:cNvSpPr>
                <a:spLocks/>
              </p:cNvSpPr>
              <p:nvPr/>
            </p:nvSpPr>
            <p:spPr bwMode="auto">
              <a:xfrm>
                <a:off x="3014" y="2891"/>
                <a:ext cx="0" cy="1"/>
              </a:xfrm>
              <a:custGeom>
                <a:avLst/>
                <a:gdLst>
                  <a:gd name="T0" fmla="*/ 0 w 1"/>
                  <a:gd name="T1" fmla="*/ 0 h 2"/>
                  <a:gd name="T2" fmla="*/ 1 w 1"/>
                  <a:gd name="T3" fmla="*/ 2 h 2"/>
                  <a:gd name="T4" fmla="*/ 1 w 1"/>
                  <a:gd name="T5" fmla="*/ 0 h 2"/>
                  <a:gd name="T6" fmla="*/ 0 w 1"/>
                  <a:gd name="T7" fmla="*/ 0 h 2"/>
                </a:gdLst>
                <a:ahLst/>
                <a:cxnLst>
                  <a:cxn ang="0">
                    <a:pos x="T0" y="T1"/>
                  </a:cxn>
                  <a:cxn ang="0">
                    <a:pos x="T2" y="T3"/>
                  </a:cxn>
                  <a:cxn ang="0">
                    <a:pos x="T4" y="T5"/>
                  </a:cxn>
                  <a:cxn ang="0">
                    <a:pos x="T6" y="T7"/>
                  </a:cxn>
                </a:cxnLst>
                <a:rect l="0" t="0" r="r" b="b"/>
                <a:pathLst>
                  <a:path w="1" h="2">
                    <a:moveTo>
                      <a:pt x="0" y="0"/>
                    </a:moveTo>
                    <a:cubicBezTo>
                      <a:pt x="0" y="1"/>
                      <a:pt x="0" y="2"/>
                      <a:pt x="1" y="2"/>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1" name="Freeform 590">
                <a:extLst>
                  <a:ext uri="{FF2B5EF4-FFF2-40B4-BE49-F238E27FC236}">
                    <a16:creationId xmlns:a16="http://schemas.microsoft.com/office/drawing/2014/main" id="{5A911E6B-31AF-4952-9500-66B365EE2117}"/>
                  </a:ext>
                </a:extLst>
              </p:cNvPr>
              <p:cNvSpPr>
                <a:spLocks/>
              </p:cNvSpPr>
              <p:nvPr/>
            </p:nvSpPr>
            <p:spPr bwMode="auto">
              <a:xfrm>
                <a:off x="2859" y="2913"/>
                <a:ext cx="0" cy="0"/>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2" name="Freeform 591">
                <a:extLst>
                  <a:ext uri="{FF2B5EF4-FFF2-40B4-BE49-F238E27FC236}">
                    <a16:creationId xmlns:a16="http://schemas.microsoft.com/office/drawing/2014/main" id="{0CE6F429-9D5B-4490-9515-BCC9F3DFCF3F}"/>
                  </a:ext>
                </a:extLst>
              </p:cNvPr>
              <p:cNvSpPr>
                <a:spLocks/>
              </p:cNvSpPr>
              <p:nvPr/>
            </p:nvSpPr>
            <p:spPr bwMode="auto">
              <a:xfrm>
                <a:off x="4278" y="2916"/>
                <a:ext cx="0" cy="0"/>
              </a:xfrm>
              <a:custGeom>
                <a:avLst/>
                <a:gdLst>
                  <a:gd name="T0" fmla="*/ 1 w 1"/>
                  <a:gd name="T1" fmla="*/ 0 h 1"/>
                  <a:gd name="T2" fmla="*/ 0 w 1"/>
                  <a:gd name="T3" fmla="*/ 1 h 1"/>
                  <a:gd name="T4" fmla="*/ 1 w 1"/>
                  <a:gd name="T5" fmla="*/ 0 h 1"/>
                  <a:gd name="T6" fmla="*/ 1 w 1"/>
                  <a:gd name="T7" fmla="*/ 0 h 1"/>
                </a:gdLst>
                <a:ahLst/>
                <a:cxnLst>
                  <a:cxn ang="0">
                    <a:pos x="T0" y="T1"/>
                  </a:cxn>
                  <a:cxn ang="0">
                    <a:pos x="T2" y="T3"/>
                  </a:cxn>
                  <a:cxn ang="0">
                    <a:pos x="T4" y="T5"/>
                  </a:cxn>
                  <a:cxn ang="0">
                    <a:pos x="T6" y="T7"/>
                  </a:cxn>
                </a:cxnLst>
                <a:rect l="0" t="0" r="r" b="b"/>
                <a:pathLst>
                  <a:path w="1" h="1">
                    <a:moveTo>
                      <a:pt x="1" y="0"/>
                    </a:moveTo>
                    <a:cubicBezTo>
                      <a:pt x="1" y="0"/>
                      <a:pt x="1" y="0"/>
                      <a:pt x="0" y="1"/>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3" name="Freeform 592">
                <a:extLst>
                  <a:ext uri="{FF2B5EF4-FFF2-40B4-BE49-F238E27FC236}">
                    <a16:creationId xmlns:a16="http://schemas.microsoft.com/office/drawing/2014/main" id="{FF1891B4-5CC9-4CA2-A3D1-3FA2851AB66A}"/>
                  </a:ext>
                </a:extLst>
              </p:cNvPr>
              <p:cNvSpPr>
                <a:spLocks/>
              </p:cNvSpPr>
              <p:nvPr/>
            </p:nvSpPr>
            <p:spPr bwMode="auto">
              <a:xfrm>
                <a:off x="4277" y="2916"/>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4" name="Freeform 593">
                <a:extLst>
                  <a:ext uri="{FF2B5EF4-FFF2-40B4-BE49-F238E27FC236}">
                    <a16:creationId xmlns:a16="http://schemas.microsoft.com/office/drawing/2014/main" id="{26027A75-BB7C-4F1A-AA38-3D1308F79594}"/>
                  </a:ext>
                </a:extLst>
              </p:cNvPr>
              <p:cNvSpPr>
                <a:spLocks/>
              </p:cNvSpPr>
              <p:nvPr/>
            </p:nvSpPr>
            <p:spPr bwMode="auto">
              <a:xfrm>
                <a:off x="3426" y="2929"/>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0" y="0"/>
                      <a:pt x="0" y="0"/>
                    </a:cubicBezTo>
                    <a:cubicBezTo>
                      <a:pt x="0" y="0"/>
                      <a:pt x="0" y="0"/>
                      <a:pt x="0" y="1"/>
                    </a:cubicBezTo>
                    <a:cubicBezTo>
                      <a:pt x="0" y="1"/>
                      <a:pt x="0" y="1"/>
                      <a:pt x="1"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5" name="Freeform 594">
                <a:extLst>
                  <a:ext uri="{FF2B5EF4-FFF2-40B4-BE49-F238E27FC236}">
                    <a16:creationId xmlns:a16="http://schemas.microsoft.com/office/drawing/2014/main" id="{42C49AAD-E255-45BA-9E6A-A30D0DC18071}"/>
                  </a:ext>
                </a:extLst>
              </p:cNvPr>
              <p:cNvSpPr>
                <a:spLocks/>
              </p:cNvSpPr>
              <p:nvPr/>
            </p:nvSpPr>
            <p:spPr bwMode="auto">
              <a:xfrm>
                <a:off x="3426" y="2929"/>
                <a:ext cx="1" cy="0"/>
              </a:xfrm>
              <a:custGeom>
                <a:avLst/>
                <a:gdLst>
                  <a:gd name="T0" fmla="*/ 0 w 1"/>
                  <a:gd name="T1" fmla="*/ 0 h 1"/>
                  <a:gd name="T2" fmla="*/ 0 w 1"/>
                  <a:gd name="T3" fmla="*/ 1 h 1"/>
                  <a:gd name="T4" fmla="*/ 0 w 1"/>
                  <a:gd name="T5" fmla="*/ 0 h 1"/>
                </a:gdLst>
                <a:ahLst/>
                <a:cxnLst>
                  <a:cxn ang="0">
                    <a:pos x="T0" y="T1"/>
                  </a:cxn>
                  <a:cxn ang="0">
                    <a:pos x="T2" y="T3"/>
                  </a:cxn>
                  <a:cxn ang="0">
                    <a:pos x="T4" y="T5"/>
                  </a:cxn>
                </a:cxnLst>
                <a:rect l="0" t="0" r="r" b="b"/>
                <a:pathLst>
                  <a:path w="1" h="1">
                    <a:moveTo>
                      <a:pt x="0" y="0"/>
                    </a:moveTo>
                    <a:cubicBezTo>
                      <a:pt x="0" y="1"/>
                      <a:pt x="0" y="1"/>
                      <a:pt x="0"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6" name="Freeform 595">
                <a:extLst>
                  <a:ext uri="{FF2B5EF4-FFF2-40B4-BE49-F238E27FC236}">
                    <a16:creationId xmlns:a16="http://schemas.microsoft.com/office/drawing/2014/main" id="{AD4AD5A4-39A0-4EC1-8B30-9686D1646D30}"/>
                  </a:ext>
                </a:extLst>
              </p:cNvPr>
              <p:cNvSpPr>
                <a:spLocks/>
              </p:cNvSpPr>
              <p:nvPr/>
            </p:nvSpPr>
            <p:spPr bwMode="auto">
              <a:xfrm>
                <a:off x="3475" y="3243"/>
                <a:ext cx="0" cy="0"/>
              </a:xfrm>
              <a:custGeom>
                <a:avLst/>
                <a:gdLst>
                  <a:gd name="T0" fmla="*/ 0 w 1"/>
                  <a:gd name="T1" fmla="*/ 0 h 1"/>
                  <a:gd name="T2" fmla="*/ 0 w 1"/>
                  <a:gd name="T3" fmla="*/ 1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cubicBezTo>
                      <a:pt x="0" y="1"/>
                      <a:pt x="0" y="1"/>
                      <a:pt x="0" y="1"/>
                    </a:cubicBezTo>
                    <a:cubicBezTo>
                      <a:pt x="0" y="1"/>
                      <a:pt x="1" y="1"/>
                      <a:pt x="1"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7" name="Rectangle 596">
                <a:extLst>
                  <a:ext uri="{FF2B5EF4-FFF2-40B4-BE49-F238E27FC236}">
                    <a16:creationId xmlns:a16="http://schemas.microsoft.com/office/drawing/2014/main" id="{94BE398F-806B-4A23-AB99-B068D7BFE3B9}"/>
                  </a:ext>
                </a:extLst>
              </p:cNvPr>
              <p:cNvSpPr>
                <a:spLocks noChangeArrowheads="1"/>
              </p:cNvSpPr>
              <p:nvPr/>
            </p:nvSpPr>
            <p:spPr bwMode="auto">
              <a:xfrm>
                <a:off x="3401" y="328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8" name="Freeform 597">
                <a:extLst>
                  <a:ext uri="{FF2B5EF4-FFF2-40B4-BE49-F238E27FC236}">
                    <a16:creationId xmlns:a16="http://schemas.microsoft.com/office/drawing/2014/main" id="{3D8740C0-E8E6-46F2-A83F-0C8EB252D326}"/>
                  </a:ext>
                </a:extLst>
              </p:cNvPr>
              <p:cNvSpPr>
                <a:spLocks/>
              </p:cNvSpPr>
              <p:nvPr/>
            </p:nvSpPr>
            <p:spPr bwMode="auto">
              <a:xfrm>
                <a:off x="2802" y="3377"/>
                <a:ext cx="0" cy="0"/>
              </a:xfrm>
              <a:custGeom>
                <a:avLst/>
                <a:gdLst>
                  <a:gd name="T0" fmla="*/ 1 h 1"/>
                  <a:gd name="T1" fmla="*/ 1 h 1"/>
                  <a:gd name="T2" fmla="*/ 1 h 1"/>
                </a:gdLst>
                <a:ahLst/>
                <a:cxnLst>
                  <a:cxn ang="0">
                    <a:pos x="0" y="T0"/>
                  </a:cxn>
                  <a:cxn ang="0">
                    <a:pos x="0" y="T1"/>
                  </a:cxn>
                  <a:cxn ang="0">
                    <a:pos x="0" y="T2"/>
                  </a:cxn>
                </a:cxnLst>
                <a:rect l="0" t="0" r="r" b="b"/>
                <a:pathLst>
                  <a:path h="1">
                    <a:moveTo>
                      <a:pt x="0" y="1"/>
                    </a:moveTo>
                    <a:cubicBezTo>
                      <a:pt x="0" y="1"/>
                      <a:pt x="0" y="1"/>
                      <a:pt x="0" y="1"/>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9" name="Rectangle 598">
                <a:extLst>
                  <a:ext uri="{FF2B5EF4-FFF2-40B4-BE49-F238E27FC236}">
                    <a16:creationId xmlns:a16="http://schemas.microsoft.com/office/drawing/2014/main" id="{6E7B5A78-ECE8-4366-A6F8-6F80398759D1}"/>
                  </a:ext>
                </a:extLst>
              </p:cNvPr>
              <p:cNvSpPr>
                <a:spLocks noChangeArrowheads="1"/>
              </p:cNvSpPr>
              <p:nvPr/>
            </p:nvSpPr>
            <p:spPr bwMode="auto">
              <a:xfrm>
                <a:off x="2875" y="341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0" name="Freeform 599">
                <a:extLst>
                  <a:ext uri="{FF2B5EF4-FFF2-40B4-BE49-F238E27FC236}">
                    <a16:creationId xmlns:a16="http://schemas.microsoft.com/office/drawing/2014/main" id="{D3FBA5D9-F501-44DB-874D-399F260BAF04}"/>
                  </a:ext>
                </a:extLst>
              </p:cNvPr>
              <p:cNvSpPr>
                <a:spLocks/>
              </p:cNvSpPr>
              <p:nvPr/>
            </p:nvSpPr>
            <p:spPr bwMode="auto">
              <a:xfrm>
                <a:off x="3317" y="3255"/>
                <a:ext cx="1" cy="1"/>
              </a:xfrm>
              <a:custGeom>
                <a:avLst/>
                <a:gdLst>
                  <a:gd name="T0" fmla="*/ 0 w 1"/>
                  <a:gd name="T1" fmla="*/ 1 h 1"/>
                  <a:gd name="T2" fmla="*/ 1 w 1"/>
                  <a:gd name="T3" fmla="*/ 0 h 1"/>
                  <a:gd name="T4" fmla="*/ 0 w 1"/>
                  <a:gd name="T5" fmla="*/ 0 h 1"/>
                  <a:gd name="T6" fmla="*/ 0 w 1"/>
                  <a:gd name="T7" fmla="*/ 1 h 1"/>
                </a:gdLst>
                <a:ahLst/>
                <a:cxnLst>
                  <a:cxn ang="0">
                    <a:pos x="T0" y="T1"/>
                  </a:cxn>
                  <a:cxn ang="0">
                    <a:pos x="T2" y="T3"/>
                  </a:cxn>
                  <a:cxn ang="0">
                    <a:pos x="T4" y="T5"/>
                  </a:cxn>
                  <a:cxn ang="0">
                    <a:pos x="T6" y="T7"/>
                  </a:cxn>
                </a:cxnLst>
                <a:rect l="0" t="0" r="r" b="b"/>
                <a:pathLst>
                  <a:path w="1" h="1">
                    <a:moveTo>
                      <a:pt x="0" y="1"/>
                    </a:moveTo>
                    <a:lnTo>
                      <a:pt x="1" y="0"/>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1" name="Freeform 600">
                <a:extLst>
                  <a:ext uri="{FF2B5EF4-FFF2-40B4-BE49-F238E27FC236}">
                    <a16:creationId xmlns:a16="http://schemas.microsoft.com/office/drawing/2014/main" id="{48D702D6-384E-48FC-95AC-382F153464D9}"/>
                  </a:ext>
                </a:extLst>
              </p:cNvPr>
              <p:cNvSpPr>
                <a:spLocks/>
              </p:cNvSpPr>
              <p:nvPr/>
            </p:nvSpPr>
            <p:spPr bwMode="auto">
              <a:xfrm>
                <a:off x="3153" y="2685"/>
                <a:ext cx="1" cy="1"/>
              </a:xfrm>
              <a:custGeom>
                <a:avLst/>
                <a:gdLst>
                  <a:gd name="T0" fmla="*/ 1 w 2"/>
                  <a:gd name="T1" fmla="*/ 0 h 2"/>
                  <a:gd name="T2" fmla="*/ 2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1"/>
                      <a:pt x="1" y="1"/>
                      <a:pt x="2" y="2"/>
                    </a:cubicBezTo>
                    <a:cubicBezTo>
                      <a:pt x="2" y="1"/>
                      <a:pt x="2" y="1"/>
                      <a:pt x="2"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2" name="Oval 601">
                <a:extLst>
                  <a:ext uri="{FF2B5EF4-FFF2-40B4-BE49-F238E27FC236}">
                    <a16:creationId xmlns:a16="http://schemas.microsoft.com/office/drawing/2014/main" id="{F228B16F-EBB0-4784-8CC3-98A46A82AB87}"/>
                  </a:ext>
                </a:extLst>
              </p:cNvPr>
              <p:cNvSpPr>
                <a:spLocks noChangeArrowheads="1"/>
              </p:cNvSpPr>
              <p:nvPr/>
            </p:nvSpPr>
            <p:spPr bwMode="auto">
              <a:xfrm>
                <a:off x="4236" y="31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3" name="Freeform 602">
                <a:extLst>
                  <a:ext uri="{FF2B5EF4-FFF2-40B4-BE49-F238E27FC236}">
                    <a16:creationId xmlns:a16="http://schemas.microsoft.com/office/drawing/2014/main" id="{DFE9E0FB-F116-4F32-BC53-69708B7CC858}"/>
                  </a:ext>
                </a:extLst>
              </p:cNvPr>
              <p:cNvSpPr>
                <a:spLocks/>
              </p:cNvSpPr>
              <p:nvPr/>
            </p:nvSpPr>
            <p:spPr bwMode="auto">
              <a:xfrm>
                <a:off x="4236" y="3107"/>
                <a:ext cx="1" cy="1"/>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3" y="1"/>
                      <a:pt x="2" y="0"/>
                      <a:pt x="0" y="0"/>
                    </a:cubicBezTo>
                    <a:cubicBezTo>
                      <a:pt x="1" y="1"/>
                      <a:pt x="1" y="2"/>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4" name="Freeform 603">
                <a:extLst>
                  <a:ext uri="{FF2B5EF4-FFF2-40B4-BE49-F238E27FC236}">
                    <a16:creationId xmlns:a16="http://schemas.microsoft.com/office/drawing/2014/main" id="{12977416-846A-407F-81EE-E24D52DCFA95}"/>
                  </a:ext>
                </a:extLst>
              </p:cNvPr>
              <p:cNvSpPr>
                <a:spLocks/>
              </p:cNvSpPr>
              <p:nvPr/>
            </p:nvSpPr>
            <p:spPr bwMode="auto">
              <a:xfrm>
                <a:off x="2306" y="3015"/>
                <a:ext cx="0" cy="1"/>
              </a:xfrm>
              <a:custGeom>
                <a:avLst/>
                <a:gdLst>
                  <a:gd name="T0" fmla="*/ 1 h 1"/>
                  <a:gd name="T1" fmla="*/ 0 h 1"/>
                  <a:gd name="T2" fmla="*/ 0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5" name="Freeform 604">
                <a:extLst>
                  <a:ext uri="{FF2B5EF4-FFF2-40B4-BE49-F238E27FC236}">
                    <a16:creationId xmlns:a16="http://schemas.microsoft.com/office/drawing/2014/main" id="{7B93AA90-4BC1-4F31-B579-96E35282ECE4}"/>
                  </a:ext>
                </a:extLst>
              </p:cNvPr>
              <p:cNvSpPr>
                <a:spLocks/>
              </p:cNvSpPr>
              <p:nvPr/>
            </p:nvSpPr>
            <p:spPr bwMode="auto">
              <a:xfrm>
                <a:off x="2305" y="3016"/>
                <a:ext cx="1" cy="0"/>
              </a:xfrm>
              <a:custGeom>
                <a:avLst/>
                <a:gdLst>
                  <a:gd name="T0" fmla="*/ 1 w 2"/>
                  <a:gd name="T1" fmla="*/ 2 w 2"/>
                  <a:gd name="T2" fmla="*/ 1 w 2"/>
                </a:gdLst>
                <a:ahLst/>
                <a:cxnLst>
                  <a:cxn ang="0">
                    <a:pos x="T0" y="0"/>
                  </a:cxn>
                  <a:cxn ang="0">
                    <a:pos x="T1" y="0"/>
                  </a:cxn>
                  <a:cxn ang="0">
                    <a:pos x="T2" y="0"/>
                  </a:cxn>
                </a:cxnLst>
                <a:rect l="0" t="0" r="r" b="b"/>
                <a:pathLst>
                  <a:path w="2">
                    <a:moveTo>
                      <a:pt x="1" y="0"/>
                    </a:moveTo>
                    <a:cubicBezTo>
                      <a:pt x="1" y="0"/>
                      <a:pt x="2" y="0"/>
                      <a:pt x="2" y="0"/>
                    </a:cubicBezTo>
                    <a:cubicBezTo>
                      <a:pt x="1"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6" name="Freeform 605">
                <a:extLst>
                  <a:ext uri="{FF2B5EF4-FFF2-40B4-BE49-F238E27FC236}">
                    <a16:creationId xmlns:a16="http://schemas.microsoft.com/office/drawing/2014/main" id="{36010B98-8019-42AE-A1C3-45AA012FDCE5}"/>
                  </a:ext>
                </a:extLst>
              </p:cNvPr>
              <p:cNvSpPr>
                <a:spLocks/>
              </p:cNvSpPr>
              <p:nvPr/>
            </p:nvSpPr>
            <p:spPr bwMode="auto">
              <a:xfrm>
                <a:off x="4237" y="3108"/>
                <a:ext cx="1"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0" y="0"/>
                      <a:pt x="0" y="0"/>
                      <a:pt x="0" y="0"/>
                    </a:cubicBezTo>
                    <a:cubicBezTo>
                      <a:pt x="0"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7" name="Freeform 606">
                <a:extLst>
                  <a:ext uri="{FF2B5EF4-FFF2-40B4-BE49-F238E27FC236}">
                    <a16:creationId xmlns:a16="http://schemas.microsoft.com/office/drawing/2014/main" id="{415115C7-00FB-4F2E-934E-62C425A0C700}"/>
                  </a:ext>
                </a:extLst>
              </p:cNvPr>
              <p:cNvSpPr>
                <a:spLocks/>
              </p:cNvSpPr>
              <p:nvPr/>
            </p:nvSpPr>
            <p:spPr bwMode="auto">
              <a:xfrm>
                <a:off x="4238" y="3108"/>
                <a:ext cx="1" cy="2"/>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2" y="2"/>
                      <a:pt x="1" y="1"/>
                      <a:pt x="0" y="0"/>
                    </a:cubicBezTo>
                    <a:cubicBezTo>
                      <a:pt x="0" y="2"/>
                      <a:pt x="1" y="2"/>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8" name="Rectangle 607">
                <a:extLst>
                  <a:ext uri="{FF2B5EF4-FFF2-40B4-BE49-F238E27FC236}">
                    <a16:creationId xmlns:a16="http://schemas.microsoft.com/office/drawing/2014/main" id="{0EBAF2E3-5102-41E3-8F0E-ED6A080752A4}"/>
                  </a:ext>
                </a:extLst>
              </p:cNvPr>
              <p:cNvSpPr>
                <a:spLocks noChangeArrowheads="1"/>
              </p:cNvSpPr>
              <p:nvPr/>
            </p:nvSpPr>
            <p:spPr bwMode="auto">
              <a:xfrm>
                <a:off x="4184" y="3518"/>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9" name="Freeform 608">
                <a:extLst>
                  <a:ext uri="{FF2B5EF4-FFF2-40B4-BE49-F238E27FC236}">
                    <a16:creationId xmlns:a16="http://schemas.microsoft.com/office/drawing/2014/main" id="{53A5B181-E8F4-4564-B608-B8341441D02E}"/>
                  </a:ext>
                </a:extLst>
              </p:cNvPr>
              <p:cNvSpPr>
                <a:spLocks/>
              </p:cNvSpPr>
              <p:nvPr/>
            </p:nvSpPr>
            <p:spPr bwMode="auto">
              <a:xfrm>
                <a:off x="3977" y="3523"/>
                <a:ext cx="0" cy="1"/>
              </a:xfrm>
              <a:custGeom>
                <a:avLst/>
                <a:gdLst>
                  <a:gd name="T0" fmla="*/ 1 h 1"/>
                  <a:gd name="T1" fmla="*/ 1 h 1"/>
                  <a:gd name="T2" fmla="*/ 0 h 1"/>
                  <a:gd name="T3" fmla="*/ 1 h 1"/>
                </a:gdLst>
                <a:ahLst/>
                <a:cxnLst>
                  <a:cxn ang="0">
                    <a:pos x="0" y="T0"/>
                  </a:cxn>
                  <a:cxn ang="0">
                    <a:pos x="0" y="T1"/>
                  </a:cxn>
                  <a:cxn ang="0">
                    <a:pos x="0" y="T2"/>
                  </a:cxn>
                  <a:cxn ang="0">
                    <a:pos x="0" y="T3"/>
                  </a:cxn>
                </a:cxnLst>
                <a:rect l="0" t="0" r="r" b="b"/>
                <a:pathLst>
                  <a:path h="1">
                    <a:moveTo>
                      <a:pt x="0" y="1"/>
                    </a:moveTo>
                    <a:lnTo>
                      <a:pt x="0" y="1"/>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0" name="Freeform 609">
                <a:extLst>
                  <a:ext uri="{FF2B5EF4-FFF2-40B4-BE49-F238E27FC236}">
                    <a16:creationId xmlns:a16="http://schemas.microsoft.com/office/drawing/2014/main" id="{32921CF0-4D2F-4128-8836-7EF15D5BABBF}"/>
                  </a:ext>
                </a:extLst>
              </p:cNvPr>
              <p:cNvSpPr>
                <a:spLocks/>
              </p:cNvSpPr>
              <p:nvPr/>
            </p:nvSpPr>
            <p:spPr bwMode="auto">
              <a:xfrm>
                <a:off x="4202" y="3548"/>
                <a:ext cx="0" cy="0"/>
              </a:xfrm>
              <a:custGeom>
                <a:avLst/>
                <a:gdLst>
                  <a:gd name="T0" fmla="*/ 1 h 1"/>
                  <a:gd name="T1" fmla="*/ 0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0"/>
                      <a:pt x="0" y="0"/>
                      <a:pt x="0" y="0"/>
                    </a:cubicBez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1" name="Freeform 610">
                <a:extLst>
                  <a:ext uri="{FF2B5EF4-FFF2-40B4-BE49-F238E27FC236}">
                    <a16:creationId xmlns:a16="http://schemas.microsoft.com/office/drawing/2014/main" id="{3D20C773-EF27-48A7-A40F-80DAE60E1B68}"/>
                  </a:ext>
                </a:extLst>
              </p:cNvPr>
              <p:cNvSpPr>
                <a:spLocks/>
              </p:cNvSpPr>
              <p:nvPr/>
            </p:nvSpPr>
            <p:spPr bwMode="auto">
              <a:xfrm>
                <a:off x="4202" y="3548"/>
                <a:ext cx="0" cy="1"/>
              </a:xfrm>
              <a:custGeom>
                <a:avLst/>
                <a:gdLst>
                  <a:gd name="T0" fmla="*/ 1 w 1"/>
                  <a:gd name="T1" fmla="*/ 0 h 1"/>
                  <a:gd name="T2" fmla="*/ 0 w 1"/>
                  <a:gd name="T3" fmla="*/ 0 h 1"/>
                  <a:gd name="T4" fmla="*/ 1 w 1"/>
                  <a:gd name="T5" fmla="*/ 0 h 1"/>
                </a:gdLst>
                <a:ahLst/>
                <a:cxnLst>
                  <a:cxn ang="0">
                    <a:pos x="T0" y="T1"/>
                  </a:cxn>
                  <a:cxn ang="0">
                    <a:pos x="T2" y="T3"/>
                  </a:cxn>
                  <a:cxn ang="0">
                    <a:pos x="T4" y="T5"/>
                  </a:cxn>
                </a:cxnLst>
                <a:rect l="0" t="0" r="r" b="b"/>
                <a:pathLst>
                  <a:path w="1" h="1">
                    <a:moveTo>
                      <a:pt x="1" y="0"/>
                    </a:moveTo>
                    <a:cubicBezTo>
                      <a:pt x="1" y="0"/>
                      <a:pt x="1" y="0"/>
                      <a:pt x="0" y="0"/>
                    </a:cubicBezTo>
                    <a:cubicBezTo>
                      <a:pt x="0" y="0"/>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2" name="Freeform 611">
                <a:extLst>
                  <a:ext uri="{FF2B5EF4-FFF2-40B4-BE49-F238E27FC236}">
                    <a16:creationId xmlns:a16="http://schemas.microsoft.com/office/drawing/2014/main" id="{92DFD343-80AF-405E-B6DD-BE0F14369863}"/>
                  </a:ext>
                </a:extLst>
              </p:cNvPr>
              <p:cNvSpPr>
                <a:spLocks/>
              </p:cNvSpPr>
              <p:nvPr/>
            </p:nvSpPr>
            <p:spPr bwMode="auto">
              <a:xfrm>
                <a:off x="2333" y="2999"/>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3" name="Freeform 612">
                <a:extLst>
                  <a:ext uri="{FF2B5EF4-FFF2-40B4-BE49-F238E27FC236}">
                    <a16:creationId xmlns:a16="http://schemas.microsoft.com/office/drawing/2014/main" id="{BDA9B425-C0C4-417D-A7B8-F069690F9A27}"/>
                  </a:ext>
                </a:extLst>
              </p:cNvPr>
              <p:cNvSpPr>
                <a:spLocks/>
              </p:cNvSpPr>
              <p:nvPr/>
            </p:nvSpPr>
            <p:spPr bwMode="auto">
              <a:xfrm>
                <a:off x="3017" y="2729"/>
                <a:ext cx="1" cy="0"/>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1" y="1"/>
                      <a:pt x="1" y="1"/>
                    </a:cubicBezTo>
                    <a:cubicBezTo>
                      <a:pt x="1" y="1"/>
                      <a:pt x="1"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83" name="Freeform 614">
              <a:extLst>
                <a:ext uri="{FF2B5EF4-FFF2-40B4-BE49-F238E27FC236}">
                  <a16:creationId xmlns:a16="http://schemas.microsoft.com/office/drawing/2014/main" id="{9DA81345-509A-4C93-9620-D0AB07D9DEF6}"/>
                </a:ext>
              </a:extLst>
            </p:cNvPr>
            <p:cNvSpPr>
              <a:spLocks/>
            </p:cNvSpPr>
            <p:nvPr/>
          </p:nvSpPr>
          <p:spPr bwMode="auto">
            <a:xfrm>
              <a:off x="6924676" y="5654675"/>
              <a:ext cx="1588" cy="1588"/>
            </a:xfrm>
            <a:custGeom>
              <a:avLst/>
              <a:gdLst>
                <a:gd name="T0" fmla="*/ 0 w 2"/>
                <a:gd name="T1" fmla="*/ 0 h 1"/>
                <a:gd name="T2" fmla="*/ 1 w 2"/>
                <a:gd name="T3" fmla="*/ 1 h 1"/>
                <a:gd name="T4" fmla="*/ 2 w 2"/>
                <a:gd name="T5" fmla="*/ 1 h 1"/>
                <a:gd name="T6" fmla="*/ 1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1" y="1"/>
                    <a:pt x="1" y="1"/>
                    <a:pt x="1" y="1"/>
                  </a:cubicBezTo>
                  <a:cubicBezTo>
                    <a:pt x="1" y="1"/>
                    <a:pt x="1" y="1"/>
                    <a:pt x="2" y="1"/>
                  </a:cubicBezTo>
                  <a:cubicBezTo>
                    <a:pt x="2" y="1"/>
                    <a:pt x="1" y="1"/>
                    <a:pt x="1"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4" name="Freeform 615">
              <a:extLst>
                <a:ext uri="{FF2B5EF4-FFF2-40B4-BE49-F238E27FC236}">
                  <a16:creationId xmlns:a16="http://schemas.microsoft.com/office/drawing/2014/main" id="{1F9063D3-4B11-41A4-8E05-BCDF6C4258A1}"/>
                </a:ext>
              </a:extLst>
            </p:cNvPr>
            <p:cNvSpPr>
              <a:spLocks/>
            </p:cNvSpPr>
            <p:nvPr/>
          </p:nvSpPr>
          <p:spPr bwMode="auto">
            <a:xfrm>
              <a:off x="6597651" y="5465763"/>
              <a:ext cx="1588" cy="1588"/>
            </a:xfrm>
            <a:custGeom>
              <a:avLst/>
              <a:gdLst>
                <a:gd name="T0" fmla="*/ 0 w 1"/>
                <a:gd name="T1" fmla="*/ 1 h 1"/>
                <a:gd name="T2" fmla="*/ 1 w 1"/>
                <a:gd name="T3" fmla="*/ 0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0"/>
                    <a:pt x="1" y="0"/>
                    <a:pt x="1" y="0"/>
                  </a:cubicBezTo>
                  <a:cubicBezTo>
                    <a:pt x="1" y="0"/>
                    <a:pt x="1" y="0"/>
                    <a:pt x="1"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5" name="Freeform 616">
              <a:extLst>
                <a:ext uri="{FF2B5EF4-FFF2-40B4-BE49-F238E27FC236}">
                  <a16:creationId xmlns:a16="http://schemas.microsoft.com/office/drawing/2014/main" id="{82E2C9EB-441F-4FFA-90F1-9EE00ECD5FEB}"/>
                </a:ext>
              </a:extLst>
            </p:cNvPr>
            <p:cNvSpPr>
              <a:spLocks/>
            </p:cNvSpPr>
            <p:nvPr/>
          </p:nvSpPr>
          <p:spPr bwMode="auto">
            <a:xfrm>
              <a:off x="6596063" y="5467350"/>
              <a:ext cx="1588" cy="0"/>
            </a:xfrm>
            <a:custGeom>
              <a:avLst/>
              <a:gdLst>
                <a:gd name="T0" fmla="*/ 2 w 2"/>
                <a:gd name="T1" fmla="*/ 1 h 1"/>
                <a:gd name="T2" fmla="*/ 2 w 2"/>
                <a:gd name="T3" fmla="*/ 0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0" y="0"/>
                  </a:cubicBezTo>
                  <a:cubicBezTo>
                    <a:pt x="1"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6" name="Freeform 617">
              <a:extLst>
                <a:ext uri="{FF2B5EF4-FFF2-40B4-BE49-F238E27FC236}">
                  <a16:creationId xmlns:a16="http://schemas.microsoft.com/office/drawing/2014/main" id="{D1BFA111-8397-4F1D-9D40-0B08022731C6}"/>
                </a:ext>
              </a:extLst>
            </p:cNvPr>
            <p:cNvSpPr>
              <a:spLocks/>
            </p:cNvSpPr>
            <p:nvPr/>
          </p:nvSpPr>
          <p:spPr bwMode="auto">
            <a:xfrm>
              <a:off x="6729413" y="4937125"/>
              <a:ext cx="0" cy="0"/>
            </a:xfrm>
            <a:custGeom>
              <a:avLst/>
              <a:gdLst>
                <a:gd name="T0" fmla="*/ 1 w 1"/>
                <a:gd name="T1" fmla="*/ 1 h 1"/>
                <a:gd name="T2" fmla="*/ 1 w 1"/>
                <a:gd name="T3" fmla="*/ 0 h 1"/>
                <a:gd name="T4" fmla="*/ 0 w 1"/>
                <a:gd name="T5" fmla="*/ 0 h 1"/>
                <a:gd name="T6" fmla="*/ 0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0"/>
                    <a:pt x="0"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7" name="Freeform 618">
              <a:extLst>
                <a:ext uri="{FF2B5EF4-FFF2-40B4-BE49-F238E27FC236}">
                  <a16:creationId xmlns:a16="http://schemas.microsoft.com/office/drawing/2014/main" id="{F1E87BF0-FE05-449B-9B32-185BD6007E39}"/>
                </a:ext>
              </a:extLst>
            </p:cNvPr>
            <p:cNvSpPr>
              <a:spLocks/>
            </p:cNvSpPr>
            <p:nvPr/>
          </p:nvSpPr>
          <p:spPr bwMode="auto">
            <a:xfrm>
              <a:off x="6985001" y="5700713"/>
              <a:ext cx="1588" cy="0"/>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8" name="Freeform 619">
              <a:extLst>
                <a:ext uri="{FF2B5EF4-FFF2-40B4-BE49-F238E27FC236}">
                  <a16:creationId xmlns:a16="http://schemas.microsoft.com/office/drawing/2014/main" id="{F72E5EF5-8BC3-42E4-9CE7-4C3687C825AC}"/>
                </a:ext>
              </a:extLst>
            </p:cNvPr>
            <p:cNvSpPr>
              <a:spLocks/>
            </p:cNvSpPr>
            <p:nvPr/>
          </p:nvSpPr>
          <p:spPr bwMode="auto">
            <a:xfrm>
              <a:off x="5637213" y="4349750"/>
              <a:ext cx="1588" cy="1588"/>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9" name="Freeform 620">
              <a:extLst>
                <a:ext uri="{FF2B5EF4-FFF2-40B4-BE49-F238E27FC236}">
                  <a16:creationId xmlns:a16="http://schemas.microsoft.com/office/drawing/2014/main" id="{9E0628CE-2098-4EDA-A9F4-884CA5D59549}"/>
                </a:ext>
              </a:extLst>
            </p:cNvPr>
            <p:cNvSpPr>
              <a:spLocks/>
            </p:cNvSpPr>
            <p:nvPr/>
          </p:nvSpPr>
          <p:spPr bwMode="auto">
            <a:xfrm>
              <a:off x="6991351" y="5713413"/>
              <a:ext cx="0" cy="1588"/>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1" y="1"/>
                    <a:pt x="1" y="1"/>
                    <a:pt x="1" y="1"/>
                  </a:cubicBezTo>
                  <a:cubicBezTo>
                    <a:pt x="1" y="1"/>
                    <a:pt x="1" y="1"/>
                    <a:pt x="1" y="1"/>
                  </a:cubicBezTo>
                  <a:cubicBezTo>
                    <a:pt x="1" y="1"/>
                    <a:pt x="1" y="1"/>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0" name="Freeform 621">
              <a:extLst>
                <a:ext uri="{FF2B5EF4-FFF2-40B4-BE49-F238E27FC236}">
                  <a16:creationId xmlns:a16="http://schemas.microsoft.com/office/drawing/2014/main" id="{F4565AB1-44EB-4688-A764-29CF193BD749}"/>
                </a:ext>
              </a:extLst>
            </p:cNvPr>
            <p:cNvSpPr>
              <a:spLocks/>
            </p:cNvSpPr>
            <p:nvPr/>
          </p:nvSpPr>
          <p:spPr bwMode="auto">
            <a:xfrm>
              <a:off x="6611938" y="5743575"/>
              <a:ext cx="3175" cy="3175"/>
            </a:xfrm>
            <a:custGeom>
              <a:avLst/>
              <a:gdLst>
                <a:gd name="T0" fmla="*/ 4 w 4"/>
                <a:gd name="T1" fmla="*/ 0 h 4"/>
                <a:gd name="T2" fmla="*/ 4 w 4"/>
                <a:gd name="T3" fmla="*/ 0 h 4"/>
                <a:gd name="T4" fmla="*/ 3 w 4"/>
                <a:gd name="T5" fmla="*/ 0 h 4"/>
                <a:gd name="T6" fmla="*/ 0 w 4"/>
                <a:gd name="T7" fmla="*/ 3 h 4"/>
                <a:gd name="T8" fmla="*/ 0 w 4"/>
                <a:gd name="T9" fmla="*/ 4 h 4"/>
                <a:gd name="T10" fmla="*/ 0 w 4"/>
                <a:gd name="T11" fmla="*/ 4 h 4"/>
                <a:gd name="T12" fmla="*/ 4 w 4"/>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4" h="4">
                  <a:moveTo>
                    <a:pt x="4" y="0"/>
                  </a:moveTo>
                  <a:cubicBezTo>
                    <a:pt x="4" y="0"/>
                    <a:pt x="4" y="0"/>
                    <a:pt x="4" y="0"/>
                  </a:cubicBezTo>
                  <a:cubicBezTo>
                    <a:pt x="4" y="0"/>
                    <a:pt x="4" y="0"/>
                    <a:pt x="3" y="0"/>
                  </a:cubicBezTo>
                  <a:cubicBezTo>
                    <a:pt x="2" y="1"/>
                    <a:pt x="1" y="2"/>
                    <a:pt x="0" y="3"/>
                  </a:cubicBezTo>
                  <a:cubicBezTo>
                    <a:pt x="0" y="3"/>
                    <a:pt x="0" y="4"/>
                    <a:pt x="0" y="4"/>
                  </a:cubicBezTo>
                  <a:cubicBezTo>
                    <a:pt x="0" y="4"/>
                    <a:pt x="0" y="4"/>
                    <a:pt x="0" y="4"/>
                  </a:cubicBezTo>
                  <a:cubicBezTo>
                    <a:pt x="1" y="3"/>
                    <a:pt x="3"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1" name="Freeform 622">
              <a:extLst>
                <a:ext uri="{FF2B5EF4-FFF2-40B4-BE49-F238E27FC236}">
                  <a16:creationId xmlns:a16="http://schemas.microsoft.com/office/drawing/2014/main" id="{4CD6BB1B-6D63-4A7E-9A4F-0A1FFE57AF78}"/>
                </a:ext>
              </a:extLst>
            </p:cNvPr>
            <p:cNvSpPr>
              <a:spLocks/>
            </p:cNvSpPr>
            <p:nvPr/>
          </p:nvSpPr>
          <p:spPr bwMode="auto">
            <a:xfrm>
              <a:off x="5781676" y="5770563"/>
              <a:ext cx="0" cy="0"/>
            </a:xfrm>
            <a:custGeom>
              <a:avLst/>
              <a:gdLst>
                <a:gd name="T0" fmla="*/ 0 w 1"/>
                <a:gd name="T1" fmla="*/ 1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1" y="0"/>
                    <a:pt x="1" y="0"/>
                    <a:pt x="1" y="0"/>
                  </a:cubicBezTo>
                  <a:cubicBezTo>
                    <a:pt x="1"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2" name="Freeform 623">
              <a:extLst>
                <a:ext uri="{FF2B5EF4-FFF2-40B4-BE49-F238E27FC236}">
                  <a16:creationId xmlns:a16="http://schemas.microsoft.com/office/drawing/2014/main" id="{C3C7C8AA-DCF8-463C-A267-8C74B5CE99D0}"/>
                </a:ext>
              </a:extLst>
            </p:cNvPr>
            <p:cNvSpPr>
              <a:spLocks/>
            </p:cNvSpPr>
            <p:nvPr/>
          </p:nvSpPr>
          <p:spPr bwMode="auto">
            <a:xfrm>
              <a:off x="4484688" y="4394200"/>
              <a:ext cx="1588" cy="0"/>
            </a:xfrm>
            <a:custGeom>
              <a:avLst/>
              <a:gdLst>
                <a:gd name="T0" fmla="*/ 2 w 2"/>
                <a:gd name="T1" fmla="*/ 0 h 1"/>
                <a:gd name="T2" fmla="*/ 0 w 2"/>
                <a:gd name="T3" fmla="*/ 1 h 1"/>
                <a:gd name="T4" fmla="*/ 1 w 2"/>
                <a:gd name="T5" fmla="*/ 1 h 1"/>
                <a:gd name="T6" fmla="*/ 1 w 2"/>
                <a:gd name="T7" fmla="*/ 1 h 1"/>
                <a:gd name="T8" fmla="*/ 2 w 2"/>
                <a:gd name="T9" fmla="*/ 0 h 1"/>
              </a:gdLst>
              <a:ahLst/>
              <a:cxnLst>
                <a:cxn ang="0">
                  <a:pos x="T0" y="T1"/>
                </a:cxn>
                <a:cxn ang="0">
                  <a:pos x="T2" y="T3"/>
                </a:cxn>
                <a:cxn ang="0">
                  <a:pos x="T4" y="T5"/>
                </a:cxn>
                <a:cxn ang="0">
                  <a:pos x="T6" y="T7"/>
                </a:cxn>
                <a:cxn ang="0">
                  <a:pos x="T8" y="T9"/>
                </a:cxn>
              </a:cxnLst>
              <a:rect l="0" t="0" r="r" b="b"/>
              <a:pathLst>
                <a:path w="2" h="1">
                  <a:moveTo>
                    <a:pt x="2" y="0"/>
                  </a:moveTo>
                  <a:cubicBezTo>
                    <a:pt x="0" y="1"/>
                    <a:pt x="0" y="1"/>
                    <a:pt x="0" y="1"/>
                  </a:cubicBezTo>
                  <a:cubicBezTo>
                    <a:pt x="1" y="1"/>
                    <a:pt x="1" y="1"/>
                    <a:pt x="1" y="1"/>
                  </a:cubicBezTo>
                  <a:cubicBezTo>
                    <a:pt x="1" y="1"/>
                    <a:pt x="1" y="1"/>
                    <a:pt x="1" y="1"/>
                  </a:cubicBez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3" name="Freeform 624">
              <a:extLst>
                <a:ext uri="{FF2B5EF4-FFF2-40B4-BE49-F238E27FC236}">
                  <a16:creationId xmlns:a16="http://schemas.microsoft.com/office/drawing/2014/main" id="{C9F67113-14D5-438D-91D0-56FBDCB62C5A}"/>
                </a:ext>
              </a:extLst>
            </p:cNvPr>
            <p:cNvSpPr>
              <a:spLocks/>
            </p:cNvSpPr>
            <p:nvPr/>
          </p:nvSpPr>
          <p:spPr bwMode="auto">
            <a:xfrm>
              <a:off x="5435601" y="4395788"/>
              <a:ext cx="1588" cy="1588"/>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1" y="1"/>
                    <a:pt x="0"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4" name="Freeform 625">
              <a:extLst>
                <a:ext uri="{FF2B5EF4-FFF2-40B4-BE49-F238E27FC236}">
                  <a16:creationId xmlns:a16="http://schemas.microsoft.com/office/drawing/2014/main" id="{11EAD5B8-8DB7-424A-BCFB-4ED221BE3D3A}"/>
                </a:ext>
              </a:extLst>
            </p:cNvPr>
            <p:cNvSpPr>
              <a:spLocks/>
            </p:cNvSpPr>
            <p:nvPr/>
          </p:nvSpPr>
          <p:spPr bwMode="auto">
            <a:xfrm>
              <a:off x="5435601" y="4397375"/>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0"/>
                    <a:pt x="0" y="1"/>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5" name="Freeform 626">
              <a:extLst>
                <a:ext uri="{FF2B5EF4-FFF2-40B4-BE49-F238E27FC236}">
                  <a16:creationId xmlns:a16="http://schemas.microsoft.com/office/drawing/2014/main" id="{51DC013F-FE03-4C44-8D9F-2E96E5C10C0C}"/>
                </a:ext>
              </a:extLst>
            </p:cNvPr>
            <p:cNvSpPr>
              <a:spLocks/>
            </p:cNvSpPr>
            <p:nvPr/>
          </p:nvSpPr>
          <p:spPr bwMode="auto">
            <a:xfrm>
              <a:off x="5984876" y="4402138"/>
              <a:ext cx="1588" cy="0"/>
            </a:xfrm>
            <a:custGeom>
              <a:avLst/>
              <a:gdLst>
                <a:gd name="T0" fmla="*/ 0 w 1"/>
                <a:gd name="T1" fmla="*/ 1 w 1"/>
                <a:gd name="T2" fmla="*/ 0 w 1"/>
                <a:gd name="T3" fmla="*/ 0 w 1"/>
                <a:gd name="T4" fmla="*/ 0 w 1"/>
              </a:gdLst>
              <a:ahLst/>
              <a:cxnLst>
                <a:cxn ang="0">
                  <a:pos x="T0" y="0"/>
                </a:cxn>
                <a:cxn ang="0">
                  <a:pos x="T1" y="0"/>
                </a:cxn>
                <a:cxn ang="0">
                  <a:pos x="T2" y="0"/>
                </a:cxn>
                <a:cxn ang="0">
                  <a:pos x="T3" y="0"/>
                </a:cxn>
                <a:cxn ang="0">
                  <a:pos x="T4" y="0"/>
                </a:cxn>
              </a:cxnLst>
              <a:rect l="0" t="0" r="r" b="b"/>
              <a:pathLst>
                <a:path w="1">
                  <a:moveTo>
                    <a:pt x="0" y="0"/>
                  </a:moveTo>
                  <a:lnTo>
                    <a:pt x="1"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6" name="Freeform 627">
              <a:extLst>
                <a:ext uri="{FF2B5EF4-FFF2-40B4-BE49-F238E27FC236}">
                  <a16:creationId xmlns:a16="http://schemas.microsoft.com/office/drawing/2014/main" id="{C71793E9-A236-45B4-9BE7-ACBE997FB45E}"/>
                </a:ext>
              </a:extLst>
            </p:cNvPr>
            <p:cNvSpPr>
              <a:spLocks/>
            </p:cNvSpPr>
            <p:nvPr/>
          </p:nvSpPr>
          <p:spPr bwMode="auto">
            <a:xfrm>
              <a:off x="3835401" y="4702175"/>
              <a:ext cx="0" cy="1588"/>
            </a:xfrm>
            <a:custGeom>
              <a:avLst/>
              <a:gdLst>
                <a:gd name="T0" fmla="*/ 0 h 1"/>
                <a:gd name="T1" fmla="*/ 1 h 1"/>
                <a:gd name="T2" fmla="*/ 0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7" name="Freeform 628">
              <a:extLst>
                <a:ext uri="{FF2B5EF4-FFF2-40B4-BE49-F238E27FC236}">
                  <a16:creationId xmlns:a16="http://schemas.microsoft.com/office/drawing/2014/main" id="{AE7D8C91-A93B-4146-BFAD-E97585C83663}"/>
                </a:ext>
              </a:extLst>
            </p:cNvPr>
            <p:cNvSpPr>
              <a:spLocks/>
            </p:cNvSpPr>
            <p:nvPr/>
          </p:nvSpPr>
          <p:spPr bwMode="auto">
            <a:xfrm>
              <a:off x="3829051" y="4700588"/>
              <a:ext cx="12700" cy="11113"/>
            </a:xfrm>
            <a:custGeom>
              <a:avLst/>
              <a:gdLst>
                <a:gd name="T0" fmla="*/ 6 w 15"/>
                <a:gd name="T1" fmla="*/ 2 h 13"/>
                <a:gd name="T2" fmla="*/ 6 w 15"/>
                <a:gd name="T3" fmla="*/ 4 h 13"/>
                <a:gd name="T4" fmla="*/ 6 w 15"/>
                <a:gd name="T5" fmla="*/ 4 h 13"/>
                <a:gd name="T6" fmla="*/ 2 w 15"/>
                <a:gd name="T7" fmla="*/ 9 h 13"/>
                <a:gd name="T8" fmla="*/ 2 w 15"/>
                <a:gd name="T9" fmla="*/ 13 h 13"/>
                <a:gd name="T10" fmla="*/ 5 w 15"/>
                <a:gd name="T11" fmla="*/ 13 h 13"/>
                <a:gd name="T12" fmla="*/ 14 w 15"/>
                <a:gd name="T13" fmla="*/ 3 h 13"/>
                <a:gd name="T14" fmla="*/ 13 w 15"/>
                <a:gd name="T15" fmla="*/ 1 h 13"/>
                <a:gd name="T16" fmla="*/ 9 w 15"/>
                <a:gd name="T17" fmla="*/ 0 h 13"/>
                <a:gd name="T18" fmla="*/ 6 w 15"/>
                <a:gd name="T19" fmla="*/ 3 h 13"/>
                <a:gd name="T20" fmla="*/ 6 w 15"/>
                <a:gd name="T21"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13">
                  <a:moveTo>
                    <a:pt x="6" y="2"/>
                  </a:moveTo>
                  <a:cubicBezTo>
                    <a:pt x="6" y="3"/>
                    <a:pt x="6" y="3"/>
                    <a:pt x="6" y="4"/>
                  </a:cubicBezTo>
                  <a:cubicBezTo>
                    <a:pt x="6" y="4"/>
                    <a:pt x="6" y="4"/>
                    <a:pt x="6" y="4"/>
                  </a:cubicBezTo>
                  <a:cubicBezTo>
                    <a:pt x="5" y="5"/>
                    <a:pt x="3" y="7"/>
                    <a:pt x="2" y="9"/>
                  </a:cubicBezTo>
                  <a:cubicBezTo>
                    <a:pt x="0" y="10"/>
                    <a:pt x="0" y="12"/>
                    <a:pt x="2" y="13"/>
                  </a:cubicBezTo>
                  <a:cubicBezTo>
                    <a:pt x="3" y="13"/>
                    <a:pt x="4" y="13"/>
                    <a:pt x="5" y="13"/>
                  </a:cubicBezTo>
                  <a:cubicBezTo>
                    <a:pt x="9" y="10"/>
                    <a:pt x="12" y="7"/>
                    <a:pt x="14" y="3"/>
                  </a:cubicBezTo>
                  <a:cubicBezTo>
                    <a:pt x="15" y="2"/>
                    <a:pt x="14" y="1"/>
                    <a:pt x="13" y="1"/>
                  </a:cubicBezTo>
                  <a:cubicBezTo>
                    <a:pt x="11" y="1"/>
                    <a:pt x="10" y="1"/>
                    <a:pt x="9" y="0"/>
                  </a:cubicBezTo>
                  <a:cubicBezTo>
                    <a:pt x="8" y="1"/>
                    <a:pt x="7" y="2"/>
                    <a:pt x="6" y="3"/>
                  </a:cubicBezTo>
                  <a:cubicBezTo>
                    <a:pt x="6" y="3"/>
                    <a:pt x="6" y="3"/>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8" name="Freeform 629">
              <a:extLst>
                <a:ext uri="{FF2B5EF4-FFF2-40B4-BE49-F238E27FC236}">
                  <a16:creationId xmlns:a16="http://schemas.microsoft.com/office/drawing/2014/main" id="{D63CC203-B7F3-4299-B99F-352EE86AE70F}"/>
                </a:ext>
              </a:extLst>
            </p:cNvPr>
            <p:cNvSpPr>
              <a:spLocks/>
            </p:cNvSpPr>
            <p:nvPr/>
          </p:nvSpPr>
          <p:spPr bwMode="auto">
            <a:xfrm>
              <a:off x="6249988" y="4421188"/>
              <a:ext cx="1588" cy="1588"/>
            </a:xfrm>
            <a:custGeom>
              <a:avLst/>
              <a:gdLst>
                <a:gd name="T0" fmla="*/ 1 w 2"/>
                <a:gd name="T1" fmla="*/ 2 h 2"/>
                <a:gd name="T2" fmla="*/ 2 w 2"/>
                <a:gd name="T3" fmla="*/ 1 h 2"/>
                <a:gd name="T4" fmla="*/ 1 w 2"/>
                <a:gd name="T5" fmla="*/ 0 h 2"/>
                <a:gd name="T6" fmla="*/ 0 w 2"/>
                <a:gd name="T7" fmla="*/ 1 h 2"/>
                <a:gd name="T8" fmla="*/ 1 w 2"/>
                <a:gd name="T9" fmla="*/ 2 h 2"/>
              </a:gdLst>
              <a:ahLst/>
              <a:cxnLst>
                <a:cxn ang="0">
                  <a:pos x="T0" y="T1"/>
                </a:cxn>
                <a:cxn ang="0">
                  <a:pos x="T2" y="T3"/>
                </a:cxn>
                <a:cxn ang="0">
                  <a:pos x="T4" y="T5"/>
                </a:cxn>
                <a:cxn ang="0">
                  <a:pos x="T6" y="T7"/>
                </a:cxn>
                <a:cxn ang="0">
                  <a:pos x="T8" y="T9"/>
                </a:cxn>
              </a:cxnLst>
              <a:rect l="0" t="0" r="r" b="b"/>
              <a:pathLst>
                <a:path w="2" h="2">
                  <a:moveTo>
                    <a:pt x="1" y="2"/>
                  </a:moveTo>
                  <a:cubicBezTo>
                    <a:pt x="1" y="2"/>
                    <a:pt x="2" y="1"/>
                    <a:pt x="2" y="1"/>
                  </a:cubicBezTo>
                  <a:cubicBezTo>
                    <a:pt x="2" y="0"/>
                    <a:pt x="2" y="0"/>
                    <a:pt x="1" y="0"/>
                  </a:cubicBezTo>
                  <a:cubicBezTo>
                    <a:pt x="1" y="0"/>
                    <a:pt x="0" y="0"/>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9" name="Freeform 630">
              <a:extLst>
                <a:ext uri="{FF2B5EF4-FFF2-40B4-BE49-F238E27FC236}">
                  <a16:creationId xmlns:a16="http://schemas.microsoft.com/office/drawing/2014/main" id="{051F946D-675F-46CD-B970-71AB185696C8}"/>
                </a:ext>
              </a:extLst>
            </p:cNvPr>
            <p:cNvSpPr>
              <a:spLocks/>
            </p:cNvSpPr>
            <p:nvPr/>
          </p:nvSpPr>
          <p:spPr bwMode="auto">
            <a:xfrm>
              <a:off x="3959226" y="4905375"/>
              <a:ext cx="1588" cy="1588"/>
            </a:xfrm>
            <a:custGeom>
              <a:avLst/>
              <a:gdLst>
                <a:gd name="T0" fmla="*/ 0 w 2"/>
                <a:gd name="T1" fmla="*/ 2 h 3"/>
                <a:gd name="T2" fmla="*/ 1 w 2"/>
                <a:gd name="T3" fmla="*/ 3 h 3"/>
                <a:gd name="T4" fmla="*/ 0 w 2"/>
                <a:gd name="T5" fmla="*/ 2 h 3"/>
              </a:gdLst>
              <a:ahLst/>
              <a:cxnLst>
                <a:cxn ang="0">
                  <a:pos x="T0" y="T1"/>
                </a:cxn>
                <a:cxn ang="0">
                  <a:pos x="T2" y="T3"/>
                </a:cxn>
                <a:cxn ang="0">
                  <a:pos x="T4" y="T5"/>
                </a:cxn>
              </a:cxnLst>
              <a:rect l="0" t="0" r="r" b="b"/>
              <a:pathLst>
                <a:path w="2" h="3">
                  <a:moveTo>
                    <a:pt x="0" y="2"/>
                  </a:moveTo>
                  <a:cubicBezTo>
                    <a:pt x="0" y="2"/>
                    <a:pt x="1" y="2"/>
                    <a:pt x="1" y="3"/>
                  </a:cubicBezTo>
                  <a:cubicBezTo>
                    <a:pt x="1" y="2"/>
                    <a:pt x="2"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0" name="Freeform 631">
              <a:extLst>
                <a:ext uri="{FF2B5EF4-FFF2-40B4-BE49-F238E27FC236}">
                  <a16:creationId xmlns:a16="http://schemas.microsoft.com/office/drawing/2014/main" id="{A33B7F4B-1E30-4885-AFCB-02EFC0F2E33D}"/>
                </a:ext>
              </a:extLst>
            </p:cNvPr>
            <p:cNvSpPr>
              <a:spLocks/>
            </p:cNvSpPr>
            <p:nvPr/>
          </p:nvSpPr>
          <p:spPr bwMode="auto">
            <a:xfrm>
              <a:off x="4689476" y="4694238"/>
              <a:ext cx="1588" cy="1588"/>
            </a:xfrm>
            <a:custGeom>
              <a:avLst/>
              <a:gdLst>
                <a:gd name="T0" fmla="*/ 0 w 2"/>
                <a:gd name="T1" fmla="*/ 0 h 2"/>
                <a:gd name="T2" fmla="*/ 0 w 2"/>
                <a:gd name="T3" fmla="*/ 2 h 2"/>
                <a:gd name="T4" fmla="*/ 0 w 2"/>
                <a:gd name="T5" fmla="*/ 0 h 2"/>
              </a:gdLst>
              <a:ahLst/>
              <a:cxnLst>
                <a:cxn ang="0">
                  <a:pos x="T0" y="T1"/>
                </a:cxn>
                <a:cxn ang="0">
                  <a:pos x="T2" y="T3"/>
                </a:cxn>
                <a:cxn ang="0">
                  <a:pos x="T4" y="T5"/>
                </a:cxn>
              </a:cxnLst>
              <a:rect l="0" t="0" r="r" b="b"/>
              <a:pathLst>
                <a:path w="2" h="2">
                  <a:moveTo>
                    <a:pt x="0" y="0"/>
                  </a:moveTo>
                  <a:cubicBezTo>
                    <a:pt x="0" y="1"/>
                    <a:pt x="0" y="1"/>
                    <a:pt x="0" y="2"/>
                  </a:cubicBezTo>
                  <a:cubicBezTo>
                    <a:pt x="2" y="1"/>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1" name="Freeform 632">
              <a:extLst>
                <a:ext uri="{FF2B5EF4-FFF2-40B4-BE49-F238E27FC236}">
                  <a16:creationId xmlns:a16="http://schemas.microsoft.com/office/drawing/2014/main" id="{463CEC3B-93B2-400C-95AD-E5787A1C94A1}"/>
                </a:ext>
              </a:extLst>
            </p:cNvPr>
            <p:cNvSpPr>
              <a:spLocks/>
            </p:cNvSpPr>
            <p:nvPr/>
          </p:nvSpPr>
          <p:spPr bwMode="auto">
            <a:xfrm>
              <a:off x="6159501" y="4449763"/>
              <a:ext cx="0" cy="1588"/>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2" name="Freeform 633">
              <a:extLst>
                <a:ext uri="{FF2B5EF4-FFF2-40B4-BE49-F238E27FC236}">
                  <a16:creationId xmlns:a16="http://schemas.microsoft.com/office/drawing/2014/main" id="{C5C29C30-7D89-49BB-9243-CC1987CFF639}"/>
                </a:ext>
              </a:extLst>
            </p:cNvPr>
            <p:cNvSpPr>
              <a:spLocks/>
            </p:cNvSpPr>
            <p:nvPr/>
          </p:nvSpPr>
          <p:spPr bwMode="auto">
            <a:xfrm>
              <a:off x="6157913" y="4449763"/>
              <a:ext cx="1588" cy="0"/>
            </a:xfrm>
            <a:custGeom>
              <a:avLst/>
              <a:gdLst>
                <a:gd name="T0" fmla="*/ 0 w 1"/>
                <a:gd name="T1" fmla="*/ 1 h 1"/>
                <a:gd name="T2" fmla="*/ 1 w 1"/>
                <a:gd name="T3" fmla="*/ 1 h 1"/>
                <a:gd name="T4" fmla="*/ 0 w 1"/>
                <a:gd name="T5" fmla="*/ 1 h 1"/>
              </a:gdLst>
              <a:ahLst/>
              <a:cxnLst>
                <a:cxn ang="0">
                  <a:pos x="T0" y="T1"/>
                </a:cxn>
                <a:cxn ang="0">
                  <a:pos x="T2" y="T3"/>
                </a:cxn>
                <a:cxn ang="0">
                  <a:pos x="T4" y="T5"/>
                </a:cxn>
              </a:cxnLst>
              <a:rect l="0" t="0" r="r" b="b"/>
              <a:pathLst>
                <a:path w="1" h="1">
                  <a:moveTo>
                    <a:pt x="0" y="1"/>
                  </a:moveTo>
                  <a:cubicBezTo>
                    <a:pt x="0" y="1"/>
                    <a:pt x="0" y="1"/>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3" name="Freeform 634">
              <a:extLst>
                <a:ext uri="{FF2B5EF4-FFF2-40B4-BE49-F238E27FC236}">
                  <a16:creationId xmlns:a16="http://schemas.microsoft.com/office/drawing/2014/main" id="{42ED5AFE-EE55-443F-B384-BB35D1B38D68}"/>
                </a:ext>
              </a:extLst>
            </p:cNvPr>
            <p:cNvSpPr>
              <a:spLocks/>
            </p:cNvSpPr>
            <p:nvPr/>
          </p:nvSpPr>
          <p:spPr bwMode="auto">
            <a:xfrm>
              <a:off x="4632326" y="4454525"/>
              <a:ext cx="1588" cy="1588"/>
            </a:xfrm>
            <a:custGeom>
              <a:avLst/>
              <a:gdLst>
                <a:gd name="T0" fmla="*/ 1 w 2"/>
                <a:gd name="T1" fmla="*/ 0 h 2"/>
                <a:gd name="T2" fmla="*/ 0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0"/>
                    <a:pt x="0" y="1"/>
                    <a:pt x="0" y="2"/>
                  </a:cubicBezTo>
                  <a:cubicBezTo>
                    <a:pt x="1" y="1"/>
                    <a:pt x="1" y="1"/>
                    <a:pt x="2" y="1"/>
                  </a:cubicBezTo>
                  <a:cubicBezTo>
                    <a:pt x="2"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4" name="Rectangle 635">
              <a:extLst>
                <a:ext uri="{FF2B5EF4-FFF2-40B4-BE49-F238E27FC236}">
                  <a16:creationId xmlns:a16="http://schemas.microsoft.com/office/drawing/2014/main" id="{D27BE922-8AEA-4BB8-8255-CC79D2C6CF13}"/>
                </a:ext>
              </a:extLst>
            </p:cNvPr>
            <p:cNvSpPr>
              <a:spLocks noChangeArrowheads="1"/>
            </p:cNvSpPr>
            <p:nvPr/>
          </p:nvSpPr>
          <p:spPr bwMode="auto">
            <a:xfrm>
              <a:off x="4465638" y="445928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5" name="Freeform 636">
              <a:extLst>
                <a:ext uri="{FF2B5EF4-FFF2-40B4-BE49-F238E27FC236}">
                  <a16:creationId xmlns:a16="http://schemas.microsoft.com/office/drawing/2014/main" id="{D7E99725-D1E0-4489-A48C-00DCC32AC241}"/>
                </a:ext>
              </a:extLst>
            </p:cNvPr>
            <p:cNvSpPr>
              <a:spLocks/>
            </p:cNvSpPr>
            <p:nvPr/>
          </p:nvSpPr>
          <p:spPr bwMode="auto">
            <a:xfrm>
              <a:off x="5905501" y="4505325"/>
              <a:ext cx="1588"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lnTo>
                    <a:pt x="0" y="0"/>
                  </a:lnTo>
                  <a:lnTo>
                    <a:pt x="1" y="0"/>
                  </a:ln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6" name="Freeform 637">
              <a:extLst>
                <a:ext uri="{FF2B5EF4-FFF2-40B4-BE49-F238E27FC236}">
                  <a16:creationId xmlns:a16="http://schemas.microsoft.com/office/drawing/2014/main" id="{86266A18-9F31-4E2A-839D-A7197AF4EAE2}"/>
                </a:ext>
              </a:extLst>
            </p:cNvPr>
            <p:cNvSpPr>
              <a:spLocks/>
            </p:cNvSpPr>
            <p:nvPr/>
          </p:nvSpPr>
          <p:spPr bwMode="auto">
            <a:xfrm>
              <a:off x="4541838" y="6318250"/>
              <a:ext cx="0" cy="1588"/>
            </a:xfrm>
            <a:custGeom>
              <a:avLst/>
              <a:gdLst>
                <a:gd name="T0" fmla="*/ 0 w 1"/>
                <a:gd name="T1" fmla="*/ 0 h 1"/>
                <a:gd name="T2" fmla="*/ 1 w 1"/>
                <a:gd name="T3" fmla="*/ 1 h 1"/>
                <a:gd name="T4" fmla="*/ 1 w 1"/>
                <a:gd name="T5" fmla="*/ 0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1" y="1"/>
                  </a:cubicBezTo>
                  <a:cubicBezTo>
                    <a:pt x="1" y="0"/>
                    <a:pt x="1" y="0"/>
                    <a:pt x="1"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7" name="Freeform 638">
              <a:extLst>
                <a:ext uri="{FF2B5EF4-FFF2-40B4-BE49-F238E27FC236}">
                  <a16:creationId xmlns:a16="http://schemas.microsoft.com/office/drawing/2014/main" id="{B6891E73-DA3A-41CA-8C35-23C7BA448077}"/>
                </a:ext>
              </a:extLst>
            </p:cNvPr>
            <p:cNvSpPr>
              <a:spLocks/>
            </p:cNvSpPr>
            <p:nvPr/>
          </p:nvSpPr>
          <p:spPr bwMode="auto">
            <a:xfrm>
              <a:off x="4538663" y="6318250"/>
              <a:ext cx="3175" cy="1588"/>
            </a:xfrm>
            <a:custGeom>
              <a:avLst/>
              <a:gdLst>
                <a:gd name="T0" fmla="*/ 3 w 3"/>
                <a:gd name="T1" fmla="*/ 0 h 2"/>
                <a:gd name="T2" fmla="*/ 0 w 3"/>
                <a:gd name="T3" fmla="*/ 0 h 2"/>
                <a:gd name="T4" fmla="*/ 3 w 3"/>
                <a:gd name="T5" fmla="*/ 0 h 2"/>
              </a:gdLst>
              <a:ahLst/>
              <a:cxnLst>
                <a:cxn ang="0">
                  <a:pos x="T0" y="T1"/>
                </a:cxn>
                <a:cxn ang="0">
                  <a:pos x="T2" y="T3"/>
                </a:cxn>
                <a:cxn ang="0">
                  <a:pos x="T4" y="T5"/>
                </a:cxn>
              </a:cxnLst>
              <a:rect l="0" t="0" r="r" b="b"/>
              <a:pathLst>
                <a:path w="3" h="2">
                  <a:moveTo>
                    <a:pt x="3" y="0"/>
                  </a:moveTo>
                  <a:cubicBezTo>
                    <a:pt x="2" y="0"/>
                    <a:pt x="1" y="0"/>
                    <a:pt x="0" y="0"/>
                  </a:cubicBezTo>
                  <a:cubicBezTo>
                    <a:pt x="1" y="2"/>
                    <a:pt x="2" y="2"/>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8" name="Freeform 639">
              <a:extLst>
                <a:ext uri="{FF2B5EF4-FFF2-40B4-BE49-F238E27FC236}">
                  <a16:creationId xmlns:a16="http://schemas.microsoft.com/office/drawing/2014/main" id="{71CB4820-C2B7-4E79-8288-5C056B1FDA6F}"/>
                </a:ext>
              </a:extLst>
            </p:cNvPr>
            <p:cNvSpPr>
              <a:spLocks/>
            </p:cNvSpPr>
            <p:nvPr/>
          </p:nvSpPr>
          <p:spPr bwMode="auto">
            <a:xfrm>
              <a:off x="5419726" y="4897438"/>
              <a:ext cx="9525" cy="14288"/>
            </a:xfrm>
            <a:custGeom>
              <a:avLst/>
              <a:gdLst>
                <a:gd name="T0" fmla="*/ 2 w 12"/>
                <a:gd name="T1" fmla="*/ 15 h 18"/>
                <a:gd name="T2" fmla="*/ 4 w 12"/>
                <a:gd name="T3" fmla="*/ 17 h 18"/>
                <a:gd name="T4" fmla="*/ 8 w 12"/>
                <a:gd name="T5" fmla="*/ 15 h 18"/>
                <a:gd name="T6" fmla="*/ 11 w 12"/>
                <a:gd name="T7" fmla="*/ 0 h 18"/>
                <a:gd name="T8" fmla="*/ 4 w 12"/>
                <a:gd name="T9" fmla="*/ 2 h 18"/>
                <a:gd name="T10" fmla="*/ 1 w 12"/>
                <a:gd name="T11" fmla="*/ 11 h 18"/>
                <a:gd name="T12" fmla="*/ 2 w 12"/>
                <a:gd name="T13" fmla="*/ 15 h 18"/>
              </a:gdLst>
              <a:ahLst/>
              <a:cxnLst>
                <a:cxn ang="0">
                  <a:pos x="T0" y="T1"/>
                </a:cxn>
                <a:cxn ang="0">
                  <a:pos x="T2" y="T3"/>
                </a:cxn>
                <a:cxn ang="0">
                  <a:pos x="T4" y="T5"/>
                </a:cxn>
                <a:cxn ang="0">
                  <a:pos x="T6" y="T7"/>
                </a:cxn>
                <a:cxn ang="0">
                  <a:pos x="T8" y="T9"/>
                </a:cxn>
                <a:cxn ang="0">
                  <a:pos x="T10" y="T11"/>
                </a:cxn>
                <a:cxn ang="0">
                  <a:pos x="T12" y="T13"/>
                </a:cxn>
              </a:cxnLst>
              <a:rect l="0" t="0" r="r" b="b"/>
              <a:pathLst>
                <a:path w="12" h="18">
                  <a:moveTo>
                    <a:pt x="2" y="15"/>
                  </a:moveTo>
                  <a:cubicBezTo>
                    <a:pt x="2" y="15"/>
                    <a:pt x="3" y="16"/>
                    <a:pt x="4" y="17"/>
                  </a:cubicBezTo>
                  <a:cubicBezTo>
                    <a:pt x="5" y="18"/>
                    <a:pt x="6" y="17"/>
                    <a:pt x="8" y="15"/>
                  </a:cubicBezTo>
                  <a:cubicBezTo>
                    <a:pt x="12" y="11"/>
                    <a:pt x="12" y="5"/>
                    <a:pt x="11" y="0"/>
                  </a:cubicBezTo>
                  <a:cubicBezTo>
                    <a:pt x="8" y="0"/>
                    <a:pt x="6" y="0"/>
                    <a:pt x="4" y="2"/>
                  </a:cubicBezTo>
                  <a:cubicBezTo>
                    <a:pt x="1" y="5"/>
                    <a:pt x="0" y="8"/>
                    <a:pt x="1" y="11"/>
                  </a:cubicBezTo>
                  <a:cubicBezTo>
                    <a:pt x="1" y="13"/>
                    <a:pt x="1" y="14"/>
                    <a:pt x="2"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9" name="Freeform 640">
              <a:extLst>
                <a:ext uri="{FF2B5EF4-FFF2-40B4-BE49-F238E27FC236}">
                  <a16:creationId xmlns:a16="http://schemas.microsoft.com/office/drawing/2014/main" id="{83F367FC-23BB-44B8-91DA-B75F6500CDDE}"/>
                </a:ext>
              </a:extLst>
            </p:cNvPr>
            <p:cNvSpPr>
              <a:spLocks/>
            </p:cNvSpPr>
            <p:nvPr/>
          </p:nvSpPr>
          <p:spPr bwMode="auto">
            <a:xfrm>
              <a:off x="5430838" y="4851400"/>
              <a:ext cx="4763" cy="4763"/>
            </a:xfrm>
            <a:custGeom>
              <a:avLst/>
              <a:gdLst>
                <a:gd name="T0" fmla="*/ 4 w 7"/>
                <a:gd name="T1" fmla="*/ 7 h 7"/>
                <a:gd name="T2" fmla="*/ 5 w 7"/>
                <a:gd name="T3" fmla="*/ 7 h 7"/>
                <a:gd name="T4" fmla="*/ 6 w 7"/>
                <a:gd name="T5" fmla="*/ 3 h 7"/>
                <a:gd name="T6" fmla="*/ 3 w 7"/>
                <a:gd name="T7" fmla="*/ 0 h 7"/>
                <a:gd name="T8" fmla="*/ 2 w 7"/>
                <a:gd name="T9" fmla="*/ 0 h 7"/>
                <a:gd name="T10" fmla="*/ 0 w 7"/>
                <a:gd name="T11" fmla="*/ 5 h 7"/>
                <a:gd name="T12" fmla="*/ 4 w 7"/>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4" y="7"/>
                  </a:moveTo>
                  <a:cubicBezTo>
                    <a:pt x="4" y="7"/>
                    <a:pt x="5" y="7"/>
                    <a:pt x="5" y="7"/>
                  </a:cubicBezTo>
                  <a:cubicBezTo>
                    <a:pt x="7" y="6"/>
                    <a:pt x="7" y="4"/>
                    <a:pt x="6" y="3"/>
                  </a:cubicBezTo>
                  <a:cubicBezTo>
                    <a:pt x="6" y="1"/>
                    <a:pt x="4" y="0"/>
                    <a:pt x="3" y="0"/>
                  </a:cubicBezTo>
                  <a:cubicBezTo>
                    <a:pt x="3" y="0"/>
                    <a:pt x="2" y="0"/>
                    <a:pt x="2" y="0"/>
                  </a:cubicBezTo>
                  <a:cubicBezTo>
                    <a:pt x="0" y="1"/>
                    <a:pt x="0" y="3"/>
                    <a:pt x="0" y="5"/>
                  </a:cubicBezTo>
                  <a:cubicBezTo>
                    <a:pt x="1" y="6"/>
                    <a:pt x="2" y="7"/>
                    <a:pt x="4"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0" name="Freeform 641">
              <a:extLst>
                <a:ext uri="{FF2B5EF4-FFF2-40B4-BE49-F238E27FC236}">
                  <a16:creationId xmlns:a16="http://schemas.microsoft.com/office/drawing/2014/main" id="{EAD333BF-9A3E-43A0-BD06-6F07585F75B7}"/>
                </a:ext>
              </a:extLst>
            </p:cNvPr>
            <p:cNvSpPr>
              <a:spLocks/>
            </p:cNvSpPr>
            <p:nvPr/>
          </p:nvSpPr>
          <p:spPr bwMode="auto">
            <a:xfrm>
              <a:off x="5389563" y="4937125"/>
              <a:ext cx="3175" cy="4763"/>
            </a:xfrm>
            <a:custGeom>
              <a:avLst/>
              <a:gdLst>
                <a:gd name="T0" fmla="*/ 3 w 4"/>
                <a:gd name="T1" fmla="*/ 5 h 5"/>
                <a:gd name="T2" fmla="*/ 4 w 4"/>
                <a:gd name="T3" fmla="*/ 4 h 5"/>
                <a:gd name="T4" fmla="*/ 3 w 4"/>
                <a:gd name="T5" fmla="*/ 1 h 5"/>
                <a:gd name="T6" fmla="*/ 0 w 4"/>
                <a:gd name="T7" fmla="*/ 1 h 5"/>
                <a:gd name="T8" fmla="*/ 0 w 4"/>
                <a:gd name="T9" fmla="*/ 4 h 5"/>
                <a:gd name="T10" fmla="*/ 3 w 4"/>
                <a:gd name="T11" fmla="*/ 5 h 5"/>
              </a:gdLst>
              <a:ahLst/>
              <a:cxnLst>
                <a:cxn ang="0">
                  <a:pos x="T0" y="T1"/>
                </a:cxn>
                <a:cxn ang="0">
                  <a:pos x="T2" y="T3"/>
                </a:cxn>
                <a:cxn ang="0">
                  <a:pos x="T4" y="T5"/>
                </a:cxn>
                <a:cxn ang="0">
                  <a:pos x="T6" y="T7"/>
                </a:cxn>
                <a:cxn ang="0">
                  <a:pos x="T8" y="T9"/>
                </a:cxn>
                <a:cxn ang="0">
                  <a:pos x="T10" y="T11"/>
                </a:cxn>
              </a:cxnLst>
              <a:rect l="0" t="0" r="r" b="b"/>
              <a:pathLst>
                <a:path w="4" h="5">
                  <a:moveTo>
                    <a:pt x="3" y="5"/>
                  </a:moveTo>
                  <a:cubicBezTo>
                    <a:pt x="3" y="5"/>
                    <a:pt x="4" y="4"/>
                    <a:pt x="4" y="4"/>
                  </a:cubicBezTo>
                  <a:cubicBezTo>
                    <a:pt x="3" y="3"/>
                    <a:pt x="3" y="2"/>
                    <a:pt x="3" y="1"/>
                  </a:cubicBezTo>
                  <a:cubicBezTo>
                    <a:pt x="2" y="0"/>
                    <a:pt x="1" y="0"/>
                    <a:pt x="0" y="1"/>
                  </a:cubicBezTo>
                  <a:cubicBezTo>
                    <a:pt x="0" y="2"/>
                    <a:pt x="0" y="3"/>
                    <a:pt x="0" y="4"/>
                  </a:cubicBezTo>
                  <a:cubicBezTo>
                    <a:pt x="1" y="4"/>
                    <a:pt x="2" y="4"/>
                    <a:pt x="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1" name="Freeform 642">
              <a:extLst>
                <a:ext uri="{FF2B5EF4-FFF2-40B4-BE49-F238E27FC236}">
                  <a16:creationId xmlns:a16="http://schemas.microsoft.com/office/drawing/2014/main" id="{1C8CA207-3D6B-4028-B057-1B8A344F25A3}"/>
                </a:ext>
              </a:extLst>
            </p:cNvPr>
            <p:cNvSpPr>
              <a:spLocks/>
            </p:cNvSpPr>
            <p:nvPr/>
          </p:nvSpPr>
          <p:spPr bwMode="auto">
            <a:xfrm>
              <a:off x="5459413" y="4875213"/>
              <a:ext cx="4763" cy="4763"/>
            </a:xfrm>
            <a:custGeom>
              <a:avLst/>
              <a:gdLst>
                <a:gd name="T0" fmla="*/ 2 w 5"/>
                <a:gd name="T1" fmla="*/ 5 h 6"/>
                <a:gd name="T2" fmla="*/ 5 w 5"/>
                <a:gd name="T3" fmla="*/ 3 h 6"/>
                <a:gd name="T4" fmla="*/ 5 w 5"/>
                <a:gd name="T5" fmla="*/ 2 h 6"/>
                <a:gd name="T6" fmla="*/ 1 w 5"/>
                <a:gd name="T7" fmla="*/ 1 h 6"/>
                <a:gd name="T8" fmla="*/ 0 w 5"/>
                <a:gd name="T9" fmla="*/ 3 h 6"/>
                <a:gd name="T10" fmla="*/ 2 w 5"/>
                <a:gd name="T11" fmla="*/ 5 h 6"/>
              </a:gdLst>
              <a:ahLst/>
              <a:cxnLst>
                <a:cxn ang="0">
                  <a:pos x="T0" y="T1"/>
                </a:cxn>
                <a:cxn ang="0">
                  <a:pos x="T2" y="T3"/>
                </a:cxn>
                <a:cxn ang="0">
                  <a:pos x="T4" y="T5"/>
                </a:cxn>
                <a:cxn ang="0">
                  <a:pos x="T6" y="T7"/>
                </a:cxn>
                <a:cxn ang="0">
                  <a:pos x="T8" y="T9"/>
                </a:cxn>
                <a:cxn ang="0">
                  <a:pos x="T10" y="T11"/>
                </a:cxn>
              </a:cxnLst>
              <a:rect l="0" t="0" r="r" b="b"/>
              <a:pathLst>
                <a:path w="5" h="6">
                  <a:moveTo>
                    <a:pt x="2" y="5"/>
                  </a:moveTo>
                  <a:cubicBezTo>
                    <a:pt x="3" y="6"/>
                    <a:pt x="4" y="5"/>
                    <a:pt x="5" y="3"/>
                  </a:cubicBezTo>
                  <a:cubicBezTo>
                    <a:pt x="5" y="3"/>
                    <a:pt x="5" y="2"/>
                    <a:pt x="5" y="2"/>
                  </a:cubicBezTo>
                  <a:cubicBezTo>
                    <a:pt x="5" y="1"/>
                    <a:pt x="3" y="0"/>
                    <a:pt x="1" y="1"/>
                  </a:cubicBezTo>
                  <a:cubicBezTo>
                    <a:pt x="1" y="1"/>
                    <a:pt x="0" y="2"/>
                    <a:pt x="0" y="3"/>
                  </a:cubicBezTo>
                  <a:cubicBezTo>
                    <a:pt x="0"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2" name="Freeform 643">
              <a:extLst>
                <a:ext uri="{FF2B5EF4-FFF2-40B4-BE49-F238E27FC236}">
                  <a16:creationId xmlns:a16="http://schemas.microsoft.com/office/drawing/2014/main" id="{53CE04D7-E6B7-4A37-8EB0-57E81266DA09}"/>
                </a:ext>
              </a:extLst>
            </p:cNvPr>
            <p:cNvSpPr>
              <a:spLocks/>
            </p:cNvSpPr>
            <p:nvPr/>
          </p:nvSpPr>
          <p:spPr bwMode="auto">
            <a:xfrm>
              <a:off x="5427663" y="4895850"/>
              <a:ext cx="0" cy="1588"/>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3" name="Freeform 644">
              <a:extLst>
                <a:ext uri="{FF2B5EF4-FFF2-40B4-BE49-F238E27FC236}">
                  <a16:creationId xmlns:a16="http://schemas.microsoft.com/office/drawing/2014/main" id="{837587C7-A0C5-40A0-9D74-BC8F50C3DFF5}"/>
                </a:ext>
              </a:extLst>
            </p:cNvPr>
            <p:cNvSpPr>
              <a:spLocks/>
            </p:cNvSpPr>
            <p:nvPr/>
          </p:nvSpPr>
          <p:spPr bwMode="auto">
            <a:xfrm>
              <a:off x="5457826" y="4891088"/>
              <a:ext cx="0" cy="1588"/>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0" y="0"/>
                  </a:cubicBezTo>
                  <a:cubicBezTo>
                    <a:pt x="0" y="0"/>
                    <a:pt x="0" y="0"/>
                    <a:pt x="0" y="0"/>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914" name="Freeform: Shape 913">
            <a:extLst>
              <a:ext uri="{FF2B5EF4-FFF2-40B4-BE49-F238E27FC236}">
                <a16:creationId xmlns:a16="http://schemas.microsoft.com/office/drawing/2014/main" id="{13891B97-3824-4B07-A65E-C0497DD5320D}"/>
              </a:ext>
            </a:extLst>
          </p:cNvPr>
          <p:cNvSpPr>
            <a:spLocks noChangeAspect="1"/>
          </p:cNvSpPr>
          <p:nvPr/>
        </p:nvSpPr>
        <p:spPr>
          <a:xfrm rot="10800000">
            <a:off x="2180319" y="1900662"/>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915" name="TextBox 914">
            <a:extLst>
              <a:ext uri="{FF2B5EF4-FFF2-40B4-BE49-F238E27FC236}">
                <a16:creationId xmlns:a16="http://schemas.microsoft.com/office/drawing/2014/main" id="{9FB89D44-DDDF-495E-886B-5288E70C6D28}"/>
              </a:ext>
            </a:extLst>
          </p:cNvPr>
          <p:cNvSpPr txBox="1"/>
          <p:nvPr/>
        </p:nvSpPr>
        <p:spPr>
          <a:xfrm>
            <a:off x="2180318" y="2187394"/>
            <a:ext cx="933051" cy="338554"/>
          </a:xfrm>
          <a:prstGeom prst="rect">
            <a:avLst/>
          </a:prstGeom>
          <a:noFill/>
        </p:spPr>
        <p:txBody>
          <a:bodyPr wrap="square" rtlCol="0" anchor="ctr">
            <a:spAutoFit/>
          </a:bodyPr>
          <a:lstStyle/>
          <a:p>
            <a:pPr algn="ctr"/>
            <a:r>
              <a:rPr lang="en-US" sz="1600" b="1" dirty="0">
                <a:solidFill>
                  <a:schemeClr val="bg2"/>
                </a:solidFill>
                <a:latin typeface="+mj-lt"/>
              </a:rPr>
              <a:t>$.78.2K</a:t>
            </a:r>
            <a:endParaRPr lang="en-ID" sz="1600" b="1" dirty="0">
              <a:solidFill>
                <a:schemeClr val="bg2"/>
              </a:solidFill>
              <a:latin typeface="+mj-lt"/>
            </a:endParaRPr>
          </a:p>
        </p:txBody>
      </p:sp>
      <p:sp>
        <p:nvSpPr>
          <p:cNvPr id="916" name="Freeform: Shape 915">
            <a:extLst>
              <a:ext uri="{FF2B5EF4-FFF2-40B4-BE49-F238E27FC236}">
                <a16:creationId xmlns:a16="http://schemas.microsoft.com/office/drawing/2014/main" id="{5D06DDB3-38AB-4151-9549-E849B8B14677}"/>
              </a:ext>
            </a:extLst>
          </p:cNvPr>
          <p:cNvSpPr>
            <a:spLocks noChangeAspect="1"/>
          </p:cNvSpPr>
          <p:nvPr/>
        </p:nvSpPr>
        <p:spPr>
          <a:xfrm rot="10800000">
            <a:off x="3047990" y="3655134"/>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917" name="TextBox 916">
            <a:extLst>
              <a:ext uri="{FF2B5EF4-FFF2-40B4-BE49-F238E27FC236}">
                <a16:creationId xmlns:a16="http://schemas.microsoft.com/office/drawing/2014/main" id="{7C3244F1-F086-4BD1-8FA4-6BBA63A85DF4}"/>
              </a:ext>
            </a:extLst>
          </p:cNvPr>
          <p:cNvSpPr txBox="1"/>
          <p:nvPr/>
        </p:nvSpPr>
        <p:spPr>
          <a:xfrm>
            <a:off x="3047989" y="3941866"/>
            <a:ext cx="933051" cy="338554"/>
          </a:xfrm>
          <a:prstGeom prst="rect">
            <a:avLst/>
          </a:prstGeom>
          <a:noFill/>
        </p:spPr>
        <p:txBody>
          <a:bodyPr wrap="square" rtlCol="0" anchor="ctr">
            <a:spAutoFit/>
          </a:bodyPr>
          <a:lstStyle/>
          <a:p>
            <a:pPr algn="ctr"/>
            <a:r>
              <a:rPr lang="en-US" sz="1600" b="1" dirty="0">
                <a:solidFill>
                  <a:schemeClr val="bg2"/>
                </a:solidFill>
                <a:latin typeface="+mj-lt"/>
              </a:rPr>
              <a:t>$.23.6K</a:t>
            </a:r>
            <a:endParaRPr lang="en-ID" sz="1600" b="1" dirty="0">
              <a:solidFill>
                <a:schemeClr val="bg2"/>
              </a:solidFill>
              <a:latin typeface="+mj-lt"/>
            </a:endParaRPr>
          </a:p>
        </p:txBody>
      </p:sp>
      <p:sp>
        <p:nvSpPr>
          <p:cNvPr id="918" name="Freeform: Shape 917">
            <a:extLst>
              <a:ext uri="{FF2B5EF4-FFF2-40B4-BE49-F238E27FC236}">
                <a16:creationId xmlns:a16="http://schemas.microsoft.com/office/drawing/2014/main" id="{F0986548-5507-4742-8058-2A45CDB7F140}"/>
              </a:ext>
            </a:extLst>
          </p:cNvPr>
          <p:cNvSpPr>
            <a:spLocks noChangeAspect="1"/>
          </p:cNvSpPr>
          <p:nvPr/>
        </p:nvSpPr>
        <p:spPr>
          <a:xfrm rot="10800000">
            <a:off x="4820568" y="2124359"/>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3"/>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919" name="TextBox 918">
            <a:extLst>
              <a:ext uri="{FF2B5EF4-FFF2-40B4-BE49-F238E27FC236}">
                <a16:creationId xmlns:a16="http://schemas.microsoft.com/office/drawing/2014/main" id="{DE5C3ADE-9DE1-4D0F-B78B-EAE0D7F5F17D}"/>
              </a:ext>
            </a:extLst>
          </p:cNvPr>
          <p:cNvSpPr txBox="1"/>
          <p:nvPr/>
        </p:nvSpPr>
        <p:spPr>
          <a:xfrm>
            <a:off x="4820567" y="2411091"/>
            <a:ext cx="933051" cy="338554"/>
          </a:xfrm>
          <a:prstGeom prst="rect">
            <a:avLst/>
          </a:prstGeom>
          <a:noFill/>
        </p:spPr>
        <p:txBody>
          <a:bodyPr wrap="square" rtlCol="0" anchor="ctr">
            <a:spAutoFit/>
          </a:bodyPr>
          <a:lstStyle/>
          <a:p>
            <a:pPr algn="ctr"/>
            <a:r>
              <a:rPr lang="en-US" sz="1600" b="1" dirty="0">
                <a:solidFill>
                  <a:schemeClr val="bg2"/>
                </a:solidFill>
                <a:latin typeface="+mj-lt"/>
              </a:rPr>
              <a:t>$.16.3K</a:t>
            </a:r>
            <a:endParaRPr lang="en-ID" sz="1600" b="1" dirty="0">
              <a:solidFill>
                <a:schemeClr val="bg2"/>
              </a:solidFill>
              <a:latin typeface="+mj-lt"/>
            </a:endParaRPr>
          </a:p>
        </p:txBody>
      </p:sp>
      <p:sp>
        <p:nvSpPr>
          <p:cNvPr id="920" name="Freeform: Shape 919">
            <a:extLst>
              <a:ext uri="{FF2B5EF4-FFF2-40B4-BE49-F238E27FC236}">
                <a16:creationId xmlns:a16="http://schemas.microsoft.com/office/drawing/2014/main" id="{3BE97E47-2768-4637-8EF0-095CAB6C877C}"/>
              </a:ext>
            </a:extLst>
          </p:cNvPr>
          <p:cNvSpPr>
            <a:spLocks noChangeAspect="1"/>
          </p:cNvSpPr>
          <p:nvPr/>
        </p:nvSpPr>
        <p:spPr>
          <a:xfrm rot="10800000">
            <a:off x="5203346" y="4083912"/>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4"/>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921" name="TextBox 920">
            <a:extLst>
              <a:ext uri="{FF2B5EF4-FFF2-40B4-BE49-F238E27FC236}">
                <a16:creationId xmlns:a16="http://schemas.microsoft.com/office/drawing/2014/main" id="{952C99FB-6F6B-4BAD-A592-81B23CC74A33}"/>
              </a:ext>
            </a:extLst>
          </p:cNvPr>
          <p:cNvSpPr txBox="1"/>
          <p:nvPr/>
        </p:nvSpPr>
        <p:spPr>
          <a:xfrm>
            <a:off x="5203345" y="4370644"/>
            <a:ext cx="933051" cy="338554"/>
          </a:xfrm>
          <a:prstGeom prst="rect">
            <a:avLst/>
          </a:prstGeom>
          <a:noFill/>
        </p:spPr>
        <p:txBody>
          <a:bodyPr wrap="square" rtlCol="0" anchor="ctr">
            <a:spAutoFit/>
          </a:bodyPr>
          <a:lstStyle/>
          <a:p>
            <a:pPr algn="ctr"/>
            <a:r>
              <a:rPr lang="en-US" sz="1600" b="1" dirty="0">
                <a:solidFill>
                  <a:schemeClr val="bg2"/>
                </a:solidFill>
                <a:latin typeface="+mj-lt"/>
              </a:rPr>
              <a:t>$.44.7K</a:t>
            </a:r>
            <a:endParaRPr lang="en-ID" sz="1600" b="1" dirty="0">
              <a:solidFill>
                <a:schemeClr val="bg2"/>
              </a:solidFill>
              <a:latin typeface="+mj-lt"/>
            </a:endParaRPr>
          </a:p>
        </p:txBody>
      </p:sp>
      <p:sp>
        <p:nvSpPr>
          <p:cNvPr id="922" name="TextBox 921">
            <a:extLst>
              <a:ext uri="{FF2B5EF4-FFF2-40B4-BE49-F238E27FC236}">
                <a16:creationId xmlns:a16="http://schemas.microsoft.com/office/drawing/2014/main" id="{BA89189A-381D-43C4-AEBE-F6F2FAA18036}"/>
              </a:ext>
            </a:extLst>
          </p:cNvPr>
          <p:cNvSpPr txBox="1"/>
          <p:nvPr/>
        </p:nvSpPr>
        <p:spPr>
          <a:xfrm>
            <a:off x="7214150" y="2473724"/>
            <a:ext cx="4512593" cy="1170833"/>
          </a:xfrm>
          <a:prstGeom prst="rect">
            <a:avLst/>
          </a:prstGeom>
          <a:noFill/>
        </p:spPr>
        <p:txBody>
          <a:bodyPr wrap="square" rtlCol="0" anchor="ctr">
            <a:spAutoFit/>
          </a:bodyPr>
          <a:lstStyle/>
          <a:p>
            <a:pPr>
              <a:lnSpc>
                <a:spcPct val="150000"/>
              </a:lnSpc>
            </a:pPr>
            <a:r>
              <a:rPr lang="en-US" sz="1200" dirty="0"/>
              <a:t>A wonderful serenity has taken possession of my entire soul, like these sweet mornings of spring which I enjoy with my whole heart. I am alone, and feel the charm of existence in this spot, which was created for the bliss of souls like mine. </a:t>
            </a:r>
          </a:p>
        </p:txBody>
      </p:sp>
      <p:sp>
        <p:nvSpPr>
          <p:cNvPr id="923" name="TextBox 922">
            <a:extLst>
              <a:ext uri="{FF2B5EF4-FFF2-40B4-BE49-F238E27FC236}">
                <a16:creationId xmlns:a16="http://schemas.microsoft.com/office/drawing/2014/main" id="{29830CFD-5A80-4157-BC8A-2333A336946B}"/>
              </a:ext>
            </a:extLst>
          </p:cNvPr>
          <p:cNvSpPr txBox="1"/>
          <p:nvPr/>
        </p:nvSpPr>
        <p:spPr>
          <a:xfrm>
            <a:off x="7214150" y="2167144"/>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924" name="TextBox 923">
            <a:extLst>
              <a:ext uri="{FF2B5EF4-FFF2-40B4-BE49-F238E27FC236}">
                <a16:creationId xmlns:a16="http://schemas.microsoft.com/office/drawing/2014/main" id="{F524446E-BF6D-4451-BD42-D8DD1F7A78F9}"/>
              </a:ext>
            </a:extLst>
          </p:cNvPr>
          <p:cNvSpPr txBox="1"/>
          <p:nvPr/>
        </p:nvSpPr>
        <p:spPr>
          <a:xfrm>
            <a:off x="7948307" y="3986392"/>
            <a:ext cx="1223447" cy="307777"/>
          </a:xfrm>
          <a:prstGeom prst="rect">
            <a:avLst/>
          </a:prstGeom>
          <a:noFill/>
        </p:spPr>
        <p:txBody>
          <a:bodyPr wrap="square" rtlCol="0" anchor="ctr">
            <a:spAutoFit/>
          </a:bodyPr>
          <a:lstStyle/>
          <a:p>
            <a:r>
              <a:rPr lang="en-US" sz="1400" dirty="0">
                <a:solidFill>
                  <a:schemeClr val="accent1"/>
                </a:solidFill>
              </a:rPr>
              <a:t>Description</a:t>
            </a:r>
            <a:endParaRPr lang="en-ID" sz="1400" dirty="0">
              <a:solidFill>
                <a:schemeClr val="accent1"/>
              </a:solidFill>
            </a:endParaRPr>
          </a:p>
        </p:txBody>
      </p:sp>
      <p:grpSp>
        <p:nvGrpSpPr>
          <p:cNvPr id="925" name="Group 924">
            <a:extLst>
              <a:ext uri="{FF2B5EF4-FFF2-40B4-BE49-F238E27FC236}">
                <a16:creationId xmlns:a16="http://schemas.microsoft.com/office/drawing/2014/main" id="{623CB5C9-7EAD-4402-ACA9-ADA1B1634E65}"/>
              </a:ext>
            </a:extLst>
          </p:cNvPr>
          <p:cNvGrpSpPr>
            <a:grpSpLocks/>
          </p:cNvGrpSpPr>
          <p:nvPr/>
        </p:nvGrpSpPr>
        <p:grpSpPr>
          <a:xfrm>
            <a:off x="7303363" y="3916971"/>
            <a:ext cx="446618" cy="446618"/>
            <a:chOff x="4382451" y="513673"/>
            <a:chExt cx="691715" cy="710184"/>
          </a:xfrm>
          <a:solidFill>
            <a:schemeClr val="accent1"/>
          </a:solidFill>
        </p:grpSpPr>
        <p:sp>
          <p:nvSpPr>
            <p:cNvPr id="926" name="Freeform: Shape 925">
              <a:extLst>
                <a:ext uri="{FF2B5EF4-FFF2-40B4-BE49-F238E27FC236}">
                  <a16:creationId xmlns:a16="http://schemas.microsoft.com/office/drawing/2014/main" id="{07FB4C5C-3AF4-45FC-B861-DAF8BBBA37FA}"/>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a:p>
          </p:txBody>
        </p:sp>
        <p:sp>
          <p:nvSpPr>
            <p:cNvPr id="927" name="Freeform: Shape 926">
              <a:extLst>
                <a:ext uri="{FF2B5EF4-FFF2-40B4-BE49-F238E27FC236}">
                  <a16:creationId xmlns:a16="http://schemas.microsoft.com/office/drawing/2014/main" id="{D231594B-2F64-4CB0-B6A3-8951C70D8250}"/>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a:p>
          </p:txBody>
        </p:sp>
        <p:sp>
          <p:nvSpPr>
            <p:cNvPr id="928" name="Freeform: Shape 927">
              <a:extLst>
                <a:ext uri="{FF2B5EF4-FFF2-40B4-BE49-F238E27FC236}">
                  <a16:creationId xmlns:a16="http://schemas.microsoft.com/office/drawing/2014/main" id="{E58E5304-437F-40C9-B3E7-57B2043B877F}"/>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a:p>
          </p:txBody>
        </p:sp>
        <p:sp>
          <p:nvSpPr>
            <p:cNvPr id="929" name="Freeform: Shape 928">
              <a:extLst>
                <a:ext uri="{FF2B5EF4-FFF2-40B4-BE49-F238E27FC236}">
                  <a16:creationId xmlns:a16="http://schemas.microsoft.com/office/drawing/2014/main" id="{16BA65E8-0958-467C-BF1C-5BCDA9492BE6}"/>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a:p>
          </p:txBody>
        </p:sp>
        <p:sp>
          <p:nvSpPr>
            <p:cNvPr id="930" name="Freeform: Shape 929">
              <a:extLst>
                <a:ext uri="{FF2B5EF4-FFF2-40B4-BE49-F238E27FC236}">
                  <a16:creationId xmlns:a16="http://schemas.microsoft.com/office/drawing/2014/main" id="{BABAAA9A-0042-429D-8FAB-BF05480743FC}"/>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931" name="Freeform: Shape 930">
              <a:extLst>
                <a:ext uri="{FF2B5EF4-FFF2-40B4-BE49-F238E27FC236}">
                  <a16:creationId xmlns:a16="http://schemas.microsoft.com/office/drawing/2014/main" id="{ED13EFA5-5DFF-4B97-A47B-12F9B8CC8871}"/>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932" name="Freeform: Shape 931">
              <a:extLst>
                <a:ext uri="{FF2B5EF4-FFF2-40B4-BE49-F238E27FC236}">
                  <a16:creationId xmlns:a16="http://schemas.microsoft.com/office/drawing/2014/main" id="{303F9BF8-525F-42DC-9210-89D3A28E20DE}"/>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a:p>
          </p:txBody>
        </p:sp>
        <p:sp>
          <p:nvSpPr>
            <p:cNvPr id="933" name="Freeform: Shape 932">
              <a:extLst>
                <a:ext uri="{FF2B5EF4-FFF2-40B4-BE49-F238E27FC236}">
                  <a16:creationId xmlns:a16="http://schemas.microsoft.com/office/drawing/2014/main" id="{E1DAA7B2-225A-4D22-AE6D-DF3D20DCE6CD}"/>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934" name="Freeform: Shape 933">
              <a:extLst>
                <a:ext uri="{FF2B5EF4-FFF2-40B4-BE49-F238E27FC236}">
                  <a16:creationId xmlns:a16="http://schemas.microsoft.com/office/drawing/2014/main" id="{175800AD-697F-4F64-8617-F6089524907A}"/>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a:p>
          </p:txBody>
        </p:sp>
        <p:sp>
          <p:nvSpPr>
            <p:cNvPr id="935" name="Freeform: Shape 934">
              <a:extLst>
                <a:ext uri="{FF2B5EF4-FFF2-40B4-BE49-F238E27FC236}">
                  <a16:creationId xmlns:a16="http://schemas.microsoft.com/office/drawing/2014/main" id="{F2C7067E-1BEF-49A4-ADC0-1E1BDE5CFDE5}"/>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grpSp>
      <p:sp>
        <p:nvSpPr>
          <p:cNvPr id="936" name="TextBox 935">
            <a:extLst>
              <a:ext uri="{FF2B5EF4-FFF2-40B4-BE49-F238E27FC236}">
                <a16:creationId xmlns:a16="http://schemas.microsoft.com/office/drawing/2014/main" id="{6A1AFEB5-C1FB-4123-BAEF-7C1971761EFA}"/>
              </a:ext>
            </a:extLst>
          </p:cNvPr>
          <p:cNvSpPr txBox="1"/>
          <p:nvPr/>
        </p:nvSpPr>
        <p:spPr>
          <a:xfrm>
            <a:off x="10161439" y="3986392"/>
            <a:ext cx="1223447" cy="307777"/>
          </a:xfrm>
          <a:prstGeom prst="rect">
            <a:avLst/>
          </a:prstGeom>
          <a:noFill/>
        </p:spPr>
        <p:txBody>
          <a:bodyPr wrap="square" rtlCol="0" anchor="ctr">
            <a:spAutoFit/>
          </a:bodyPr>
          <a:lstStyle/>
          <a:p>
            <a:r>
              <a:rPr lang="en-US" sz="1400" dirty="0">
                <a:solidFill>
                  <a:schemeClr val="accent3"/>
                </a:solidFill>
              </a:rPr>
              <a:t>Description</a:t>
            </a:r>
            <a:endParaRPr lang="en-ID" sz="1400" dirty="0">
              <a:solidFill>
                <a:schemeClr val="accent3"/>
              </a:solidFill>
            </a:endParaRPr>
          </a:p>
        </p:txBody>
      </p:sp>
      <p:sp>
        <p:nvSpPr>
          <p:cNvPr id="937" name="TextBox 936">
            <a:extLst>
              <a:ext uri="{FF2B5EF4-FFF2-40B4-BE49-F238E27FC236}">
                <a16:creationId xmlns:a16="http://schemas.microsoft.com/office/drawing/2014/main" id="{C0501743-97FE-4FED-8B92-BCCF773F90D6}"/>
              </a:ext>
            </a:extLst>
          </p:cNvPr>
          <p:cNvSpPr txBox="1"/>
          <p:nvPr/>
        </p:nvSpPr>
        <p:spPr>
          <a:xfrm>
            <a:off x="7948307" y="4732417"/>
            <a:ext cx="1223447" cy="307777"/>
          </a:xfrm>
          <a:prstGeom prst="rect">
            <a:avLst/>
          </a:prstGeom>
          <a:noFill/>
        </p:spPr>
        <p:txBody>
          <a:bodyPr wrap="square" rtlCol="0" anchor="ctr">
            <a:spAutoFit/>
          </a:bodyPr>
          <a:lstStyle/>
          <a:p>
            <a:r>
              <a:rPr lang="en-US" sz="1400" dirty="0">
                <a:solidFill>
                  <a:schemeClr val="accent4"/>
                </a:solidFill>
              </a:rPr>
              <a:t>Description</a:t>
            </a:r>
            <a:endParaRPr lang="en-ID" sz="1400" dirty="0">
              <a:solidFill>
                <a:schemeClr val="accent4"/>
              </a:solidFill>
            </a:endParaRPr>
          </a:p>
        </p:txBody>
      </p:sp>
      <p:sp>
        <p:nvSpPr>
          <p:cNvPr id="938" name="TextBox 937">
            <a:extLst>
              <a:ext uri="{FF2B5EF4-FFF2-40B4-BE49-F238E27FC236}">
                <a16:creationId xmlns:a16="http://schemas.microsoft.com/office/drawing/2014/main" id="{12F1D0E3-10AC-44E5-B1C9-B5BEF55FAD8F}"/>
              </a:ext>
            </a:extLst>
          </p:cNvPr>
          <p:cNvSpPr txBox="1"/>
          <p:nvPr/>
        </p:nvSpPr>
        <p:spPr>
          <a:xfrm>
            <a:off x="10161439" y="4732417"/>
            <a:ext cx="1223447" cy="307777"/>
          </a:xfrm>
          <a:prstGeom prst="rect">
            <a:avLst/>
          </a:prstGeom>
          <a:noFill/>
        </p:spPr>
        <p:txBody>
          <a:bodyPr wrap="square" rtlCol="0" anchor="ctr">
            <a:spAutoFit/>
          </a:bodyPr>
          <a:lstStyle/>
          <a:p>
            <a:r>
              <a:rPr lang="en-US" sz="1400" dirty="0">
                <a:solidFill>
                  <a:schemeClr val="accent5"/>
                </a:solidFill>
              </a:rPr>
              <a:t>Description</a:t>
            </a:r>
            <a:endParaRPr lang="en-ID" sz="1400" dirty="0">
              <a:solidFill>
                <a:schemeClr val="accent5"/>
              </a:solidFill>
            </a:endParaRPr>
          </a:p>
        </p:txBody>
      </p:sp>
      <p:grpSp>
        <p:nvGrpSpPr>
          <p:cNvPr id="939" name="Group 938">
            <a:extLst>
              <a:ext uri="{FF2B5EF4-FFF2-40B4-BE49-F238E27FC236}">
                <a16:creationId xmlns:a16="http://schemas.microsoft.com/office/drawing/2014/main" id="{767A516E-60C1-42A2-BC9E-D0AC9DD0C221}"/>
              </a:ext>
            </a:extLst>
          </p:cNvPr>
          <p:cNvGrpSpPr>
            <a:grpSpLocks noChangeAspect="1"/>
          </p:cNvGrpSpPr>
          <p:nvPr/>
        </p:nvGrpSpPr>
        <p:grpSpPr>
          <a:xfrm>
            <a:off x="7301925" y="4728925"/>
            <a:ext cx="448056" cy="314760"/>
            <a:chOff x="7423335" y="1888726"/>
            <a:chExt cx="761999" cy="535304"/>
          </a:xfrm>
          <a:solidFill>
            <a:schemeClr val="accent4"/>
          </a:solidFill>
        </p:grpSpPr>
        <p:sp>
          <p:nvSpPr>
            <p:cNvPr id="940" name="Freeform: Shape 939">
              <a:extLst>
                <a:ext uri="{FF2B5EF4-FFF2-40B4-BE49-F238E27FC236}">
                  <a16:creationId xmlns:a16="http://schemas.microsoft.com/office/drawing/2014/main" id="{73034D6A-0D7C-4270-B2C0-D9AC0F72A822}"/>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941" name="Freeform: Shape 940">
              <a:extLst>
                <a:ext uri="{FF2B5EF4-FFF2-40B4-BE49-F238E27FC236}">
                  <a16:creationId xmlns:a16="http://schemas.microsoft.com/office/drawing/2014/main" id="{BFB965FC-01EE-4F1E-88ED-A9F68A47AA2F}"/>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942" name="Freeform: Shape 941">
              <a:extLst>
                <a:ext uri="{FF2B5EF4-FFF2-40B4-BE49-F238E27FC236}">
                  <a16:creationId xmlns:a16="http://schemas.microsoft.com/office/drawing/2014/main" id="{63D609E6-1B7D-49C0-81DC-F87AA5446BB4}"/>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943" name="Freeform: Shape 942">
              <a:extLst>
                <a:ext uri="{FF2B5EF4-FFF2-40B4-BE49-F238E27FC236}">
                  <a16:creationId xmlns:a16="http://schemas.microsoft.com/office/drawing/2014/main" id="{767CEE3B-0161-4A0F-ADE0-36BF440C0A4B}"/>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944" name="Freeform: Shape 943">
              <a:extLst>
                <a:ext uri="{FF2B5EF4-FFF2-40B4-BE49-F238E27FC236}">
                  <a16:creationId xmlns:a16="http://schemas.microsoft.com/office/drawing/2014/main" id="{105A4B1B-18A0-4508-BF21-EC59B51FB98C}"/>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945" name="Freeform: Shape 944">
              <a:extLst>
                <a:ext uri="{FF2B5EF4-FFF2-40B4-BE49-F238E27FC236}">
                  <a16:creationId xmlns:a16="http://schemas.microsoft.com/office/drawing/2014/main" id="{F6FF830F-C756-4286-B1A1-3739985B7537}"/>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946" name="Freeform: Shape 945">
              <a:extLst>
                <a:ext uri="{FF2B5EF4-FFF2-40B4-BE49-F238E27FC236}">
                  <a16:creationId xmlns:a16="http://schemas.microsoft.com/office/drawing/2014/main" id="{25C13073-FE80-4F2E-8C0E-9D78E7178E5A}"/>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947" name="Group 946">
            <a:extLst>
              <a:ext uri="{FF2B5EF4-FFF2-40B4-BE49-F238E27FC236}">
                <a16:creationId xmlns:a16="http://schemas.microsoft.com/office/drawing/2014/main" id="{E682B3B2-3787-42EC-BF47-521DA2E51D34}"/>
              </a:ext>
            </a:extLst>
          </p:cNvPr>
          <p:cNvGrpSpPr>
            <a:grpSpLocks noChangeAspect="1"/>
          </p:cNvGrpSpPr>
          <p:nvPr/>
        </p:nvGrpSpPr>
        <p:grpSpPr>
          <a:xfrm>
            <a:off x="9534417" y="4699982"/>
            <a:ext cx="448056" cy="372647"/>
            <a:chOff x="8247513" y="567093"/>
            <a:chExt cx="799958" cy="665320"/>
          </a:xfrm>
          <a:solidFill>
            <a:schemeClr val="accent5"/>
          </a:solidFill>
        </p:grpSpPr>
        <p:sp>
          <p:nvSpPr>
            <p:cNvPr id="948" name="Freeform: Shape 947">
              <a:extLst>
                <a:ext uri="{FF2B5EF4-FFF2-40B4-BE49-F238E27FC236}">
                  <a16:creationId xmlns:a16="http://schemas.microsoft.com/office/drawing/2014/main" id="{3C2C44E6-2809-4972-B888-E37AAFBDDEA2}"/>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949" name="Freeform: Shape 948">
              <a:extLst>
                <a:ext uri="{FF2B5EF4-FFF2-40B4-BE49-F238E27FC236}">
                  <a16:creationId xmlns:a16="http://schemas.microsoft.com/office/drawing/2014/main" id="{221B6BED-7B6B-4EC6-89B9-80B894656533}"/>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950" name="Freeform: Shape 949">
              <a:extLst>
                <a:ext uri="{FF2B5EF4-FFF2-40B4-BE49-F238E27FC236}">
                  <a16:creationId xmlns:a16="http://schemas.microsoft.com/office/drawing/2014/main" id="{920CBF3D-A360-48BF-ADCB-A6C59E1D2890}"/>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951" name="Freeform: Shape 950">
              <a:extLst>
                <a:ext uri="{FF2B5EF4-FFF2-40B4-BE49-F238E27FC236}">
                  <a16:creationId xmlns:a16="http://schemas.microsoft.com/office/drawing/2014/main" id="{86B222FF-F070-43E8-8F5F-518B2BC4DC9E}"/>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952" name="Freeform: Shape 951">
              <a:extLst>
                <a:ext uri="{FF2B5EF4-FFF2-40B4-BE49-F238E27FC236}">
                  <a16:creationId xmlns:a16="http://schemas.microsoft.com/office/drawing/2014/main" id="{AB46BBC9-85A1-45CE-BB6C-88347781DF01}"/>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grpSp>
        <p:nvGrpSpPr>
          <p:cNvPr id="953" name="Group 952">
            <a:extLst>
              <a:ext uri="{FF2B5EF4-FFF2-40B4-BE49-F238E27FC236}">
                <a16:creationId xmlns:a16="http://schemas.microsoft.com/office/drawing/2014/main" id="{6C4D817A-2D06-4B79-A035-57614FB4D72E}"/>
              </a:ext>
            </a:extLst>
          </p:cNvPr>
          <p:cNvGrpSpPr>
            <a:grpSpLocks noChangeAspect="1"/>
          </p:cNvGrpSpPr>
          <p:nvPr/>
        </p:nvGrpSpPr>
        <p:grpSpPr>
          <a:xfrm>
            <a:off x="9536604" y="3916252"/>
            <a:ext cx="407788" cy="448056"/>
            <a:chOff x="5754909" y="3048000"/>
            <a:chExt cx="693515" cy="761999"/>
          </a:xfrm>
          <a:solidFill>
            <a:schemeClr val="accent3"/>
          </a:solidFill>
        </p:grpSpPr>
        <p:sp>
          <p:nvSpPr>
            <p:cNvPr id="954" name="Freeform: Shape 953">
              <a:extLst>
                <a:ext uri="{FF2B5EF4-FFF2-40B4-BE49-F238E27FC236}">
                  <a16:creationId xmlns:a16="http://schemas.microsoft.com/office/drawing/2014/main" id="{EE88A516-A4B2-499A-80CF-D22F1C9C56C3}"/>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955" name="Freeform: Shape 954">
              <a:extLst>
                <a:ext uri="{FF2B5EF4-FFF2-40B4-BE49-F238E27FC236}">
                  <a16:creationId xmlns:a16="http://schemas.microsoft.com/office/drawing/2014/main" id="{937D1B1D-95C2-47A1-8E6D-2BB01501EE3A}"/>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956" name="Freeform: Shape 955">
              <a:extLst>
                <a:ext uri="{FF2B5EF4-FFF2-40B4-BE49-F238E27FC236}">
                  <a16:creationId xmlns:a16="http://schemas.microsoft.com/office/drawing/2014/main" id="{FF42F664-9447-49EF-9D36-603B2ECABB81}"/>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957" name="Freeform: Shape 956">
              <a:extLst>
                <a:ext uri="{FF2B5EF4-FFF2-40B4-BE49-F238E27FC236}">
                  <a16:creationId xmlns:a16="http://schemas.microsoft.com/office/drawing/2014/main" id="{4C826237-6141-47A3-A5BD-ABB597224F3C}"/>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958" name="Freeform: Shape 957">
              <a:extLst>
                <a:ext uri="{FF2B5EF4-FFF2-40B4-BE49-F238E27FC236}">
                  <a16:creationId xmlns:a16="http://schemas.microsoft.com/office/drawing/2014/main" id="{DC9F48A6-AED8-4DB2-9ACC-1F60155108EC}"/>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959" name="Freeform: Shape 958">
              <a:extLst>
                <a:ext uri="{FF2B5EF4-FFF2-40B4-BE49-F238E27FC236}">
                  <a16:creationId xmlns:a16="http://schemas.microsoft.com/office/drawing/2014/main" id="{92987BD3-A778-48D6-A99D-E7383078EE5C}"/>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960" name="Freeform: Shape 959">
              <a:extLst>
                <a:ext uri="{FF2B5EF4-FFF2-40B4-BE49-F238E27FC236}">
                  <a16:creationId xmlns:a16="http://schemas.microsoft.com/office/drawing/2014/main" id="{36AFBC21-24FD-4846-A57D-C26E85419C5E}"/>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sp>
        <p:nvSpPr>
          <p:cNvPr id="4" name="Title 3">
            <a:extLst>
              <a:ext uri="{FF2B5EF4-FFF2-40B4-BE49-F238E27FC236}">
                <a16:creationId xmlns:a16="http://schemas.microsoft.com/office/drawing/2014/main" id="{0EE025B8-CEB9-48EA-A51D-9D36D7FF0A67}"/>
              </a:ext>
            </a:extLst>
          </p:cNvPr>
          <p:cNvSpPr>
            <a:spLocks noGrp="1"/>
          </p:cNvSpPr>
          <p:nvPr>
            <p:ph type="title"/>
          </p:nvPr>
        </p:nvSpPr>
        <p:spPr/>
        <p:txBody>
          <a:bodyPr/>
          <a:lstStyle/>
          <a:p>
            <a:r>
              <a:rPr lang="en-US" sz="4400" b="1" dirty="0">
                <a:latin typeface="+mj-lt"/>
              </a:rPr>
              <a:t>World Map Data</a:t>
            </a:r>
            <a:endParaRPr lang="en-ID" dirty="0"/>
          </a:p>
        </p:txBody>
      </p:sp>
    </p:spTree>
    <p:extLst>
      <p:ext uri="{BB962C8B-B14F-4D97-AF65-F5344CB8AC3E}">
        <p14:creationId xmlns:p14="http://schemas.microsoft.com/office/powerpoint/2010/main" val="14720435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73"/>
                                        </p:tgtEl>
                                        <p:attrNameLst>
                                          <p:attrName>style.visibility</p:attrName>
                                        </p:attrNameLst>
                                      </p:cBhvr>
                                      <p:to>
                                        <p:strVal val="visible"/>
                                      </p:to>
                                    </p:set>
                                    <p:animEffect transition="in" filter="fade">
                                      <p:cBhvr>
                                        <p:cTn id="7" dur="500"/>
                                        <p:tgtEl>
                                          <p:spTgt spid="973"/>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974"/>
                                        </p:tgtEl>
                                        <p:attrNameLst>
                                          <p:attrName>style.visibility</p:attrName>
                                        </p:attrNameLst>
                                      </p:cBhvr>
                                      <p:to>
                                        <p:strVal val="visible"/>
                                      </p:to>
                                    </p:set>
                                    <p:anim calcmode="lin" valueType="num">
                                      <p:cBhvr>
                                        <p:cTn id="11" dur="500" fill="hold"/>
                                        <p:tgtEl>
                                          <p:spTgt spid="974"/>
                                        </p:tgtEl>
                                        <p:attrNameLst>
                                          <p:attrName>ppt_w</p:attrName>
                                        </p:attrNameLst>
                                      </p:cBhvr>
                                      <p:tavLst>
                                        <p:tav tm="0">
                                          <p:val>
                                            <p:fltVal val="0"/>
                                          </p:val>
                                        </p:tav>
                                        <p:tav tm="100000">
                                          <p:val>
                                            <p:strVal val="#ppt_w"/>
                                          </p:val>
                                        </p:tav>
                                      </p:tavLst>
                                    </p:anim>
                                    <p:anim calcmode="lin" valueType="num">
                                      <p:cBhvr>
                                        <p:cTn id="12" dur="500" fill="hold"/>
                                        <p:tgtEl>
                                          <p:spTgt spid="974"/>
                                        </p:tgtEl>
                                        <p:attrNameLst>
                                          <p:attrName>ppt_h</p:attrName>
                                        </p:attrNameLst>
                                      </p:cBhvr>
                                      <p:tavLst>
                                        <p:tav tm="0">
                                          <p:val>
                                            <p:fltVal val="0"/>
                                          </p:val>
                                        </p:tav>
                                        <p:tav tm="100000">
                                          <p:val>
                                            <p:strVal val="#ppt_h"/>
                                          </p:val>
                                        </p:tav>
                                      </p:tavLst>
                                    </p:anim>
                                    <p:animEffect transition="in" filter="fade">
                                      <p:cBhvr>
                                        <p:cTn id="13" dur="500"/>
                                        <p:tgtEl>
                                          <p:spTgt spid="974"/>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977"/>
                                        </p:tgtEl>
                                        <p:attrNameLst>
                                          <p:attrName>style.visibility</p:attrName>
                                        </p:attrNameLst>
                                      </p:cBhvr>
                                      <p:to>
                                        <p:strVal val="visible"/>
                                      </p:to>
                                    </p:set>
                                    <p:animEffect transition="in" filter="wipe(left)">
                                      <p:cBhvr>
                                        <p:cTn id="17" dur="500"/>
                                        <p:tgtEl>
                                          <p:spTgt spid="977"/>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ipe(left)">
                                      <p:cBhvr>
                                        <p:cTn id="21" dur="500"/>
                                        <p:tgtEl>
                                          <p:spTgt spid="4"/>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480"/>
                                        </p:tgtEl>
                                        <p:attrNameLst>
                                          <p:attrName>style.visibility</p:attrName>
                                        </p:attrNameLst>
                                      </p:cBhvr>
                                      <p:to>
                                        <p:strVal val="visible"/>
                                      </p:to>
                                    </p:set>
                                    <p:animEffect transition="in" filter="wipe(left)">
                                      <p:cBhvr>
                                        <p:cTn id="25" dur="500"/>
                                        <p:tgtEl>
                                          <p:spTgt spid="480"/>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914"/>
                                        </p:tgtEl>
                                        <p:attrNameLst>
                                          <p:attrName>style.visibility</p:attrName>
                                        </p:attrNameLst>
                                      </p:cBhvr>
                                      <p:to>
                                        <p:strVal val="visible"/>
                                      </p:to>
                                    </p:set>
                                    <p:anim calcmode="lin" valueType="num">
                                      <p:cBhvr>
                                        <p:cTn id="29" dur="500" fill="hold"/>
                                        <p:tgtEl>
                                          <p:spTgt spid="914"/>
                                        </p:tgtEl>
                                        <p:attrNameLst>
                                          <p:attrName>ppt_w</p:attrName>
                                        </p:attrNameLst>
                                      </p:cBhvr>
                                      <p:tavLst>
                                        <p:tav tm="0">
                                          <p:val>
                                            <p:fltVal val="0"/>
                                          </p:val>
                                        </p:tav>
                                        <p:tav tm="100000">
                                          <p:val>
                                            <p:strVal val="#ppt_w"/>
                                          </p:val>
                                        </p:tav>
                                      </p:tavLst>
                                    </p:anim>
                                    <p:anim calcmode="lin" valueType="num">
                                      <p:cBhvr>
                                        <p:cTn id="30" dur="500" fill="hold"/>
                                        <p:tgtEl>
                                          <p:spTgt spid="914"/>
                                        </p:tgtEl>
                                        <p:attrNameLst>
                                          <p:attrName>ppt_h</p:attrName>
                                        </p:attrNameLst>
                                      </p:cBhvr>
                                      <p:tavLst>
                                        <p:tav tm="0">
                                          <p:val>
                                            <p:fltVal val="0"/>
                                          </p:val>
                                        </p:tav>
                                        <p:tav tm="100000">
                                          <p:val>
                                            <p:strVal val="#ppt_h"/>
                                          </p:val>
                                        </p:tav>
                                      </p:tavLst>
                                    </p:anim>
                                    <p:animEffect transition="in" filter="fade">
                                      <p:cBhvr>
                                        <p:cTn id="31" dur="500"/>
                                        <p:tgtEl>
                                          <p:spTgt spid="914"/>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918"/>
                                        </p:tgtEl>
                                        <p:attrNameLst>
                                          <p:attrName>style.visibility</p:attrName>
                                        </p:attrNameLst>
                                      </p:cBhvr>
                                      <p:to>
                                        <p:strVal val="visible"/>
                                      </p:to>
                                    </p:set>
                                    <p:anim calcmode="lin" valueType="num">
                                      <p:cBhvr>
                                        <p:cTn id="34" dur="500" fill="hold"/>
                                        <p:tgtEl>
                                          <p:spTgt spid="918"/>
                                        </p:tgtEl>
                                        <p:attrNameLst>
                                          <p:attrName>ppt_w</p:attrName>
                                        </p:attrNameLst>
                                      </p:cBhvr>
                                      <p:tavLst>
                                        <p:tav tm="0">
                                          <p:val>
                                            <p:fltVal val="0"/>
                                          </p:val>
                                        </p:tav>
                                        <p:tav tm="100000">
                                          <p:val>
                                            <p:strVal val="#ppt_w"/>
                                          </p:val>
                                        </p:tav>
                                      </p:tavLst>
                                    </p:anim>
                                    <p:anim calcmode="lin" valueType="num">
                                      <p:cBhvr>
                                        <p:cTn id="35" dur="500" fill="hold"/>
                                        <p:tgtEl>
                                          <p:spTgt spid="918"/>
                                        </p:tgtEl>
                                        <p:attrNameLst>
                                          <p:attrName>ppt_h</p:attrName>
                                        </p:attrNameLst>
                                      </p:cBhvr>
                                      <p:tavLst>
                                        <p:tav tm="0">
                                          <p:val>
                                            <p:fltVal val="0"/>
                                          </p:val>
                                        </p:tav>
                                        <p:tav tm="100000">
                                          <p:val>
                                            <p:strVal val="#ppt_h"/>
                                          </p:val>
                                        </p:tav>
                                      </p:tavLst>
                                    </p:anim>
                                    <p:animEffect transition="in" filter="fade">
                                      <p:cBhvr>
                                        <p:cTn id="36" dur="500"/>
                                        <p:tgtEl>
                                          <p:spTgt spid="918"/>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916"/>
                                        </p:tgtEl>
                                        <p:attrNameLst>
                                          <p:attrName>style.visibility</p:attrName>
                                        </p:attrNameLst>
                                      </p:cBhvr>
                                      <p:to>
                                        <p:strVal val="visible"/>
                                      </p:to>
                                    </p:set>
                                    <p:anim calcmode="lin" valueType="num">
                                      <p:cBhvr>
                                        <p:cTn id="39" dur="500" fill="hold"/>
                                        <p:tgtEl>
                                          <p:spTgt spid="916"/>
                                        </p:tgtEl>
                                        <p:attrNameLst>
                                          <p:attrName>ppt_w</p:attrName>
                                        </p:attrNameLst>
                                      </p:cBhvr>
                                      <p:tavLst>
                                        <p:tav tm="0">
                                          <p:val>
                                            <p:fltVal val="0"/>
                                          </p:val>
                                        </p:tav>
                                        <p:tav tm="100000">
                                          <p:val>
                                            <p:strVal val="#ppt_w"/>
                                          </p:val>
                                        </p:tav>
                                      </p:tavLst>
                                    </p:anim>
                                    <p:anim calcmode="lin" valueType="num">
                                      <p:cBhvr>
                                        <p:cTn id="40" dur="500" fill="hold"/>
                                        <p:tgtEl>
                                          <p:spTgt spid="916"/>
                                        </p:tgtEl>
                                        <p:attrNameLst>
                                          <p:attrName>ppt_h</p:attrName>
                                        </p:attrNameLst>
                                      </p:cBhvr>
                                      <p:tavLst>
                                        <p:tav tm="0">
                                          <p:val>
                                            <p:fltVal val="0"/>
                                          </p:val>
                                        </p:tav>
                                        <p:tav tm="100000">
                                          <p:val>
                                            <p:strVal val="#ppt_h"/>
                                          </p:val>
                                        </p:tav>
                                      </p:tavLst>
                                    </p:anim>
                                    <p:animEffect transition="in" filter="fade">
                                      <p:cBhvr>
                                        <p:cTn id="41" dur="500"/>
                                        <p:tgtEl>
                                          <p:spTgt spid="916"/>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920"/>
                                        </p:tgtEl>
                                        <p:attrNameLst>
                                          <p:attrName>style.visibility</p:attrName>
                                        </p:attrNameLst>
                                      </p:cBhvr>
                                      <p:to>
                                        <p:strVal val="visible"/>
                                      </p:to>
                                    </p:set>
                                    <p:anim calcmode="lin" valueType="num">
                                      <p:cBhvr>
                                        <p:cTn id="44" dur="500" fill="hold"/>
                                        <p:tgtEl>
                                          <p:spTgt spid="920"/>
                                        </p:tgtEl>
                                        <p:attrNameLst>
                                          <p:attrName>ppt_w</p:attrName>
                                        </p:attrNameLst>
                                      </p:cBhvr>
                                      <p:tavLst>
                                        <p:tav tm="0">
                                          <p:val>
                                            <p:fltVal val="0"/>
                                          </p:val>
                                        </p:tav>
                                        <p:tav tm="100000">
                                          <p:val>
                                            <p:strVal val="#ppt_w"/>
                                          </p:val>
                                        </p:tav>
                                      </p:tavLst>
                                    </p:anim>
                                    <p:anim calcmode="lin" valueType="num">
                                      <p:cBhvr>
                                        <p:cTn id="45" dur="500" fill="hold"/>
                                        <p:tgtEl>
                                          <p:spTgt spid="920"/>
                                        </p:tgtEl>
                                        <p:attrNameLst>
                                          <p:attrName>ppt_h</p:attrName>
                                        </p:attrNameLst>
                                      </p:cBhvr>
                                      <p:tavLst>
                                        <p:tav tm="0">
                                          <p:val>
                                            <p:fltVal val="0"/>
                                          </p:val>
                                        </p:tav>
                                        <p:tav tm="100000">
                                          <p:val>
                                            <p:strVal val="#ppt_h"/>
                                          </p:val>
                                        </p:tav>
                                      </p:tavLst>
                                    </p:anim>
                                    <p:animEffect transition="in" filter="fade">
                                      <p:cBhvr>
                                        <p:cTn id="46" dur="500"/>
                                        <p:tgtEl>
                                          <p:spTgt spid="920"/>
                                        </p:tgtEl>
                                      </p:cBhvr>
                                    </p:animEffect>
                                  </p:childTnLst>
                                </p:cTn>
                              </p:par>
                            </p:childTnLst>
                          </p:cTn>
                        </p:par>
                        <p:par>
                          <p:cTn id="47" fill="hold">
                            <p:stCondLst>
                              <p:cond delay="3000"/>
                            </p:stCondLst>
                            <p:childTnLst>
                              <p:par>
                                <p:cTn id="48" presetID="53" presetClass="entr" presetSubtype="16" fill="hold" grpId="0" nodeType="afterEffect">
                                  <p:stCondLst>
                                    <p:cond delay="0"/>
                                  </p:stCondLst>
                                  <p:childTnLst>
                                    <p:set>
                                      <p:cBhvr>
                                        <p:cTn id="49" dur="1" fill="hold">
                                          <p:stCondLst>
                                            <p:cond delay="0"/>
                                          </p:stCondLst>
                                        </p:cTn>
                                        <p:tgtEl>
                                          <p:spTgt spid="915"/>
                                        </p:tgtEl>
                                        <p:attrNameLst>
                                          <p:attrName>style.visibility</p:attrName>
                                        </p:attrNameLst>
                                      </p:cBhvr>
                                      <p:to>
                                        <p:strVal val="visible"/>
                                      </p:to>
                                    </p:set>
                                    <p:anim calcmode="lin" valueType="num">
                                      <p:cBhvr>
                                        <p:cTn id="50" dur="500" fill="hold"/>
                                        <p:tgtEl>
                                          <p:spTgt spid="915"/>
                                        </p:tgtEl>
                                        <p:attrNameLst>
                                          <p:attrName>ppt_w</p:attrName>
                                        </p:attrNameLst>
                                      </p:cBhvr>
                                      <p:tavLst>
                                        <p:tav tm="0">
                                          <p:val>
                                            <p:fltVal val="0"/>
                                          </p:val>
                                        </p:tav>
                                        <p:tav tm="100000">
                                          <p:val>
                                            <p:strVal val="#ppt_w"/>
                                          </p:val>
                                        </p:tav>
                                      </p:tavLst>
                                    </p:anim>
                                    <p:anim calcmode="lin" valueType="num">
                                      <p:cBhvr>
                                        <p:cTn id="51" dur="500" fill="hold"/>
                                        <p:tgtEl>
                                          <p:spTgt spid="915"/>
                                        </p:tgtEl>
                                        <p:attrNameLst>
                                          <p:attrName>ppt_h</p:attrName>
                                        </p:attrNameLst>
                                      </p:cBhvr>
                                      <p:tavLst>
                                        <p:tav tm="0">
                                          <p:val>
                                            <p:fltVal val="0"/>
                                          </p:val>
                                        </p:tav>
                                        <p:tav tm="100000">
                                          <p:val>
                                            <p:strVal val="#ppt_h"/>
                                          </p:val>
                                        </p:tav>
                                      </p:tavLst>
                                    </p:anim>
                                    <p:animEffect transition="in" filter="fade">
                                      <p:cBhvr>
                                        <p:cTn id="52" dur="500"/>
                                        <p:tgtEl>
                                          <p:spTgt spid="915"/>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919"/>
                                        </p:tgtEl>
                                        <p:attrNameLst>
                                          <p:attrName>style.visibility</p:attrName>
                                        </p:attrNameLst>
                                      </p:cBhvr>
                                      <p:to>
                                        <p:strVal val="visible"/>
                                      </p:to>
                                    </p:set>
                                    <p:anim calcmode="lin" valueType="num">
                                      <p:cBhvr>
                                        <p:cTn id="55" dur="500" fill="hold"/>
                                        <p:tgtEl>
                                          <p:spTgt spid="919"/>
                                        </p:tgtEl>
                                        <p:attrNameLst>
                                          <p:attrName>ppt_w</p:attrName>
                                        </p:attrNameLst>
                                      </p:cBhvr>
                                      <p:tavLst>
                                        <p:tav tm="0">
                                          <p:val>
                                            <p:fltVal val="0"/>
                                          </p:val>
                                        </p:tav>
                                        <p:tav tm="100000">
                                          <p:val>
                                            <p:strVal val="#ppt_w"/>
                                          </p:val>
                                        </p:tav>
                                      </p:tavLst>
                                    </p:anim>
                                    <p:anim calcmode="lin" valueType="num">
                                      <p:cBhvr>
                                        <p:cTn id="56" dur="500" fill="hold"/>
                                        <p:tgtEl>
                                          <p:spTgt spid="919"/>
                                        </p:tgtEl>
                                        <p:attrNameLst>
                                          <p:attrName>ppt_h</p:attrName>
                                        </p:attrNameLst>
                                      </p:cBhvr>
                                      <p:tavLst>
                                        <p:tav tm="0">
                                          <p:val>
                                            <p:fltVal val="0"/>
                                          </p:val>
                                        </p:tav>
                                        <p:tav tm="100000">
                                          <p:val>
                                            <p:strVal val="#ppt_h"/>
                                          </p:val>
                                        </p:tav>
                                      </p:tavLst>
                                    </p:anim>
                                    <p:animEffect transition="in" filter="fade">
                                      <p:cBhvr>
                                        <p:cTn id="57" dur="500"/>
                                        <p:tgtEl>
                                          <p:spTgt spid="919"/>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917"/>
                                        </p:tgtEl>
                                        <p:attrNameLst>
                                          <p:attrName>style.visibility</p:attrName>
                                        </p:attrNameLst>
                                      </p:cBhvr>
                                      <p:to>
                                        <p:strVal val="visible"/>
                                      </p:to>
                                    </p:set>
                                    <p:anim calcmode="lin" valueType="num">
                                      <p:cBhvr>
                                        <p:cTn id="60" dur="500" fill="hold"/>
                                        <p:tgtEl>
                                          <p:spTgt spid="917"/>
                                        </p:tgtEl>
                                        <p:attrNameLst>
                                          <p:attrName>ppt_w</p:attrName>
                                        </p:attrNameLst>
                                      </p:cBhvr>
                                      <p:tavLst>
                                        <p:tav tm="0">
                                          <p:val>
                                            <p:fltVal val="0"/>
                                          </p:val>
                                        </p:tav>
                                        <p:tav tm="100000">
                                          <p:val>
                                            <p:strVal val="#ppt_w"/>
                                          </p:val>
                                        </p:tav>
                                      </p:tavLst>
                                    </p:anim>
                                    <p:anim calcmode="lin" valueType="num">
                                      <p:cBhvr>
                                        <p:cTn id="61" dur="500" fill="hold"/>
                                        <p:tgtEl>
                                          <p:spTgt spid="917"/>
                                        </p:tgtEl>
                                        <p:attrNameLst>
                                          <p:attrName>ppt_h</p:attrName>
                                        </p:attrNameLst>
                                      </p:cBhvr>
                                      <p:tavLst>
                                        <p:tav tm="0">
                                          <p:val>
                                            <p:fltVal val="0"/>
                                          </p:val>
                                        </p:tav>
                                        <p:tav tm="100000">
                                          <p:val>
                                            <p:strVal val="#ppt_h"/>
                                          </p:val>
                                        </p:tav>
                                      </p:tavLst>
                                    </p:anim>
                                    <p:animEffect transition="in" filter="fade">
                                      <p:cBhvr>
                                        <p:cTn id="62" dur="500"/>
                                        <p:tgtEl>
                                          <p:spTgt spid="917"/>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921"/>
                                        </p:tgtEl>
                                        <p:attrNameLst>
                                          <p:attrName>style.visibility</p:attrName>
                                        </p:attrNameLst>
                                      </p:cBhvr>
                                      <p:to>
                                        <p:strVal val="visible"/>
                                      </p:to>
                                    </p:set>
                                    <p:anim calcmode="lin" valueType="num">
                                      <p:cBhvr>
                                        <p:cTn id="65" dur="500" fill="hold"/>
                                        <p:tgtEl>
                                          <p:spTgt spid="921"/>
                                        </p:tgtEl>
                                        <p:attrNameLst>
                                          <p:attrName>ppt_w</p:attrName>
                                        </p:attrNameLst>
                                      </p:cBhvr>
                                      <p:tavLst>
                                        <p:tav tm="0">
                                          <p:val>
                                            <p:fltVal val="0"/>
                                          </p:val>
                                        </p:tav>
                                        <p:tav tm="100000">
                                          <p:val>
                                            <p:strVal val="#ppt_w"/>
                                          </p:val>
                                        </p:tav>
                                      </p:tavLst>
                                    </p:anim>
                                    <p:anim calcmode="lin" valueType="num">
                                      <p:cBhvr>
                                        <p:cTn id="66" dur="500" fill="hold"/>
                                        <p:tgtEl>
                                          <p:spTgt spid="921"/>
                                        </p:tgtEl>
                                        <p:attrNameLst>
                                          <p:attrName>ppt_h</p:attrName>
                                        </p:attrNameLst>
                                      </p:cBhvr>
                                      <p:tavLst>
                                        <p:tav tm="0">
                                          <p:val>
                                            <p:fltVal val="0"/>
                                          </p:val>
                                        </p:tav>
                                        <p:tav tm="100000">
                                          <p:val>
                                            <p:strVal val="#ppt_h"/>
                                          </p:val>
                                        </p:tav>
                                      </p:tavLst>
                                    </p:anim>
                                    <p:animEffect transition="in" filter="fade">
                                      <p:cBhvr>
                                        <p:cTn id="67" dur="500"/>
                                        <p:tgtEl>
                                          <p:spTgt spid="921"/>
                                        </p:tgtEl>
                                      </p:cBhvr>
                                    </p:animEffect>
                                  </p:childTnLst>
                                </p:cTn>
                              </p:par>
                            </p:childTnLst>
                          </p:cTn>
                        </p:par>
                        <p:par>
                          <p:cTn id="68" fill="hold">
                            <p:stCondLst>
                              <p:cond delay="3500"/>
                            </p:stCondLst>
                            <p:childTnLst>
                              <p:par>
                                <p:cTn id="69" presetID="22" presetClass="entr" presetSubtype="8" fill="hold" grpId="0" nodeType="afterEffect">
                                  <p:stCondLst>
                                    <p:cond delay="0"/>
                                  </p:stCondLst>
                                  <p:childTnLst>
                                    <p:set>
                                      <p:cBhvr>
                                        <p:cTn id="70" dur="1" fill="hold">
                                          <p:stCondLst>
                                            <p:cond delay="0"/>
                                          </p:stCondLst>
                                        </p:cTn>
                                        <p:tgtEl>
                                          <p:spTgt spid="923"/>
                                        </p:tgtEl>
                                        <p:attrNameLst>
                                          <p:attrName>style.visibility</p:attrName>
                                        </p:attrNameLst>
                                      </p:cBhvr>
                                      <p:to>
                                        <p:strVal val="visible"/>
                                      </p:to>
                                    </p:set>
                                    <p:animEffect transition="in" filter="wipe(left)">
                                      <p:cBhvr>
                                        <p:cTn id="71" dur="500"/>
                                        <p:tgtEl>
                                          <p:spTgt spid="923"/>
                                        </p:tgtEl>
                                      </p:cBhvr>
                                    </p:animEffect>
                                  </p:childTnLst>
                                </p:cTn>
                              </p:par>
                            </p:childTnLst>
                          </p:cTn>
                        </p:par>
                        <p:par>
                          <p:cTn id="72" fill="hold">
                            <p:stCondLst>
                              <p:cond delay="4000"/>
                            </p:stCondLst>
                            <p:childTnLst>
                              <p:par>
                                <p:cTn id="73" presetID="22" presetClass="entr" presetSubtype="1" fill="hold" grpId="0" nodeType="afterEffect">
                                  <p:stCondLst>
                                    <p:cond delay="0"/>
                                  </p:stCondLst>
                                  <p:childTnLst>
                                    <p:set>
                                      <p:cBhvr>
                                        <p:cTn id="74" dur="1" fill="hold">
                                          <p:stCondLst>
                                            <p:cond delay="0"/>
                                          </p:stCondLst>
                                        </p:cTn>
                                        <p:tgtEl>
                                          <p:spTgt spid="922"/>
                                        </p:tgtEl>
                                        <p:attrNameLst>
                                          <p:attrName>style.visibility</p:attrName>
                                        </p:attrNameLst>
                                      </p:cBhvr>
                                      <p:to>
                                        <p:strVal val="visible"/>
                                      </p:to>
                                    </p:set>
                                    <p:animEffect transition="in" filter="wipe(up)">
                                      <p:cBhvr>
                                        <p:cTn id="75" dur="500"/>
                                        <p:tgtEl>
                                          <p:spTgt spid="922"/>
                                        </p:tgtEl>
                                      </p:cBhvr>
                                    </p:animEffect>
                                  </p:childTnLst>
                                </p:cTn>
                              </p:par>
                            </p:childTnLst>
                          </p:cTn>
                        </p:par>
                        <p:par>
                          <p:cTn id="76" fill="hold">
                            <p:stCondLst>
                              <p:cond delay="4500"/>
                            </p:stCondLst>
                            <p:childTnLst>
                              <p:par>
                                <p:cTn id="77" presetID="53" presetClass="entr" presetSubtype="16" fill="hold" nodeType="afterEffect">
                                  <p:stCondLst>
                                    <p:cond delay="0"/>
                                  </p:stCondLst>
                                  <p:childTnLst>
                                    <p:set>
                                      <p:cBhvr>
                                        <p:cTn id="78" dur="1" fill="hold">
                                          <p:stCondLst>
                                            <p:cond delay="0"/>
                                          </p:stCondLst>
                                        </p:cTn>
                                        <p:tgtEl>
                                          <p:spTgt spid="925"/>
                                        </p:tgtEl>
                                        <p:attrNameLst>
                                          <p:attrName>style.visibility</p:attrName>
                                        </p:attrNameLst>
                                      </p:cBhvr>
                                      <p:to>
                                        <p:strVal val="visible"/>
                                      </p:to>
                                    </p:set>
                                    <p:anim calcmode="lin" valueType="num">
                                      <p:cBhvr>
                                        <p:cTn id="79" dur="500" fill="hold"/>
                                        <p:tgtEl>
                                          <p:spTgt spid="925"/>
                                        </p:tgtEl>
                                        <p:attrNameLst>
                                          <p:attrName>ppt_w</p:attrName>
                                        </p:attrNameLst>
                                      </p:cBhvr>
                                      <p:tavLst>
                                        <p:tav tm="0">
                                          <p:val>
                                            <p:fltVal val="0"/>
                                          </p:val>
                                        </p:tav>
                                        <p:tav tm="100000">
                                          <p:val>
                                            <p:strVal val="#ppt_w"/>
                                          </p:val>
                                        </p:tav>
                                      </p:tavLst>
                                    </p:anim>
                                    <p:anim calcmode="lin" valueType="num">
                                      <p:cBhvr>
                                        <p:cTn id="80" dur="500" fill="hold"/>
                                        <p:tgtEl>
                                          <p:spTgt spid="925"/>
                                        </p:tgtEl>
                                        <p:attrNameLst>
                                          <p:attrName>ppt_h</p:attrName>
                                        </p:attrNameLst>
                                      </p:cBhvr>
                                      <p:tavLst>
                                        <p:tav tm="0">
                                          <p:val>
                                            <p:fltVal val="0"/>
                                          </p:val>
                                        </p:tav>
                                        <p:tav tm="100000">
                                          <p:val>
                                            <p:strVal val="#ppt_h"/>
                                          </p:val>
                                        </p:tav>
                                      </p:tavLst>
                                    </p:anim>
                                    <p:animEffect transition="in" filter="fade">
                                      <p:cBhvr>
                                        <p:cTn id="81" dur="500"/>
                                        <p:tgtEl>
                                          <p:spTgt spid="925"/>
                                        </p:tgtEl>
                                      </p:cBhvr>
                                    </p:animEffect>
                                  </p:childTnLst>
                                </p:cTn>
                              </p:par>
                              <p:par>
                                <p:cTn id="82" presetID="53" presetClass="entr" presetSubtype="16" fill="hold" nodeType="withEffect">
                                  <p:stCondLst>
                                    <p:cond delay="0"/>
                                  </p:stCondLst>
                                  <p:childTnLst>
                                    <p:set>
                                      <p:cBhvr>
                                        <p:cTn id="83" dur="1" fill="hold">
                                          <p:stCondLst>
                                            <p:cond delay="0"/>
                                          </p:stCondLst>
                                        </p:cTn>
                                        <p:tgtEl>
                                          <p:spTgt spid="939"/>
                                        </p:tgtEl>
                                        <p:attrNameLst>
                                          <p:attrName>style.visibility</p:attrName>
                                        </p:attrNameLst>
                                      </p:cBhvr>
                                      <p:to>
                                        <p:strVal val="visible"/>
                                      </p:to>
                                    </p:set>
                                    <p:anim calcmode="lin" valueType="num">
                                      <p:cBhvr>
                                        <p:cTn id="84" dur="500" fill="hold"/>
                                        <p:tgtEl>
                                          <p:spTgt spid="939"/>
                                        </p:tgtEl>
                                        <p:attrNameLst>
                                          <p:attrName>ppt_w</p:attrName>
                                        </p:attrNameLst>
                                      </p:cBhvr>
                                      <p:tavLst>
                                        <p:tav tm="0">
                                          <p:val>
                                            <p:fltVal val="0"/>
                                          </p:val>
                                        </p:tav>
                                        <p:tav tm="100000">
                                          <p:val>
                                            <p:strVal val="#ppt_w"/>
                                          </p:val>
                                        </p:tav>
                                      </p:tavLst>
                                    </p:anim>
                                    <p:anim calcmode="lin" valueType="num">
                                      <p:cBhvr>
                                        <p:cTn id="85" dur="500" fill="hold"/>
                                        <p:tgtEl>
                                          <p:spTgt spid="939"/>
                                        </p:tgtEl>
                                        <p:attrNameLst>
                                          <p:attrName>ppt_h</p:attrName>
                                        </p:attrNameLst>
                                      </p:cBhvr>
                                      <p:tavLst>
                                        <p:tav tm="0">
                                          <p:val>
                                            <p:fltVal val="0"/>
                                          </p:val>
                                        </p:tav>
                                        <p:tav tm="100000">
                                          <p:val>
                                            <p:strVal val="#ppt_h"/>
                                          </p:val>
                                        </p:tav>
                                      </p:tavLst>
                                    </p:anim>
                                    <p:animEffect transition="in" filter="fade">
                                      <p:cBhvr>
                                        <p:cTn id="86" dur="500"/>
                                        <p:tgtEl>
                                          <p:spTgt spid="939"/>
                                        </p:tgtEl>
                                      </p:cBhvr>
                                    </p:animEffect>
                                  </p:childTnLst>
                                </p:cTn>
                              </p:par>
                              <p:par>
                                <p:cTn id="87" presetID="53" presetClass="entr" presetSubtype="16" fill="hold" nodeType="withEffect">
                                  <p:stCondLst>
                                    <p:cond delay="0"/>
                                  </p:stCondLst>
                                  <p:childTnLst>
                                    <p:set>
                                      <p:cBhvr>
                                        <p:cTn id="88" dur="1" fill="hold">
                                          <p:stCondLst>
                                            <p:cond delay="0"/>
                                          </p:stCondLst>
                                        </p:cTn>
                                        <p:tgtEl>
                                          <p:spTgt spid="953"/>
                                        </p:tgtEl>
                                        <p:attrNameLst>
                                          <p:attrName>style.visibility</p:attrName>
                                        </p:attrNameLst>
                                      </p:cBhvr>
                                      <p:to>
                                        <p:strVal val="visible"/>
                                      </p:to>
                                    </p:set>
                                    <p:anim calcmode="lin" valueType="num">
                                      <p:cBhvr>
                                        <p:cTn id="89" dur="500" fill="hold"/>
                                        <p:tgtEl>
                                          <p:spTgt spid="953"/>
                                        </p:tgtEl>
                                        <p:attrNameLst>
                                          <p:attrName>ppt_w</p:attrName>
                                        </p:attrNameLst>
                                      </p:cBhvr>
                                      <p:tavLst>
                                        <p:tav tm="0">
                                          <p:val>
                                            <p:fltVal val="0"/>
                                          </p:val>
                                        </p:tav>
                                        <p:tav tm="100000">
                                          <p:val>
                                            <p:strVal val="#ppt_w"/>
                                          </p:val>
                                        </p:tav>
                                      </p:tavLst>
                                    </p:anim>
                                    <p:anim calcmode="lin" valueType="num">
                                      <p:cBhvr>
                                        <p:cTn id="90" dur="500" fill="hold"/>
                                        <p:tgtEl>
                                          <p:spTgt spid="953"/>
                                        </p:tgtEl>
                                        <p:attrNameLst>
                                          <p:attrName>ppt_h</p:attrName>
                                        </p:attrNameLst>
                                      </p:cBhvr>
                                      <p:tavLst>
                                        <p:tav tm="0">
                                          <p:val>
                                            <p:fltVal val="0"/>
                                          </p:val>
                                        </p:tav>
                                        <p:tav tm="100000">
                                          <p:val>
                                            <p:strVal val="#ppt_h"/>
                                          </p:val>
                                        </p:tav>
                                      </p:tavLst>
                                    </p:anim>
                                    <p:animEffect transition="in" filter="fade">
                                      <p:cBhvr>
                                        <p:cTn id="91" dur="500"/>
                                        <p:tgtEl>
                                          <p:spTgt spid="953"/>
                                        </p:tgtEl>
                                      </p:cBhvr>
                                    </p:animEffect>
                                  </p:childTnLst>
                                </p:cTn>
                              </p:par>
                              <p:par>
                                <p:cTn id="92" presetID="53" presetClass="entr" presetSubtype="16" fill="hold" nodeType="withEffect">
                                  <p:stCondLst>
                                    <p:cond delay="0"/>
                                  </p:stCondLst>
                                  <p:childTnLst>
                                    <p:set>
                                      <p:cBhvr>
                                        <p:cTn id="93" dur="1" fill="hold">
                                          <p:stCondLst>
                                            <p:cond delay="0"/>
                                          </p:stCondLst>
                                        </p:cTn>
                                        <p:tgtEl>
                                          <p:spTgt spid="947"/>
                                        </p:tgtEl>
                                        <p:attrNameLst>
                                          <p:attrName>style.visibility</p:attrName>
                                        </p:attrNameLst>
                                      </p:cBhvr>
                                      <p:to>
                                        <p:strVal val="visible"/>
                                      </p:to>
                                    </p:set>
                                    <p:anim calcmode="lin" valueType="num">
                                      <p:cBhvr>
                                        <p:cTn id="94" dur="500" fill="hold"/>
                                        <p:tgtEl>
                                          <p:spTgt spid="947"/>
                                        </p:tgtEl>
                                        <p:attrNameLst>
                                          <p:attrName>ppt_w</p:attrName>
                                        </p:attrNameLst>
                                      </p:cBhvr>
                                      <p:tavLst>
                                        <p:tav tm="0">
                                          <p:val>
                                            <p:fltVal val="0"/>
                                          </p:val>
                                        </p:tav>
                                        <p:tav tm="100000">
                                          <p:val>
                                            <p:strVal val="#ppt_w"/>
                                          </p:val>
                                        </p:tav>
                                      </p:tavLst>
                                    </p:anim>
                                    <p:anim calcmode="lin" valueType="num">
                                      <p:cBhvr>
                                        <p:cTn id="95" dur="500" fill="hold"/>
                                        <p:tgtEl>
                                          <p:spTgt spid="947"/>
                                        </p:tgtEl>
                                        <p:attrNameLst>
                                          <p:attrName>ppt_h</p:attrName>
                                        </p:attrNameLst>
                                      </p:cBhvr>
                                      <p:tavLst>
                                        <p:tav tm="0">
                                          <p:val>
                                            <p:fltVal val="0"/>
                                          </p:val>
                                        </p:tav>
                                        <p:tav tm="100000">
                                          <p:val>
                                            <p:strVal val="#ppt_h"/>
                                          </p:val>
                                        </p:tav>
                                      </p:tavLst>
                                    </p:anim>
                                    <p:animEffect transition="in" filter="fade">
                                      <p:cBhvr>
                                        <p:cTn id="96" dur="500"/>
                                        <p:tgtEl>
                                          <p:spTgt spid="947"/>
                                        </p:tgtEl>
                                      </p:cBhvr>
                                    </p:animEffect>
                                  </p:childTnLst>
                                </p:cTn>
                              </p:par>
                            </p:childTnLst>
                          </p:cTn>
                        </p:par>
                        <p:par>
                          <p:cTn id="97" fill="hold">
                            <p:stCondLst>
                              <p:cond delay="5000"/>
                            </p:stCondLst>
                            <p:childTnLst>
                              <p:par>
                                <p:cTn id="98" presetID="22" presetClass="entr" presetSubtype="8" fill="hold" grpId="0" nodeType="afterEffect">
                                  <p:stCondLst>
                                    <p:cond delay="0"/>
                                  </p:stCondLst>
                                  <p:childTnLst>
                                    <p:set>
                                      <p:cBhvr>
                                        <p:cTn id="99" dur="1" fill="hold">
                                          <p:stCondLst>
                                            <p:cond delay="0"/>
                                          </p:stCondLst>
                                        </p:cTn>
                                        <p:tgtEl>
                                          <p:spTgt spid="924"/>
                                        </p:tgtEl>
                                        <p:attrNameLst>
                                          <p:attrName>style.visibility</p:attrName>
                                        </p:attrNameLst>
                                      </p:cBhvr>
                                      <p:to>
                                        <p:strVal val="visible"/>
                                      </p:to>
                                    </p:set>
                                    <p:animEffect transition="in" filter="wipe(left)">
                                      <p:cBhvr>
                                        <p:cTn id="100" dur="500"/>
                                        <p:tgtEl>
                                          <p:spTgt spid="924"/>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936"/>
                                        </p:tgtEl>
                                        <p:attrNameLst>
                                          <p:attrName>style.visibility</p:attrName>
                                        </p:attrNameLst>
                                      </p:cBhvr>
                                      <p:to>
                                        <p:strVal val="visible"/>
                                      </p:to>
                                    </p:set>
                                    <p:animEffect transition="in" filter="wipe(left)">
                                      <p:cBhvr>
                                        <p:cTn id="103" dur="500"/>
                                        <p:tgtEl>
                                          <p:spTgt spid="936"/>
                                        </p:tgtEl>
                                      </p:cBhvr>
                                    </p:animEffect>
                                  </p:childTnLst>
                                </p:cTn>
                              </p:par>
                              <p:par>
                                <p:cTn id="104" presetID="22" presetClass="entr" presetSubtype="8" fill="hold" grpId="0" nodeType="withEffect">
                                  <p:stCondLst>
                                    <p:cond delay="0"/>
                                  </p:stCondLst>
                                  <p:childTnLst>
                                    <p:set>
                                      <p:cBhvr>
                                        <p:cTn id="105" dur="1" fill="hold">
                                          <p:stCondLst>
                                            <p:cond delay="0"/>
                                          </p:stCondLst>
                                        </p:cTn>
                                        <p:tgtEl>
                                          <p:spTgt spid="937"/>
                                        </p:tgtEl>
                                        <p:attrNameLst>
                                          <p:attrName>style.visibility</p:attrName>
                                        </p:attrNameLst>
                                      </p:cBhvr>
                                      <p:to>
                                        <p:strVal val="visible"/>
                                      </p:to>
                                    </p:set>
                                    <p:animEffect transition="in" filter="wipe(left)">
                                      <p:cBhvr>
                                        <p:cTn id="106" dur="500"/>
                                        <p:tgtEl>
                                          <p:spTgt spid="937"/>
                                        </p:tgtEl>
                                      </p:cBhvr>
                                    </p:animEffect>
                                  </p:childTnLst>
                                </p:cTn>
                              </p:par>
                              <p:par>
                                <p:cTn id="107" presetID="22" presetClass="entr" presetSubtype="8" fill="hold" grpId="0" nodeType="withEffect">
                                  <p:stCondLst>
                                    <p:cond delay="0"/>
                                  </p:stCondLst>
                                  <p:childTnLst>
                                    <p:set>
                                      <p:cBhvr>
                                        <p:cTn id="108" dur="1" fill="hold">
                                          <p:stCondLst>
                                            <p:cond delay="0"/>
                                          </p:stCondLst>
                                        </p:cTn>
                                        <p:tgtEl>
                                          <p:spTgt spid="938"/>
                                        </p:tgtEl>
                                        <p:attrNameLst>
                                          <p:attrName>style.visibility</p:attrName>
                                        </p:attrNameLst>
                                      </p:cBhvr>
                                      <p:to>
                                        <p:strVal val="visible"/>
                                      </p:to>
                                    </p:set>
                                    <p:animEffect transition="in" filter="wipe(left)">
                                      <p:cBhvr>
                                        <p:cTn id="109" dur="500"/>
                                        <p:tgtEl>
                                          <p:spTgt spid="9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3" grpId="0" animBg="1"/>
      <p:bldP spid="914" grpId="0" animBg="1"/>
      <p:bldP spid="915" grpId="0"/>
      <p:bldP spid="916" grpId="0" animBg="1"/>
      <p:bldP spid="917" grpId="0"/>
      <p:bldP spid="918" grpId="0" animBg="1"/>
      <p:bldP spid="919" grpId="0"/>
      <p:bldP spid="920" grpId="0" animBg="1"/>
      <p:bldP spid="921" grpId="0"/>
      <p:bldP spid="922" grpId="0"/>
      <p:bldP spid="923" grpId="0"/>
      <p:bldP spid="924" grpId="0"/>
      <p:bldP spid="936" grpId="0"/>
      <p:bldP spid="937" grpId="0"/>
      <p:bldP spid="938" grpId="0"/>
      <p:bldP spid="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 name="Freeform 4">
            <a:extLst>
              <a:ext uri="{FF2B5EF4-FFF2-40B4-BE49-F238E27FC236}">
                <a16:creationId xmlns:a16="http://schemas.microsoft.com/office/drawing/2014/main" id="{7F9E8A97-0F7C-43DF-BFA3-DEE48E55C413}"/>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98" name="Group 97">
            <a:extLst>
              <a:ext uri="{FF2B5EF4-FFF2-40B4-BE49-F238E27FC236}">
                <a16:creationId xmlns:a16="http://schemas.microsoft.com/office/drawing/2014/main" id="{4CEDE7E3-A3CE-4148-889A-103D69B26088}"/>
              </a:ext>
            </a:extLst>
          </p:cNvPr>
          <p:cNvGrpSpPr/>
          <p:nvPr/>
        </p:nvGrpSpPr>
        <p:grpSpPr>
          <a:xfrm>
            <a:off x="494834" y="494834"/>
            <a:ext cx="203798" cy="203798"/>
            <a:chOff x="606723" y="3429000"/>
            <a:chExt cx="575952" cy="575952"/>
          </a:xfrm>
        </p:grpSpPr>
        <p:sp>
          <p:nvSpPr>
            <p:cNvPr id="99" name="Oval 98">
              <a:extLst>
                <a:ext uri="{FF2B5EF4-FFF2-40B4-BE49-F238E27FC236}">
                  <a16:creationId xmlns:a16="http://schemas.microsoft.com/office/drawing/2014/main" id="{98825203-5891-4FFD-8949-BD58B162B013}"/>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Graphic 17" descr="Coins with solid fill">
              <a:extLst>
                <a:ext uri="{FF2B5EF4-FFF2-40B4-BE49-F238E27FC236}">
                  <a16:creationId xmlns:a16="http://schemas.microsoft.com/office/drawing/2014/main" id="{208D7520-906E-4350-A524-86AE81D87B4D}"/>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101" name="Graphic 4">
            <a:extLst>
              <a:ext uri="{FF2B5EF4-FFF2-40B4-BE49-F238E27FC236}">
                <a16:creationId xmlns:a16="http://schemas.microsoft.com/office/drawing/2014/main" id="{678A20D9-5F69-43C7-AB4C-9F03120EC714}"/>
              </a:ext>
            </a:extLst>
          </p:cNvPr>
          <p:cNvGrpSpPr>
            <a:grpSpLocks noChangeAspect="1"/>
          </p:cNvGrpSpPr>
          <p:nvPr/>
        </p:nvGrpSpPr>
        <p:grpSpPr>
          <a:xfrm>
            <a:off x="811258" y="514437"/>
            <a:ext cx="842000" cy="164592"/>
            <a:chOff x="5238750" y="3262312"/>
            <a:chExt cx="1715262" cy="335295"/>
          </a:xfrm>
          <a:solidFill>
            <a:schemeClr val="tx1"/>
          </a:solidFill>
        </p:grpSpPr>
        <p:sp>
          <p:nvSpPr>
            <p:cNvPr id="102" name="Freeform: Shape 101">
              <a:extLst>
                <a:ext uri="{FF2B5EF4-FFF2-40B4-BE49-F238E27FC236}">
                  <a16:creationId xmlns:a16="http://schemas.microsoft.com/office/drawing/2014/main" id="{13866019-A8F1-4BBC-A407-B55C11A7DD71}"/>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103" name="Freeform: Shape 102">
              <a:extLst>
                <a:ext uri="{FF2B5EF4-FFF2-40B4-BE49-F238E27FC236}">
                  <a16:creationId xmlns:a16="http://schemas.microsoft.com/office/drawing/2014/main" id="{32BE58BB-47E5-46D5-B226-18358F4390C4}"/>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104" name="Freeform: Shape 103">
              <a:extLst>
                <a:ext uri="{FF2B5EF4-FFF2-40B4-BE49-F238E27FC236}">
                  <a16:creationId xmlns:a16="http://schemas.microsoft.com/office/drawing/2014/main" id="{6828C1C8-B6C9-4E01-8017-A3E86942209F}"/>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105" name="Freeform: Shape 104">
              <a:extLst>
                <a:ext uri="{FF2B5EF4-FFF2-40B4-BE49-F238E27FC236}">
                  <a16:creationId xmlns:a16="http://schemas.microsoft.com/office/drawing/2014/main" id="{8D0535D7-9A5C-4AE4-BDEE-28A509A6A655}"/>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106" name="Freeform: Shape 105">
              <a:extLst>
                <a:ext uri="{FF2B5EF4-FFF2-40B4-BE49-F238E27FC236}">
                  <a16:creationId xmlns:a16="http://schemas.microsoft.com/office/drawing/2014/main" id="{1D8FE79E-5DA2-40D2-8FFC-8673FCD37B57}"/>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107" name="Freeform: Shape 106">
              <a:extLst>
                <a:ext uri="{FF2B5EF4-FFF2-40B4-BE49-F238E27FC236}">
                  <a16:creationId xmlns:a16="http://schemas.microsoft.com/office/drawing/2014/main" id="{A4B75970-B096-4937-8682-4A925D599C25}"/>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108" name="Freeform: Shape 107">
              <a:extLst>
                <a:ext uri="{FF2B5EF4-FFF2-40B4-BE49-F238E27FC236}">
                  <a16:creationId xmlns:a16="http://schemas.microsoft.com/office/drawing/2014/main" id="{E9981B57-6543-429B-9EB3-A6959E3A2FD7}"/>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pic>
        <p:nvPicPr>
          <p:cNvPr id="114" name="PpHolder4">
            <a:extLst>
              <a:ext uri="{FF2B5EF4-FFF2-40B4-BE49-F238E27FC236}">
                <a16:creationId xmlns:a16="http://schemas.microsoft.com/office/drawing/2014/main" id="{C3A05533-81EF-4EBC-B184-CB617AE7B93A}"/>
              </a:ext>
            </a:extLst>
          </p:cNvPr>
          <p:cNvPicPr>
            <a:picLocks/>
          </p:cNvPicPr>
          <p:nvPr/>
        </p:nvPicPr>
        <p:blipFill>
          <a:blip r:embed="rId2"/>
          <a:srcRect l="37500" t="27814" r="37500" b="9964"/>
          <a:stretch>
            <a:fillRect/>
          </a:stretch>
        </p:blipFill>
        <p:spPr>
          <a:xfrm>
            <a:off x="4572005" y="1907489"/>
            <a:ext cx="3047997" cy="4267200"/>
          </a:xfrm>
          <a:custGeom>
            <a:avLst/>
            <a:gdLst>
              <a:gd name="connsiteX0" fmla="*/ 96531 w 3047997"/>
              <a:gd name="connsiteY0" fmla="*/ 0 h 4267200"/>
              <a:gd name="connsiteX1" fmla="*/ 2951467 w 3047997"/>
              <a:gd name="connsiteY1" fmla="*/ 0 h 4267200"/>
              <a:gd name="connsiteX2" fmla="*/ 3047997 w 3047997"/>
              <a:gd name="connsiteY2" fmla="*/ 96530 h 4267200"/>
              <a:gd name="connsiteX3" fmla="*/ 3047997 w 3047997"/>
              <a:gd name="connsiteY3" fmla="*/ 4170670 h 4267200"/>
              <a:gd name="connsiteX4" fmla="*/ 2951467 w 3047997"/>
              <a:gd name="connsiteY4" fmla="*/ 4267200 h 4267200"/>
              <a:gd name="connsiteX5" fmla="*/ 96531 w 3047997"/>
              <a:gd name="connsiteY5" fmla="*/ 4267200 h 4267200"/>
              <a:gd name="connsiteX6" fmla="*/ 0 w 3047997"/>
              <a:gd name="connsiteY6" fmla="*/ 4170670 h 4267200"/>
              <a:gd name="connsiteX7" fmla="*/ 0 w 3047997"/>
              <a:gd name="connsiteY7" fmla="*/ 96530 h 4267200"/>
              <a:gd name="connsiteX8" fmla="*/ 96531 w 3047997"/>
              <a:gd name="connsiteY8" fmla="*/ 0 h 426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47997" h="4267200">
                <a:moveTo>
                  <a:pt x="96531" y="0"/>
                </a:moveTo>
                <a:lnTo>
                  <a:pt x="2951467" y="0"/>
                </a:lnTo>
                <a:cubicBezTo>
                  <a:pt x="3004779" y="0"/>
                  <a:pt x="3047997" y="43218"/>
                  <a:pt x="3047997" y="96530"/>
                </a:cubicBezTo>
                <a:lnTo>
                  <a:pt x="3047997" y="4170670"/>
                </a:lnTo>
                <a:cubicBezTo>
                  <a:pt x="3047997" y="4223982"/>
                  <a:pt x="3004779" y="4267200"/>
                  <a:pt x="2951467" y="4267200"/>
                </a:cubicBezTo>
                <a:lnTo>
                  <a:pt x="96531" y="4267200"/>
                </a:lnTo>
                <a:cubicBezTo>
                  <a:pt x="43216" y="4267200"/>
                  <a:pt x="0" y="4223982"/>
                  <a:pt x="0" y="4170670"/>
                </a:cubicBezTo>
                <a:lnTo>
                  <a:pt x="0" y="96530"/>
                </a:lnTo>
                <a:cubicBezTo>
                  <a:pt x="0" y="43218"/>
                  <a:pt x="43216" y="0"/>
                  <a:pt x="96531" y="0"/>
                </a:cubicBezTo>
                <a:close/>
              </a:path>
            </a:pathLst>
          </a:custGeom>
        </p:spPr>
      </p:pic>
      <p:pic>
        <p:nvPicPr>
          <p:cNvPr id="113" name="PpHolder5">
            <a:extLst>
              <a:ext uri="{FF2B5EF4-FFF2-40B4-BE49-F238E27FC236}">
                <a16:creationId xmlns:a16="http://schemas.microsoft.com/office/drawing/2014/main" id="{E4F69843-4E07-4E81-94DF-33CE763179DE}"/>
              </a:ext>
            </a:extLst>
          </p:cNvPr>
          <p:cNvPicPr>
            <a:picLocks/>
          </p:cNvPicPr>
          <p:nvPr/>
        </p:nvPicPr>
        <p:blipFill>
          <a:blip r:embed="rId2"/>
          <a:srcRect l="10024" t="27850" r="64976" b="9927"/>
          <a:stretch>
            <a:fillRect/>
          </a:stretch>
        </p:blipFill>
        <p:spPr>
          <a:xfrm>
            <a:off x="1222162" y="1909978"/>
            <a:ext cx="3048001" cy="4267200"/>
          </a:xfrm>
          <a:custGeom>
            <a:avLst/>
            <a:gdLst>
              <a:gd name="connsiteX0" fmla="*/ 96530 w 3048001"/>
              <a:gd name="connsiteY0" fmla="*/ 0 h 4267200"/>
              <a:gd name="connsiteX1" fmla="*/ 2951469 w 3048001"/>
              <a:gd name="connsiteY1" fmla="*/ 0 h 4267200"/>
              <a:gd name="connsiteX2" fmla="*/ 3048001 w 3048001"/>
              <a:gd name="connsiteY2" fmla="*/ 96530 h 4267200"/>
              <a:gd name="connsiteX3" fmla="*/ 3048001 w 3048001"/>
              <a:gd name="connsiteY3" fmla="*/ 4170670 h 4267200"/>
              <a:gd name="connsiteX4" fmla="*/ 2951469 w 3048001"/>
              <a:gd name="connsiteY4" fmla="*/ 4267200 h 4267200"/>
              <a:gd name="connsiteX5" fmla="*/ 96530 w 3048001"/>
              <a:gd name="connsiteY5" fmla="*/ 4267200 h 4267200"/>
              <a:gd name="connsiteX6" fmla="*/ 0 w 3048001"/>
              <a:gd name="connsiteY6" fmla="*/ 4170670 h 4267200"/>
              <a:gd name="connsiteX7" fmla="*/ 0 w 3048001"/>
              <a:gd name="connsiteY7" fmla="*/ 96530 h 4267200"/>
              <a:gd name="connsiteX8" fmla="*/ 96530 w 3048001"/>
              <a:gd name="connsiteY8" fmla="*/ 0 h 426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48001" h="4267200">
                <a:moveTo>
                  <a:pt x="96530" y="0"/>
                </a:moveTo>
                <a:lnTo>
                  <a:pt x="2951469" y="0"/>
                </a:lnTo>
                <a:cubicBezTo>
                  <a:pt x="3004781" y="0"/>
                  <a:pt x="3048001" y="43218"/>
                  <a:pt x="3048001" y="96530"/>
                </a:cubicBezTo>
                <a:lnTo>
                  <a:pt x="3048001" y="4170670"/>
                </a:lnTo>
                <a:cubicBezTo>
                  <a:pt x="3048001" y="4223982"/>
                  <a:pt x="3004781" y="4267200"/>
                  <a:pt x="2951469" y="4267200"/>
                </a:cubicBezTo>
                <a:lnTo>
                  <a:pt x="96530" y="4267200"/>
                </a:lnTo>
                <a:cubicBezTo>
                  <a:pt x="43219" y="4267200"/>
                  <a:pt x="0" y="4223982"/>
                  <a:pt x="0" y="4170670"/>
                </a:cubicBezTo>
                <a:lnTo>
                  <a:pt x="0" y="96530"/>
                </a:lnTo>
                <a:cubicBezTo>
                  <a:pt x="0" y="43218"/>
                  <a:pt x="43219" y="0"/>
                  <a:pt x="96530" y="0"/>
                </a:cubicBezTo>
                <a:close/>
              </a:path>
            </a:pathLst>
          </a:custGeom>
        </p:spPr>
      </p:pic>
      <p:pic>
        <p:nvPicPr>
          <p:cNvPr id="112" name="PpHolder6">
            <a:extLst>
              <a:ext uri="{FF2B5EF4-FFF2-40B4-BE49-F238E27FC236}">
                <a16:creationId xmlns:a16="http://schemas.microsoft.com/office/drawing/2014/main" id="{43E57C07-F0DF-4231-9B21-C69CBEA4BDA6}"/>
              </a:ext>
            </a:extLst>
          </p:cNvPr>
          <p:cNvPicPr>
            <a:picLocks/>
          </p:cNvPicPr>
          <p:nvPr/>
        </p:nvPicPr>
        <p:blipFill>
          <a:blip r:embed="rId2"/>
          <a:srcRect l="65069" t="27887" r="9931" b="9891"/>
          <a:stretch>
            <a:fillRect/>
          </a:stretch>
        </p:blipFill>
        <p:spPr>
          <a:xfrm>
            <a:off x="7933156" y="1912467"/>
            <a:ext cx="3047999" cy="4267200"/>
          </a:xfrm>
          <a:custGeom>
            <a:avLst/>
            <a:gdLst>
              <a:gd name="connsiteX0" fmla="*/ 96530 w 3047999"/>
              <a:gd name="connsiteY0" fmla="*/ 0 h 4267200"/>
              <a:gd name="connsiteX1" fmla="*/ 2951469 w 3047999"/>
              <a:gd name="connsiteY1" fmla="*/ 0 h 4267200"/>
              <a:gd name="connsiteX2" fmla="*/ 3047999 w 3047999"/>
              <a:gd name="connsiteY2" fmla="*/ 96530 h 4267200"/>
              <a:gd name="connsiteX3" fmla="*/ 3047999 w 3047999"/>
              <a:gd name="connsiteY3" fmla="*/ 4170670 h 4267200"/>
              <a:gd name="connsiteX4" fmla="*/ 2951469 w 3047999"/>
              <a:gd name="connsiteY4" fmla="*/ 4267200 h 4267200"/>
              <a:gd name="connsiteX5" fmla="*/ 96530 w 3047999"/>
              <a:gd name="connsiteY5" fmla="*/ 4267200 h 4267200"/>
              <a:gd name="connsiteX6" fmla="*/ 0 w 3047999"/>
              <a:gd name="connsiteY6" fmla="*/ 4170670 h 4267200"/>
              <a:gd name="connsiteX7" fmla="*/ 0 w 3047999"/>
              <a:gd name="connsiteY7" fmla="*/ 96530 h 4267200"/>
              <a:gd name="connsiteX8" fmla="*/ 96530 w 3047999"/>
              <a:gd name="connsiteY8" fmla="*/ 0 h 426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47999" h="4267200">
                <a:moveTo>
                  <a:pt x="96530" y="0"/>
                </a:moveTo>
                <a:lnTo>
                  <a:pt x="2951469" y="0"/>
                </a:lnTo>
                <a:cubicBezTo>
                  <a:pt x="3004781" y="0"/>
                  <a:pt x="3047999" y="43218"/>
                  <a:pt x="3047999" y="96530"/>
                </a:cubicBezTo>
                <a:lnTo>
                  <a:pt x="3047999" y="4170670"/>
                </a:lnTo>
                <a:cubicBezTo>
                  <a:pt x="3047999" y="4223982"/>
                  <a:pt x="3004781" y="4267200"/>
                  <a:pt x="2951469" y="4267200"/>
                </a:cubicBezTo>
                <a:lnTo>
                  <a:pt x="96530" y="4267200"/>
                </a:lnTo>
                <a:cubicBezTo>
                  <a:pt x="43218" y="4267200"/>
                  <a:pt x="0" y="4223982"/>
                  <a:pt x="0" y="4170670"/>
                </a:cubicBezTo>
                <a:lnTo>
                  <a:pt x="0" y="96530"/>
                </a:lnTo>
                <a:cubicBezTo>
                  <a:pt x="0" y="43218"/>
                  <a:pt x="43218" y="0"/>
                  <a:pt x="96530" y="0"/>
                </a:cubicBezTo>
                <a:close/>
              </a:path>
            </a:pathLst>
          </a:custGeom>
        </p:spPr>
      </p:pic>
      <p:sp>
        <p:nvSpPr>
          <p:cNvPr id="8" name="Title 7">
            <a:extLst>
              <a:ext uri="{FF2B5EF4-FFF2-40B4-BE49-F238E27FC236}">
                <a16:creationId xmlns:a16="http://schemas.microsoft.com/office/drawing/2014/main" id="{F0F6AF43-6387-4001-8268-2AF437C7D68E}"/>
              </a:ext>
            </a:extLst>
          </p:cNvPr>
          <p:cNvSpPr>
            <a:spLocks noGrp="1"/>
          </p:cNvSpPr>
          <p:nvPr>
            <p:ph type="title"/>
          </p:nvPr>
        </p:nvSpPr>
        <p:spPr/>
        <p:txBody>
          <a:bodyPr/>
          <a:lstStyle/>
          <a:p>
            <a:r>
              <a:rPr lang="en-US" sz="4400" b="1" dirty="0">
                <a:latin typeface="+mj-lt"/>
              </a:rPr>
              <a:t>Our Pricing Table</a:t>
            </a:r>
            <a:endParaRPr lang="en-ID" dirty="0"/>
          </a:p>
        </p:txBody>
      </p:sp>
      <p:sp>
        <p:nvSpPr>
          <p:cNvPr id="14" name="Rectangle: Rounded Corners 13">
            <a:extLst>
              <a:ext uri="{FF2B5EF4-FFF2-40B4-BE49-F238E27FC236}">
                <a16:creationId xmlns:a16="http://schemas.microsoft.com/office/drawing/2014/main" id="{470E049E-3452-4FC6-9AC5-36544D03256C}"/>
              </a:ext>
            </a:extLst>
          </p:cNvPr>
          <p:cNvSpPr/>
          <p:nvPr/>
        </p:nvSpPr>
        <p:spPr>
          <a:xfrm>
            <a:off x="4572000" y="1903592"/>
            <a:ext cx="3047999" cy="4267200"/>
          </a:xfrm>
          <a:prstGeom prst="roundRect">
            <a:avLst>
              <a:gd name="adj" fmla="val 3167"/>
            </a:avLst>
          </a:prstGeom>
          <a:solidFill>
            <a:schemeClr val="tx2">
              <a:alpha val="80000"/>
            </a:schemeClr>
          </a:solidFill>
          <a:ln>
            <a:noFill/>
          </a:ln>
          <a:effectLst>
            <a:outerShdw blurRad="254000" dist="50800" dir="54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Rounded Corners 15">
            <a:extLst>
              <a:ext uri="{FF2B5EF4-FFF2-40B4-BE49-F238E27FC236}">
                <a16:creationId xmlns:a16="http://schemas.microsoft.com/office/drawing/2014/main" id="{D9354A6A-9231-4599-803F-DA454B87685E}"/>
              </a:ext>
            </a:extLst>
          </p:cNvPr>
          <p:cNvSpPr/>
          <p:nvPr/>
        </p:nvSpPr>
        <p:spPr>
          <a:xfrm>
            <a:off x="5196256" y="5867400"/>
            <a:ext cx="1814144" cy="60959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81565771-0D53-43BD-B317-794FB05DCC78}"/>
              </a:ext>
            </a:extLst>
          </p:cNvPr>
          <p:cNvSpPr txBox="1"/>
          <p:nvPr/>
        </p:nvSpPr>
        <p:spPr>
          <a:xfrm>
            <a:off x="5057068" y="2201086"/>
            <a:ext cx="2064284" cy="338554"/>
          </a:xfrm>
          <a:prstGeom prst="rect">
            <a:avLst/>
          </a:prstGeom>
          <a:noFill/>
        </p:spPr>
        <p:txBody>
          <a:bodyPr wrap="square" rtlCol="0" anchor="ctr">
            <a:spAutoFit/>
          </a:bodyPr>
          <a:lstStyle/>
          <a:p>
            <a:pPr algn="ctr"/>
            <a:r>
              <a:rPr lang="en-US" sz="1600" b="1" dirty="0">
                <a:solidFill>
                  <a:schemeClr val="accent1"/>
                </a:solidFill>
                <a:latin typeface="+mj-lt"/>
              </a:rPr>
              <a:t>Description</a:t>
            </a:r>
            <a:endParaRPr lang="en-ID" sz="1600" b="1" dirty="0">
              <a:solidFill>
                <a:schemeClr val="accent1"/>
              </a:solidFill>
              <a:latin typeface="+mj-lt"/>
            </a:endParaRPr>
          </a:p>
        </p:txBody>
      </p:sp>
      <p:sp>
        <p:nvSpPr>
          <p:cNvPr id="28" name="TextBox 27">
            <a:extLst>
              <a:ext uri="{FF2B5EF4-FFF2-40B4-BE49-F238E27FC236}">
                <a16:creationId xmlns:a16="http://schemas.microsoft.com/office/drawing/2014/main" id="{26AAFFE1-F5CE-483E-A771-E34448C31850}"/>
              </a:ext>
            </a:extLst>
          </p:cNvPr>
          <p:cNvSpPr txBox="1"/>
          <p:nvPr/>
        </p:nvSpPr>
        <p:spPr>
          <a:xfrm>
            <a:off x="5436631" y="6018311"/>
            <a:ext cx="1333394" cy="307777"/>
          </a:xfrm>
          <a:prstGeom prst="rect">
            <a:avLst/>
          </a:prstGeom>
          <a:noFill/>
        </p:spPr>
        <p:txBody>
          <a:bodyPr wrap="square" rtlCol="0">
            <a:spAutoFit/>
          </a:bodyPr>
          <a:lstStyle/>
          <a:p>
            <a:pPr algn="ctr"/>
            <a:r>
              <a:rPr lang="en-US" sz="1400" b="1" dirty="0">
                <a:solidFill>
                  <a:schemeClr val="bg2"/>
                </a:solidFill>
                <a:latin typeface="+mj-lt"/>
              </a:rPr>
              <a:t>Join Us Now</a:t>
            </a:r>
            <a:endParaRPr lang="en-ID" sz="1400" b="1" dirty="0">
              <a:solidFill>
                <a:schemeClr val="bg2"/>
              </a:solidFill>
              <a:latin typeface="+mj-lt"/>
            </a:endParaRPr>
          </a:p>
        </p:txBody>
      </p:sp>
      <p:sp>
        <p:nvSpPr>
          <p:cNvPr id="29" name="Freeform: Shape 28">
            <a:extLst>
              <a:ext uri="{FF2B5EF4-FFF2-40B4-BE49-F238E27FC236}">
                <a16:creationId xmlns:a16="http://schemas.microsoft.com/office/drawing/2014/main" id="{A2091C43-FFF3-4968-8B4D-9B4175D4D39B}"/>
              </a:ext>
            </a:extLst>
          </p:cNvPr>
          <p:cNvSpPr/>
          <p:nvPr/>
        </p:nvSpPr>
        <p:spPr>
          <a:xfrm>
            <a:off x="5419253" y="3861073"/>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30" name="TextBox 29">
            <a:extLst>
              <a:ext uri="{FF2B5EF4-FFF2-40B4-BE49-F238E27FC236}">
                <a16:creationId xmlns:a16="http://schemas.microsoft.com/office/drawing/2014/main" id="{9CAAB7D5-58B7-4DAF-83BE-DF74896768B3}"/>
              </a:ext>
            </a:extLst>
          </p:cNvPr>
          <p:cNvSpPr txBox="1"/>
          <p:nvPr/>
        </p:nvSpPr>
        <p:spPr>
          <a:xfrm>
            <a:off x="5706868" y="3797192"/>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31" name="Freeform: Shape 30">
            <a:extLst>
              <a:ext uri="{FF2B5EF4-FFF2-40B4-BE49-F238E27FC236}">
                <a16:creationId xmlns:a16="http://schemas.microsoft.com/office/drawing/2014/main" id="{6319EF19-3EC3-4E67-A674-90F50C30A485}"/>
              </a:ext>
            </a:extLst>
          </p:cNvPr>
          <p:cNvSpPr/>
          <p:nvPr/>
        </p:nvSpPr>
        <p:spPr>
          <a:xfrm>
            <a:off x="5419253" y="4223320"/>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32" name="TextBox 31">
            <a:extLst>
              <a:ext uri="{FF2B5EF4-FFF2-40B4-BE49-F238E27FC236}">
                <a16:creationId xmlns:a16="http://schemas.microsoft.com/office/drawing/2014/main" id="{D41B3E45-D071-493B-8C01-E0DDE9E49487}"/>
              </a:ext>
            </a:extLst>
          </p:cNvPr>
          <p:cNvSpPr txBox="1"/>
          <p:nvPr/>
        </p:nvSpPr>
        <p:spPr>
          <a:xfrm>
            <a:off x="5706868" y="4159439"/>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33" name="Freeform: Shape 32">
            <a:extLst>
              <a:ext uri="{FF2B5EF4-FFF2-40B4-BE49-F238E27FC236}">
                <a16:creationId xmlns:a16="http://schemas.microsoft.com/office/drawing/2014/main" id="{BD46465D-74F5-460B-AD81-6ABD693DC133}"/>
              </a:ext>
            </a:extLst>
          </p:cNvPr>
          <p:cNvSpPr/>
          <p:nvPr/>
        </p:nvSpPr>
        <p:spPr>
          <a:xfrm>
            <a:off x="5419253" y="4585567"/>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34" name="TextBox 33">
            <a:extLst>
              <a:ext uri="{FF2B5EF4-FFF2-40B4-BE49-F238E27FC236}">
                <a16:creationId xmlns:a16="http://schemas.microsoft.com/office/drawing/2014/main" id="{79B6577A-1EA9-4D25-9003-124209F6F184}"/>
              </a:ext>
            </a:extLst>
          </p:cNvPr>
          <p:cNvSpPr txBox="1"/>
          <p:nvPr/>
        </p:nvSpPr>
        <p:spPr>
          <a:xfrm>
            <a:off x="5706868" y="4521686"/>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35" name="Freeform: Shape 34">
            <a:extLst>
              <a:ext uri="{FF2B5EF4-FFF2-40B4-BE49-F238E27FC236}">
                <a16:creationId xmlns:a16="http://schemas.microsoft.com/office/drawing/2014/main" id="{52F910D6-BE6C-4F97-ADD7-19AE47DB0544}"/>
              </a:ext>
            </a:extLst>
          </p:cNvPr>
          <p:cNvSpPr/>
          <p:nvPr/>
        </p:nvSpPr>
        <p:spPr>
          <a:xfrm>
            <a:off x="5419253" y="4945201"/>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36" name="TextBox 35">
            <a:extLst>
              <a:ext uri="{FF2B5EF4-FFF2-40B4-BE49-F238E27FC236}">
                <a16:creationId xmlns:a16="http://schemas.microsoft.com/office/drawing/2014/main" id="{7E2E9C95-7A3B-4438-A367-9FA2F4FA4621}"/>
              </a:ext>
            </a:extLst>
          </p:cNvPr>
          <p:cNvSpPr txBox="1"/>
          <p:nvPr/>
        </p:nvSpPr>
        <p:spPr>
          <a:xfrm>
            <a:off x="5706868" y="4881320"/>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37" name="Freeform: Shape 36">
            <a:extLst>
              <a:ext uri="{FF2B5EF4-FFF2-40B4-BE49-F238E27FC236}">
                <a16:creationId xmlns:a16="http://schemas.microsoft.com/office/drawing/2014/main" id="{601DAC1B-33ED-46E0-A2A8-EDE5EBA72AE3}"/>
              </a:ext>
            </a:extLst>
          </p:cNvPr>
          <p:cNvSpPr/>
          <p:nvPr/>
        </p:nvSpPr>
        <p:spPr>
          <a:xfrm>
            <a:off x="5419253" y="5302556"/>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38" name="TextBox 37">
            <a:extLst>
              <a:ext uri="{FF2B5EF4-FFF2-40B4-BE49-F238E27FC236}">
                <a16:creationId xmlns:a16="http://schemas.microsoft.com/office/drawing/2014/main" id="{4B338FE3-AEAB-4CC1-A018-3ABF14D42D34}"/>
              </a:ext>
            </a:extLst>
          </p:cNvPr>
          <p:cNvSpPr txBox="1"/>
          <p:nvPr/>
        </p:nvSpPr>
        <p:spPr>
          <a:xfrm>
            <a:off x="5706868" y="5238675"/>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cxnSp>
        <p:nvCxnSpPr>
          <p:cNvPr id="39" name="Straight Connector 38">
            <a:extLst>
              <a:ext uri="{FF2B5EF4-FFF2-40B4-BE49-F238E27FC236}">
                <a16:creationId xmlns:a16="http://schemas.microsoft.com/office/drawing/2014/main" id="{8F984DC2-265D-4E8D-90B9-CCC08BE0B3A4}"/>
              </a:ext>
            </a:extLst>
          </p:cNvPr>
          <p:cNvCxnSpPr>
            <a:cxnSpLocks/>
          </p:cNvCxnSpPr>
          <p:nvPr/>
        </p:nvCxnSpPr>
        <p:spPr>
          <a:xfrm>
            <a:off x="4999591" y="3566632"/>
            <a:ext cx="2192818" cy="0"/>
          </a:xfrm>
          <a:prstGeom prst="line">
            <a:avLst/>
          </a:prstGeom>
          <a:ln w="12700">
            <a:solidFill>
              <a:schemeClr val="bg2"/>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48" name="TextBox 47">
            <a:extLst>
              <a:ext uri="{FF2B5EF4-FFF2-40B4-BE49-F238E27FC236}">
                <a16:creationId xmlns:a16="http://schemas.microsoft.com/office/drawing/2014/main" id="{AE6FD9CE-6876-4730-821E-A34AA3F2F78C}"/>
              </a:ext>
            </a:extLst>
          </p:cNvPr>
          <p:cNvSpPr txBox="1"/>
          <p:nvPr/>
        </p:nvSpPr>
        <p:spPr>
          <a:xfrm>
            <a:off x="4863220" y="2484861"/>
            <a:ext cx="2451980" cy="923330"/>
          </a:xfrm>
          <a:prstGeom prst="rect">
            <a:avLst/>
          </a:prstGeom>
          <a:noFill/>
        </p:spPr>
        <p:txBody>
          <a:bodyPr wrap="square" rtlCol="0" anchor="ctr">
            <a:spAutoFit/>
          </a:bodyPr>
          <a:lstStyle/>
          <a:p>
            <a:pPr algn="ctr"/>
            <a:r>
              <a:rPr lang="en-US" sz="5400" b="1" dirty="0">
                <a:solidFill>
                  <a:schemeClr val="accent1"/>
                </a:solidFill>
                <a:latin typeface="+mj-lt"/>
              </a:rPr>
              <a:t>$500</a:t>
            </a:r>
            <a:endParaRPr lang="en-ID" sz="5400" b="1" dirty="0">
              <a:solidFill>
                <a:schemeClr val="accent1"/>
              </a:solidFill>
              <a:latin typeface="+mj-lt"/>
            </a:endParaRPr>
          </a:p>
        </p:txBody>
      </p:sp>
      <p:sp>
        <p:nvSpPr>
          <p:cNvPr id="51" name="Rectangle: Rounded Corners 50">
            <a:extLst>
              <a:ext uri="{FF2B5EF4-FFF2-40B4-BE49-F238E27FC236}">
                <a16:creationId xmlns:a16="http://schemas.microsoft.com/office/drawing/2014/main" id="{7817D43D-1000-42A8-836E-4A92E296EB22}"/>
              </a:ext>
            </a:extLst>
          </p:cNvPr>
          <p:cNvSpPr/>
          <p:nvPr/>
        </p:nvSpPr>
        <p:spPr>
          <a:xfrm>
            <a:off x="1222159" y="1906081"/>
            <a:ext cx="3047999" cy="4267200"/>
          </a:xfrm>
          <a:prstGeom prst="roundRect">
            <a:avLst>
              <a:gd name="adj" fmla="val 3167"/>
            </a:avLst>
          </a:prstGeom>
          <a:solidFill>
            <a:schemeClr val="tx2">
              <a:alpha val="80000"/>
            </a:schemeClr>
          </a:solidFill>
          <a:ln>
            <a:noFill/>
          </a:ln>
          <a:effectLst>
            <a:outerShdw blurRad="254000" dist="50800" dir="54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Rounded Corners 51">
            <a:extLst>
              <a:ext uri="{FF2B5EF4-FFF2-40B4-BE49-F238E27FC236}">
                <a16:creationId xmlns:a16="http://schemas.microsoft.com/office/drawing/2014/main" id="{13DBE7CE-0567-4BF9-88B1-39B90122F7E0}"/>
              </a:ext>
            </a:extLst>
          </p:cNvPr>
          <p:cNvSpPr/>
          <p:nvPr/>
        </p:nvSpPr>
        <p:spPr>
          <a:xfrm>
            <a:off x="1846415" y="5869889"/>
            <a:ext cx="1814144" cy="60959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TextBox 52">
            <a:extLst>
              <a:ext uri="{FF2B5EF4-FFF2-40B4-BE49-F238E27FC236}">
                <a16:creationId xmlns:a16="http://schemas.microsoft.com/office/drawing/2014/main" id="{CA726A95-6733-4D9B-85F5-F500AC96ED30}"/>
              </a:ext>
            </a:extLst>
          </p:cNvPr>
          <p:cNvSpPr txBox="1"/>
          <p:nvPr/>
        </p:nvSpPr>
        <p:spPr>
          <a:xfrm>
            <a:off x="1707227" y="2203575"/>
            <a:ext cx="2064284" cy="338554"/>
          </a:xfrm>
          <a:prstGeom prst="rect">
            <a:avLst/>
          </a:prstGeom>
          <a:noFill/>
        </p:spPr>
        <p:txBody>
          <a:bodyPr wrap="square" rtlCol="0" anchor="ctr">
            <a:spAutoFit/>
          </a:bodyPr>
          <a:lstStyle/>
          <a:p>
            <a:pPr algn="ctr"/>
            <a:r>
              <a:rPr lang="en-US" sz="1600" b="1" dirty="0">
                <a:solidFill>
                  <a:schemeClr val="accent1"/>
                </a:solidFill>
                <a:latin typeface="+mj-lt"/>
              </a:rPr>
              <a:t>Description</a:t>
            </a:r>
            <a:endParaRPr lang="en-ID" sz="1600" b="1" dirty="0">
              <a:solidFill>
                <a:schemeClr val="accent1"/>
              </a:solidFill>
              <a:latin typeface="+mj-lt"/>
            </a:endParaRPr>
          </a:p>
        </p:txBody>
      </p:sp>
      <p:sp>
        <p:nvSpPr>
          <p:cNvPr id="54" name="TextBox 53">
            <a:extLst>
              <a:ext uri="{FF2B5EF4-FFF2-40B4-BE49-F238E27FC236}">
                <a16:creationId xmlns:a16="http://schemas.microsoft.com/office/drawing/2014/main" id="{33DB98EE-0E64-4194-9EFA-E0B2B96FE012}"/>
              </a:ext>
            </a:extLst>
          </p:cNvPr>
          <p:cNvSpPr txBox="1"/>
          <p:nvPr/>
        </p:nvSpPr>
        <p:spPr>
          <a:xfrm>
            <a:off x="2086790" y="6020800"/>
            <a:ext cx="1333394" cy="307777"/>
          </a:xfrm>
          <a:prstGeom prst="rect">
            <a:avLst/>
          </a:prstGeom>
          <a:noFill/>
        </p:spPr>
        <p:txBody>
          <a:bodyPr wrap="square" rtlCol="0">
            <a:spAutoFit/>
          </a:bodyPr>
          <a:lstStyle/>
          <a:p>
            <a:pPr algn="ctr"/>
            <a:r>
              <a:rPr lang="en-US" sz="1400" b="1" dirty="0">
                <a:solidFill>
                  <a:schemeClr val="bg2"/>
                </a:solidFill>
                <a:latin typeface="+mj-lt"/>
              </a:rPr>
              <a:t>Join Us Now</a:t>
            </a:r>
            <a:endParaRPr lang="en-ID" sz="1400" b="1" dirty="0">
              <a:solidFill>
                <a:schemeClr val="bg2"/>
              </a:solidFill>
              <a:latin typeface="+mj-lt"/>
            </a:endParaRPr>
          </a:p>
        </p:txBody>
      </p:sp>
      <p:sp>
        <p:nvSpPr>
          <p:cNvPr id="55" name="Freeform: Shape 54">
            <a:extLst>
              <a:ext uri="{FF2B5EF4-FFF2-40B4-BE49-F238E27FC236}">
                <a16:creationId xmlns:a16="http://schemas.microsoft.com/office/drawing/2014/main" id="{67205FD4-DFE6-4A0E-AFA0-F016DFAD7062}"/>
              </a:ext>
            </a:extLst>
          </p:cNvPr>
          <p:cNvSpPr/>
          <p:nvPr/>
        </p:nvSpPr>
        <p:spPr>
          <a:xfrm>
            <a:off x="2069412" y="3863562"/>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56" name="TextBox 55">
            <a:extLst>
              <a:ext uri="{FF2B5EF4-FFF2-40B4-BE49-F238E27FC236}">
                <a16:creationId xmlns:a16="http://schemas.microsoft.com/office/drawing/2014/main" id="{AF11DBED-BFE1-44B5-83FC-9F7C11E1D4EF}"/>
              </a:ext>
            </a:extLst>
          </p:cNvPr>
          <p:cNvSpPr txBox="1"/>
          <p:nvPr/>
        </p:nvSpPr>
        <p:spPr>
          <a:xfrm>
            <a:off x="2357027" y="3799681"/>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57" name="Freeform: Shape 56">
            <a:extLst>
              <a:ext uri="{FF2B5EF4-FFF2-40B4-BE49-F238E27FC236}">
                <a16:creationId xmlns:a16="http://schemas.microsoft.com/office/drawing/2014/main" id="{B787A088-CED1-4EAA-9141-89003CDD4D41}"/>
              </a:ext>
            </a:extLst>
          </p:cNvPr>
          <p:cNvSpPr/>
          <p:nvPr/>
        </p:nvSpPr>
        <p:spPr>
          <a:xfrm>
            <a:off x="2069412" y="4225809"/>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58" name="TextBox 57">
            <a:extLst>
              <a:ext uri="{FF2B5EF4-FFF2-40B4-BE49-F238E27FC236}">
                <a16:creationId xmlns:a16="http://schemas.microsoft.com/office/drawing/2014/main" id="{27FBAE54-18EC-4B12-AD8F-D9AB4319BD77}"/>
              </a:ext>
            </a:extLst>
          </p:cNvPr>
          <p:cNvSpPr txBox="1"/>
          <p:nvPr/>
        </p:nvSpPr>
        <p:spPr>
          <a:xfrm>
            <a:off x="2357027" y="4161928"/>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59" name="Freeform: Shape 58">
            <a:extLst>
              <a:ext uri="{FF2B5EF4-FFF2-40B4-BE49-F238E27FC236}">
                <a16:creationId xmlns:a16="http://schemas.microsoft.com/office/drawing/2014/main" id="{D2654A62-43D9-4FA8-8003-2171DC866C9A}"/>
              </a:ext>
            </a:extLst>
          </p:cNvPr>
          <p:cNvSpPr/>
          <p:nvPr/>
        </p:nvSpPr>
        <p:spPr>
          <a:xfrm>
            <a:off x="2069412" y="4588056"/>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60" name="TextBox 59">
            <a:extLst>
              <a:ext uri="{FF2B5EF4-FFF2-40B4-BE49-F238E27FC236}">
                <a16:creationId xmlns:a16="http://schemas.microsoft.com/office/drawing/2014/main" id="{C3E8AB6C-6D4E-45AD-9D4D-12C4CBA25D88}"/>
              </a:ext>
            </a:extLst>
          </p:cNvPr>
          <p:cNvSpPr txBox="1"/>
          <p:nvPr/>
        </p:nvSpPr>
        <p:spPr>
          <a:xfrm>
            <a:off x="2357027" y="4524175"/>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61" name="Freeform: Shape 60">
            <a:extLst>
              <a:ext uri="{FF2B5EF4-FFF2-40B4-BE49-F238E27FC236}">
                <a16:creationId xmlns:a16="http://schemas.microsoft.com/office/drawing/2014/main" id="{677D0C61-00E7-439A-9BAB-0CADE72A41FC}"/>
              </a:ext>
            </a:extLst>
          </p:cNvPr>
          <p:cNvSpPr/>
          <p:nvPr/>
        </p:nvSpPr>
        <p:spPr>
          <a:xfrm>
            <a:off x="2069412" y="4947690"/>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62" name="TextBox 61">
            <a:extLst>
              <a:ext uri="{FF2B5EF4-FFF2-40B4-BE49-F238E27FC236}">
                <a16:creationId xmlns:a16="http://schemas.microsoft.com/office/drawing/2014/main" id="{71C0CC67-D275-493A-9050-1491D5E002D2}"/>
              </a:ext>
            </a:extLst>
          </p:cNvPr>
          <p:cNvSpPr txBox="1"/>
          <p:nvPr/>
        </p:nvSpPr>
        <p:spPr>
          <a:xfrm>
            <a:off x="2357027" y="4883809"/>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63" name="Freeform: Shape 62">
            <a:extLst>
              <a:ext uri="{FF2B5EF4-FFF2-40B4-BE49-F238E27FC236}">
                <a16:creationId xmlns:a16="http://schemas.microsoft.com/office/drawing/2014/main" id="{8021DFA9-317E-4313-8603-B0DFFE8B0076}"/>
              </a:ext>
            </a:extLst>
          </p:cNvPr>
          <p:cNvSpPr/>
          <p:nvPr/>
        </p:nvSpPr>
        <p:spPr>
          <a:xfrm>
            <a:off x="2069412" y="5305045"/>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64" name="TextBox 63">
            <a:extLst>
              <a:ext uri="{FF2B5EF4-FFF2-40B4-BE49-F238E27FC236}">
                <a16:creationId xmlns:a16="http://schemas.microsoft.com/office/drawing/2014/main" id="{F6138996-6432-4E1A-AF1D-15CB9A1CC9C8}"/>
              </a:ext>
            </a:extLst>
          </p:cNvPr>
          <p:cNvSpPr txBox="1"/>
          <p:nvPr/>
        </p:nvSpPr>
        <p:spPr>
          <a:xfrm>
            <a:off x="2357027" y="5241164"/>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cxnSp>
        <p:nvCxnSpPr>
          <p:cNvPr id="65" name="Straight Connector 64">
            <a:extLst>
              <a:ext uri="{FF2B5EF4-FFF2-40B4-BE49-F238E27FC236}">
                <a16:creationId xmlns:a16="http://schemas.microsoft.com/office/drawing/2014/main" id="{11F6387A-A35B-49E7-8E50-C6C1529F7279}"/>
              </a:ext>
            </a:extLst>
          </p:cNvPr>
          <p:cNvCxnSpPr>
            <a:cxnSpLocks/>
          </p:cNvCxnSpPr>
          <p:nvPr/>
        </p:nvCxnSpPr>
        <p:spPr>
          <a:xfrm>
            <a:off x="1649750" y="3569121"/>
            <a:ext cx="2192818" cy="0"/>
          </a:xfrm>
          <a:prstGeom prst="line">
            <a:avLst/>
          </a:prstGeom>
          <a:ln w="12700">
            <a:solidFill>
              <a:schemeClr val="bg2"/>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66" name="TextBox 65">
            <a:extLst>
              <a:ext uri="{FF2B5EF4-FFF2-40B4-BE49-F238E27FC236}">
                <a16:creationId xmlns:a16="http://schemas.microsoft.com/office/drawing/2014/main" id="{D02BDC16-EC89-467C-AEDC-1C9DC6414A92}"/>
              </a:ext>
            </a:extLst>
          </p:cNvPr>
          <p:cNvSpPr txBox="1"/>
          <p:nvPr/>
        </p:nvSpPr>
        <p:spPr>
          <a:xfrm>
            <a:off x="1513379" y="2487350"/>
            <a:ext cx="2451980" cy="923330"/>
          </a:xfrm>
          <a:prstGeom prst="rect">
            <a:avLst/>
          </a:prstGeom>
          <a:noFill/>
        </p:spPr>
        <p:txBody>
          <a:bodyPr wrap="square" rtlCol="0" anchor="ctr">
            <a:spAutoFit/>
          </a:bodyPr>
          <a:lstStyle/>
          <a:p>
            <a:pPr algn="ctr"/>
            <a:r>
              <a:rPr lang="en-US" sz="5400" b="1" dirty="0">
                <a:solidFill>
                  <a:schemeClr val="accent1"/>
                </a:solidFill>
                <a:latin typeface="+mj-lt"/>
              </a:rPr>
              <a:t>$300</a:t>
            </a:r>
            <a:endParaRPr lang="en-ID" sz="5400" b="1" dirty="0">
              <a:solidFill>
                <a:schemeClr val="accent1"/>
              </a:solidFill>
              <a:latin typeface="+mj-lt"/>
            </a:endParaRPr>
          </a:p>
        </p:txBody>
      </p:sp>
      <p:sp>
        <p:nvSpPr>
          <p:cNvPr id="68" name="Rectangle: Rounded Corners 67">
            <a:extLst>
              <a:ext uri="{FF2B5EF4-FFF2-40B4-BE49-F238E27FC236}">
                <a16:creationId xmlns:a16="http://schemas.microsoft.com/office/drawing/2014/main" id="{04D2835E-B8F6-4A5D-9DF0-DC6CD0B0CBBF}"/>
              </a:ext>
            </a:extLst>
          </p:cNvPr>
          <p:cNvSpPr/>
          <p:nvPr/>
        </p:nvSpPr>
        <p:spPr>
          <a:xfrm>
            <a:off x="7933152" y="1908570"/>
            <a:ext cx="3047999" cy="4267200"/>
          </a:xfrm>
          <a:prstGeom prst="roundRect">
            <a:avLst>
              <a:gd name="adj" fmla="val 3167"/>
            </a:avLst>
          </a:prstGeom>
          <a:solidFill>
            <a:schemeClr val="tx2">
              <a:alpha val="80000"/>
            </a:schemeClr>
          </a:solidFill>
          <a:ln>
            <a:noFill/>
          </a:ln>
          <a:effectLst>
            <a:outerShdw blurRad="254000" dist="50800" dir="54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Rectangle: Rounded Corners 68">
            <a:extLst>
              <a:ext uri="{FF2B5EF4-FFF2-40B4-BE49-F238E27FC236}">
                <a16:creationId xmlns:a16="http://schemas.microsoft.com/office/drawing/2014/main" id="{D968260F-1F56-4DE4-BC6B-67843CAF2990}"/>
              </a:ext>
            </a:extLst>
          </p:cNvPr>
          <p:cNvSpPr/>
          <p:nvPr/>
        </p:nvSpPr>
        <p:spPr>
          <a:xfrm>
            <a:off x="8557408" y="5872378"/>
            <a:ext cx="1814144" cy="60959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TextBox 69">
            <a:extLst>
              <a:ext uri="{FF2B5EF4-FFF2-40B4-BE49-F238E27FC236}">
                <a16:creationId xmlns:a16="http://schemas.microsoft.com/office/drawing/2014/main" id="{E0448C5A-6281-42E5-9D76-82E21A0662EA}"/>
              </a:ext>
            </a:extLst>
          </p:cNvPr>
          <p:cNvSpPr txBox="1"/>
          <p:nvPr/>
        </p:nvSpPr>
        <p:spPr>
          <a:xfrm>
            <a:off x="8418220" y="2206064"/>
            <a:ext cx="2064284" cy="338554"/>
          </a:xfrm>
          <a:prstGeom prst="rect">
            <a:avLst/>
          </a:prstGeom>
          <a:noFill/>
        </p:spPr>
        <p:txBody>
          <a:bodyPr wrap="square" rtlCol="0" anchor="ctr">
            <a:spAutoFit/>
          </a:bodyPr>
          <a:lstStyle/>
          <a:p>
            <a:pPr algn="ctr"/>
            <a:r>
              <a:rPr lang="en-US" sz="1600" b="1" dirty="0">
                <a:solidFill>
                  <a:schemeClr val="accent1"/>
                </a:solidFill>
                <a:latin typeface="+mj-lt"/>
              </a:rPr>
              <a:t>Description</a:t>
            </a:r>
            <a:endParaRPr lang="en-ID" sz="1600" b="1" dirty="0">
              <a:solidFill>
                <a:schemeClr val="accent1"/>
              </a:solidFill>
              <a:latin typeface="+mj-lt"/>
            </a:endParaRPr>
          </a:p>
        </p:txBody>
      </p:sp>
      <p:sp>
        <p:nvSpPr>
          <p:cNvPr id="71" name="TextBox 70">
            <a:extLst>
              <a:ext uri="{FF2B5EF4-FFF2-40B4-BE49-F238E27FC236}">
                <a16:creationId xmlns:a16="http://schemas.microsoft.com/office/drawing/2014/main" id="{4620D4C0-E693-4DD5-9FFB-2D6CBC2D60BF}"/>
              </a:ext>
            </a:extLst>
          </p:cNvPr>
          <p:cNvSpPr txBox="1"/>
          <p:nvPr/>
        </p:nvSpPr>
        <p:spPr>
          <a:xfrm>
            <a:off x="8797783" y="6023289"/>
            <a:ext cx="1333394" cy="307777"/>
          </a:xfrm>
          <a:prstGeom prst="rect">
            <a:avLst/>
          </a:prstGeom>
          <a:noFill/>
        </p:spPr>
        <p:txBody>
          <a:bodyPr wrap="square" rtlCol="0">
            <a:spAutoFit/>
          </a:bodyPr>
          <a:lstStyle/>
          <a:p>
            <a:pPr algn="ctr"/>
            <a:r>
              <a:rPr lang="en-US" sz="1400" b="1" dirty="0">
                <a:solidFill>
                  <a:schemeClr val="bg2"/>
                </a:solidFill>
                <a:latin typeface="+mj-lt"/>
              </a:rPr>
              <a:t>Join Us Now</a:t>
            </a:r>
            <a:endParaRPr lang="en-ID" sz="1400" b="1" dirty="0">
              <a:solidFill>
                <a:schemeClr val="bg2"/>
              </a:solidFill>
              <a:latin typeface="+mj-lt"/>
            </a:endParaRPr>
          </a:p>
        </p:txBody>
      </p:sp>
      <p:sp>
        <p:nvSpPr>
          <p:cNvPr id="72" name="Freeform: Shape 71">
            <a:extLst>
              <a:ext uri="{FF2B5EF4-FFF2-40B4-BE49-F238E27FC236}">
                <a16:creationId xmlns:a16="http://schemas.microsoft.com/office/drawing/2014/main" id="{DB794818-52F1-4194-9953-113848CCA0DC}"/>
              </a:ext>
            </a:extLst>
          </p:cNvPr>
          <p:cNvSpPr/>
          <p:nvPr/>
        </p:nvSpPr>
        <p:spPr>
          <a:xfrm>
            <a:off x="8780405" y="3866051"/>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73" name="TextBox 72">
            <a:extLst>
              <a:ext uri="{FF2B5EF4-FFF2-40B4-BE49-F238E27FC236}">
                <a16:creationId xmlns:a16="http://schemas.microsoft.com/office/drawing/2014/main" id="{224FE963-0096-4890-85A1-DF345E852268}"/>
              </a:ext>
            </a:extLst>
          </p:cNvPr>
          <p:cNvSpPr txBox="1"/>
          <p:nvPr/>
        </p:nvSpPr>
        <p:spPr>
          <a:xfrm>
            <a:off x="9068020" y="3802170"/>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74" name="Freeform: Shape 73">
            <a:extLst>
              <a:ext uri="{FF2B5EF4-FFF2-40B4-BE49-F238E27FC236}">
                <a16:creationId xmlns:a16="http://schemas.microsoft.com/office/drawing/2014/main" id="{7B036E18-4C6D-4B9E-99B6-6761CCEA9353}"/>
              </a:ext>
            </a:extLst>
          </p:cNvPr>
          <p:cNvSpPr/>
          <p:nvPr/>
        </p:nvSpPr>
        <p:spPr>
          <a:xfrm>
            <a:off x="8780405" y="4228298"/>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75" name="TextBox 74">
            <a:extLst>
              <a:ext uri="{FF2B5EF4-FFF2-40B4-BE49-F238E27FC236}">
                <a16:creationId xmlns:a16="http://schemas.microsoft.com/office/drawing/2014/main" id="{E391EAFC-873B-42A2-BB2E-C2ADC746AD49}"/>
              </a:ext>
            </a:extLst>
          </p:cNvPr>
          <p:cNvSpPr txBox="1"/>
          <p:nvPr/>
        </p:nvSpPr>
        <p:spPr>
          <a:xfrm>
            <a:off x="9068020" y="4164417"/>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76" name="Freeform: Shape 75">
            <a:extLst>
              <a:ext uri="{FF2B5EF4-FFF2-40B4-BE49-F238E27FC236}">
                <a16:creationId xmlns:a16="http://schemas.microsoft.com/office/drawing/2014/main" id="{0AA56240-65ED-4F6F-BED7-036CF254DD2B}"/>
              </a:ext>
            </a:extLst>
          </p:cNvPr>
          <p:cNvSpPr/>
          <p:nvPr/>
        </p:nvSpPr>
        <p:spPr>
          <a:xfrm>
            <a:off x="8780405" y="4590545"/>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77" name="TextBox 76">
            <a:extLst>
              <a:ext uri="{FF2B5EF4-FFF2-40B4-BE49-F238E27FC236}">
                <a16:creationId xmlns:a16="http://schemas.microsoft.com/office/drawing/2014/main" id="{1AF64EF9-95EC-4624-98D8-1F317E60FEE1}"/>
              </a:ext>
            </a:extLst>
          </p:cNvPr>
          <p:cNvSpPr txBox="1"/>
          <p:nvPr/>
        </p:nvSpPr>
        <p:spPr>
          <a:xfrm>
            <a:off x="9068020" y="4526664"/>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78" name="Freeform: Shape 77">
            <a:extLst>
              <a:ext uri="{FF2B5EF4-FFF2-40B4-BE49-F238E27FC236}">
                <a16:creationId xmlns:a16="http://schemas.microsoft.com/office/drawing/2014/main" id="{B8DDDE65-3F9B-47C7-B3C7-CD32C769FE44}"/>
              </a:ext>
            </a:extLst>
          </p:cNvPr>
          <p:cNvSpPr/>
          <p:nvPr/>
        </p:nvSpPr>
        <p:spPr>
          <a:xfrm>
            <a:off x="8780405" y="4950179"/>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79" name="TextBox 78">
            <a:extLst>
              <a:ext uri="{FF2B5EF4-FFF2-40B4-BE49-F238E27FC236}">
                <a16:creationId xmlns:a16="http://schemas.microsoft.com/office/drawing/2014/main" id="{5D4F0598-1872-4420-81C2-A64A50BE864C}"/>
              </a:ext>
            </a:extLst>
          </p:cNvPr>
          <p:cNvSpPr txBox="1"/>
          <p:nvPr/>
        </p:nvSpPr>
        <p:spPr>
          <a:xfrm>
            <a:off x="9068020" y="4886298"/>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80" name="Freeform: Shape 79">
            <a:extLst>
              <a:ext uri="{FF2B5EF4-FFF2-40B4-BE49-F238E27FC236}">
                <a16:creationId xmlns:a16="http://schemas.microsoft.com/office/drawing/2014/main" id="{51D4D232-2F27-455C-94BA-BEE298DCD678}"/>
              </a:ext>
            </a:extLst>
          </p:cNvPr>
          <p:cNvSpPr/>
          <p:nvPr/>
        </p:nvSpPr>
        <p:spPr>
          <a:xfrm>
            <a:off x="8780405" y="5307534"/>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81" name="TextBox 80">
            <a:extLst>
              <a:ext uri="{FF2B5EF4-FFF2-40B4-BE49-F238E27FC236}">
                <a16:creationId xmlns:a16="http://schemas.microsoft.com/office/drawing/2014/main" id="{9861E863-115F-43FB-89B3-63222CB7CEC8}"/>
              </a:ext>
            </a:extLst>
          </p:cNvPr>
          <p:cNvSpPr txBox="1"/>
          <p:nvPr/>
        </p:nvSpPr>
        <p:spPr>
          <a:xfrm>
            <a:off x="9068020" y="5243653"/>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cxnSp>
        <p:nvCxnSpPr>
          <p:cNvPr id="82" name="Straight Connector 81">
            <a:extLst>
              <a:ext uri="{FF2B5EF4-FFF2-40B4-BE49-F238E27FC236}">
                <a16:creationId xmlns:a16="http://schemas.microsoft.com/office/drawing/2014/main" id="{401C6408-91E6-4F89-9B09-4A7B94BB9F4F}"/>
              </a:ext>
            </a:extLst>
          </p:cNvPr>
          <p:cNvCxnSpPr>
            <a:cxnSpLocks/>
          </p:cNvCxnSpPr>
          <p:nvPr/>
        </p:nvCxnSpPr>
        <p:spPr>
          <a:xfrm>
            <a:off x="8360743" y="3571610"/>
            <a:ext cx="2192818" cy="0"/>
          </a:xfrm>
          <a:prstGeom prst="line">
            <a:avLst/>
          </a:prstGeom>
          <a:ln w="12700">
            <a:solidFill>
              <a:schemeClr val="bg2"/>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83" name="TextBox 82">
            <a:extLst>
              <a:ext uri="{FF2B5EF4-FFF2-40B4-BE49-F238E27FC236}">
                <a16:creationId xmlns:a16="http://schemas.microsoft.com/office/drawing/2014/main" id="{FD36C3DC-2F04-4243-B73E-CACC3C78EAE6}"/>
              </a:ext>
            </a:extLst>
          </p:cNvPr>
          <p:cNvSpPr txBox="1"/>
          <p:nvPr/>
        </p:nvSpPr>
        <p:spPr>
          <a:xfrm>
            <a:off x="8224372" y="2489839"/>
            <a:ext cx="2451980" cy="923330"/>
          </a:xfrm>
          <a:prstGeom prst="rect">
            <a:avLst/>
          </a:prstGeom>
          <a:noFill/>
        </p:spPr>
        <p:txBody>
          <a:bodyPr wrap="square" rtlCol="0" anchor="ctr">
            <a:spAutoFit/>
          </a:bodyPr>
          <a:lstStyle/>
          <a:p>
            <a:pPr algn="ctr"/>
            <a:r>
              <a:rPr lang="en-US" sz="5400" b="1" dirty="0">
                <a:solidFill>
                  <a:schemeClr val="accent1"/>
                </a:solidFill>
                <a:latin typeface="+mj-lt"/>
              </a:rPr>
              <a:t>$800</a:t>
            </a:r>
            <a:endParaRPr lang="en-ID" sz="5400" b="1" dirty="0">
              <a:solidFill>
                <a:schemeClr val="accent1"/>
              </a:solidFill>
              <a:latin typeface="+mj-lt"/>
            </a:endParaRPr>
          </a:p>
        </p:txBody>
      </p:sp>
    </p:spTree>
    <p:extLst>
      <p:ext uri="{BB962C8B-B14F-4D97-AF65-F5344CB8AC3E}">
        <p14:creationId xmlns:p14="http://schemas.microsoft.com/office/powerpoint/2010/main" val="11070244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7"/>
                                        </p:tgtEl>
                                        <p:attrNameLst>
                                          <p:attrName>style.visibility</p:attrName>
                                        </p:attrNameLst>
                                      </p:cBhvr>
                                      <p:to>
                                        <p:strVal val="visible"/>
                                      </p:to>
                                    </p:set>
                                    <p:animEffect transition="in" filter="fade">
                                      <p:cBhvr>
                                        <p:cTn id="7" dur="500"/>
                                        <p:tgtEl>
                                          <p:spTgt spid="97"/>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98"/>
                                        </p:tgtEl>
                                        <p:attrNameLst>
                                          <p:attrName>style.visibility</p:attrName>
                                        </p:attrNameLst>
                                      </p:cBhvr>
                                      <p:to>
                                        <p:strVal val="visible"/>
                                      </p:to>
                                    </p:set>
                                    <p:anim calcmode="lin" valueType="num">
                                      <p:cBhvr>
                                        <p:cTn id="11" dur="500" fill="hold"/>
                                        <p:tgtEl>
                                          <p:spTgt spid="98"/>
                                        </p:tgtEl>
                                        <p:attrNameLst>
                                          <p:attrName>ppt_w</p:attrName>
                                        </p:attrNameLst>
                                      </p:cBhvr>
                                      <p:tavLst>
                                        <p:tav tm="0">
                                          <p:val>
                                            <p:fltVal val="0"/>
                                          </p:val>
                                        </p:tav>
                                        <p:tav tm="100000">
                                          <p:val>
                                            <p:strVal val="#ppt_w"/>
                                          </p:val>
                                        </p:tav>
                                      </p:tavLst>
                                    </p:anim>
                                    <p:anim calcmode="lin" valueType="num">
                                      <p:cBhvr>
                                        <p:cTn id="12" dur="500" fill="hold"/>
                                        <p:tgtEl>
                                          <p:spTgt spid="98"/>
                                        </p:tgtEl>
                                        <p:attrNameLst>
                                          <p:attrName>ppt_h</p:attrName>
                                        </p:attrNameLst>
                                      </p:cBhvr>
                                      <p:tavLst>
                                        <p:tav tm="0">
                                          <p:val>
                                            <p:fltVal val="0"/>
                                          </p:val>
                                        </p:tav>
                                        <p:tav tm="100000">
                                          <p:val>
                                            <p:strVal val="#ppt_h"/>
                                          </p:val>
                                        </p:tav>
                                      </p:tavLst>
                                    </p:anim>
                                    <p:animEffect transition="in" filter="fade">
                                      <p:cBhvr>
                                        <p:cTn id="13" dur="500"/>
                                        <p:tgtEl>
                                          <p:spTgt spid="98"/>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101"/>
                                        </p:tgtEl>
                                        <p:attrNameLst>
                                          <p:attrName>style.visibility</p:attrName>
                                        </p:attrNameLst>
                                      </p:cBhvr>
                                      <p:to>
                                        <p:strVal val="visible"/>
                                      </p:to>
                                    </p:set>
                                    <p:animEffect transition="in" filter="wipe(left)">
                                      <p:cBhvr>
                                        <p:cTn id="17" dur="500"/>
                                        <p:tgtEl>
                                          <p:spTgt spid="101"/>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left)">
                                      <p:cBhvr>
                                        <p:cTn id="21" dur="500"/>
                                        <p:tgtEl>
                                          <p:spTgt spid="8"/>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500"/>
                                        <p:tgtEl>
                                          <p:spTgt spid="14"/>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51"/>
                                        </p:tgtEl>
                                        <p:attrNameLst>
                                          <p:attrName>style.visibility</p:attrName>
                                        </p:attrNameLst>
                                      </p:cBhvr>
                                      <p:to>
                                        <p:strVal val="visible"/>
                                      </p:to>
                                    </p:set>
                                    <p:animEffect transition="in" filter="fade">
                                      <p:cBhvr>
                                        <p:cTn id="28" dur="500"/>
                                        <p:tgtEl>
                                          <p:spTgt spid="51"/>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68"/>
                                        </p:tgtEl>
                                        <p:attrNameLst>
                                          <p:attrName>style.visibility</p:attrName>
                                        </p:attrNameLst>
                                      </p:cBhvr>
                                      <p:to>
                                        <p:strVal val="visible"/>
                                      </p:to>
                                    </p:set>
                                    <p:animEffect transition="in" filter="fade">
                                      <p:cBhvr>
                                        <p:cTn id="31" dur="500"/>
                                        <p:tgtEl>
                                          <p:spTgt spid="68"/>
                                        </p:tgtEl>
                                      </p:cBhvr>
                                    </p:animEffect>
                                  </p:childTnLst>
                                </p:cTn>
                              </p:par>
                            </p:childTnLst>
                          </p:cTn>
                        </p:par>
                        <p:par>
                          <p:cTn id="32" fill="hold">
                            <p:stCondLst>
                              <p:cond delay="2500"/>
                            </p:stCondLst>
                            <p:childTnLst>
                              <p:par>
                                <p:cTn id="33" presetID="22" presetClass="entr" presetSubtype="8" fill="hold" grpId="0" nodeType="afterEffect">
                                  <p:stCondLst>
                                    <p:cond delay="0"/>
                                  </p:stCondLst>
                                  <p:childTnLst>
                                    <p:set>
                                      <p:cBhvr>
                                        <p:cTn id="34" dur="1" fill="hold">
                                          <p:stCondLst>
                                            <p:cond delay="0"/>
                                          </p:stCondLst>
                                        </p:cTn>
                                        <p:tgtEl>
                                          <p:spTgt spid="53"/>
                                        </p:tgtEl>
                                        <p:attrNameLst>
                                          <p:attrName>style.visibility</p:attrName>
                                        </p:attrNameLst>
                                      </p:cBhvr>
                                      <p:to>
                                        <p:strVal val="visible"/>
                                      </p:to>
                                    </p:set>
                                    <p:animEffect transition="in" filter="wipe(left)">
                                      <p:cBhvr>
                                        <p:cTn id="35" dur="500"/>
                                        <p:tgtEl>
                                          <p:spTgt spid="53"/>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27"/>
                                        </p:tgtEl>
                                        <p:attrNameLst>
                                          <p:attrName>style.visibility</p:attrName>
                                        </p:attrNameLst>
                                      </p:cBhvr>
                                      <p:to>
                                        <p:strVal val="visible"/>
                                      </p:to>
                                    </p:set>
                                    <p:animEffect transition="in" filter="wipe(left)">
                                      <p:cBhvr>
                                        <p:cTn id="38" dur="500"/>
                                        <p:tgtEl>
                                          <p:spTgt spid="27"/>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70"/>
                                        </p:tgtEl>
                                        <p:attrNameLst>
                                          <p:attrName>style.visibility</p:attrName>
                                        </p:attrNameLst>
                                      </p:cBhvr>
                                      <p:to>
                                        <p:strVal val="visible"/>
                                      </p:to>
                                    </p:set>
                                    <p:animEffect transition="in" filter="wipe(left)">
                                      <p:cBhvr>
                                        <p:cTn id="41" dur="500"/>
                                        <p:tgtEl>
                                          <p:spTgt spid="70"/>
                                        </p:tgtEl>
                                      </p:cBhvr>
                                    </p:animEffect>
                                  </p:childTnLst>
                                </p:cTn>
                              </p:par>
                            </p:childTnLst>
                          </p:cTn>
                        </p:par>
                        <p:par>
                          <p:cTn id="42" fill="hold">
                            <p:stCondLst>
                              <p:cond delay="3000"/>
                            </p:stCondLst>
                            <p:childTnLst>
                              <p:par>
                                <p:cTn id="43" presetID="22" presetClass="entr" presetSubtype="8" fill="hold" grpId="0" nodeType="afterEffect">
                                  <p:stCondLst>
                                    <p:cond delay="0"/>
                                  </p:stCondLst>
                                  <p:childTnLst>
                                    <p:set>
                                      <p:cBhvr>
                                        <p:cTn id="44" dur="1" fill="hold">
                                          <p:stCondLst>
                                            <p:cond delay="0"/>
                                          </p:stCondLst>
                                        </p:cTn>
                                        <p:tgtEl>
                                          <p:spTgt spid="66"/>
                                        </p:tgtEl>
                                        <p:attrNameLst>
                                          <p:attrName>style.visibility</p:attrName>
                                        </p:attrNameLst>
                                      </p:cBhvr>
                                      <p:to>
                                        <p:strVal val="visible"/>
                                      </p:to>
                                    </p:set>
                                    <p:animEffect transition="in" filter="wipe(left)">
                                      <p:cBhvr>
                                        <p:cTn id="45" dur="500"/>
                                        <p:tgtEl>
                                          <p:spTgt spid="66"/>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48"/>
                                        </p:tgtEl>
                                        <p:attrNameLst>
                                          <p:attrName>style.visibility</p:attrName>
                                        </p:attrNameLst>
                                      </p:cBhvr>
                                      <p:to>
                                        <p:strVal val="visible"/>
                                      </p:to>
                                    </p:set>
                                    <p:animEffect transition="in" filter="wipe(left)">
                                      <p:cBhvr>
                                        <p:cTn id="48" dur="500"/>
                                        <p:tgtEl>
                                          <p:spTgt spid="48"/>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83"/>
                                        </p:tgtEl>
                                        <p:attrNameLst>
                                          <p:attrName>style.visibility</p:attrName>
                                        </p:attrNameLst>
                                      </p:cBhvr>
                                      <p:to>
                                        <p:strVal val="visible"/>
                                      </p:to>
                                    </p:set>
                                    <p:animEffect transition="in" filter="wipe(left)">
                                      <p:cBhvr>
                                        <p:cTn id="51" dur="500"/>
                                        <p:tgtEl>
                                          <p:spTgt spid="83"/>
                                        </p:tgtEl>
                                      </p:cBhvr>
                                    </p:animEffect>
                                  </p:childTnLst>
                                </p:cTn>
                              </p:par>
                            </p:childTnLst>
                          </p:cTn>
                        </p:par>
                        <p:par>
                          <p:cTn id="52" fill="hold">
                            <p:stCondLst>
                              <p:cond delay="3500"/>
                            </p:stCondLst>
                            <p:childTnLst>
                              <p:par>
                                <p:cTn id="53" presetID="22" presetClass="entr" presetSubtype="8" fill="hold" nodeType="afterEffect">
                                  <p:stCondLst>
                                    <p:cond delay="0"/>
                                  </p:stCondLst>
                                  <p:childTnLst>
                                    <p:set>
                                      <p:cBhvr>
                                        <p:cTn id="54" dur="1" fill="hold">
                                          <p:stCondLst>
                                            <p:cond delay="0"/>
                                          </p:stCondLst>
                                        </p:cTn>
                                        <p:tgtEl>
                                          <p:spTgt spid="65"/>
                                        </p:tgtEl>
                                        <p:attrNameLst>
                                          <p:attrName>style.visibility</p:attrName>
                                        </p:attrNameLst>
                                      </p:cBhvr>
                                      <p:to>
                                        <p:strVal val="visible"/>
                                      </p:to>
                                    </p:set>
                                    <p:animEffect transition="in" filter="wipe(left)">
                                      <p:cBhvr>
                                        <p:cTn id="55" dur="500"/>
                                        <p:tgtEl>
                                          <p:spTgt spid="65"/>
                                        </p:tgtEl>
                                      </p:cBhvr>
                                    </p:animEffect>
                                  </p:childTnLst>
                                </p:cTn>
                              </p:par>
                              <p:par>
                                <p:cTn id="56" presetID="22" presetClass="entr" presetSubtype="8" fill="hold" nodeType="withEffect">
                                  <p:stCondLst>
                                    <p:cond delay="0"/>
                                  </p:stCondLst>
                                  <p:childTnLst>
                                    <p:set>
                                      <p:cBhvr>
                                        <p:cTn id="57" dur="1" fill="hold">
                                          <p:stCondLst>
                                            <p:cond delay="0"/>
                                          </p:stCondLst>
                                        </p:cTn>
                                        <p:tgtEl>
                                          <p:spTgt spid="39"/>
                                        </p:tgtEl>
                                        <p:attrNameLst>
                                          <p:attrName>style.visibility</p:attrName>
                                        </p:attrNameLst>
                                      </p:cBhvr>
                                      <p:to>
                                        <p:strVal val="visible"/>
                                      </p:to>
                                    </p:set>
                                    <p:animEffect transition="in" filter="wipe(left)">
                                      <p:cBhvr>
                                        <p:cTn id="58" dur="500"/>
                                        <p:tgtEl>
                                          <p:spTgt spid="39"/>
                                        </p:tgtEl>
                                      </p:cBhvr>
                                    </p:animEffect>
                                  </p:childTnLst>
                                </p:cTn>
                              </p:par>
                              <p:par>
                                <p:cTn id="59" presetID="22" presetClass="entr" presetSubtype="8" fill="hold" nodeType="withEffect">
                                  <p:stCondLst>
                                    <p:cond delay="0"/>
                                  </p:stCondLst>
                                  <p:childTnLst>
                                    <p:set>
                                      <p:cBhvr>
                                        <p:cTn id="60" dur="1" fill="hold">
                                          <p:stCondLst>
                                            <p:cond delay="0"/>
                                          </p:stCondLst>
                                        </p:cTn>
                                        <p:tgtEl>
                                          <p:spTgt spid="82"/>
                                        </p:tgtEl>
                                        <p:attrNameLst>
                                          <p:attrName>style.visibility</p:attrName>
                                        </p:attrNameLst>
                                      </p:cBhvr>
                                      <p:to>
                                        <p:strVal val="visible"/>
                                      </p:to>
                                    </p:set>
                                    <p:animEffect transition="in" filter="wipe(left)">
                                      <p:cBhvr>
                                        <p:cTn id="61" dur="500"/>
                                        <p:tgtEl>
                                          <p:spTgt spid="82"/>
                                        </p:tgtEl>
                                      </p:cBhvr>
                                    </p:animEffect>
                                  </p:childTnLst>
                                </p:cTn>
                              </p:par>
                            </p:childTnLst>
                          </p:cTn>
                        </p:par>
                        <p:par>
                          <p:cTn id="62" fill="hold">
                            <p:stCondLst>
                              <p:cond delay="4000"/>
                            </p:stCondLst>
                            <p:childTnLst>
                              <p:par>
                                <p:cTn id="63" presetID="53" presetClass="entr" presetSubtype="16" fill="hold" grpId="0" nodeType="afterEffect">
                                  <p:stCondLst>
                                    <p:cond delay="0"/>
                                  </p:stCondLst>
                                  <p:childTnLst>
                                    <p:set>
                                      <p:cBhvr>
                                        <p:cTn id="64" dur="1" fill="hold">
                                          <p:stCondLst>
                                            <p:cond delay="0"/>
                                          </p:stCondLst>
                                        </p:cTn>
                                        <p:tgtEl>
                                          <p:spTgt spid="55"/>
                                        </p:tgtEl>
                                        <p:attrNameLst>
                                          <p:attrName>style.visibility</p:attrName>
                                        </p:attrNameLst>
                                      </p:cBhvr>
                                      <p:to>
                                        <p:strVal val="visible"/>
                                      </p:to>
                                    </p:set>
                                    <p:anim calcmode="lin" valueType="num">
                                      <p:cBhvr>
                                        <p:cTn id="65" dur="500" fill="hold"/>
                                        <p:tgtEl>
                                          <p:spTgt spid="55"/>
                                        </p:tgtEl>
                                        <p:attrNameLst>
                                          <p:attrName>ppt_w</p:attrName>
                                        </p:attrNameLst>
                                      </p:cBhvr>
                                      <p:tavLst>
                                        <p:tav tm="0">
                                          <p:val>
                                            <p:fltVal val="0"/>
                                          </p:val>
                                        </p:tav>
                                        <p:tav tm="100000">
                                          <p:val>
                                            <p:strVal val="#ppt_w"/>
                                          </p:val>
                                        </p:tav>
                                      </p:tavLst>
                                    </p:anim>
                                    <p:anim calcmode="lin" valueType="num">
                                      <p:cBhvr>
                                        <p:cTn id="66" dur="500" fill="hold"/>
                                        <p:tgtEl>
                                          <p:spTgt spid="55"/>
                                        </p:tgtEl>
                                        <p:attrNameLst>
                                          <p:attrName>ppt_h</p:attrName>
                                        </p:attrNameLst>
                                      </p:cBhvr>
                                      <p:tavLst>
                                        <p:tav tm="0">
                                          <p:val>
                                            <p:fltVal val="0"/>
                                          </p:val>
                                        </p:tav>
                                        <p:tav tm="100000">
                                          <p:val>
                                            <p:strVal val="#ppt_h"/>
                                          </p:val>
                                        </p:tav>
                                      </p:tavLst>
                                    </p:anim>
                                    <p:animEffect transition="in" filter="fade">
                                      <p:cBhvr>
                                        <p:cTn id="67" dur="500"/>
                                        <p:tgtEl>
                                          <p:spTgt spid="55"/>
                                        </p:tgtEl>
                                      </p:cBhvr>
                                    </p:animEffect>
                                  </p:childTnLst>
                                </p:cTn>
                              </p:par>
                              <p:par>
                                <p:cTn id="68" presetID="53" presetClass="entr" presetSubtype="16" fill="hold" grpId="0" nodeType="withEffect">
                                  <p:stCondLst>
                                    <p:cond delay="0"/>
                                  </p:stCondLst>
                                  <p:childTnLst>
                                    <p:set>
                                      <p:cBhvr>
                                        <p:cTn id="69" dur="1" fill="hold">
                                          <p:stCondLst>
                                            <p:cond delay="0"/>
                                          </p:stCondLst>
                                        </p:cTn>
                                        <p:tgtEl>
                                          <p:spTgt spid="57"/>
                                        </p:tgtEl>
                                        <p:attrNameLst>
                                          <p:attrName>style.visibility</p:attrName>
                                        </p:attrNameLst>
                                      </p:cBhvr>
                                      <p:to>
                                        <p:strVal val="visible"/>
                                      </p:to>
                                    </p:set>
                                    <p:anim calcmode="lin" valueType="num">
                                      <p:cBhvr>
                                        <p:cTn id="70" dur="500" fill="hold"/>
                                        <p:tgtEl>
                                          <p:spTgt spid="57"/>
                                        </p:tgtEl>
                                        <p:attrNameLst>
                                          <p:attrName>ppt_w</p:attrName>
                                        </p:attrNameLst>
                                      </p:cBhvr>
                                      <p:tavLst>
                                        <p:tav tm="0">
                                          <p:val>
                                            <p:fltVal val="0"/>
                                          </p:val>
                                        </p:tav>
                                        <p:tav tm="100000">
                                          <p:val>
                                            <p:strVal val="#ppt_w"/>
                                          </p:val>
                                        </p:tav>
                                      </p:tavLst>
                                    </p:anim>
                                    <p:anim calcmode="lin" valueType="num">
                                      <p:cBhvr>
                                        <p:cTn id="71" dur="500" fill="hold"/>
                                        <p:tgtEl>
                                          <p:spTgt spid="57"/>
                                        </p:tgtEl>
                                        <p:attrNameLst>
                                          <p:attrName>ppt_h</p:attrName>
                                        </p:attrNameLst>
                                      </p:cBhvr>
                                      <p:tavLst>
                                        <p:tav tm="0">
                                          <p:val>
                                            <p:fltVal val="0"/>
                                          </p:val>
                                        </p:tav>
                                        <p:tav tm="100000">
                                          <p:val>
                                            <p:strVal val="#ppt_h"/>
                                          </p:val>
                                        </p:tav>
                                      </p:tavLst>
                                    </p:anim>
                                    <p:animEffect transition="in" filter="fade">
                                      <p:cBhvr>
                                        <p:cTn id="72" dur="500"/>
                                        <p:tgtEl>
                                          <p:spTgt spid="57"/>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59"/>
                                        </p:tgtEl>
                                        <p:attrNameLst>
                                          <p:attrName>style.visibility</p:attrName>
                                        </p:attrNameLst>
                                      </p:cBhvr>
                                      <p:to>
                                        <p:strVal val="visible"/>
                                      </p:to>
                                    </p:set>
                                    <p:anim calcmode="lin" valueType="num">
                                      <p:cBhvr>
                                        <p:cTn id="75" dur="500" fill="hold"/>
                                        <p:tgtEl>
                                          <p:spTgt spid="59"/>
                                        </p:tgtEl>
                                        <p:attrNameLst>
                                          <p:attrName>ppt_w</p:attrName>
                                        </p:attrNameLst>
                                      </p:cBhvr>
                                      <p:tavLst>
                                        <p:tav tm="0">
                                          <p:val>
                                            <p:fltVal val="0"/>
                                          </p:val>
                                        </p:tav>
                                        <p:tav tm="100000">
                                          <p:val>
                                            <p:strVal val="#ppt_w"/>
                                          </p:val>
                                        </p:tav>
                                      </p:tavLst>
                                    </p:anim>
                                    <p:anim calcmode="lin" valueType="num">
                                      <p:cBhvr>
                                        <p:cTn id="76" dur="500" fill="hold"/>
                                        <p:tgtEl>
                                          <p:spTgt spid="59"/>
                                        </p:tgtEl>
                                        <p:attrNameLst>
                                          <p:attrName>ppt_h</p:attrName>
                                        </p:attrNameLst>
                                      </p:cBhvr>
                                      <p:tavLst>
                                        <p:tav tm="0">
                                          <p:val>
                                            <p:fltVal val="0"/>
                                          </p:val>
                                        </p:tav>
                                        <p:tav tm="100000">
                                          <p:val>
                                            <p:strVal val="#ppt_h"/>
                                          </p:val>
                                        </p:tav>
                                      </p:tavLst>
                                    </p:anim>
                                    <p:animEffect transition="in" filter="fade">
                                      <p:cBhvr>
                                        <p:cTn id="77" dur="500"/>
                                        <p:tgtEl>
                                          <p:spTgt spid="59"/>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61"/>
                                        </p:tgtEl>
                                        <p:attrNameLst>
                                          <p:attrName>style.visibility</p:attrName>
                                        </p:attrNameLst>
                                      </p:cBhvr>
                                      <p:to>
                                        <p:strVal val="visible"/>
                                      </p:to>
                                    </p:set>
                                    <p:anim calcmode="lin" valueType="num">
                                      <p:cBhvr>
                                        <p:cTn id="80" dur="500" fill="hold"/>
                                        <p:tgtEl>
                                          <p:spTgt spid="61"/>
                                        </p:tgtEl>
                                        <p:attrNameLst>
                                          <p:attrName>ppt_w</p:attrName>
                                        </p:attrNameLst>
                                      </p:cBhvr>
                                      <p:tavLst>
                                        <p:tav tm="0">
                                          <p:val>
                                            <p:fltVal val="0"/>
                                          </p:val>
                                        </p:tav>
                                        <p:tav tm="100000">
                                          <p:val>
                                            <p:strVal val="#ppt_w"/>
                                          </p:val>
                                        </p:tav>
                                      </p:tavLst>
                                    </p:anim>
                                    <p:anim calcmode="lin" valueType="num">
                                      <p:cBhvr>
                                        <p:cTn id="81" dur="500" fill="hold"/>
                                        <p:tgtEl>
                                          <p:spTgt spid="61"/>
                                        </p:tgtEl>
                                        <p:attrNameLst>
                                          <p:attrName>ppt_h</p:attrName>
                                        </p:attrNameLst>
                                      </p:cBhvr>
                                      <p:tavLst>
                                        <p:tav tm="0">
                                          <p:val>
                                            <p:fltVal val="0"/>
                                          </p:val>
                                        </p:tav>
                                        <p:tav tm="100000">
                                          <p:val>
                                            <p:strVal val="#ppt_h"/>
                                          </p:val>
                                        </p:tav>
                                      </p:tavLst>
                                    </p:anim>
                                    <p:animEffect transition="in" filter="fade">
                                      <p:cBhvr>
                                        <p:cTn id="82" dur="500"/>
                                        <p:tgtEl>
                                          <p:spTgt spid="61"/>
                                        </p:tgtEl>
                                      </p:cBhvr>
                                    </p:animEffect>
                                  </p:childTnLst>
                                </p:cTn>
                              </p:par>
                              <p:par>
                                <p:cTn id="83" presetID="53" presetClass="entr" presetSubtype="16" fill="hold" grpId="0" nodeType="withEffect">
                                  <p:stCondLst>
                                    <p:cond delay="0"/>
                                  </p:stCondLst>
                                  <p:childTnLst>
                                    <p:set>
                                      <p:cBhvr>
                                        <p:cTn id="84" dur="1" fill="hold">
                                          <p:stCondLst>
                                            <p:cond delay="0"/>
                                          </p:stCondLst>
                                        </p:cTn>
                                        <p:tgtEl>
                                          <p:spTgt spid="63"/>
                                        </p:tgtEl>
                                        <p:attrNameLst>
                                          <p:attrName>style.visibility</p:attrName>
                                        </p:attrNameLst>
                                      </p:cBhvr>
                                      <p:to>
                                        <p:strVal val="visible"/>
                                      </p:to>
                                    </p:set>
                                    <p:anim calcmode="lin" valueType="num">
                                      <p:cBhvr>
                                        <p:cTn id="85" dur="500" fill="hold"/>
                                        <p:tgtEl>
                                          <p:spTgt spid="63"/>
                                        </p:tgtEl>
                                        <p:attrNameLst>
                                          <p:attrName>ppt_w</p:attrName>
                                        </p:attrNameLst>
                                      </p:cBhvr>
                                      <p:tavLst>
                                        <p:tav tm="0">
                                          <p:val>
                                            <p:fltVal val="0"/>
                                          </p:val>
                                        </p:tav>
                                        <p:tav tm="100000">
                                          <p:val>
                                            <p:strVal val="#ppt_w"/>
                                          </p:val>
                                        </p:tav>
                                      </p:tavLst>
                                    </p:anim>
                                    <p:anim calcmode="lin" valueType="num">
                                      <p:cBhvr>
                                        <p:cTn id="86" dur="500" fill="hold"/>
                                        <p:tgtEl>
                                          <p:spTgt spid="63"/>
                                        </p:tgtEl>
                                        <p:attrNameLst>
                                          <p:attrName>ppt_h</p:attrName>
                                        </p:attrNameLst>
                                      </p:cBhvr>
                                      <p:tavLst>
                                        <p:tav tm="0">
                                          <p:val>
                                            <p:fltVal val="0"/>
                                          </p:val>
                                        </p:tav>
                                        <p:tav tm="100000">
                                          <p:val>
                                            <p:strVal val="#ppt_h"/>
                                          </p:val>
                                        </p:tav>
                                      </p:tavLst>
                                    </p:anim>
                                    <p:animEffect transition="in" filter="fade">
                                      <p:cBhvr>
                                        <p:cTn id="87" dur="500"/>
                                        <p:tgtEl>
                                          <p:spTgt spid="63"/>
                                        </p:tgtEl>
                                      </p:cBhvr>
                                    </p:animEffect>
                                  </p:childTnLst>
                                </p:cTn>
                              </p:par>
                              <p:par>
                                <p:cTn id="88" presetID="53" presetClass="entr" presetSubtype="16" fill="hold" grpId="0" nodeType="withEffect">
                                  <p:stCondLst>
                                    <p:cond delay="0"/>
                                  </p:stCondLst>
                                  <p:childTnLst>
                                    <p:set>
                                      <p:cBhvr>
                                        <p:cTn id="89" dur="1" fill="hold">
                                          <p:stCondLst>
                                            <p:cond delay="0"/>
                                          </p:stCondLst>
                                        </p:cTn>
                                        <p:tgtEl>
                                          <p:spTgt spid="29"/>
                                        </p:tgtEl>
                                        <p:attrNameLst>
                                          <p:attrName>style.visibility</p:attrName>
                                        </p:attrNameLst>
                                      </p:cBhvr>
                                      <p:to>
                                        <p:strVal val="visible"/>
                                      </p:to>
                                    </p:set>
                                    <p:anim calcmode="lin" valueType="num">
                                      <p:cBhvr>
                                        <p:cTn id="90" dur="500" fill="hold"/>
                                        <p:tgtEl>
                                          <p:spTgt spid="29"/>
                                        </p:tgtEl>
                                        <p:attrNameLst>
                                          <p:attrName>ppt_w</p:attrName>
                                        </p:attrNameLst>
                                      </p:cBhvr>
                                      <p:tavLst>
                                        <p:tav tm="0">
                                          <p:val>
                                            <p:fltVal val="0"/>
                                          </p:val>
                                        </p:tav>
                                        <p:tav tm="100000">
                                          <p:val>
                                            <p:strVal val="#ppt_w"/>
                                          </p:val>
                                        </p:tav>
                                      </p:tavLst>
                                    </p:anim>
                                    <p:anim calcmode="lin" valueType="num">
                                      <p:cBhvr>
                                        <p:cTn id="91" dur="500" fill="hold"/>
                                        <p:tgtEl>
                                          <p:spTgt spid="29"/>
                                        </p:tgtEl>
                                        <p:attrNameLst>
                                          <p:attrName>ppt_h</p:attrName>
                                        </p:attrNameLst>
                                      </p:cBhvr>
                                      <p:tavLst>
                                        <p:tav tm="0">
                                          <p:val>
                                            <p:fltVal val="0"/>
                                          </p:val>
                                        </p:tav>
                                        <p:tav tm="100000">
                                          <p:val>
                                            <p:strVal val="#ppt_h"/>
                                          </p:val>
                                        </p:tav>
                                      </p:tavLst>
                                    </p:anim>
                                    <p:animEffect transition="in" filter="fade">
                                      <p:cBhvr>
                                        <p:cTn id="92" dur="500"/>
                                        <p:tgtEl>
                                          <p:spTgt spid="29"/>
                                        </p:tgtEl>
                                      </p:cBhvr>
                                    </p:animEffect>
                                  </p:childTnLst>
                                </p:cTn>
                              </p:par>
                              <p:par>
                                <p:cTn id="93" presetID="53" presetClass="entr" presetSubtype="16" fill="hold" grpId="0" nodeType="withEffect">
                                  <p:stCondLst>
                                    <p:cond delay="0"/>
                                  </p:stCondLst>
                                  <p:childTnLst>
                                    <p:set>
                                      <p:cBhvr>
                                        <p:cTn id="94" dur="1" fill="hold">
                                          <p:stCondLst>
                                            <p:cond delay="0"/>
                                          </p:stCondLst>
                                        </p:cTn>
                                        <p:tgtEl>
                                          <p:spTgt spid="31"/>
                                        </p:tgtEl>
                                        <p:attrNameLst>
                                          <p:attrName>style.visibility</p:attrName>
                                        </p:attrNameLst>
                                      </p:cBhvr>
                                      <p:to>
                                        <p:strVal val="visible"/>
                                      </p:to>
                                    </p:set>
                                    <p:anim calcmode="lin" valueType="num">
                                      <p:cBhvr>
                                        <p:cTn id="95" dur="500" fill="hold"/>
                                        <p:tgtEl>
                                          <p:spTgt spid="31"/>
                                        </p:tgtEl>
                                        <p:attrNameLst>
                                          <p:attrName>ppt_w</p:attrName>
                                        </p:attrNameLst>
                                      </p:cBhvr>
                                      <p:tavLst>
                                        <p:tav tm="0">
                                          <p:val>
                                            <p:fltVal val="0"/>
                                          </p:val>
                                        </p:tav>
                                        <p:tav tm="100000">
                                          <p:val>
                                            <p:strVal val="#ppt_w"/>
                                          </p:val>
                                        </p:tav>
                                      </p:tavLst>
                                    </p:anim>
                                    <p:anim calcmode="lin" valueType="num">
                                      <p:cBhvr>
                                        <p:cTn id="96" dur="500" fill="hold"/>
                                        <p:tgtEl>
                                          <p:spTgt spid="31"/>
                                        </p:tgtEl>
                                        <p:attrNameLst>
                                          <p:attrName>ppt_h</p:attrName>
                                        </p:attrNameLst>
                                      </p:cBhvr>
                                      <p:tavLst>
                                        <p:tav tm="0">
                                          <p:val>
                                            <p:fltVal val="0"/>
                                          </p:val>
                                        </p:tav>
                                        <p:tav tm="100000">
                                          <p:val>
                                            <p:strVal val="#ppt_h"/>
                                          </p:val>
                                        </p:tav>
                                      </p:tavLst>
                                    </p:anim>
                                    <p:animEffect transition="in" filter="fade">
                                      <p:cBhvr>
                                        <p:cTn id="97" dur="500"/>
                                        <p:tgtEl>
                                          <p:spTgt spid="31"/>
                                        </p:tgtEl>
                                      </p:cBhvr>
                                    </p:animEffect>
                                  </p:childTnLst>
                                </p:cTn>
                              </p:par>
                              <p:par>
                                <p:cTn id="98" presetID="53" presetClass="entr" presetSubtype="16" fill="hold" grpId="0" nodeType="withEffect">
                                  <p:stCondLst>
                                    <p:cond delay="0"/>
                                  </p:stCondLst>
                                  <p:childTnLst>
                                    <p:set>
                                      <p:cBhvr>
                                        <p:cTn id="99" dur="1" fill="hold">
                                          <p:stCondLst>
                                            <p:cond delay="0"/>
                                          </p:stCondLst>
                                        </p:cTn>
                                        <p:tgtEl>
                                          <p:spTgt spid="33"/>
                                        </p:tgtEl>
                                        <p:attrNameLst>
                                          <p:attrName>style.visibility</p:attrName>
                                        </p:attrNameLst>
                                      </p:cBhvr>
                                      <p:to>
                                        <p:strVal val="visible"/>
                                      </p:to>
                                    </p:set>
                                    <p:anim calcmode="lin" valueType="num">
                                      <p:cBhvr>
                                        <p:cTn id="100" dur="500" fill="hold"/>
                                        <p:tgtEl>
                                          <p:spTgt spid="33"/>
                                        </p:tgtEl>
                                        <p:attrNameLst>
                                          <p:attrName>ppt_w</p:attrName>
                                        </p:attrNameLst>
                                      </p:cBhvr>
                                      <p:tavLst>
                                        <p:tav tm="0">
                                          <p:val>
                                            <p:fltVal val="0"/>
                                          </p:val>
                                        </p:tav>
                                        <p:tav tm="100000">
                                          <p:val>
                                            <p:strVal val="#ppt_w"/>
                                          </p:val>
                                        </p:tav>
                                      </p:tavLst>
                                    </p:anim>
                                    <p:anim calcmode="lin" valueType="num">
                                      <p:cBhvr>
                                        <p:cTn id="101" dur="500" fill="hold"/>
                                        <p:tgtEl>
                                          <p:spTgt spid="33"/>
                                        </p:tgtEl>
                                        <p:attrNameLst>
                                          <p:attrName>ppt_h</p:attrName>
                                        </p:attrNameLst>
                                      </p:cBhvr>
                                      <p:tavLst>
                                        <p:tav tm="0">
                                          <p:val>
                                            <p:fltVal val="0"/>
                                          </p:val>
                                        </p:tav>
                                        <p:tav tm="100000">
                                          <p:val>
                                            <p:strVal val="#ppt_h"/>
                                          </p:val>
                                        </p:tav>
                                      </p:tavLst>
                                    </p:anim>
                                    <p:animEffect transition="in" filter="fade">
                                      <p:cBhvr>
                                        <p:cTn id="102" dur="500"/>
                                        <p:tgtEl>
                                          <p:spTgt spid="33"/>
                                        </p:tgtEl>
                                      </p:cBhvr>
                                    </p:animEffect>
                                  </p:childTnLst>
                                </p:cTn>
                              </p:par>
                              <p:par>
                                <p:cTn id="103" presetID="53" presetClass="entr" presetSubtype="16" fill="hold" grpId="0" nodeType="withEffect">
                                  <p:stCondLst>
                                    <p:cond delay="0"/>
                                  </p:stCondLst>
                                  <p:childTnLst>
                                    <p:set>
                                      <p:cBhvr>
                                        <p:cTn id="104" dur="1" fill="hold">
                                          <p:stCondLst>
                                            <p:cond delay="0"/>
                                          </p:stCondLst>
                                        </p:cTn>
                                        <p:tgtEl>
                                          <p:spTgt spid="35"/>
                                        </p:tgtEl>
                                        <p:attrNameLst>
                                          <p:attrName>style.visibility</p:attrName>
                                        </p:attrNameLst>
                                      </p:cBhvr>
                                      <p:to>
                                        <p:strVal val="visible"/>
                                      </p:to>
                                    </p:set>
                                    <p:anim calcmode="lin" valueType="num">
                                      <p:cBhvr>
                                        <p:cTn id="105" dur="500" fill="hold"/>
                                        <p:tgtEl>
                                          <p:spTgt spid="35"/>
                                        </p:tgtEl>
                                        <p:attrNameLst>
                                          <p:attrName>ppt_w</p:attrName>
                                        </p:attrNameLst>
                                      </p:cBhvr>
                                      <p:tavLst>
                                        <p:tav tm="0">
                                          <p:val>
                                            <p:fltVal val="0"/>
                                          </p:val>
                                        </p:tav>
                                        <p:tav tm="100000">
                                          <p:val>
                                            <p:strVal val="#ppt_w"/>
                                          </p:val>
                                        </p:tav>
                                      </p:tavLst>
                                    </p:anim>
                                    <p:anim calcmode="lin" valueType="num">
                                      <p:cBhvr>
                                        <p:cTn id="106" dur="500" fill="hold"/>
                                        <p:tgtEl>
                                          <p:spTgt spid="35"/>
                                        </p:tgtEl>
                                        <p:attrNameLst>
                                          <p:attrName>ppt_h</p:attrName>
                                        </p:attrNameLst>
                                      </p:cBhvr>
                                      <p:tavLst>
                                        <p:tav tm="0">
                                          <p:val>
                                            <p:fltVal val="0"/>
                                          </p:val>
                                        </p:tav>
                                        <p:tav tm="100000">
                                          <p:val>
                                            <p:strVal val="#ppt_h"/>
                                          </p:val>
                                        </p:tav>
                                      </p:tavLst>
                                    </p:anim>
                                    <p:animEffect transition="in" filter="fade">
                                      <p:cBhvr>
                                        <p:cTn id="107" dur="500"/>
                                        <p:tgtEl>
                                          <p:spTgt spid="35"/>
                                        </p:tgtEl>
                                      </p:cBhvr>
                                    </p:animEffect>
                                  </p:childTnLst>
                                </p:cTn>
                              </p:par>
                              <p:par>
                                <p:cTn id="108" presetID="53" presetClass="entr" presetSubtype="16" fill="hold" grpId="0" nodeType="withEffect">
                                  <p:stCondLst>
                                    <p:cond delay="0"/>
                                  </p:stCondLst>
                                  <p:childTnLst>
                                    <p:set>
                                      <p:cBhvr>
                                        <p:cTn id="109" dur="1" fill="hold">
                                          <p:stCondLst>
                                            <p:cond delay="0"/>
                                          </p:stCondLst>
                                        </p:cTn>
                                        <p:tgtEl>
                                          <p:spTgt spid="37"/>
                                        </p:tgtEl>
                                        <p:attrNameLst>
                                          <p:attrName>style.visibility</p:attrName>
                                        </p:attrNameLst>
                                      </p:cBhvr>
                                      <p:to>
                                        <p:strVal val="visible"/>
                                      </p:to>
                                    </p:set>
                                    <p:anim calcmode="lin" valueType="num">
                                      <p:cBhvr>
                                        <p:cTn id="110" dur="500" fill="hold"/>
                                        <p:tgtEl>
                                          <p:spTgt spid="37"/>
                                        </p:tgtEl>
                                        <p:attrNameLst>
                                          <p:attrName>ppt_w</p:attrName>
                                        </p:attrNameLst>
                                      </p:cBhvr>
                                      <p:tavLst>
                                        <p:tav tm="0">
                                          <p:val>
                                            <p:fltVal val="0"/>
                                          </p:val>
                                        </p:tav>
                                        <p:tav tm="100000">
                                          <p:val>
                                            <p:strVal val="#ppt_w"/>
                                          </p:val>
                                        </p:tav>
                                      </p:tavLst>
                                    </p:anim>
                                    <p:anim calcmode="lin" valueType="num">
                                      <p:cBhvr>
                                        <p:cTn id="111" dur="500" fill="hold"/>
                                        <p:tgtEl>
                                          <p:spTgt spid="37"/>
                                        </p:tgtEl>
                                        <p:attrNameLst>
                                          <p:attrName>ppt_h</p:attrName>
                                        </p:attrNameLst>
                                      </p:cBhvr>
                                      <p:tavLst>
                                        <p:tav tm="0">
                                          <p:val>
                                            <p:fltVal val="0"/>
                                          </p:val>
                                        </p:tav>
                                        <p:tav tm="100000">
                                          <p:val>
                                            <p:strVal val="#ppt_h"/>
                                          </p:val>
                                        </p:tav>
                                      </p:tavLst>
                                    </p:anim>
                                    <p:animEffect transition="in" filter="fade">
                                      <p:cBhvr>
                                        <p:cTn id="112" dur="500"/>
                                        <p:tgtEl>
                                          <p:spTgt spid="37"/>
                                        </p:tgtEl>
                                      </p:cBhvr>
                                    </p:animEffect>
                                  </p:childTnLst>
                                </p:cTn>
                              </p:par>
                              <p:par>
                                <p:cTn id="113" presetID="53" presetClass="entr" presetSubtype="16" fill="hold" grpId="0" nodeType="withEffect">
                                  <p:stCondLst>
                                    <p:cond delay="0"/>
                                  </p:stCondLst>
                                  <p:childTnLst>
                                    <p:set>
                                      <p:cBhvr>
                                        <p:cTn id="114" dur="1" fill="hold">
                                          <p:stCondLst>
                                            <p:cond delay="0"/>
                                          </p:stCondLst>
                                        </p:cTn>
                                        <p:tgtEl>
                                          <p:spTgt spid="72"/>
                                        </p:tgtEl>
                                        <p:attrNameLst>
                                          <p:attrName>style.visibility</p:attrName>
                                        </p:attrNameLst>
                                      </p:cBhvr>
                                      <p:to>
                                        <p:strVal val="visible"/>
                                      </p:to>
                                    </p:set>
                                    <p:anim calcmode="lin" valueType="num">
                                      <p:cBhvr>
                                        <p:cTn id="115" dur="500" fill="hold"/>
                                        <p:tgtEl>
                                          <p:spTgt spid="72"/>
                                        </p:tgtEl>
                                        <p:attrNameLst>
                                          <p:attrName>ppt_w</p:attrName>
                                        </p:attrNameLst>
                                      </p:cBhvr>
                                      <p:tavLst>
                                        <p:tav tm="0">
                                          <p:val>
                                            <p:fltVal val="0"/>
                                          </p:val>
                                        </p:tav>
                                        <p:tav tm="100000">
                                          <p:val>
                                            <p:strVal val="#ppt_w"/>
                                          </p:val>
                                        </p:tav>
                                      </p:tavLst>
                                    </p:anim>
                                    <p:anim calcmode="lin" valueType="num">
                                      <p:cBhvr>
                                        <p:cTn id="116" dur="500" fill="hold"/>
                                        <p:tgtEl>
                                          <p:spTgt spid="72"/>
                                        </p:tgtEl>
                                        <p:attrNameLst>
                                          <p:attrName>ppt_h</p:attrName>
                                        </p:attrNameLst>
                                      </p:cBhvr>
                                      <p:tavLst>
                                        <p:tav tm="0">
                                          <p:val>
                                            <p:fltVal val="0"/>
                                          </p:val>
                                        </p:tav>
                                        <p:tav tm="100000">
                                          <p:val>
                                            <p:strVal val="#ppt_h"/>
                                          </p:val>
                                        </p:tav>
                                      </p:tavLst>
                                    </p:anim>
                                    <p:animEffect transition="in" filter="fade">
                                      <p:cBhvr>
                                        <p:cTn id="117" dur="500"/>
                                        <p:tgtEl>
                                          <p:spTgt spid="72"/>
                                        </p:tgtEl>
                                      </p:cBhvr>
                                    </p:animEffect>
                                  </p:childTnLst>
                                </p:cTn>
                              </p:par>
                              <p:par>
                                <p:cTn id="118" presetID="53" presetClass="entr" presetSubtype="16" fill="hold" grpId="0" nodeType="withEffect">
                                  <p:stCondLst>
                                    <p:cond delay="0"/>
                                  </p:stCondLst>
                                  <p:childTnLst>
                                    <p:set>
                                      <p:cBhvr>
                                        <p:cTn id="119" dur="1" fill="hold">
                                          <p:stCondLst>
                                            <p:cond delay="0"/>
                                          </p:stCondLst>
                                        </p:cTn>
                                        <p:tgtEl>
                                          <p:spTgt spid="74"/>
                                        </p:tgtEl>
                                        <p:attrNameLst>
                                          <p:attrName>style.visibility</p:attrName>
                                        </p:attrNameLst>
                                      </p:cBhvr>
                                      <p:to>
                                        <p:strVal val="visible"/>
                                      </p:to>
                                    </p:set>
                                    <p:anim calcmode="lin" valueType="num">
                                      <p:cBhvr>
                                        <p:cTn id="120" dur="500" fill="hold"/>
                                        <p:tgtEl>
                                          <p:spTgt spid="74"/>
                                        </p:tgtEl>
                                        <p:attrNameLst>
                                          <p:attrName>ppt_w</p:attrName>
                                        </p:attrNameLst>
                                      </p:cBhvr>
                                      <p:tavLst>
                                        <p:tav tm="0">
                                          <p:val>
                                            <p:fltVal val="0"/>
                                          </p:val>
                                        </p:tav>
                                        <p:tav tm="100000">
                                          <p:val>
                                            <p:strVal val="#ppt_w"/>
                                          </p:val>
                                        </p:tav>
                                      </p:tavLst>
                                    </p:anim>
                                    <p:anim calcmode="lin" valueType="num">
                                      <p:cBhvr>
                                        <p:cTn id="121" dur="500" fill="hold"/>
                                        <p:tgtEl>
                                          <p:spTgt spid="74"/>
                                        </p:tgtEl>
                                        <p:attrNameLst>
                                          <p:attrName>ppt_h</p:attrName>
                                        </p:attrNameLst>
                                      </p:cBhvr>
                                      <p:tavLst>
                                        <p:tav tm="0">
                                          <p:val>
                                            <p:fltVal val="0"/>
                                          </p:val>
                                        </p:tav>
                                        <p:tav tm="100000">
                                          <p:val>
                                            <p:strVal val="#ppt_h"/>
                                          </p:val>
                                        </p:tav>
                                      </p:tavLst>
                                    </p:anim>
                                    <p:animEffect transition="in" filter="fade">
                                      <p:cBhvr>
                                        <p:cTn id="122" dur="500"/>
                                        <p:tgtEl>
                                          <p:spTgt spid="74"/>
                                        </p:tgtEl>
                                      </p:cBhvr>
                                    </p:animEffect>
                                  </p:childTnLst>
                                </p:cTn>
                              </p:par>
                              <p:par>
                                <p:cTn id="123" presetID="53" presetClass="entr" presetSubtype="16" fill="hold" grpId="0" nodeType="withEffect">
                                  <p:stCondLst>
                                    <p:cond delay="0"/>
                                  </p:stCondLst>
                                  <p:childTnLst>
                                    <p:set>
                                      <p:cBhvr>
                                        <p:cTn id="124" dur="1" fill="hold">
                                          <p:stCondLst>
                                            <p:cond delay="0"/>
                                          </p:stCondLst>
                                        </p:cTn>
                                        <p:tgtEl>
                                          <p:spTgt spid="76"/>
                                        </p:tgtEl>
                                        <p:attrNameLst>
                                          <p:attrName>style.visibility</p:attrName>
                                        </p:attrNameLst>
                                      </p:cBhvr>
                                      <p:to>
                                        <p:strVal val="visible"/>
                                      </p:to>
                                    </p:set>
                                    <p:anim calcmode="lin" valueType="num">
                                      <p:cBhvr>
                                        <p:cTn id="125" dur="500" fill="hold"/>
                                        <p:tgtEl>
                                          <p:spTgt spid="76"/>
                                        </p:tgtEl>
                                        <p:attrNameLst>
                                          <p:attrName>ppt_w</p:attrName>
                                        </p:attrNameLst>
                                      </p:cBhvr>
                                      <p:tavLst>
                                        <p:tav tm="0">
                                          <p:val>
                                            <p:fltVal val="0"/>
                                          </p:val>
                                        </p:tav>
                                        <p:tav tm="100000">
                                          <p:val>
                                            <p:strVal val="#ppt_w"/>
                                          </p:val>
                                        </p:tav>
                                      </p:tavLst>
                                    </p:anim>
                                    <p:anim calcmode="lin" valueType="num">
                                      <p:cBhvr>
                                        <p:cTn id="126" dur="500" fill="hold"/>
                                        <p:tgtEl>
                                          <p:spTgt spid="76"/>
                                        </p:tgtEl>
                                        <p:attrNameLst>
                                          <p:attrName>ppt_h</p:attrName>
                                        </p:attrNameLst>
                                      </p:cBhvr>
                                      <p:tavLst>
                                        <p:tav tm="0">
                                          <p:val>
                                            <p:fltVal val="0"/>
                                          </p:val>
                                        </p:tav>
                                        <p:tav tm="100000">
                                          <p:val>
                                            <p:strVal val="#ppt_h"/>
                                          </p:val>
                                        </p:tav>
                                      </p:tavLst>
                                    </p:anim>
                                    <p:animEffect transition="in" filter="fade">
                                      <p:cBhvr>
                                        <p:cTn id="127" dur="500"/>
                                        <p:tgtEl>
                                          <p:spTgt spid="76"/>
                                        </p:tgtEl>
                                      </p:cBhvr>
                                    </p:animEffect>
                                  </p:childTnLst>
                                </p:cTn>
                              </p:par>
                              <p:par>
                                <p:cTn id="128" presetID="53" presetClass="entr" presetSubtype="16" fill="hold" grpId="0" nodeType="withEffect">
                                  <p:stCondLst>
                                    <p:cond delay="0"/>
                                  </p:stCondLst>
                                  <p:childTnLst>
                                    <p:set>
                                      <p:cBhvr>
                                        <p:cTn id="129" dur="1" fill="hold">
                                          <p:stCondLst>
                                            <p:cond delay="0"/>
                                          </p:stCondLst>
                                        </p:cTn>
                                        <p:tgtEl>
                                          <p:spTgt spid="78"/>
                                        </p:tgtEl>
                                        <p:attrNameLst>
                                          <p:attrName>style.visibility</p:attrName>
                                        </p:attrNameLst>
                                      </p:cBhvr>
                                      <p:to>
                                        <p:strVal val="visible"/>
                                      </p:to>
                                    </p:set>
                                    <p:anim calcmode="lin" valueType="num">
                                      <p:cBhvr>
                                        <p:cTn id="130" dur="500" fill="hold"/>
                                        <p:tgtEl>
                                          <p:spTgt spid="78"/>
                                        </p:tgtEl>
                                        <p:attrNameLst>
                                          <p:attrName>ppt_w</p:attrName>
                                        </p:attrNameLst>
                                      </p:cBhvr>
                                      <p:tavLst>
                                        <p:tav tm="0">
                                          <p:val>
                                            <p:fltVal val="0"/>
                                          </p:val>
                                        </p:tav>
                                        <p:tav tm="100000">
                                          <p:val>
                                            <p:strVal val="#ppt_w"/>
                                          </p:val>
                                        </p:tav>
                                      </p:tavLst>
                                    </p:anim>
                                    <p:anim calcmode="lin" valueType="num">
                                      <p:cBhvr>
                                        <p:cTn id="131" dur="500" fill="hold"/>
                                        <p:tgtEl>
                                          <p:spTgt spid="78"/>
                                        </p:tgtEl>
                                        <p:attrNameLst>
                                          <p:attrName>ppt_h</p:attrName>
                                        </p:attrNameLst>
                                      </p:cBhvr>
                                      <p:tavLst>
                                        <p:tav tm="0">
                                          <p:val>
                                            <p:fltVal val="0"/>
                                          </p:val>
                                        </p:tav>
                                        <p:tav tm="100000">
                                          <p:val>
                                            <p:strVal val="#ppt_h"/>
                                          </p:val>
                                        </p:tav>
                                      </p:tavLst>
                                    </p:anim>
                                    <p:animEffect transition="in" filter="fade">
                                      <p:cBhvr>
                                        <p:cTn id="132" dur="500"/>
                                        <p:tgtEl>
                                          <p:spTgt spid="78"/>
                                        </p:tgtEl>
                                      </p:cBhvr>
                                    </p:animEffect>
                                  </p:childTnLst>
                                </p:cTn>
                              </p:par>
                              <p:par>
                                <p:cTn id="133" presetID="53" presetClass="entr" presetSubtype="16" fill="hold" grpId="0" nodeType="withEffect">
                                  <p:stCondLst>
                                    <p:cond delay="0"/>
                                  </p:stCondLst>
                                  <p:childTnLst>
                                    <p:set>
                                      <p:cBhvr>
                                        <p:cTn id="134" dur="1" fill="hold">
                                          <p:stCondLst>
                                            <p:cond delay="0"/>
                                          </p:stCondLst>
                                        </p:cTn>
                                        <p:tgtEl>
                                          <p:spTgt spid="80"/>
                                        </p:tgtEl>
                                        <p:attrNameLst>
                                          <p:attrName>style.visibility</p:attrName>
                                        </p:attrNameLst>
                                      </p:cBhvr>
                                      <p:to>
                                        <p:strVal val="visible"/>
                                      </p:to>
                                    </p:set>
                                    <p:anim calcmode="lin" valueType="num">
                                      <p:cBhvr>
                                        <p:cTn id="135" dur="500" fill="hold"/>
                                        <p:tgtEl>
                                          <p:spTgt spid="80"/>
                                        </p:tgtEl>
                                        <p:attrNameLst>
                                          <p:attrName>ppt_w</p:attrName>
                                        </p:attrNameLst>
                                      </p:cBhvr>
                                      <p:tavLst>
                                        <p:tav tm="0">
                                          <p:val>
                                            <p:fltVal val="0"/>
                                          </p:val>
                                        </p:tav>
                                        <p:tav tm="100000">
                                          <p:val>
                                            <p:strVal val="#ppt_w"/>
                                          </p:val>
                                        </p:tav>
                                      </p:tavLst>
                                    </p:anim>
                                    <p:anim calcmode="lin" valueType="num">
                                      <p:cBhvr>
                                        <p:cTn id="136" dur="500" fill="hold"/>
                                        <p:tgtEl>
                                          <p:spTgt spid="80"/>
                                        </p:tgtEl>
                                        <p:attrNameLst>
                                          <p:attrName>ppt_h</p:attrName>
                                        </p:attrNameLst>
                                      </p:cBhvr>
                                      <p:tavLst>
                                        <p:tav tm="0">
                                          <p:val>
                                            <p:fltVal val="0"/>
                                          </p:val>
                                        </p:tav>
                                        <p:tav tm="100000">
                                          <p:val>
                                            <p:strVal val="#ppt_h"/>
                                          </p:val>
                                        </p:tav>
                                      </p:tavLst>
                                    </p:anim>
                                    <p:animEffect transition="in" filter="fade">
                                      <p:cBhvr>
                                        <p:cTn id="137" dur="500"/>
                                        <p:tgtEl>
                                          <p:spTgt spid="80"/>
                                        </p:tgtEl>
                                      </p:cBhvr>
                                    </p:animEffect>
                                  </p:childTnLst>
                                </p:cTn>
                              </p:par>
                            </p:childTnLst>
                          </p:cTn>
                        </p:par>
                        <p:par>
                          <p:cTn id="138" fill="hold">
                            <p:stCondLst>
                              <p:cond delay="4500"/>
                            </p:stCondLst>
                            <p:childTnLst>
                              <p:par>
                                <p:cTn id="139" presetID="22" presetClass="entr" presetSubtype="8" fill="hold" grpId="0" nodeType="afterEffect">
                                  <p:stCondLst>
                                    <p:cond delay="0"/>
                                  </p:stCondLst>
                                  <p:childTnLst>
                                    <p:set>
                                      <p:cBhvr>
                                        <p:cTn id="140" dur="1" fill="hold">
                                          <p:stCondLst>
                                            <p:cond delay="0"/>
                                          </p:stCondLst>
                                        </p:cTn>
                                        <p:tgtEl>
                                          <p:spTgt spid="56"/>
                                        </p:tgtEl>
                                        <p:attrNameLst>
                                          <p:attrName>style.visibility</p:attrName>
                                        </p:attrNameLst>
                                      </p:cBhvr>
                                      <p:to>
                                        <p:strVal val="visible"/>
                                      </p:to>
                                    </p:set>
                                    <p:animEffect transition="in" filter="wipe(left)">
                                      <p:cBhvr>
                                        <p:cTn id="141" dur="500"/>
                                        <p:tgtEl>
                                          <p:spTgt spid="56"/>
                                        </p:tgtEl>
                                      </p:cBhvr>
                                    </p:animEffect>
                                  </p:childTnLst>
                                </p:cTn>
                              </p:par>
                              <p:par>
                                <p:cTn id="142" presetID="22" presetClass="entr" presetSubtype="8" fill="hold" grpId="0" nodeType="withEffect">
                                  <p:stCondLst>
                                    <p:cond delay="0"/>
                                  </p:stCondLst>
                                  <p:childTnLst>
                                    <p:set>
                                      <p:cBhvr>
                                        <p:cTn id="143" dur="1" fill="hold">
                                          <p:stCondLst>
                                            <p:cond delay="0"/>
                                          </p:stCondLst>
                                        </p:cTn>
                                        <p:tgtEl>
                                          <p:spTgt spid="58"/>
                                        </p:tgtEl>
                                        <p:attrNameLst>
                                          <p:attrName>style.visibility</p:attrName>
                                        </p:attrNameLst>
                                      </p:cBhvr>
                                      <p:to>
                                        <p:strVal val="visible"/>
                                      </p:to>
                                    </p:set>
                                    <p:animEffect transition="in" filter="wipe(left)">
                                      <p:cBhvr>
                                        <p:cTn id="144" dur="500"/>
                                        <p:tgtEl>
                                          <p:spTgt spid="58"/>
                                        </p:tgtEl>
                                      </p:cBhvr>
                                    </p:animEffect>
                                  </p:childTnLst>
                                </p:cTn>
                              </p:par>
                              <p:par>
                                <p:cTn id="145" presetID="22" presetClass="entr" presetSubtype="8" fill="hold" grpId="0" nodeType="withEffect">
                                  <p:stCondLst>
                                    <p:cond delay="0"/>
                                  </p:stCondLst>
                                  <p:childTnLst>
                                    <p:set>
                                      <p:cBhvr>
                                        <p:cTn id="146" dur="1" fill="hold">
                                          <p:stCondLst>
                                            <p:cond delay="0"/>
                                          </p:stCondLst>
                                        </p:cTn>
                                        <p:tgtEl>
                                          <p:spTgt spid="60"/>
                                        </p:tgtEl>
                                        <p:attrNameLst>
                                          <p:attrName>style.visibility</p:attrName>
                                        </p:attrNameLst>
                                      </p:cBhvr>
                                      <p:to>
                                        <p:strVal val="visible"/>
                                      </p:to>
                                    </p:set>
                                    <p:animEffect transition="in" filter="wipe(left)">
                                      <p:cBhvr>
                                        <p:cTn id="147" dur="500"/>
                                        <p:tgtEl>
                                          <p:spTgt spid="60"/>
                                        </p:tgtEl>
                                      </p:cBhvr>
                                    </p:animEffect>
                                  </p:childTnLst>
                                </p:cTn>
                              </p:par>
                              <p:par>
                                <p:cTn id="148" presetID="22" presetClass="entr" presetSubtype="8" fill="hold" grpId="0" nodeType="withEffect">
                                  <p:stCondLst>
                                    <p:cond delay="0"/>
                                  </p:stCondLst>
                                  <p:childTnLst>
                                    <p:set>
                                      <p:cBhvr>
                                        <p:cTn id="149" dur="1" fill="hold">
                                          <p:stCondLst>
                                            <p:cond delay="0"/>
                                          </p:stCondLst>
                                        </p:cTn>
                                        <p:tgtEl>
                                          <p:spTgt spid="62"/>
                                        </p:tgtEl>
                                        <p:attrNameLst>
                                          <p:attrName>style.visibility</p:attrName>
                                        </p:attrNameLst>
                                      </p:cBhvr>
                                      <p:to>
                                        <p:strVal val="visible"/>
                                      </p:to>
                                    </p:set>
                                    <p:animEffect transition="in" filter="wipe(left)">
                                      <p:cBhvr>
                                        <p:cTn id="150" dur="500"/>
                                        <p:tgtEl>
                                          <p:spTgt spid="62"/>
                                        </p:tgtEl>
                                      </p:cBhvr>
                                    </p:animEffect>
                                  </p:childTnLst>
                                </p:cTn>
                              </p:par>
                              <p:par>
                                <p:cTn id="151" presetID="22" presetClass="entr" presetSubtype="8" fill="hold" grpId="0" nodeType="withEffect">
                                  <p:stCondLst>
                                    <p:cond delay="0"/>
                                  </p:stCondLst>
                                  <p:childTnLst>
                                    <p:set>
                                      <p:cBhvr>
                                        <p:cTn id="152" dur="1" fill="hold">
                                          <p:stCondLst>
                                            <p:cond delay="0"/>
                                          </p:stCondLst>
                                        </p:cTn>
                                        <p:tgtEl>
                                          <p:spTgt spid="64"/>
                                        </p:tgtEl>
                                        <p:attrNameLst>
                                          <p:attrName>style.visibility</p:attrName>
                                        </p:attrNameLst>
                                      </p:cBhvr>
                                      <p:to>
                                        <p:strVal val="visible"/>
                                      </p:to>
                                    </p:set>
                                    <p:animEffect transition="in" filter="wipe(left)">
                                      <p:cBhvr>
                                        <p:cTn id="153" dur="500"/>
                                        <p:tgtEl>
                                          <p:spTgt spid="64"/>
                                        </p:tgtEl>
                                      </p:cBhvr>
                                    </p:animEffect>
                                  </p:childTnLst>
                                </p:cTn>
                              </p:par>
                              <p:par>
                                <p:cTn id="154" presetID="22" presetClass="entr" presetSubtype="8" fill="hold" grpId="0" nodeType="withEffect">
                                  <p:stCondLst>
                                    <p:cond delay="0"/>
                                  </p:stCondLst>
                                  <p:childTnLst>
                                    <p:set>
                                      <p:cBhvr>
                                        <p:cTn id="155" dur="1" fill="hold">
                                          <p:stCondLst>
                                            <p:cond delay="0"/>
                                          </p:stCondLst>
                                        </p:cTn>
                                        <p:tgtEl>
                                          <p:spTgt spid="30"/>
                                        </p:tgtEl>
                                        <p:attrNameLst>
                                          <p:attrName>style.visibility</p:attrName>
                                        </p:attrNameLst>
                                      </p:cBhvr>
                                      <p:to>
                                        <p:strVal val="visible"/>
                                      </p:to>
                                    </p:set>
                                    <p:animEffect transition="in" filter="wipe(left)">
                                      <p:cBhvr>
                                        <p:cTn id="156" dur="500"/>
                                        <p:tgtEl>
                                          <p:spTgt spid="30"/>
                                        </p:tgtEl>
                                      </p:cBhvr>
                                    </p:animEffect>
                                  </p:childTnLst>
                                </p:cTn>
                              </p:par>
                              <p:par>
                                <p:cTn id="157" presetID="22" presetClass="entr" presetSubtype="8" fill="hold" grpId="0" nodeType="withEffect">
                                  <p:stCondLst>
                                    <p:cond delay="0"/>
                                  </p:stCondLst>
                                  <p:childTnLst>
                                    <p:set>
                                      <p:cBhvr>
                                        <p:cTn id="158" dur="1" fill="hold">
                                          <p:stCondLst>
                                            <p:cond delay="0"/>
                                          </p:stCondLst>
                                        </p:cTn>
                                        <p:tgtEl>
                                          <p:spTgt spid="32"/>
                                        </p:tgtEl>
                                        <p:attrNameLst>
                                          <p:attrName>style.visibility</p:attrName>
                                        </p:attrNameLst>
                                      </p:cBhvr>
                                      <p:to>
                                        <p:strVal val="visible"/>
                                      </p:to>
                                    </p:set>
                                    <p:animEffect transition="in" filter="wipe(left)">
                                      <p:cBhvr>
                                        <p:cTn id="159" dur="500"/>
                                        <p:tgtEl>
                                          <p:spTgt spid="32"/>
                                        </p:tgtEl>
                                      </p:cBhvr>
                                    </p:animEffect>
                                  </p:childTnLst>
                                </p:cTn>
                              </p:par>
                              <p:par>
                                <p:cTn id="160" presetID="22" presetClass="entr" presetSubtype="8" fill="hold" grpId="0" nodeType="withEffect">
                                  <p:stCondLst>
                                    <p:cond delay="0"/>
                                  </p:stCondLst>
                                  <p:childTnLst>
                                    <p:set>
                                      <p:cBhvr>
                                        <p:cTn id="161" dur="1" fill="hold">
                                          <p:stCondLst>
                                            <p:cond delay="0"/>
                                          </p:stCondLst>
                                        </p:cTn>
                                        <p:tgtEl>
                                          <p:spTgt spid="34"/>
                                        </p:tgtEl>
                                        <p:attrNameLst>
                                          <p:attrName>style.visibility</p:attrName>
                                        </p:attrNameLst>
                                      </p:cBhvr>
                                      <p:to>
                                        <p:strVal val="visible"/>
                                      </p:to>
                                    </p:set>
                                    <p:animEffect transition="in" filter="wipe(left)">
                                      <p:cBhvr>
                                        <p:cTn id="162" dur="500"/>
                                        <p:tgtEl>
                                          <p:spTgt spid="34"/>
                                        </p:tgtEl>
                                      </p:cBhvr>
                                    </p:animEffect>
                                  </p:childTnLst>
                                </p:cTn>
                              </p:par>
                              <p:par>
                                <p:cTn id="163" presetID="22" presetClass="entr" presetSubtype="8" fill="hold" grpId="0" nodeType="withEffect">
                                  <p:stCondLst>
                                    <p:cond delay="0"/>
                                  </p:stCondLst>
                                  <p:childTnLst>
                                    <p:set>
                                      <p:cBhvr>
                                        <p:cTn id="164" dur="1" fill="hold">
                                          <p:stCondLst>
                                            <p:cond delay="0"/>
                                          </p:stCondLst>
                                        </p:cTn>
                                        <p:tgtEl>
                                          <p:spTgt spid="36"/>
                                        </p:tgtEl>
                                        <p:attrNameLst>
                                          <p:attrName>style.visibility</p:attrName>
                                        </p:attrNameLst>
                                      </p:cBhvr>
                                      <p:to>
                                        <p:strVal val="visible"/>
                                      </p:to>
                                    </p:set>
                                    <p:animEffect transition="in" filter="wipe(left)">
                                      <p:cBhvr>
                                        <p:cTn id="165" dur="500"/>
                                        <p:tgtEl>
                                          <p:spTgt spid="36"/>
                                        </p:tgtEl>
                                      </p:cBhvr>
                                    </p:animEffect>
                                  </p:childTnLst>
                                </p:cTn>
                              </p:par>
                              <p:par>
                                <p:cTn id="166" presetID="22" presetClass="entr" presetSubtype="8" fill="hold" grpId="0" nodeType="withEffect">
                                  <p:stCondLst>
                                    <p:cond delay="0"/>
                                  </p:stCondLst>
                                  <p:childTnLst>
                                    <p:set>
                                      <p:cBhvr>
                                        <p:cTn id="167" dur="1" fill="hold">
                                          <p:stCondLst>
                                            <p:cond delay="0"/>
                                          </p:stCondLst>
                                        </p:cTn>
                                        <p:tgtEl>
                                          <p:spTgt spid="38"/>
                                        </p:tgtEl>
                                        <p:attrNameLst>
                                          <p:attrName>style.visibility</p:attrName>
                                        </p:attrNameLst>
                                      </p:cBhvr>
                                      <p:to>
                                        <p:strVal val="visible"/>
                                      </p:to>
                                    </p:set>
                                    <p:animEffect transition="in" filter="wipe(left)">
                                      <p:cBhvr>
                                        <p:cTn id="168" dur="500"/>
                                        <p:tgtEl>
                                          <p:spTgt spid="38"/>
                                        </p:tgtEl>
                                      </p:cBhvr>
                                    </p:animEffect>
                                  </p:childTnLst>
                                </p:cTn>
                              </p:par>
                              <p:par>
                                <p:cTn id="169" presetID="22" presetClass="entr" presetSubtype="8" fill="hold" grpId="0" nodeType="withEffect">
                                  <p:stCondLst>
                                    <p:cond delay="0"/>
                                  </p:stCondLst>
                                  <p:childTnLst>
                                    <p:set>
                                      <p:cBhvr>
                                        <p:cTn id="170" dur="1" fill="hold">
                                          <p:stCondLst>
                                            <p:cond delay="0"/>
                                          </p:stCondLst>
                                        </p:cTn>
                                        <p:tgtEl>
                                          <p:spTgt spid="73"/>
                                        </p:tgtEl>
                                        <p:attrNameLst>
                                          <p:attrName>style.visibility</p:attrName>
                                        </p:attrNameLst>
                                      </p:cBhvr>
                                      <p:to>
                                        <p:strVal val="visible"/>
                                      </p:to>
                                    </p:set>
                                    <p:animEffect transition="in" filter="wipe(left)">
                                      <p:cBhvr>
                                        <p:cTn id="171" dur="500"/>
                                        <p:tgtEl>
                                          <p:spTgt spid="73"/>
                                        </p:tgtEl>
                                      </p:cBhvr>
                                    </p:animEffect>
                                  </p:childTnLst>
                                </p:cTn>
                              </p:par>
                              <p:par>
                                <p:cTn id="172" presetID="22" presetClass="entr" presetSubtype="8" fill="hold" grpId="0" nodeType="withEffect">
                                  <p:stCondLst>
                                    <p:cond delay="0"/>
                                  </p:stCondLst>
                                  <p:childTnLst>
                                    <p:set>
                                      <p:cBhvr>
                                        <p:cTn id="173" dur="1" fill="hold">
                                          <p:stCondLst>
                                            <p:cond delay="0"/>
                                          </p:stCondLst>
                                        </p:cTn>
                                        <p:tgtEl>
                                          <p:spTgt spid="75"/>
                                        </p:tgtEl>
                                        <p:attrNameLst>
                                          <p:attrName>style.visibility</p:attrName>
                                        </p:attrNameLst>
                                      </p:cBhvr>
                                      <p:to>
                                        <p:strVal val="visible"/>
                                      </p:to>
                                    </p:set>
                                    <p:animEffect transition="in" filter="wipe(left)">
                                      <p:cBhvr>
                                        <p:cTn id="174" dur="500"/>
                                        <p:tgtEl>
                                          <p:spTgt spid="75"/>
                                        </p:tgtEl>
                                      </p:cBhvr>
                                    </p:animEffect>
                                  </p:childTnLst>
                                </p:cTn>
                              </p:par>
                              <p:par>
                                <p:cTn id="175" presetID="22" presetClass="entr" presetSubtype="8" fill="hold" grpId="0" nodeType="withEffect">
                                  <p:stCondLst>
                                    <p:cond delay="0"/>
                                  </p:stCondLst>
                                  <p:childTnLst>
                                    <p:set>
                                      <p:cBhvr>
                                        <p:cTn id="176" dur="1" fill="hold">
                                          <p:stCondLst>
                                            <p:cond delay="0"/>
                                          </p:stCondLst>
                                        </p:cTn>
                                        <p:tgtEl>
                                          <p:spTgt spid="77"/>
                                        </p:tgtEl>
                                        <p:attrNameLst>
                                          <p:attrName>style.visibility</p:attrName>
                                        </p:attrNameLst>
                                      </p:cBhvr>
                                      <p:to>
                                        <p:strVal val="visible"/>
                                      </p:to>
                                    </p:set>
                                    <p:animEffect transition="in" filter="wipe(left)">
                                      <p:cBhvr>
                                        <p:cTn id="177" dur="500"/>
                                        <p:tgtEl>
                                          <p:spTgt spid="77"/>
                                        </p:tgtEl>
                                      </p:cBhvr>
                                    </p:animEffect>
                                  </p:childTnLst>
                                </p:cTn>
                              </p:par>
                              <p:par>
                                <p:cTn id="178" presetID="22" presetClass="entr" presetSubtype="8" fill="hold" grpId="0" nodeType="withEffect">
                                  <p:stCondLst>
                                    <p:cond delay="0"/>
                                  </p:stCondLst>
                                  <p:childTnLst>
                                    <p:set>
                                      <p:cBhvr>
                                        <p:cTn id="179" dur="1" fill="hold">
                                          <p:stCondLst>
                                            <p:cond delay="0"/>
                                          </p:stCondLst>
                                        </p:cTn>
                                        <p:tgtEl>
                                          <p:spTgt spid="79"/>
                                        </p:tgtEl>
                                        <p:attrNameLst>
                                          <p:attrName>style.visibility</p:attrName>
                                        </p:attrNameLst>
                                      </p:cBhvr>
                                      <p:to>
                                        <p:strVal val="visible"/>
                                      </p:to>
                                    </p:set>
                                    <p:animEffect transition="in" filter="wipe(left)">
                                      <p:cBhvr>
                                        <p:cTn id="180" dur="500"/>
                                        <p:tgtEl>
                                          <p:spTgt spid="79"/>
                                        </p:tgtEl>
                                      </p:cBhvr>
                                    </p:animEffect>
                                  </p:childTnLst>
                                </p:cTn>
                              </p:par>
                              <p:par>
                                <p:cTn id="181" presetID="22" presetClass="entr" presetSubtype="8" fill="hold" grpId="0" nodeType="withEffect">
                                  <p:stCondLst>
                                    <p:cond delay="0"/>
                                  </p:stCondLst>
                                  <p:childTnLst>
                                    <p:set>
                                      <p:cBhvr>
                                        <p:cTn id="182" dur="1" fill="hold">
                                          <p:stCondLst>
                                            <p:cond delay="0"/>
                                          </p:stCondLst>
                                        </p:cTn>
                                        <p:tgtEl>
                                          <p:spTgt spid="81"/>
                                        </p:tgtEl>
                                        <p:attrNameLst>
                                          <p:attrName>style.visibility</p:attrName>
                                        </p:attrNameLst>
                                      </p:cBhvr>
                                      <p:to>
                                        <p:strVal val="visible"/>
                                      </p:to>
                                    </p:set>
                                    <p:animEffect transition="in" filter="wipe(left)">
                                      <p:cBhvr>
                                        <p:cTn id="183" dur="500"/>
                                        <p:tgtEl>
                                          <p:spTgt spid="81"/>
                                        </p:tgtEl>
                                      </p:cBhvr>
                                    </p:animEffect>
                                  </p:childTnLst>
                                </p:cTn>
                              </p:par>
                            </p:childTnLst>
                          </p:cTn>
                        </p:par>
                        <p:par>
                          <p:cTn id="184" fill="hold">
                            <p:stCondLst>
                              <p:cond delay="5000"/>
                            </p:stCondLst>
                            <p:childTnLst>
                              <p:par>
                                <p:cTn id="185" presetID="22" presetClass="entr" presetSubtype="8" fill="hold" grpId="0" nodeType="afterEffect">
                                  <p:stCondLst>
                                    <p:cond delay="0"/>
                                  </p:stCondLst>
                                  <p:childTnLst>
                                    <p:set>
                                      <p:cBhvr>
                                        <p:cTn id="186" dur="1" fill="hold">
                                          <p:stCondLst>
                                            <p:cond delay="0"/>
                                          </p:stCondLst>
                                        </p:cTn>
                                        <p:tgtEl>
                                          <p:spTgt spid="52"/>
                                        </p:tgtEl>
                                        <p:attrNameLst>
                                          <p:attrName>style.visibility</p:attrName>
                                        </p:attrNameLst>
                                      </p:cBhvr>
                                      <p:to>
                                        <p:strVal val="visible"/>
                                      </p:to>
                                    </p:set>
                                    <p:animEffect transition="in" filter="wipe(left)">
                                      <p:cBhvr>
                                        <p:cTn id="187" dur="500"/>
                                        <p:tgtEl>
                                          <p:spTgt spid="52"/>
                                        </p:tgtEl>
                                      </p:cBhvr>
                                    </p:animEffect>
                                  </p:childTnLst>
                                </p:cTn>
                              </p:par>
                              <p:par>
                                <p:cTn id="188" presetID="22" presetClass="entr" presetSubtype="8" fill="hold" grpId="0" nodeType="withEffect">
                                  <p:stCondLst>
                                    <p:cond delay="0"/>
                                  </p:stCondLst>
                                  <p:childTnLst>
                                    <p:set>
                                      <p:cBhvr>
                                        <p:cTn id="189" dur="1" fill="hold">
                                          <p:stCondLst>
                                            <p:cond delay="0"/>
                                          </p:stCondLst>
                                        </p:cTn>
                                        <p:tgtEl>
                                          <p:spTgt spid="16"/>
                                        </p:tgtEl>
                                        <p:attrNameLst>
                                          <p:attrName>style.visibility</p:attrName>
                                        </p:attrNameLst>
                                      </p:cBhvr>
                                      <p:to>
                                        <p:strVal val="visible"/>
                                      </p:to>
                                    </p:set>
                                    <p:animEffect transition="in" filter="wipe(left)">
                                      <p:cBhvr>
                                        <p:cTn id="190" dur="500"/>
                                        <p:tgtEl>
                                          <p:spTgt spid="16"/>
                                        </p:tgtEl>
                                      </p:cBhvr>
                                    </p:animEffect>
                                  </p:childTnLst>
                                </p:cTn>
                              </p:par>
                              <p:par>
                                <p:cTn id="191" presetID="22" presetClass="entr" presetSubtype="8" fill="hold" grpId="0" nodeType="withEffect">
                                  <p:stCondLst>
                                    <p:cond delay="0"/>
                                  </p:stCondLst>
                                  <p:childTnLst>
                                    <p:set>
                                      <p:cBhvr>
                                        <p:cTn id="192" dur="1" fill="hold">
                                          <p:stCondLst>
                                            <p:cond delay="0"/>
                                          </p:stCondLst>
                                        </p:cTn>
                                        <p:tgtEl>
                                          <p:spTgt spid="69"/>
                                        </p:tgtEl>
                                        <p:attrNameLst>
                                          <p:attrName>style.visibility</p:attrName>
                                        </p:attrNameLst>
                                      </p:cBhvr>
                                      <p:to>
                                        <p:strVal val="visible"/>
                                      </p:to>
                                    </p:set>
                                    <p:animEffect transition="in" filter="wipe(left)">
                                      <p:cBhvr>
                                        <p:cTn id="193" dur="500"/>
                                        <p:tgtEl>
                                          <p:spTgt spid="69"/>
                                        </p:tgtEl>
                                      </p:cBhvr>
                                    </p:animEffect>
                                  </p:childTnLst>
                                </p:cTn>
                              </p:par>
                            </p:childTnLst>
                          </p:cTn>
                        </p:par>
                        <p:par>
                          <p:cTn id="194" fill="hold">
                            <p:stCondLst>
                              <p:cond delay="5500"/>
                            </p:stCondLst>
                            <p:childTnLst>
                              <p:par>
                                <p:cTn id="195" presetID="22" presetClass="entr" presetSubtype="8" fill="hold" grpId="0" nodeType="afterEffect">
                                  <p:stCondLst>
                                    <p:cond delay="0"/>
                                  </p:stCondLst>
                                  <p:childTnLst>
                                    <p:set>
                                      <p:cBhvr>
                                        <p:cTn id="196" dur="1" fill="hold">
                                          <p:stCondLst>
                                            <p:cond delay="0"/>
                                          </p:stCondLst>
                                        </p:cTn>
                                        <p:tgtEl>
                                          <p:spTgt spid="54"/>
                                        </p:tgtEl>
                                        <p:attrNameLst>
                                          <p:attrName>style.visibility</p:attrName>
                                        </p:attrNameLst>
                                      </p:cBhvr>
                                      <p:to>
                                        <p:strVal val="visible"/>
                                      </p:to>
                                    </p:set>
                                    <p:animEffect transition="in" filter="wipe(left)">
                                      <p:cBhvr>
                                        <p:cTn id="197" dur="500"/>
                                        <p:tgtEl>
                                          <p:spTgt spid="54"/>
                                        </p:tgtEl>
                                      </p:cBhvr>
                                    </p:animEffect>
                                  </p:childTnLst>
                                </p:cTn>
                              </p:par>
                              <p:par>
                                <p:cTn id="198" presetID="22" presetClass="entr" presetSubtype="8" fill="hold" grpId="0" nodeType="withEffect">
                                  <p:stCondLst>
                                    <p:cond delay="0"/>
                                  </p:stCondLst>
                                  <p:childTnLst>
                                    <p:set>
                                      <p:cBhvr>
                                        <p:cTn id="199" dur="1" fill="hold">
                                          <p:stCondLst>
                                            <p:cond delay="0"/>
                                          </p:stCondLst>
                                        </p:cTn>
                                        <p:tgtEl>
                                          <p:spTgt spid="28"/>
                                        </p:tgtEl>
                                        <p:attrNameLst>
                                          <p:attrName>style.visibility</p:attrName>
                                        </p:attrNameLst>
                                      </p:cBhvr>
                                      <p:to>
                                        <p:strVal val="visible"/>
                                      </p:to>
                                    </p:set>
                                    <p:animEffect transition="in" filter="wipe(left)">
                                      <p:cBhvr>
                                        <p:cTn id="200" dur="500"/>
                                        <p:tgtEl>
                                          <p:spTgt spid="28"/>
                                        </p:tgtEl>
                                      </p:cBhvr>
                                    </p:animEffect>
                                  </p:childTnLst>
                                </p:cTn>
                              </p:par>
                              <p:par>
                                <p:cTn id="201" presetID="22" presetClass="entr" presetSubtype="8" fill="hold" grpId="0" nodeType="withEffect">
                                  <p:stCondLst>
                                    <p:cond delay="0"/>
                                  </p:stCondLst>
                                  <p:childTnLst>
                                    <p:set>
                                      <p:cBhvr>
                                        <p:cTn id="202" dur="1" fill="hold">
                                          <p:stCondLst>
                                            <p:cond delay="0"/>
                                          </p:stCondLst>
                                        </p:cTn>
                                        <p:tgtEl>
                                          <p:spTgt spid="71"/>
                                        </p:tgtEl>
                                        <p:attrNameLst>
                                          <p:attrName>style.visibility</p:attrName>
                                        </p:attrNameLst>
                                      </p:cBhvr>
                                      <p:to>
                                        <p:strVal val="visible"/>
                                      </p:to>
                                    </p:set>
                                    <p:animEffect transition="in" filter="wipe(left)">
                                      <p:cBhvr>
                                        <p:cTn id="203"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animBg="1"/>
      <p:bldP spid="8" grpId="0"/>
      <p:bldP spid="14" grpId="0" animBg="1"/>
      <p:bldP spid="16" grpId="0" animBg="1"/>
      <p:bldP spid="27" grpId="0"/>
      <p:bldP spid="28" grpId="0"/>
      <p:bldP spid="29" grpId="0" animBg="1"/>
      <p:bldP spid="30" grpId="0"/>
      <p:bldP spid="31" grpId="0" animBg="1"/>
      <p:bldP spid="32" grpId="0"/>
      <p:bldP spid="33" grpId="0" animBg="1"/>
      <p:bldP spid="34" grpId="0"/>
      <p:bldP spid="35" grpId="0" animBg="1"/>
      <p:bldP spid="36" grpId="0"/>
      <p:bldP spid="37" grpId="0" animBg="1"/>
      <p:bldP spid="38" grpId="0"/>
      <p:bldP spid="48" grpId="0"/>
      <p:bldP spid="51" grpId="0" animBg="1"/>
      <p:bldP spid="52" grpId="0" animBg="1"/>
      <p:bldP spid="53" grpId="0"/>
      <p:bldP spid="54" grpId="0"/>
      <p:bldP spid="55" grpId="0" animBg="1"/>
      <p:bldP spid="56" grpId="0"/>
      <p:bldP spid="57" grpId="0" animBg="1"/>
      <p:bldP spid="58" grpId="0"/>
      <p:bldP spid="59" grpId="0" animBg="1"/>
      <p:bldP spid="60" grpId="0"/>
      <p:bldP spid="61" grpId="0" animBg="1"/>
      <p:bldP spid="62" grpId="0"/>
      <p:bldP spid="63" grpId="0" animBg="1"/>
      <p:bldP spid="64" grpId="0"/>
      <p:bldP spid="66" grpId="0"/>
      <p:bldP spid="68" grpId="0" animBg="1"/>
      <p:bldP spid="69" grpId="0" animBg="1"/>
      <p:bldP spid="70" grpId="0"/>
      <p:bldP spid="71" grpId="0"/>
      <p:bldP spid="72" grpId="0" animBg="1"/>
      <p:bldP spid="73" grpId="0"/>
      <p:bldP spid="74" grpId="0" animBg="1"/>
      <p:bldP spid="75" grpId="0"/>
      <p:bldP spid="76" grpId="0" animBg="1"/>
      <p:bldP spid="77" grpId="0"/>
      <p:bldP spid="78" grpId="0" animBg="1"/>
      <p:bldP spid="79" grpId="0"/>
      <p:bldP spid="80" grpId="0" animBg="1"/>
      <p:bldP spid="81" grpId="0"/>
      <p:bldP spid="8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Freeform 4">
            <a:extLst>
              <a:ext uri="{FF2B5EF4-FFF2-40B4-BE49-F238E27FC236}">
                <a16:creationId xmlns:a16="http://schemas.microsoft.com/office/drawing/2014/main" id="{D9891B37-F112-44D2-9B60-305AC2ADBDB1}"/>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56" name="Group 55">
            <a:extLst>
              <a:ext uri="{FF2B5EF4-FFF2-40B4-BE49-F238E27FC236}">
                <a16:creationId xmlns:a16="http://schemas.microsoft.com/office/drawing/2014/main" id="{D6FE2640-57EF-414A-A10A-813A6A289A21}"/>
              </a:ext>
            </a:extLst>
          </p:cNvPr>
          <p:cNvGrpSpPr/>
          <p:nvPr/>
        </p:nvGrpSpPr>
        <p:grpSpPr>
          <a:xfrm>
            <a:off x="494834" y="494834"/>
            <a:ext cx="203798" cy="203798"/>
            <a:chOff x="606723" y="3429000"/>
            <a:chExt cx="575952" cy="575952"/>
          </a:xfrm>
        </p:grpSpPr>
        <p:sp>
          <p:nvSpPr>
            <p:cNvPr id="57" name="Oval 56">
              <a:extLst>
                <a:ext uri="{FF2B5EF4-FFF2-40B4-BE49-F238E27FC236}">
                  <a16:creationId xmlns:a16="http://schemas.microsoft.com/office/drawing/2014/main" id="{F87418F4-3BC8-46EC-AAA4-530237FEEC33}"/>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Graphic 17" descr="Coins with solid fill">
              <a:extLst>
                <a:ext uri="{FF2B5EF4-FFF2-40B4-BE49-F238E27FC236}">
                  <a16:creationId xmlns:a16="http://schemas.microsoft.com/office/drawing/2014/main" id="{6D8D0439-1D85-4324-8A81-7591E95534A4}"/>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59" name="Graphic 4">
            <a:extLst>
              <a:ext uri="{FF2B5EF4-FFF2-40B4-BE49-F238E27FC236}">
                <a16:creationId xmlns:a16="http://schemas.microsoft.com/office/drawing/2014/main" id="{24C75460-46BF-47B5-A565-AB06D73B5456}"/>
              </a:ext>
            </a:extLst>
          </p:cNvPr>
          <p:cNvGrpSpPr>
            <a:grpSpLocks noChangeAspect="1"/>
          </p:cNvGrpSpPr>
          <p:nvPr/>
        </p:nvGrpSpPr>
        <p:grpSpPr>
          <a:xfrm>
            <a:off x="811258" y="514437"/>
            <a:ext cx="842000" cy="164592"/>
            <a:chOff x="5238750" y="3262312"/>
            <a:chExt cx="1715262" cy="335295"/>
          </a:xfrm>
          <a:solidFill>
            <a:schemeClr val="tx1"/>
          </a:solidFill>
        </p:grpSpPr>
        <p:sp>
          <p:nvSpPr>
            <p:cNvPr id="87" name="Freeform: Shape 86">
              <a:extLst>
                <a:ext uri="{FF2B5EF4-FFF2-40B4-BE49-F238E27FC236}">
                  <a16:creationId xmlns:a16="http://schemas.microsoft.com/office/drawing/2014/main" id="{B77720CF-1792-47A0-BE79-DD5F514F6B8B}"/>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89" name="Freeform: Shape 88">
              <a:extLst>
                <a:ext uri="{FF2B5EF4-FFF2-40B4-BE49-F238E27FC236}">
                  <a16:creationId xmlns:a16="http://schemas.microsoft.com/office/drawing/2014/main" id="{A398457A-A4B1-4F34-912E-95EAEBFE449F}"/>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90" name="Freeform: Shape 89">
              <a:extLst>
                <a:ext uri="{FF2B5EF4-FFF2-40B4-BE49-F238E27FC236}">
                  <a16:creationId xmlns:a16="http://schemas.microsoft.com/office/drawing/2014/main" id="{F87F7C71-914B-4215-AF21-4A6D322B42ED}"/>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91" name="Freeform: Shape 90">
              <a:extLst>
                <a:ext uri="{FF2B5EF4-FFF2-40B4-BE49-F238E27FC236}">
                  <a16:creationId xmlns:a16="http://schemas.microsoft.com/office/drawing/2014/main" id="{78941237-0D60-4D6C-B08D-3464E44A8F37}"/>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92" name="Freeform: Shape 91">
              <a:extLst>
                <a:ext uri="{FF2B5EF4-FFF2-40B4-BE49-F238E27FC236}">
                  <a16:creationId xmlns:a16="http://schemas.microsoft.com/office/drawing/2014/main" id="{FECF7389-B196-4305-8064-F8C7A0A2954B}"/>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93" name="Freeform: Shape 92">
              <a:extLst>
                <a:ext uri="{FF2B5EF4-FFF2-40B4-BE49-F238E27FC236}">
                  <a16:creationId xmlns:a16="http://schemas.microsoft.com/office/drawing/2014/main" id="{9277D3F1-115C-4040-9B33-1632F5005FE6}"/>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94" name="Freeform: Shape 93">
              <a:extLst>
                <a:ext uri="{FF2B5EF4-FFF2-40B4-BE49-F238E27FC236}">
                  <a16:creationId xmlns:a16="http://schemas.microsoft.com/office/drawing/2014/main" id="{11CD3832-13CA-4E6E-87FE-A7CFC60ACB44}"/>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pic>
        <p:nvPicPr>
          <p:cNvPr id="96" name="PpHolder4">
            <a:extLst>
              <a:ext uri="{FF2B5EF4-FFF2-40B4-BE49-F238E27FC236}">
                <a16:creationId xmlns:a16="http://schemas.microsoft.com/office/drawing/2014/main" id="{B94B310F-F6B6-4104-BE7C-E51820B253D7}"/>
              </a:ext>
            </a:extLst>
          </p:cNvPr>
          <p:cNvPicPr>
            <a:picLocks/>
          </p:cNvPicPr>
          <p:nvPr/>
        </p:nvPicPr>
        <p:blipFill>
          <a:blip r:embed="rId2"/>
          <a:srcRect l="55036" t="14444" b="14444"/>
          <a:stretch>
            <a:fillRect/>
          </a:stretch>
        </p:blipFill>
        <p:spPr>
          <a:xfrm>
            <a:off x="6710030" y="990600"/>
            <a:ext cx="5481970" cy="4876800"/>
          </a:xfrm>
          <a:custGeom>
            <a:avLst/>
            <a:gdLst>
              <a:gd name="connsiteX0" fmla="*/ 93732 w 5481970"/>
              <a:gd name="connsiteY0" fmla="*/ 0 h 4876800"/>
              <a:gd name="connsiteX1" fmla="*/ 5481970 w 5481970"/>
              <a:gd name="connsiteY1" fmla="*/ 0 h 4876800"/>
              <a:gd name="connsiteX2" fmla="*/ 5481970 w 5481970"/>
              <a:gd name="connsiteY2" fmla="*/ 4876800 h 4876800"/>
              <a:gd name="connsiteX3" fmla="*/ 93732 w 5481970"/>
              <a:gd name="connsiteY3" fmla="*/ 4876800 h 4876800"/>
              <a:gd name="connsiteX4" fmla="*/ 0 w 5481970"/>
              <a:gd name="connsiteY4" fmla="*/ 4783068 h 4876800"/>
              <a:gd name="connsiteX5" fmla="*/ 0 w 5481970"/>
              <a:gd name="connsiteY5" fmla="*/ 93732 h 4876800"/>
              <a:gd name="connsiteX6" fmla="*/ 93732 w 5481970"/>
              <a:gd name="connsiteY6" fmla="*/ 0 h 4876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81970" h="4876800">
                <a:moveTo>
                  <a:pt x="93732" y="0"/>
                </a:moveTo>
                <a:lnTo>
                  <a:pt x="5481970" y="0"/>
                </a:lnTo>
                <a:lnTo>
                  <a:pt x="5481970" y="4876800"/>
                </a:lnTo>
                <a:lnTo>
                  <a:pt x="93732" y="4876800"/>
                </a:lnTo>
                <a:cubicBezTo>
                  <a:pt x="41965" y="4876800"/>
                  <a:pt x="0" y="4834835"/>
                  <a:pt x="0" y="4783068"/>
                </a:cubicBezTo>
                <a:lnTo>
                  <a:pt x="0" y="93732"/>
                </a:lnTo>
                <a:cubicBezTo>
                  <a:pt x="0" y="41965"/>
                  <a:pt x="41965" y="0"/>
                  <a:pt x="93732" y="0"/>
                </a:cubicBezTo>
                <a:close/>
              </a:path>
            </a:pathLst>
          </a:custGeom>
        </p:spPr>
      </p:pic>
      <p:sp>
        <p:nvSpPr>
          <p:cNvPr id="7" name="Title 6">
            <a:extLst>
              <a:ext uri="{FF2B5EF4-FFF2-40B4-BE49-F238E27FC236}">
                <a16:creationId xmlns:a16="http://schemas.microsoft.com/office/drawing/2014/main" id="{BC9354A6-AFEC-4E47-B2EA-C6BF95DDC86C}"/>
              </a:ext>
            </a:extLst>
          </p:cNvPr>
          <p:cNvSpPr>
            <a:spLocks noGrp="1"/>
          </p:cNvSpPr>
          <p:nvPr>
            <p:ph type="title"/>
          </p:nvPr>
        </p:nvSpPr>
        <p:spPr/>
        <p:txBody>
          <a:bodyPr/>
          <a:lstStyle/>
          <a:p>
            <a:r>
              <a:rPr lang="en-US" sz="4400" b="1" dirty="0">
                <a:latin typeface="+mj-lt"/>
              </a:rPr>
              <a:t>What They Say</a:t>
            </a:r>
            <a:endParaRPr lang="en-ID" dirty="0"/>
          </a:p>
        </p:txBody>
      </p:sp>
      <p:grpSp>
        <p:nvGrpSpPr>
          <p:cNvPr id="60" name="Group 59">
            <a:extLst>
              <a:ext uri="{FF2B5EF4-FFF2-40B4-BE49-F238E27FC236}">
                <a16:creationId xmlns:a16="http://schemas.microsoft.com/office/drawing/2014/main" id="{31D8CFCA-C22D-4DC7-8F33-B456FB65E722}"/>
              </a:ext>
            </a:extLst>
          </p:cNvPr>
          <p:cNvGrpSpPr/>
          <p:nvPr/>
        </p:nvGrpSpPr>
        <p:grpSpPr>
          <a:xfrm rot="10800000">
            <a:off x="6094274" y="4662041"/>
            <a:ext cx="1841818" cy="1461667"/>
            <a:chOff x="5857875" y="3241547"/>
            <a:chExt cx="476250" cy="377952"/>
          </a:xfrm>
          <a:solidFill>
            <a:schemeClr val="accent1"/>
          </a:solidFill>
        </p:grpSpPr>
        <p:sp>
          <p:nvSpPr>
            <p:cNvPr id="61" name="Freeform: Shape 60">
              <a:extLst>
                <a:ext uri="{FF2B5EF4-FFF2-40B4-BE49-F238E27FC236}">
                  <a16:creationId xmlns:a16="http://schemas.microsoft.com/office/drawing/2014/main" id="{822D8EA9-B717-4AF8-822E-29A5D9C455D8}"/>
                </a:ext>
              </a:extLst>
            </p:cNvPr>
            <p:cNvSpPr/>
            <p:nvPr/>
          </p:nvSpPr>
          <p:spPr>
            <a:xfrm>
              <a:off x="614362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a:p>
          </p:txBody>
        </p:sp>
        <p:sp>
          <p:nvSpPr>
            <p:cNvPr id="62" name="Freeform: Shape 61">
              <a:extLst>
                <a:ext uri="{FF2B5EF4-FFF2-40B4-BE49-F238E27FC236}">
                  <a16:creationId xmlns:a16="http://schemas.microsoft.com/office/drawing/2014/main" id="{59BABBF4-534C-4D7B-ADDA-DB1922B24B8E}"/>
                </a:ext>
              </a:extLst>
            </p:cNvPr>
            <p:cNvSpPr/>
            <p:nvPr/>
          </p:nvSpPr>
          <p:spPr>
            <a:xfrm>
              <a:off x="585787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a:p>
          </p:txBody>
        </p:sp>
      </p:grpSp>
      <p:sp>
        <p:nvSpPr>
          <p:cNvPr id="63" name="Rectangle: Rounded Corners 62">
            <a:extLst>
              <a:ext uri="{FF2B5EF4-FFF2-40B4-BE49-F238E27FC236}">
                <a16:creationId xmlns:a16="http://schemas.microsoft.com/office/drawing/2014/main" id="{1631CB4C-8FF5-4A59-9B0A-588DF1E89A97}"/>
              </a:ext>
            </a:extLst>
          </p:cNvPr>
          <p:cNvSpPr/>
          <p:nvPr/>
        </p:nvSpPr>
        <p:spPr>
          <a:xfrm>
            <a:off x="5192465" y="4038600"/>
            <a:ext cx="2122735" cy="914400"/>
          </a:xfrm>
          <a:prstGeom prst="roundRect">
            <a:avLst/>
          </a:prstGeom>
          <a:solidFill>
            <a:schemeClr val="accent2"/>
          </a:solidFill>
          <a:ln>
            <a:noFill/>
          </a:ln>
          <a:effectLst>
            <a:outerShdw blurRad="1143000" dist="50800" dir="5400000" algn="ctr" rotWithShape="0">
              <a:srgbClr val="000000">
                <a:alpha val="1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TextBox 63">
            <a:extLst>
              <a:ext uri="{FF2B5EF4-FFF2-40B4-BE49-F238E27FC236}">
                <a16:creationId xmlns:a16="http://schemas.microsoft.com/office/drawing/2014/main" id="{24A46746-96D8-4329-83F0-1E2ACB36F842}"/>
              </a:ext>
            </a:extLst>
          </p:cNvPr>
          <p:cNvSpPr txBox="1"/>
          <p:nvPr/>
        </p:nvSpPr>
        <p:spPr>
          <a:xfrm>
            <a:off x="5358201" y="4188172"/>
            <a:ext cx="1457180" cy="338554"/>
          </a:xfrm>
          <a:prstGeom prst="rect">
            <a:avLst/>
          </a:prstGeom>
          <a:noFill/>
        </p:spPr>
        <p:txBody>
          <a:bodyPr wrap="square" rtlCol="0" anchor="ctr">
            <a:spAutoFit/>
          </a:bodyPr>
          <a:lstStyle/>
          <a:p>
            <a:r>
              <a:rPr lang="en-US" sz="1600" b="1" dirty="0">
                <a:solidFill>
                  <a:schemeClr val="bg2"/>
                </a:solidFill>
                <a:latin typeface="+mj-lt"/>
              </a:rPr>
              <a:t>Michael Doe</a:t>
            </a:r>
          </a:p>
        </p:txBody>
      </p:sp>
      <p:sp>
        <p:nvSpPr>
          <p:cNvPr id="65" name="TextBox 64">
            <a:extLst>
              <a:ext uri="{FF2B5EF4-FFF2-40B4-BE49-F238E27FC236}">
                <a16:creationId xmlns:a16="http://schemas.microsoft.com/office/drawing/2014/main" id="{CCFB8062-314F-47DC-88F9-1F992F0E966C}"/>
              </a:ext>
            </a:extLst>
          </p:cNvPr>
          <p:cNvSpPr txBox="1"/>
          <p:nvPr/>
        </p:nvSpPr>
        <p:spPr>
          <a:xfrm>
            <a:off x="5358201" y="4479393"/>
            <a:ext cx="1697312" cy="276999"/>
          </a:xfrm>
          <a:prstGeom prst="rect">
            <a:avLst/>
          </a:prstGeom>
          <a:noFill/>
        </p:spPr>
        <p:txBody>
          <a:bodyPr wrap="square" rtlCol="0" anchor="ctr">
            <a:spAutoFit/>
          </a:bodyPr>
          <a:lstStyle/>
          <a:p>
            <a:r>
              <a:rPr lang="en-US" sz="1200" dirty="0">
                <a:solidFill>
                  <a:schemeClr val="bg2"/>
                </a:solidFill>
              </a:rPr>
              <a:t>Founder Koala Std</a:t>
            </a:r>
          </a:p>
        </p:txBody>
      </p:sp>
      <p:grpSp>
        <p:nvGrpSpPr>
          <p:cNvPr id="66" name="Group 65">
            <a:extLst>
              <a:ext uri="{FF2B5EF4-FFF2-40B4-BE49-F238E27FC236}">
                <a16:creationId xmlns:a16="http://schemas.microsoft.com/office/drawing/2014/main" id="{137C5E6A-EB85-4CD5-8240-8E3EBC13ED94}"/>
              </a:ext>
            </a:extLst>
          </p:cNvPr>
          <p:cNvGrpSpPr/>
          <p:nvPr/>
        </p:nvGrpSpPr>
        <p:grpSpPr>
          <a:xfrm rot="5400000">
            <a:off x="7010557" y="4304075"/>
            <a:ext cx="299796" cy="63092"/>
            <a:chOff x="5716103" y="4153758"/>
            <a:chExt cx="544744" cy="114642"/>
          </a:xfrm>
          <a:solidFill>
            <a:schemeClr val="bg2"/>
          </a:solidFill>
        </p:grpSpPr>
        <p:sp>
          <p:nvSpPr>
            <p:cNvPr id="67" name="Oval 59">
              <a:extLst>
                <a:ext uri="{FF2B5EF4-FFF2-40B4-BE49-F238E27FC236}">
                  <a16:creationId xmlns:a16="http://schemas.microsoft.com/office/drawing/2014/main" id="{B2B19A9D-3B38-4646-ABBA-63CC8EB26DF1}"/>
                </a:ext>
              </a:extLst>
            </p:cNvPr>
            <p:cNvSpPr/>
            <p:nvPr/>
          </p:nvSpPr>
          <p:spPr>
            <a:xfrm>
              <a:off x="5716103" y="4153758"/>
              <a:ext cx="114642" cy="11464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Oval 60">
              <a:extLst>
                <a:ext uri="{FF2B5EF4-FFF2-40B4-BE49-F238E27FC236}">
                  <a16:creationId xmlns:a16="http://schemas.microsoft.com/office/drawing/2014/main" id="{B98DA68B-69BF-471D-930B-C25416569B64}"/>
                </a:ext>
              </a:extLst>
            </p:cNvPr>
            <p:cNvSpPr/>
            <p:nvPr/>
          </p:nvSpPr>
          <p:spPr>
            <a:xfrm>
              <a:off x="5931154" y="4153758"/>
              <a:ext cx="114642" cy="11464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Oval 61">
              <a:extLst>
                <a:ext uri="{FF2B5EF4-FFF2-40B4-BE49-F238E27FC236}">
                  <a16:creationId xmlns:a16="http://schemas.microsoft.com/office/drawing/2014/main" id="{9CADCA08-D445-4BA4-93D1-C2E74E491D4E}"/>
                </a:ext>
              </a:extLst>
            </p:cNvPr>
            <p:cNvSpPr/>
            <p:nvPr/>
          </p:nvSpPr>
          <p:spPr>
            <a:xfrm>
              <a:off x="6146205" y="4153758"/>
              <a:ext cx="114642" cy="11464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0" name="TextBox 69">
            <a:extLst>
              <a:ext uri="{FF2B5EF4-FFF2-40B4-BE49-F238E27FC236}">
                <a16:creationId xmlns:a16="http://schemas.microsoft.com/office/drawing/2014/main" id="{4D786EF4-2E03-434D-9237-3C769928012E}"/>
              </a:ext>
            </a:extLst>
          </p:cNvPr>
          <p:cNvSpPr txBox="1"/>
          <p:nvPr/>
        </p:nvSpPr>
        <p:spPr>
          <a:xfrm>
            <a:off x="1102291" y="2715792"/>
            <a:ext cx="4481834" cy="1161857"/>
          </a:xfrm>
          <a:prstGeom prst="rect">
            <a:avLst/>
          </a:prstGeom>
          <a:noFill/>
        </p:spPr>
        <p:txBody>
          <a:bodyPr wrap="square" rtlCol="0" anchor="ctr">
            <a:spAutoFit/>
          </a:bodyPr>
          <a:lstStyle/>
          <a:p>
            <a:pPr>
              <a:lnSpc>
                <a:spcPct val="150000"/>
              </a:lnSpc>
            </a:pPr>
            <a:r>
              <a:rPr lang="en-US" sz="1200" i="1" dirty="0"/>
              <a:t>“A wonderful serenity has taken possession of my entire soul, like these sweet mornings of spring which I enjoy with my whole heart. I am alone, and feel the charm of existence in this spot, which was created for the bliss of souls like mine. “</a:t>
            </a:r>
          </a:p>
        </p:txBody>
      </p:sp>
      <p:sp>
        <p:nvSpPr>
          <p:cNvPr id="71" name="TextBox 70">
            <a:extLst>
              <a:ext uri="{FF2B5EF4-FFF2-40B4-BE49-F238E27FC236}">
                <a16:creationId xmlns:a16="http://schemas.microsoft.com/office/drawing/2014/main" id="{851D0852-7C2C-4A0D-B5BB-67968CCA40CD}"/>
              </a:ext>
            </a:extLst>
          </p:cNvPr>
          <p:cNvSpPr txBox="1"/>
          <p:nvPr/>
        </p:nvSpPr>
        <p:spPr>
          <a:xfrm>
            <a:off x="1102291" y="2449804"/>
            <a:ext cx="4013825" cy="369332"/>
          </a:xfrm>
          <a:prstGeom prst="rect">
            <a:avLst/>
          </a:prstGeom>
          <a:noFill/>
        </p:spPr>
        <p:txBody>
          <a:bodyPr wrap="square" rtlCol="0" anchor="ctr">
            <a:spAutoFit/>
          </a:bodyPr>
          <a:lstStyle/>
          <a:p>
            <a:r>
              <a:rPr lang="en-US" b="1" dirty="0">
                <a:solidFill>
                  <a:schemeClr val="accent1"/>
                </a:solidFill>
                <a:latin typeface="+mj-lt"/>
              </a:rPr>
              <a:t>This Is Awesome, I Like It</a:t>
            </a:r>
            <a:endParaRPr lang="en-ID" b="1" dirty="0">
              <a:solidFill>
                <a:schemeClr val="accent1"/>
              </a:solidFill>
              <a:latin typeface="+mj-lt"/>
            </a:endParaRPr>
          </a:p>
        </p:txBody>
      </p:sp>
      <p:sp>
        <p:nvSpPr>
          <p:cNvPr id="72" name="TextBox 71">
            <a:extLst>
              <a:ext uri="{FF2B5EF4-FFF2-40B4-BE49-F238E27FC236}">
                <a16:creationId xmlns:a16="http://schemas.microsoft.com/office/drawing/2014/main" id="{530BDAA5-A19B-42C8-A50B-88698FE2916C}"/>
              </a:ext>
            </a:extLst>
          </p:cNvPr>
          <p:cNvSpPr txBox="1"/>
          <p:nvPr/>
        </p:nvSpPr>
        <p:spPr>
          <a:xfrm>
            <a:off x="1498947" y="3960592"/>
            <a:ext cx="2279556" cy="276999"/>
          </a:xfrm>
          <a:prstGeom prst="rect">
            <a:avLst/>
          </a:prstGeom>
          <a:noFill/>
        </p:spPr>
        <p:txBody>
          <a:bodyPr wrap="square" rtlCol="0" anchor="ctr">
            <a:spAutoFit/>
          </a:bodyPr>
          <a:lstStyle/>
          <a:p>
            <a:r>
              <a:rPr lang="en-US" sz="1200" dirty="0">
                <a:solidFill>
                  <a:schemeClr val="bg2">
                    <a:lumMod val="85000"/>
                  </a:schemeClr>
                </a:solidFill>
              </a:rPr>
              <a:t>Sunday, 23 June 2020</a:t>
            </a:r>
            <a:endParaRPr lang="en-ID" sz="1200" dirty="0">
              <a:solidFill>
                <a:schemeClr val="bg2">
                  <a:lumMod val="85000"/>
                </a:schemeClr>
              </a:solidFill>
            </a:endParaRPr>
          </a:p>
        </p:txBody>
      </p:sp>
      <p:grpSp>
        <p:nvGrpSpPr>
          <p:cNvPr id="73" name="Graphic 221" descr="Flip calendar">
            <a:extLst>
              <a:ext uri="{FF2B5EF4-FFF2-40B4-BE49-F238E27FC236}">
                <a16:creationId xmlns:a16="http://schemas.microsoft.com/office/drawing/2014/main" id="{082AAC53-AA16-40F6-A6D2-889736C5D1E7}"/>
              </a:ext>
            </a:extLst>
          </p:cNvPr>
          <p:cNvGrpSpPr/>
          <p:nvPr/>
        </p:nvGrpSpPr>
        <p:grpSpPr>
          <a:xfrm>
            <a:off x="1202358" y="3971985"/>
            <a:ext cx="245120" cy="245120"/>
            <a:chOff x="9782435" y="3316125"/>
            <a:chExt cx="330200" cy="330200"/>
          </a:xfrm>
          <a:solidFill>
            <a:schemeClr val="accent1"/>
          </a:solidFill>
        </p:grpSpPr>
        <p:sp>
          <p:nvSpPr>
            <p:cNvPr id="74" name="Freeform: Shape 73">
              <a:extLst>
                <a:ext uri="{FF2B5EF4-FFF2-40B4-BE49-F238E27FC236}">
                  <a16:creationId xmlns:a16="http://schemas.microsoft.com/office/drawing/2014/main" id="{87503F81-5850-40E9-AFF5-F866EFDC977E}"/>
                </a:ext>
              </a:extLst>
            </p:cNvPr>
            <p:cNvSpPr/>
            <p:nvPr/>
          </p:nvSpPr>
          <p:spPr>
            <a:xfrm>
              <a:off x="9871864" y="3364279"/>
              <a:ext cx="20638" cy="41275"/>
            </a:xfrm>
            <a:custGeom>
              <a:avLst/>
              <a:gdLst>
                <a:gd name="connsiteX0" fmla="*/ 10319 w 20637"/>
                <a:gd name="connsiteY0" fmla="*/ 41275 h 41275"/>
                <a:gd name="connsiteX1" fmla="*/ 20638 w 20637"/>
                <a:gd name="connsiteY1" fmla="*/ 30956 h 41275"/>
                <a:gd name="connsiteX2" fmla="*/ 20638 w 20637"/>
                <a:gd name="connsiteY2" fmla="*/ 10319 h 41275"/>
                <a:gd name="connsiteX3" fmla="*/ 10319 w 20637"/>
                <a:gd name="connsiteY3" fmla="*/ 0 h 41275"/>
                <a:gd name="connsiteX4" fmla="*/ 0 w 20637"/>
                <a:gd name="connsiteY4" fmla="*/ 10319 h 41275"/>
                <a:gd name="connsiteX5" fmla="*/ 0 w 20637"/>
                <a:gd name="connsiteY5" fmla="*/ 30956 h 41275"/>
                <a:gd name="connsiteX6" fmla="*/ 10319 w 20637"/>
                <a:gd name="connsiteY6" fmla="*/ 41275 h 41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637" h="41275">
                  <a:moveTo>
                    <a:pt x="10319" y="41275"/>
                  </a:moveTo>
                  <a:cubicBezTo>
                    <a:pt x="16166" y="41275"/>
                    <a:pt x="20638" y="36804"/>
                    <a:pt x="20638" y="30956"/>
                  </a:cubicBezTo>
                  <a:lnTo>
                    <a:pt x="20638" y="10319"/>
                  </a:lnTo>
                  <a:cubicBezTo>
                    <a:pt x="20638" y="4471"/>
                    <a:pt x="16166" y="0"/>
                    <a:pt x="10319" y="0"/>
                  </a:cubicBezTo>
                  <a:cubicBezTo>
                    <a:pt x="4471" y="0"/>
                    <a:pt x="0" y="4471"/>
                    <a:pt x="0" y="10319"/>
                  </a:cubicBezTo>
                  <a:lnTo>
                    <a:pt x="0" y="30956"/>
                  </a:lnTo>
                  <a:cubicBezTo>
                    <a:pt x="0" y="36804"/>
                    <a:pt x="4471" y="41275"/>
                    <a:pt x="10319" y="41275"/>
                  </a:cubicBezTo>
                  <a:close/>
                </a:path>
              </a:pathLst>
            </a:custGeom>
            <a:grpFill/>
            <a:ln w="3373" cap="flat">
              <a:noFill/>
              <a:prstDash val="solid"/>
              <a:miter/>
            </a:ln>
          </p:spPr>
          <p:txBody>
            <a:bodyPr rtlCol="0" anchor="ctr"/>
            <a:lstStyle/>
            <a:p>
              <a:endParaRPr lang="en-ID" dirty="0"/>
            </a:p>
          </p:txBody>
        </p:sp>
        <p:sp>
          <p:nvSpPr>
            <p:cNvPr id="75" name="Freeform: Shape 74">
              <a:extLst>
                <a:ext uri="{FF2B5EF4-FFF2-40B4-BE49-F238E27FC236}">
                  <a16:creationId xmlns:a16="http://schemas.microsoft.com/office/drawing/2014/main" id="{A09F7B21-52C1-4109-8C21-0805B1331448}"/>
                </a:ext>
              </a:extLst>
            </p:cNvPr>
            <p:cNvSpPr/>
            <p:nvPr/>
          </p:nvSpPr>
          <p:spPr>
            <a:xfrm>
              <a:off x="9830589" y="3446829"/>
              <a:ext cx="233892" cy="151342"/>
            </a:xfrm>
            <a:custGeom>
              <a:avLst/>
              <a:gdLst>
                <a:gd name="connsiteX0" fmla="*/ 20638 w 233891"/>
                <a:gd name="connsiteY0" fmla="*/ 20638 h 151341"/>
                <a:gd name="connsiteX1" fmla="*/ 213254 w 233891"/>
                <a:gd name="connsiteY1" fmla="*/ 20638 h 151341"/>
                <a:gd name="connsiteX2" fmla="*/ 213254 w 233891"/>
                <a:gd name="connsiteY2" fmla="*/ 130704 h 151341"/>
                <a:gd name="connsiteX3" fmla="*/ 20638 w 233891"/>
                <a:gd name="connsiteY3" fmla="*/ 130704 h 151341"/>
                <a:gd name="connsiteX4" fmla="*/ 20638 w 233891"/>
                <a:gd name="connsiteY4" fmla="*/ 20638 h 151341"/>
                <a:gd name="connsiteX5" fmla="*/ 0 w 233891"/>
                <a:gd name="connsiteY5" fmla="*/ 151342 h 151341"/>
                <a:gd name="connsiteX6" fmla="*/ 233892 w 233891"/>
                <a:gd name="connsiteY6" fmla="*/ 151342 h 151341"/>
                <a:gd name="connsiteX7" fmla="*/ 233892 w 233891"/>
                <a:gd name="connsiteY7" fmla="*/ 0 h 151341"/>
                <a:gd name="connsiteX8" fmla="*/ 0 w 233891"/>
                <a:gd name="connsiteY8" fmla="*/ 0 h 151341"/>
                <a:gd name="connsiteX9" fmla="*/ 0 w 233891"/>
                <a:gd name="connsiteY9" fmla="*/ 151342 h 151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3891" h="151341">
                  <a:moveTo>
                    <a:pt x="20638" y="20638"/>
                  </a:moveTo>
                  <a:lnTo>
                    <a:pt x="213254" y="20638"/>
                  </a:lnTo>
                  <a:lnTo>
                    <a:pt x="213254" y="130704"/>
                  </a:lnTo>
                  <a:lnTo>
                    <a:pt x="20638" y="130704"/>
                  </a:lnTo>
                  <a:lnTo>
                    <a:pt x="20638" y="20638"/>
                  </a:lnTo>
                  <a:close/>
                  <a:moveTo>
                    <a:pt x="0" y="151342"/>
                  </a:moveTo>
                  <a:lnTo>
                    <a:pt x="233892" y="151342"/>
                  </a:lnTo>
                  <a:lnTo>
                    <a:pt x="233892" y="0"/>
                  </a:lnTo>
                  <a:lnTo>
                    <a:pt x="0" y="0"/>
                  </a:lnTo>
                  <a:lnTo>
                    <a:pt x="0" y="151342"/>
                  </a:lnTo>
                  <a:close/>
                </a:path>
              </a:pathLst>
            </a:custGeom>
            <a:grpFill/>
            <a:ln w="3373" cap="flat">
              <a:noFill/>
              <a:prstDash val="solid"/>
              <a:miter/>
            </a:ln>
          </p:spPr>
          <p:txBody>
            <a:bodyPr rtlCol="0" anchor="ctr"/>
            <a:lstStyle/>
            <a:p>
              <a:endParaRPr lang="en-ID" dirty="0"/>
            </a:p>
          </p:txBody>
        </p:sp>
        <p:sp>
          <p:nvSpPr>
            <p:cNvPr id="76" name="Freeform: Shape 75">
              <a:extLst>
                <a:ext uri="{FF2B5EF4-FFF2-40B4-BE49-F238E27FC236}">
                  <a16:creationId xmlns:a16="http://schemas.microsoft.com/office/drawing/2014/main" id="{9D89EB3E-AD22-40DC-9D19-5A8CBC9438F4}"/>
                </a:ext>
              </a:extLst>
            </p:cNvPr>
            <p:cNvSpPr/>
            <p:nvPr/>
          </p:nvSpPr>
          <p:spPr>
            <a:xfrm>
              <a:off x="10002568" y="3364279"/>
              <a:ext cx="20638" cy="41275"/>
            </a:xfrm>
            <a:custGeom>
              <a:avLst/>
              <a:gdLst>
                <a:gd name="connsiteX0" fmla="*/ 10319 w 20637"/>
                <a:gd name="connsiteY0" fmla="*/ 41275 h 41275"/>
                <a:gd name="connsiteX1" fmla="*/ 20638 w 20637"/>
                <a:gd name="connsiteY1" fmla="*/ 30956 h 41275"/>
                <a:gd name="connsiteX2" fmla="*/ 20638 w 20637"/>
                <a:gd name="connsiteY2" fmla="*/ 10319 h 41275"/>
                <a:gd name="connsiteX3" fmla="*/ 10319 w 20637"/>
                <a:gd name="connsiteY3" fmla="*/ 0 h 41275"/>
                <a:gd name="connsiteX4" fmla="*/ 0 w 20637"/>
                <a:gd name="connsiteY4" fmla="*/ 10319 h 41275"/>
                <a:gd name="connsiteX5" fmla="*/ 0 w 20637"/>
                <a:gd name="connsiteY5" fmla="*/ 30956 h 41275"/>
                <a:gd name="connsiteX6" fmla="*/ 10319 w 20637"/>
                <a:gd name="connsiteY6" fmla="*/ 41275 h 41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637" h="41275">
                  <a:moveTo>
                    <a:pt x="10319" y="41275"/>
                  </a:moveTo>
                  <a:cubicBezTo>
                    <a:pt x="16166" y="41275"/>
                    <a:pt x="20638" y="36804"/>
                    <a:pt x="20638" y="30956"/>
                  </a:cubicBezTo>
                  <a:lnTo>
                    <a:pt x="20638" y="10319"/>
                  </a:lnTo>
                  <a:cubicBezTo>
                    <a:pt x="20638" y="4471"/>
                    <a:pt x="16166" y="0"/>
                    <a:pt x="10319" y="0"/>
                  </a:cubicBezTo>
                  <a:cubicBezTo>
                    <a:pt x="4471" y="0"/>
                    <a:pt x="0" y="4471"/>
                    <a:pt x="0" y="10319"/>
                  </a:cubicBezTo>
                  <a:lnTo>
                    <a:pt x="0" y="30956"/>
                  </a:lnTo>
                  <a:cubicBezTo>
                    <a:pt x="0" y="36804"/>
                    <a:pt x="4471" y="41275"/>
                    <a:pt x="10319" y="41275"/>
                  </a:cubicBezTo>
                  <a:close/>
                </a:path>
              </a:pathLst>
            </a:custGeom>
            <a:grpFill/>
            <a:ln w="3373" cap="flat">
              <a:noFill/>
              <a:prstDash val="solid"/>
              <a:miter/>
            </a:ln>
          </p:spPr>
          <p:txBody>
            <a:bodyPr rtlCol="0" anchor="ctr"/>
            <a:lstStyle/>
            <a:p>
              <a:endParaRPr lang="en-ID" dirty="0"/>
            </a:p>
          </p:txBody>
        </p:sp>
        <p:sp>
          <p:nvSpPr>
            <p:cNvPr id="77" name="Freeform: Shape 76">
              <a:extLst>
                <a:ext uri="{FF2B5EF4-FFF2-40B4-BE49-F238E27FC236}">
                  <a16:creationId xmlns:a16="http://schemas.microsoft.com/office/drawing/2014/main" id="{8AA9CB6C-7CB7-4C42-84DD-06807CF1AE06}"/>
                </a:ext>
              </a:extLst>
            </p:cNvPr>
            <p:cNvSpPr/>
            <p:nvPr/>
          </p:nvSpPr>
          <p:spPr>
            <a:xfrm>
              <a:off x="9830589" y="3384917"/>
              <a:ext cx="233892" cy="48154"/>
            </a:xfrm>
            <a:custGeom>
              <a:avLst/>
              <a:gdLst>
                <a:gd name="connsiteX0" fmla="*/ 206375 w 233891"/>
                <a:gd name="connsiteY0" fmla="*/ 0 h 48154"/>
                <a:gd name="connsiteX1" fmla="*/ 206375 w 233891"/>
                <a:gd name="connsiteY1" fmla="*/ 10319 h 48154"/>
                <a:gd name="connsiteX2" fmla="*/ 182298 w 233891"/>
                <a:gd name="connsiteY2" fmla="*/ 34396 h 48154"/>
                <a:gd name="connsiteX3" fmla="*/ 158221 w 233891"/>
                <a:gd name="connsiteY3" fmla="*/ 10319 h 48154"/>
                <a:gd name="connsiteX4" fmla="*/ 158221 w 233891"/>
                <a:gd name="connsiteY4" fmla="*/ 0 h 48154"/>
                <a:gd name="connsiteX5" fmla="*/ 75671 w 233891"/>
                <a:gd name="connsiteY5" fmla="*/ 0 h 48154"/>
                <a:gd name="connsiteX6" fmla="*/ 75671 w 233891"/>
                <a:gd name="connsiteY6" fmla="*/ 10319 h 48154"/>
                <a:gd name="connsiteX7" fmla="*/ 51594 w 233891"/>
                <a:gd name="connsiteY7" fmla="*/ 34396 h 48154"/>
                <a:gd name="connsiteX8" fmla="*/ 27517 w 233891"/>
                <a:gd name="connsiteY8" fmla="*/ 10319 h 48154"/>
                <a:gd name="connsiteX9" fmla="*/ 27517 w 233891"/>
                <a:gd name="connsiteY9" fmla="*/ 0 h 48154"/>
                <a:gd name="connsiteX10" fmla="*/ 0 w 233891"/>
                <a:gd name="connsiteY10" fmla="*/ 0 h 48154"/>
                <a:gd name="connsiteX11" fmla="*/ 0 w 233891"/>
                <a:gd name="connsiteY11" fmla="*/ 48154 h 48154"/>
                <a:gd name="connsiteX12" fmla="*/ 233892 w 233891"/>
                <a:gd name="connsiteY12" fmla="*/ 48154 h 48154"/>
                <a:gd name="connsiteX13" fmla="*/ 233892 w 233891"/>
                <a:gd name="connsiteY13" fmla="*/ 0 h 48154"/>
                <a:gd name="connsiteX14" fmla="*/ 206375 w 233891"/>
                <a:gd name="connsiteY14" fmla="*/ 0 h 481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33891" h="48154">
                  <a:moveTo>
                    <a:pt x="206375" y="0"/>
                  </a:moveTo>
                  <a:lnTo>
                    <a:pt x="206375" y="10319"/>
                  </a:lnTo>
                  <a:cubicBezTo>
                    <a:pt x="206375" y="23733"/>
                    <a:pt x="195712" y="34396"/>
                    <a:pt x="182298" y="34396"/>
                  </a:cubicBezTo>
                  <a:cubicBezTo>
                    <a:pt x="168884" y="34396"/>
                    <a:pt x="158221" y="23733"/>
                    <a:pt x="158221" y="10319"/>
                  </a:cubicBezTo>
                  <a:lnTo>
                    <a:pt x="158221" y="0"/>
                  </a:lnTo>
                  <a:lnTo>
                    <a:pt x="75671" y="0"/>
                  </a:lnTo>
                  <a:lnTo>
                    <a:pt x="75671" y="10319"/>
                  </a:lnTo>
                  <a:cubicBezTo>
                    <a:pt x="75671" y="23733"/>
                    <a:pt x="65008" y="34396"/>
                    <a:pt x="51594" y="34396"/>
                  </a:cubicBezTo>
                  <a:cubicBezTo>
                    <a:pt x="38179" y="34396"/>
                    <a:pt x="27517" y="23733"/>
                    <a:pt x="27517" y="10319"/>
                  </a:cubicBezTo>
                  <a:lnTo>
                    <a:pt x="27517" y="0"/>
                  </a:lnTo>
                  <a:lnTo>
                    <a:pt x="0" y="0"/>
                  </a:lnTo>
                  <a:lnTo>
                    <a:pt x="0" y="48154"/>
                  </a:lnTo>
                  <a:lnTo>
                    <a:pt x="233892" y="48154"/>
                  </a:lnTo>
                  <a:lnTo>
                    <a:pt x="233892" y="0"/>
                  </a:lnTo>
                  <a:lnTo>
                    <a:pt x="206375" y="0"/>
                  </a:lnTo>
                  <a:close/>
                </a:path>
              </a:pathLst>
            </a:custGeom>
            <a:grpFill/>
            <a:ln w="3373" cap="flat">
              <a:noFill/>
              <a:prstDash val="solid"/>
              <a:miter/>
            </a:ln>
          </p:spPr>
          <p:txBody>
            <a:bodyPr rtlCol="0" anchor="ctr"/>
            <a:lstStyle/>
            <a:p>
              <a:endParaRPr lang="en-ID" dirty="0"/>
            </a:p>
          </p:txBody>
        </p:sp>
      </p:grpSp>
      <p:sp>
        <p:nvSpPr>
          <p:cNvPr id="78" name="TextBox 77">
            <a:extLst>
              <a:ext uri="{FF2B5EF4-FFF2-40B4-BE49-F238E27FC236}">
                <a16:creationId xmlns:a16="http://schemas.microsoft.com/office/drawing/2014/main" id="{9713710D-937E-4D5E-B0B1-9701B25326B3}"/>
              </a:ext>
            </a:extLst>
          </p:cNvPr>
          <p:cNvSpPr txBox="1"/>
          <p:nvPr/>
        </p:nvSpPr>
        <p:spPr>
          <a:xfrm>
            <a:off x="1128926" y="4599380"/>
            <a:ext cx="3475734" cy="338554"/>
          </a:xfrm>
          <a:prstGeom prst="rect">
            <a:avLst/>
          </a:prstGeom>
          <a:noFill/>
        </p:spPr>
        <p:txBody>
          <a:bodyPr wrap="square" rtlCol="0" anchor="ctr">
            <a:spAutoFit/>
          </a:bodyPr>
          <a:lstStyle/>
          <a:p>
            <a:pPr>
              <a:lnSpc>
                <a:spcPct val="150000"/>
              </a:lnSpc>
            </a:pPr>
            <a:r>
              <a:rPr lang="en-US" sz="1200" dirty="0"/>
              <a:t>A wonderful serenity has taken possession</a:t>
            </a:r>
          </a:p>
        </p:txBody>
      </p:sp>
      <p:sp>
        <p:nvSpPr>
          <p:cNvPr id="79" name="TextBox 78">
            <a:extLst>
              <a:ext uri="{FF2B5EF4-FFF2-40B4-BE49-F238E27FC236}">
                <a16:creationId xmlns:a16="http://schemas.microsoft.com/office/drawing/2014/main" id="{16FA45E7-14E0-485F-A582-4CC3A7076742}"/>
              </a:ext>
            </a:extLst>
          </p:cNvPr>
          <p:cNvSpPr txBox="1"/>
          <p:nvPr/>
        </p:nvSpPr>
        <p:spPr>
          <a:xfrm>
            <a:off x="1128926" y="4329415"/>
            <a:ext cx="3331883" cy="369332"/>
          </a:xfrm>
          <a:prstGeom prst="rect">
            <a:avLst/>
          </a:prstGeom>
          <a:noFill/>
        </p:spPr>
        <p:txBody>
          <a:bodyPr wrap="square" rtlCol="0" anchor="ctr">
            <a:spAutoFit/>
          </a:bodyPr>
          <a:lstStyle/>
          <a:p>
            <a:r>
              <a:rPr lang="en-US" b="1" dirty="0">
                <a:solidFill>
                  <a:schemeClr val="accent1"/>
                </a:solidFill>
                <a:latin typeface="+mj-lt"/>
              </a:rPr>
              <a:t>Visual Score</a:t>
            </a:r>
            <a:endParaRPr lang="en-ID" b="1" dirty="0">
              <a:solidFill>
                <a:schemeClr val="accent1"/>
              </a:solidFill>
              <a:latin typeface="+mj-lt"/>
            </a:endParaRPr>
          </a:p>
        </p:txBody>
      </p:sp>
      <p:grpSp>
        <p:nvGrpSpPr>
          <p:cNvPr id="80" name="Group 79">
            <a:extLst>
              <a:ext uri="{FF2B5EF4-FFF2-40B4-BE49-F238E27FC236}">
                <a16:creationId xmlns:a16="http://schemas.microsoft.com/office/drawing/2014/main" id="{717D3373-861D-4E46-ADEC-D15BC11095EE}"/>
              </a:ext>
            </a:extLst>
          </p:cNvPr>
          <p:cNvGrpSpPr/>
          <p:nvPr/>
        </p:nvGrpSpPr>
        <p:grpSpPr>
          <a:xfrm>
            <a:off x="1198070" y="5027503"/>
            <a:ext cx="1567030" cy="207816"/>
            <a:chOff x="1482084" y="5164248"/>
            <a:chExt cx="1567030" cy="207816"/>
          </a:xfrm>
        </p:grpSpPr>
        <p:sp>
          <p:nvSpPr>
            <p:cNvPr id="81" name="Graphic 49">
              <a:extLst>
                <a:ext uri="{FF2B5EF4-FFF2-40B4-BE49-F238E27FC236}">
                  <a16:creationId xmlns:a16="http://schemas.microsoft.com/office/drawing/2014/main" id="{4FA51405-1A49-4CB6-BBF6-0F3AEDF76CDD}"/>
                </a:ext>
              </a:extLst>
            </p:cNvPr>
            <p:cNvSpPr/>
            <p:nvPr/>
          </p:nvSpPr>
          <p:spPr>
            <a:xfrm>
              <a:off x="1482084" y="5164248"/>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solidFill>
              <a:schemeClr val="accent1"/>
            </a:solidFill>
            <a:ln w="9525" cap="flat">
              <a:noFill/>
              <a:prstDash val="solid"/>
              <a:miter/>
            </a:ln>
          </p:spPr>
          <p:txBody>
            <a:bodyPr rtlCol="0" anchor="ctr"/>
            <a:lstStyle/>
            <a:p>
              <a:endParaRPr lang="en-US"/>
            </a:p>
          </p:txBody>
        </p:sp>
        <p:sp>
          <p:nvSpPr>
            <p:cNvPr id="82" name="Graphic 49">
              <a:extLst>
                <a:ext uri="{FF2B5EF4-FFF2-40B4-BE49-F238E27FC236}">
                  <a16:creationId xmlns:a16="http://schemas.microsoft.com/office/drawing/2014/main" id="{037BA209-3142-4730-9C9D-9247EF6581D5}"/>
                </a:ext>
              </a:extLst>
            </p:cNvPr>
            <p:cNvSpPr/>
            <p:nvPr/>
          </p:nvSpPr>
          <p:spPr>
            <a:xfrm>
              <a:off x="1819499" y="5164248"/>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solidFill>
              <a:schemeClr val="accent1"/>
            </a:solidFill>
            <a:ln w="9525" cap="flat">
              <a:noFill/>
              <a:prstDash val="solid"/>
              <a:miter/>
            </a:ln>
          </p:spPr>
          <p:txBody>
            <a:bodyPr rtlCol="0" anchor="ctr"/>
            <a:lstStyle/>
            <a:p>
              <a:endParaRPr lang="en-US"/>
            </a:p>
          </p:txBody>
        </p:sp>
        <p:sp>
          <p:nvSpPr>
            <p:cNvPr id="83" name="Graphic 49">
              <a:extLst>
                <a:ext uri="{FF2B5EF4-FFF2-40B4-BE49-F238E27FC236}">
                  <a16:creationId xmlns:a16="http://schemas.microsoft.com/office/drawing/2014/main" id="{B07F47A8-6E36-42C7-9C33-9949CFFCE9AA}"/>
                </a:ext>
              </a:extLst>
            </p:cNvPr>
            <p:cNvSpPr/>
            <p:nvPr/>
          </p:nvSpPr>
          <p:spPr>
            <a:xfrm>
              <a:off x="2156914" y="5164248"/>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solidFill>
              <a:schemeClr val="accent1"/>
            </a:solidFill>
            <a:ln w="9525" cap="flat">
              <a:noFill/>
              <a:prstDash val="solid"/>
              <a:miter/>
            </a:ln>
          </p:spPr>
          <p:txBody>
            <a:bodyPr rtlCol="0" anchor="ctr"/>
            <a:lstStyle/>
            <a:p>
              <a:endParaRPr lang="en-US"/>
            </a:p>
          </p:txBody>
        </p:sp>
        <p:sp>
          <p:nvSpPr>
            <p:cNvPr id="84" name="Graphic 49">
              <a:extLst>
                <a:ext uri="{FF2B5EF4-FFF2-40B4-BE49-F238E27FC236}">
                  <a16:creationId xmlns:a16="http://schemas.microsoft.com/office/drawing/2014/main" id="{B7AE7939-38BC-4BFE-8099-FD0725D8607C}"/>
                </a:ext>
              </a:extLst>
            </p:cNvPr>
            <p:cNvSpPr/>
            <p:nvPr/>
          </p:nvSpPr>
          <p:spPr>
            <a:xfrm>
              <a:off x="2494329" y="5164248"/>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solidFill>
              <a:schemeClr val="accent1"/>
            </a:solidFill>
            <a:ln w="9525" cap="flat">
              <a:noFill/>
              <a:prstDash val="solid"/>
              <a:miter/>
            </a:ln>
          </p:spPr>
          <p:txBody>
            <a:bodyPr rtlCol="0" anchor="ctr"/>
            <a:lstStyle/>
            <a:p>
              <a:endParaRPr lang="en-US"/>
            </a:p>
          </p:txBody>
        </p:sp>
        <p:sp>
          <p:nvSpPr>
            <p:cNvPr id="85" name="Graphic 49">
              <a:extLst>
                <a:ext uri="{FF2B5EF4-FFF2-40B4-BE49-F238E27FC236}">
                  <a16:creationId xmlns:a16="http://schemas.microsoft.com/office/drawing/2014/main" id="{7B0CFC14-8FA9-4E4B-86EC-412144EB208D}"/>
                </a:ext>
              </a:extLst>
            </p:cNvPr>
            <p:cNvSpPr/>
            <p:nvPr/>
          </p:nvSpPr>
          <p:spPr>
            <a:xfrm>
              <a:off x="2831744" y="5164248"/>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solidFill>
              <a:schemeClr val="bg2">
                <a:lumMod val="85000"/>
              </a:schemeClr>
            </a:solidFill>
            <a:ln w="9525" cap="flat">
              <a:noFill/>
              <a:prstDash val="solid"/>
              <a:miter/>
            </a:ln>
          </p:spPr>
          <p:txBody>
            <a:bodyPr rtlCol="0" anchor="ctr"/>
            <a:lstStyle/>
            <a:p>
              <a:endParaRPr lang="en-US"/>
            </a:p>
          </p:txBody>
        </p:sp>
      </p:grpSp>
      <p:sp>
        <p:nvSpPr>
          <p:cNvPr id="86" name="TextBox 85">
            <a:extLst>
              <a:ext uri="{FF2B5EF4-FFF2-40B4-BE49-F238E27FC236}">
                <a16:creationId xmlns:a16="http://schemas.microsoft.com/office/drawing/2014/main" id="{E08DFC38-72A1-4A67-83FF-45BD010FCB39}"/>
              </a:ext>
            </a:extLst>
          </p:cNvPr>
          <p:cNvSpPr txBox="1"/>
          <p:nvPr/>
        </p:nvSpPr>
        <p:spPr>
          <a:xfrm>
            <a:off x="2920709" y="5010668"/>
            <a:ext cx="788751" cy="276999"/>
          </a:xfrm>
          <a:prstGeom prst="rect">
            <a:avLst/>
          </a:prstGeom>
          <a:noFill/>
        </p:spPr>
        <p:txBody>
          <a:bodyPr wrap="square" rtlCol="0" anchor="ctr">
            <a:spAutoFit/>
          </a:bodyPr>
          <a:lstStyle/>
          <a:p>
            <a:r>
              <a:rPr lang="en-US" sz="1200" b="1" dirty="0">
                <a:solidFill>
                  <a:schemeClr val="accent1"/>
                </a:solidFill>
                <a:latin typeface="+mj-lt"/>
              </a:rPr>
              <a:t>4/5</a:t>
            </a:r>
          </a:p>
        </p:txBody>
      </p:sp>
    </p:spTree>
    <p:extLst>
      <p:ext uri="{BB962C8B-B14F-4D97-AF65-F5344CB8AC3E}">
        <p14:creationId xmlns:p14="http://schemas.microsoft.com/office/powerpoint/2010/main" val="21132514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500"/>
                                        <p:tgtEl>
                                          <p:spTgt spid="55"/>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6"/>
                                        </p:tgtEl>
                                        <p:attrNameLst>
                                          <p:attrName>style.visibility</p:attrName>
                                        </p:attrNameLst>
                                      </p:cBhvr>
                                      <p:to>
                                        <p:strVal val="visible"/>
                                      </p:to>
                                    </p:set>
                                    <p:anim calcmode="lin" valueType="num">
                                      <p:cBhvr>
                                        <p:cTn id="11" dur="500" fill="hold"/>
                                        <p:tgtEl>
                                          <p:spTgt spid="56"/>
                                        </p:tgtEl>
                                        <p:attrNameLst>
                                          <p:attrName>ppt_w</p:attrName>
                                        </p:attrNameLst>
                                      </p:cBhvr>
                                      <p:tavLst>
                                        <p:tav tm="0">
                                          <p:val>
                                            <p:fltVal val="0"/>
                                          </p:val>
                                        </p:tav>
                                        <p:tav tm="100000">
                                          <p:val>
                                            <p:strVal val="#ppt_w"/>
                                          </p:val>
                                        </p:tav>
                                      </p:tavLst>
                                    </p:anim>
                                    <p:anim calcmode="lin" valueType="num">
                                      <p:cBhvr>
                                        <p:cTn id="12" dur="500" fill="hold"/>
                                        <p:tgtEl>
                                          <p:spTgt spid="56"/>
                                        </p:tgtEl>
                                        <p:attrNameLst>
                                          <p:attrName>ppt_h</p:attrName>
                                        </p:attrNameLst>
                                      </p:cBhvr>
                                      <p:tavLst>
                                        <p:tav tm="0">
                                          <p:val>
                                            <p:fltVal val="0"/>
                                          </p:val>
                                        </p:tav>
                                        <p:tav tm="100000">
                                          <p:val>
                                            <p:strVal val="#ppt_h"/>
                                          </p:val>
                                        </p:tav>
                                      </p:tavLst>
                                    </p:anim>
                                    <p:animEffect transition="in" filter="fade">
                                      <p:cBhvr>
                                        <p:cTn id="13" dur="500"/>
                                        <p:tgtEl>
                                          <p:spTgt spid="56"/>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59"/>
                                        </p:tgtEl>
                                        <p:attrNameLst>
                                          <p:attrName>style.visibility</p:attrName>
                                        </p:attrNameLst>
                                      </p:cBhvr>
                                      <p:to>
                                        <p:strVal val="visible"/>
                                      </p:to>
                                    </p:set>
                                    <p:animEffect transition="in" filter="wipe(left)">
                                      <p:cBhvr>
                                        <p:cTn id="17" dur="500"/>
                                        <p:tgtEl>
                                          <p:spTgt spid="59"/>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left)">
                                      <p:cBhvr>
                                        <p:cTn id="21" dur="500"/>
                                        <p:tgtEl>
                                          <p:spTgt spid="7"/>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71"/>
                                        </p:tgtEl>
                                        <p:attrNameLst>
                                          <p:attrName>style.visibility</p:attrName>
                                        </p:attrNameLst>
                                      </p:cBhvr>
                                      <p:to>
                                        <p:strVal val="visible"/>
                                      </p:to>
                                    </p:set>
                                    <p:animEffect transition="in" filter="wipe(left)">
                                      <p:cBhvr>
                                        <p:cTn id="25" dur="500"/>
                                        <p:tgtEl>
                                          <p:spTgt spid="71"/>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70"/>
                                        </p:tgtEl>
                                        <p:attrNameLst>
                                          <p:attrName>style.visibility</p:attrName>
                                        </p:attrNameLst>
                                      </p:cBhvr>
                                      <p:to>
                                        <p:strVal val="visible"/>
                                      </p:to>
                                    </p:set>
                                    <p:animEffect transition="in" filter="wipe(up)">
                                      <p:cBhvr>
                                        <p:cTn id="29" dur="500"/>
                                        <p:tgtEl>
                                          <p:spTgt spid="70"/>
                                        </p:tgtEl>
                                      </p:cBhvr>
                                    </p:animEffect>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73"/>
                                        </p:tgtEl>
                                        <p:attrNameLst>
                                          <p:attrName>style.visibility</p:attrName>
                                        </p:attrNameLst>
                                      </p:cBhvr>
                                      <p:to>
                                        <p:strVal val="visible"/>
                                      </p:to>
                                    </p:set>
                                    <p:anim calcmode="lin" valueType="num">
                                      <p:cBhvr>
                                        <p:cTn id="33" dur="500" fill="hold"/>
                                        <p:tgtEl>
                                          <p:spTgt spid="73"/>
                                        </p:tgtEl>
                                        <p:attrNameLst>
                                          <p:attrName>ppt_w</p:attrName>
                                        </p:attrNameLst>
                                      </p:cBhvr>
                                      <p:tavLst>
                                        <p:tav tm="0">
                                          <p:val>
                                            <p:fltVal val="0"/>
                                          </p:val>
                                        </p:tav>
                                        <p:tav tm="100000">
                                          <p:val>
                                            <p:strVal val="#ppt_w"/>
                                          </p:val>
                                        </p:tav>
                                      </p:tavLst>
                                    </p:anim>
                                    <p:anim calcmode="lin" valueType="num">
                                      <p:cBhvr>
                                        <p:cTn id="34" dur="500" fill="hold"/>
                                        <p:tgtEl>
                                          <p:spTgt spid="73"/>
                                        </p:tgtEl>
                                        <p:attrNameLst>
                                          <p:attrName>ppt_h</p:attrName>
                                        </p:attrNameLst>
                                      </p:cBhvr>
                                      <p:tavLst>
                                        <p:tav tm="0">
                                          <p:val>
                                            <p:fltVal val="0"/>
                                          </p:val>
                                        </p:tav>
                                        <p:tav tm="100000">
                                          <p:val>
                                            <p:strVal val="#ppt_h"/>
                                          </p:val>
                                        </p:tav>
                                      </p:tavLst>
                                    </p:anim>
                                    <p:animEffect transition="in" filter="fade">
                                      <p:cBhvr>
                                        <p:cTn id="35" dur="500"/>
                                        <p:tgtEl>
                                          <p:spTgt spid="73"/>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72"/>
                                        </p:tgtEl>
                                        <p:attrNameLst>
                                          <p:attrName>style.visibility</p:attrName>
                                        </p:attrNameLst>
                                      </p:cBhvr>
                                      <p:to>
                                        <p:strVal val="visible"/>
                                      </p:to>
                                    </p:set>
                                    <p:animEffect transition="in" filter="wipe(left)">
                                      <p:cBhvr>
                                        <p:cTn id="39" dur="500"/>
                                        <p:tgtEl>
                                          <p:spTgt spid="72"/>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79"/>
                                        </p:tgtEl>
                                        <p:attrNameLst>
                                          <p:attrName>style.visibility</p:attrName>
                                        </p:attrNameLst>
                                      </p:cBhvr>
                                      <p:to>
                                        <p:strVal val="visible"/>
                                      </p:to>
                                    </p:set>
                                    <p:animEffect transition="in" filter="wipe(left)">
                                      <p:cBhvr>
                                        <p:cTn id="43" dur="500"/>
                                        <p:tgtEl>
                                          <p:spTgt spid="79"/>
                                        </p:tgtEl>
                                      </p:cBhvr>
                                    </p:animEffect>
                                  </p:childTnLst>
                                </p:cTn>
                              </p:par>
                            </p:childTnLst>
                          </p:cTn>
                        </p:par>
                        <p:par>
                          <p:cTn id="44" fill="hold">
                            <p:stCondLst>
                              <p:cond delay="4500"/>
                            </p:stCondLst>
                            <p:childTnLst>
                              <p:par>
                                <p:cTn id="45" presetID="22" presetClass="entr" presetSubtype="8" fill="hold" grpId="0" nodeType="afterEffect">
                                  <p:stCondLst>
                                    <p:cond delay="0"/>
                                  </p:stCondLst>
                                  <p:childTnLst>
                                    <p:set>
                                      <p:cBhvr>
                                        <p:cTn id="46" dur="1" fill="hold">
                                          <p:stCondLst>
                                            <p:cond delay="0"/>
                                          </p:stCondLst>
                                        </p:cTn>
                                        <p:tgtEl>
                                          <p:spTgt spid="78"/>
                                        </p:tgtEl>
                                        <p:attrNameLst>
                                          <p:attrName>style.visibility</p:attrName>
                                        </p:attrNameLst>
                                      </p:cBhvr>
                                      <p:to>
                                        <p:strVal val="visible"/>
                                      </p:to>
                                    </p:set>
                                    <p:animEffect transition="in" filter="wipe(left)">
                                      <p:cBhvr>
                                        <p:cTn id="47" dur="500"/>
                                        <p:tgtEl>
                                          <p:spTgt spid="78"/>
                                        </p:tgtEl>
                                      </p:cBhvr>
                                    </p:animEffect>
                                  </p:childTnLst>
                                </p:cTn>
                              </p:par>
                            </p:childTnLst>
                          </p:cTn>
                        </p:par>
                        <p:par>
                          <p:cTn id="48" fill="hold">
                            <p:stCondLst>
                              <p:cond delay="5000"/>
                            </p:stCondLst>
                            <p:childTnLst>
                              <p:par>
                                <p:cTn id="49" presetID="22" presetClass="entr" presetSubtype="8" fill="hold" nodeType="afterEffect">
                                  <p:stCondLst>
                                    <p:cond delay="0"/>
                                  </p:stCondLst>
                                  <p:childTnLst>
                                    <p:set>
                                      <p:cBhvr>
                                        <p:cTn id="50" dur="1" fill="hold">
                                          <p:stCondLst>
                                            <p:cond delay="0"/>
                                          </p:stCondLst>
                                        </p:cTn>
                                        <p:tgtEl>
                                          <p:spTgt spid="80"/>
                                        </p:tgtEl>
                                        <p:attrNameLst>
                                          <p:attrName>style.visibility</p:attrName>
                                        </p:attrNameLst>
                                      </p:cBhvr>
                                      <p:to>
                                        <p:strVal val="visible"/>
                                      </p:to>
                                    </p:set>
                                    <p:animEffect transition="in" filter="wipe(left)">
                                      <p:cBhvr>
                                        <p:cTn id="51" dur="500"/>
                                        <p:tgtEl>
                                          <p:spTgt spid="80"/>
                                        </p:tgtEl>
                                      </p:cBhvr>
                                    </p:animEffect>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86"/>
                                        </p:tgtEl>
                                        <p:attrNameLst>
                                          <p:attrName>style.visibility</p:attrName>
                                        </p:attrNameLst>
                                      </p:cBhvr>
                                      <p:to>
                                        <p:strVal val="visible"/>
                                      </p:to>
                                    </p:set>
                                    <p:animEffect transition="in" filter="wipe(left)">
                                      <p:cBhvr>
                                        <p:cTn id="55" dur="500"/>
                                        <p:tgtEl>
                                          <p:spTgt spid="86"/>
                                        </p:tgtEl>
                                      </p:cBhvr>
                                    </p:animEffect>
                                  </p:childTnLst>
                                </p:cTn>
                              </p:par>
                            </p:childTnLst>
                          </p:cTn>
                        </p:par>
                        <p:par>
                          <p:cTn id="56" fill="hold">
                            <p:stCondLst>
                              <p:cond delay="6000"/>
                            </p:stCondLst>
                            <p:childTnLst>
                              <p:par>
                                <p:cTn id="57" presetID="53" presetClass="entr" presetSubtype="16" fill="hold" nodeType="afterEffect">
                                  <p:stCondLst>
                                    <p:cond delay="0"/>
                                  </p:stCondLst>
                                  <p:childTnLst>
                                    <p:set>
                                      <p:cBhvr>
                                        <p:cTn id="58" dur="1" fill="hold">
                                          <p:stCondLst>
                                            <p:cond delay="0"/>
                                          </p:stCondLst>
                                        </p:cTn>
                                        <p:tgtEl>
                                          <p:spTgt spid="60"/>
                                        </p:tgtEl>
                                        <p:attrNameLst>
                                          <p:attrName>style.visibility</p:attrName>
                                        </p:attrNameLst>
                                      </p:cBhvr>
                                      <p:to>
                                        <p:strVal val="visible"/>
                                      </p:to>
                                    </p:set>
                                    <p:anim calcmode="lin" valueType="num">
                                      <p:cBhvr>
                                        <p:cTn id="59" dur="500" fill="hold"/>
                                        <p:tgtEl>
                                          <p:spTgt spid="60"/>
                                        </p:tgtEl>
                                        <p:attrNameLst>
                                          <p:attrName>ppt_w</p:attrName>
                                        </p:attrNameLst>
                                      </p:cBhvr>
                                      <p:tavLst>
                                        <p:tav tm="0">
                                          <p:val>
                                            <p:fltVal val="0"/>
                                          </p:val>
                                        </p:tav>
                                        <p:tav tm="100000">
                                          <p:val>
                                            <p:strVal val="#ppt_w"/>
                                          </p:val>
                                        </p:tav>
                                      </p:tavLst>
                                    </p:anim>
                                    <p:anim calcmode="lin" valueType="num">
                                      <p:cBhvr>
                                        <p:cTn id="60" dur="500" fill="hold"/>
                                        <p:tgtEl>
                                          <p:spTgt spid="60"/>
                                        </p:tgtEl>
                                        <p:attrNameLst>
                                          <p:attrName>ppt_h</p:attrName>
                                        </p:attrNameLst>
                                      </p:cBhvr>
                                      <p:tavLst>
                                        <p:tav tm="0">
                                          <p:val>
                                            <p:fltVal val="0"/>
                                          </p:val>
                                        </p:tav>
                                        <p:tav tm="100000">
                                          <p:val>
                                            <p:strVal val="#ppt_h"/>
                                          </p:val>
                                        </p:tav>
                                      </p:tavLst>
                                    </p:anim>
                                    <p:animEffect transition="in" filter="fade">
                                      <p:cBhvr>
                                        <p:cTn id="61" dur="500"/>
                                        <p:tgtEl>
                                          <p:spTgt spid="60"/>
                                        </p:tgtEl>
                                      </p:cBhvr>
                                    </p:animEffect>
                                  </p:childTnLst>
                                </p:cTn>
                              </p:par>
                            </p:childTnLst>
                          </p:cTn>
                        </p:par>
                        <p:par>
                          <p:cTn id="62" fill="hold">
                            <p:stCondLst>
                              <p:cond delay="6500"/>
                            </p:stCondLst>
                            <p:childTnLst>
                              <p:par>
                                <p:cTn id="63" presetID="22" presetClass="entr" presetSubtype="8" fill="hold" grpId="0" nodeType="afterEffect">
                                  <p:stCondLst>
                                    <p:cond delay="0"/>
                                  </p:stCondLst>
                                  <p:childTnLst>
                                    <p:set>
                                      <p:cBhvr>
                                        <p:cTn id="64" dur="1" fill="hold">
                                          <p:stCondLst>
                                            <p:cond delay="0"/>
                                          </p:stCondLst>
                                        </p:cTn>
                                        <p:tgtEl>
                                          <p:spTgt spid="63"/>
                                        </p:tgtEl>
                                        <p:attrNameLst>
                                          <p:attrName>style.visibility</p:attrName>
                                        </p:attrNameLst>
                                      </p:cBhvr>
                                      <p:to>
                                        <p:strVal val="visible"/>
                                      </p:to>
                                    </p:set>
                                    <p:animEffect transition="in" filter="wipe(left)">
                                      <p:cBhvr>
                                        <p:cTn id="65" dur="500"/>
                                        <p:tgtEl>
                                          <p:spTgt spid="63"/>
                                        </p:tgtEl>
                                      </p:cBhvr>
                                    </p:animEffect>
                                  </p:childTnLst>
                                </p:cTn>
                              </p:par>
                            </p:childTnLst>
                          </p:cTn>
                        </p:par>
                        <p:par>
                          <p:cTn id="66" fill="hold">
                            <p:stCondLst>
                              <p:cond delay="7000"/>
                            </p:stCondLst>
                            <p:childTnLst>
                              <p:par>
                                <p:cTn id="67" presetID="22" presetClass="entr" presetSubtype="8" fill="hold" grpId="0" nodeType="afterEffect">
                                  <p:stCondLst>
                                    <p:cond delay="0"/>
                                  </p:stCondLst>
                                  <p:childTnLst>
                                    <p:set>
                                      <p:cBhvr>
                                        <p:cTn id="68" dur="1" fill="hold">
                                          <p:stCondLst>
                                            <p:cond delay="0"/>
                                          </p:stCondLst>
                                        </p:cTn>
                                        <p:tgtEl>
                                          <p:spTgt spid="64"/>
                                        </p:tgtEl>
                                        <p:attrNameLst>
                                          <p:attrName>style.visibility</p:attrName>
                                        </p:attrNameLst>
                                      </p:cBhvr>
                                      <p:to>
                                        <p:strVal val="visible"/>
                                      </p:to>
                                    </p:set>
                                    <p:animEffect transition="in" filter="wipe(left)">
                                      <p:cBhvr>
                                        <p:cTn id="69" dur="500"/>
                                        <p:tgtEl>
                                          <p:spTgt spid="64"/>
                                        </p:tgtEl>
                                      </p:cBhvr>
                                    </p:animEffect>
                                  </p:childTnLst>
                                </p:cTn>
                              </p:par>
                            </p:childTnLst>
                          </p:cTn>
                        </p:par>
                        <p:par>
                          <p:cTn id="70" fill="hold">
                            <p:stCondLst>
                              <p:cond delay="7500"/>
                            </p:stCondLst>
                            <p:childTnLst>
                              <p:par>
                                <p:cTn id="71" presetID="22" presetClass="entr" presetSubtype="8" fill="hold" grpId="0" nodeType="afterEffect">
                                  <p:stCondLst>
                                    <p:cond delay="0"/>
                                  </p:stCondLst>
                                  <p:childTnLst>
                                    <p:set>
                                      <p:cBhvr>
                                        <p:cTn id="72" dur="1" fill="hold">
                                          <p:stCondLst>
                                            <p:cond delay="0"/>
                                          </p:stCondLst>
                                        </p:cTn>
                                        <p:tgtEl>
                                          <p:spTgt spid="65"/>
                                        </p:tgtEl>
                                        <p:attrNameLst>
                                          <p:attrName>style.visibility</p:attrName>
                                        </p:attrNameLst>
                                      </p:cBhvr>
                                      <p:to>
                                        <p:strVal val="visible"/>
                                      </p:to>
                                    </p:set>
                                    <p:animEffect transition="in" filter="wipe(left)">
                                      <p:cBhvr>
                                        <p:cTn id="73" dur="500"/>
                                        <p:tgtEl>
                                          <p:spTgt spid="65"/>
                                        </p:tgtEl>
                                      </p:cBhvr>
                                    </p:animEffect>
                                  </p:childTnLst>
                                </p:cTn>
                              </p:par>
                            </p:childTnLst>
                          </p:cTn>
                        </p:par>
                        <p:par>
                          <p:cTn id="74" fill="hold">
                            <p:stCondLst>
                              <p:cond delay="8000"/>
                            </p:stCondLst>
                            <p:childTnLst>
                              <p:par>
                                <p:cTn id="75" presetID="22" presetClass="entr" presetSubtype="1" fill="hold" nodeType="afterEffect">
                                  <p:stCondLst>
                                    <p:cond delay="0"/>
                                  </p:stCondLst>
                                  <p:childTnLst>
                                    <p:set>
                                      <p:cBhvr>
                                        <p:cTn id="76" dur="1" fill="hold">
                                          <p:stCondLst>
                                            <p:cond delay="0"/>
                                          </p:stCondLst>
                                        </p:cTn>
                                        <p:tgtEl>
                                          <p:spTgt spid="66"/>
                                        </p:tgtEl>
                                        <p:attrNameLst>
                                          <p:attrName>style.visibility</p:attrName>
                                        </p:attrNameLst>
                                      </p:cBhvr>
                                      <p:to>
                                        <p:strVal val="visible"/>
                                      </p:to>
                                    </p:set>
                                    <p:animEffect transition="in" filter="wipe(up)">
                                      <p:cBhvr>
                                        <p:cTn id="77"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7" grpId="0"/>
      <p:bldP spid="63" grpId="0" animBg="1"/>
      <p:bldP spid="64" grpId="0"/>
      <p:bldP spid="65" grpId="0"/>
      <p:bldP spid="70" grpId="0"/>
      <p:bldP spid="71" grpId="0"/>
      <p:bldP spid="72" grpId="0"/>
      <p:bldP spid="78" grpId="0"/>
      <p:bldP spid="79" grpId="0"/>
      <p:bldP spid="8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Freeform 4">
            <a:extLst>
              <a:ext uri="{FF2B5EF4-FFF2-40B4-BE49-F238E27FC236}">
                <a16:creationId xmlns:a16="http://schemas.microsoft.com/office/drawing/2014/main" id="{2CE2978D-CD99-43CE-BF58-2E4C8324782A}"/>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61" name="Group 60">
            <a:extLst>
              <a:ext uri="{FF2B5EF4-FFF2-40B4-BE49-F238E27FC236}">
                <a16:creationId xmlns:a16="http://schemas.microsoft.com/office/drawing/2014/main" id="{7EA5B3E3-2D00-4B7A-A869-44DC2C791CF0}"/>
              </a:ext>
            </a:extLst>
          </p:cNvPr>
          <p:cNvGrpSpPr/>
          <p:nvPr/>
        </p:nvGrpSpPr>
        <p:grpSpPr>
          <a:xfrm>
            <a:off x="494834" y="494834"/>
            <a:ext cx="203798" cy="203798"/>
            <a:chOff x="606723" y="3429000"/>
            <a:chExt cx="575952" cy="575952"/>
          </a:xfrm>
        </p:grpSpPr>
        <p:sp>
          <p:nvSpPr>
            <p:cNvPr id="62" name="Oval 61">
              <a:extLst>
                <a:ext uri="{FF2B5EF4-FFF2-40B4-BE49-F238E27FC236}">
                  <a16:creationId xmlns:a16="http://schemas.microsoft.com/office/drawing/2014/main" id="{5A15E4AF-1DD2-433D-80DD-24255F6332E9}"/>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Graphic 17" descr="Coins with solid fill">
              <a:extLst>
                <a:ext uri="{FF2B5EF4-FFF2-40B4-BE49-F238E27FC236}">
                  <a16:creationId xmlns:a16="http://schemas.microsoft.com/office/drawing/2014/main" id="{F37FF2EA-5402-45DC-86B7-1CD5CB943B77}"/>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64" name="Graphic 4">
            <a:extLst>
              <a:ext uri="{FF2B5EF4-FFF2-40B4-BE49-F238E27FC236}">
                <a16:creationId xmlns:a16="http://schemas.microsoft.com/office/drawing/2014/main" id="{994FE211-22AC-442A-AE34-C1FAD84BB2E6}"/>
              </a:ext>
            </a:extLst>
          </p:cNvPr>
          <p:cNvGrpSpPr>
            <a:grpSpLocks noChangeAspect="1"/>
          </p:cNvGrpSpPr>
          <p:nvPr/>
        </p:nvGrpSpPr>
        <p:grpSpPr>
          <a:xfrm>
            <a:off x="811258" y="514437"/>
            <a:ext cx="842000" cy="164592"/>
            <a:chOff x="5238750" y="3262312"/>
            <a:chExt cx="1715262" cy="335295"/>
          </a:xfrm>
          <a:solidFill>
            <a:schemeClr val="tx1"/>
          </a:solidFill>
        </p:grpSpPr>
        <p:sp>
          <p:nvSpPr>
            <p:cNvPr id="65" name="Freeform: Shape 64">
              <a:extLst>
                <a:ext uri="{FF2B5EF4-FFF2-40B4-BE49-F238E27FC236}">
                  <a16:creationId xmlns:a16="http://schemas.microsoft.com/office/drawing/2014/main" id="{1286AEDA-A376-4864-8699-3AA4B111191D}"/>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66" name="Freeform: Shape 65">
              <a:extLst>
                <a:ext uri="{FF2B5EF4-FFF2-40B4-BE49-F238E27FC236}">
                  <a16:creationId xmlns:a16="http://schemas.microsoft.com/office/drawing/2014/main" id="{CCC2F3DF-3908-4762-A32D-F1612B23537A}"/>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67" name="Freeform: Shape 66">
              <a:extLst>
                <a:ext uri="{FF2B5EF4-FFF2-40B4-BE49-F238E27FC236}">
                  <a16:creationId xmlns:a16="http://schemas.microsoft.com/office/drawing/2014/main" id="{796BB4B8-05A7-4427-951F-74B8899BC91A}"/>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68" name="Freeform: Shape 67">
              <a:extLst>
                <a:ext uri="{FF2B5EF4-FFF2-40B4-BE49-F238E27FC236}">
                  <a16:creationId xmlns:a16="http://schemas.microsoft.com/office/drawing/2014/main" id="{CD68F0AA-32F6-4629-92C8-BE92E47998AD}"/>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69" name="Freeform: Shape 68">
              <a:extLst>
                <a:ext uri="{FF2B5EF4-FFF2-40B4-BE49-F238E27FC236}">
                  <a16:creationId xmlns:a16="http://schemas.microsoft.com/office/drawing/2014/main" id="{AE2390C8-6653-459D-B548-CC99B53AE67F}"/>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70" name="Freeform: Shape 69">
              <a:extLst>
                <a:ext uri="{FF2B5EF4-FFF2-40B4-BE49-F238E27FC236}">
                  <a16:creationId xmlns:a16="http://schemas.microsoft.com/office/drawing/2014/main" id="{5DCB38E0-36A2-467A-8D0D-D3EE45EFBE8B}"/>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97C8CEBA-B526-4E73-A963-AC99A3C34C02}"/>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pic>
        <p:nvPicPr>
          <p:cNvPr id="73" name="PpHolder4">
            <a:extLst>
              <a:ext uri="{FF2B5EF4-FFF2-40B4-BE49-F238E27FC236}">
                <a16:creationId xmlns:a16="http://schemas.microsoft.com/office/drawing/2014/main" id="{28BDC67D-203F-443C-B16E-36DDB8E852BF}"/>
              </a:ext>
            </a:extLst>
          </p:cNvPr>
          <p:cNvPicPr>
            <a:picLocks/>
          </p:cNvPicPr>
          <p:nvPr/>
        </p:nvPicPr>
        <p:blipFill>
          <a:blip r:embed="rId2"/>
          <a:srcRect l="17487" b="27628"/>
          <a:stretch>
            <a:fillRect/>
          </a:stretch>
        </p:blipFill>
        <p:spPr>
          <a:xfrm>
            <a:off x="2132014" y="0"/>
            <a:ext cx="10059986" cy="4963300"/>
          </a:xfrm>
          <a:custGeom>
            <a:avLst/>
            <a:gdLst>
              <a:gd name="connsiteX0" fmla="*/ 0 w 10059986"/>
              <a:gd name="connsiteY0" fmla="*/ 0 h 4963300"/>
              <a:gd name="connsiteX1" fmla="*/ 10059986 w 10059986"/>
              <a:gd name="connsiteY1" fmla="*/ 0 h 4963300"/>
              <a:gd name="connsiteX2" fmla="*/ 10059986 w 10059986"/>
              <a:gd name="connsiteY2" fmla="*/ 4963300 h 4963300"/>
              <a:gd name="connsiteX3" fmla="*/ 217557 w 10059986"/>
              <a:gd name="connsiteY3" fmla="*/ 4963300 h 4963300"/>
              <a:gd name="connsiteX4" fmla="*/ 0 w 10059986"/>
              <a:gd name="connsiteY4" fmla="*/ 4745743 h 4963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9986" h="4963300">
                <a:moveTo>
                  <a:pt x="0" y="0"/>
                </a:moveTo>
                <a:lnTo>
                  <a:pt x="10059986" y="0"/>
                </a:lnTo>
                <a:lnTo>
                  <a:pt x="10059986" y="4963300"/>
                </a:lnTo>
                <a:lnTo>
                  <a:pt x="217557" y="4963300"/>
                </a:lnTo>
                <a:cubicBezTo>
                  <a:pt x="97405" y="4963300"/>
                  <a:pt x="0" y="4865896"/>
                  <a:pt x="0" y="4745743"/>
                </a:cubicBezTo>
                <a:close/>
              </a:path>
            </a:pathLst>
          </a:custGeom>
        </p:spPr>
      </p:pic>
      <p:sp>
        <p:nvSpPr>
          <p:cNvPr id="8" name="Title 7">
            <a:extLst>
              <a:ext uri="{FF2B5EF4-FFF2-40B4-BE49-F238E27FC236}">
                <a16:creationId xmlns:a16="http://schemas.microsoft.com/office/drawing/2014/main" id="{E0B01484-DA07-43B0-B20C-C3031D564D1C}"/>
              </a:ext>
            </a:extLst>
          </p:cNvPr>
          <p:cNvSpPr>
            <a:spLocks noGrp="1"/>
          </p:cNvSpPr>
          <p:nvPr>
            <p:ph type="title"/>
          </p:nvPr>
        </p:nvSpPr>
        <p:spPr/>
        <p:txBody>
          <a:bodyPr/>
          <a:lstStyle/>
          <a:p>
            <a:r>
              <a:rPr lang="en-US" sz="4400" b="1" dirty="0">
                <a:latin typeface="+mj-lt"/>
              </a:rPr>
              <a:t>Contact Us</a:t>
            </a:r>
            <a:endParaRPr lang="en-ID" dirty="0"/>
          </a:p>
        </p:txBody>
      </p:sp>
      <p:sp>
        <p:nvSpPr>
          <p:cNvPr id="28" name="Rounded Rectangle 37">
            <a:extLst>
              <a:ext uri="{FF2B5EF4-FFF2-40B4-BE49-F238E27FC236}">
                <a16:creationId xmlns:a16="http://schemas.microsoft.com/office/drawing/2014/main" id="{B937959F-503E-4862-B852-949A3668EB44}"/>
              </a:ext>
            </a:extLst>
          </p:cNvPr>
          <p:cNvSpPr/>
          <p:nvPr/>
        </p:nvSpPr>
        <p:spPr>
          <a:xfrm>
            <a:off x="7010400" y="3"/>
            <a:ext cx="5181601" cy="3135775"/>
          </a:xfrm>
          <a:custGeom>
            <a:avLst/>
            <a:gdLst>
              <a:gd name="connsiteX0" fmla="*/ 0 w 5181601"/>
              <a:gd name="connsiteY0" fmla="*/ 0 h 3135775"/>
              <a:gd name="connsiteX1" fmla="*/ 5181601 w 5181601"/>
              <a:gd name="connsiteY1" fmla="*/ 0 h 3135775"/>
              <a:gd name="connsiteX2" fmla="*/ 5181601 w 5181601"/>
              <a:gd name="connsiteY2" fmla="*/ 3135775 h 3135775"/>
              <a:gd name="connsiteX3" fmla="*/ 161989 w 5181601"/>
              <a:gd name="connsiteY3" fmla="*/ 3135775 h 3135775"/>
              <a:gd name="connsiteX4" fmla="*/ 0 w 5181601"/>
              <a:gd name="connsiteY4" fmla="*/ 2984850 h 31357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81601" h="3135775">
                <a:moveTo>
                  <a:pt x="0" y="0"/>
                </a:moveTo>
                <a:lnTo>
                  <a:pt x="5181601" y="0"/>
                </a:lnTo>
                <a:lnTo>
                  <a:pt x="5181601" y="3135775"/>
                </a:lnTo>
                <a:lnTo>
                  <a:pt x="161989" y="3135775"/>
                </a:lnTo>
                <a:cubicBezTo>
                  <a:pt x="72524" y="3135775"/>
                  <a:pt x="0" y="3068204"/>
                  <a:pt x="0" y="2984850"/>
                </a:cubicBezTo>
                <a:close/>
              </a:path>
            </a:pathLst>
          </a:cu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32" name="TextBox 31">
            <a:extLst>
              <a:ext uri="{FF2B5EF4-FFF2-40B4-BE49-F238E27FC236}">
                <a16:creationId xmlns:a16="http://schemas.microsoft.com/office/drawing/2014/main" id="{334ED3E8-DD94-4930-9255-F121C848354A}"/>
              </a:ext>
            </a:extLst>
          </p:cNvPr>
          <p:cNvSpPr txBox="1"/>
          <p:nvPr/>
        </p:nvSpPr>
        <p:spPr>
          <a:xfrm>
            <a:off x="2396131" y="5712950"/>
            <a:ext cx="2397572" cy="613566"/>
          </a:xfrm>
          <a:prstGeom prst="rect">
            <a:avLst/>
          </a:prstGeom>
          <a:noFill/>
        </p:spPr>
        <p:txBody>
          <a:bodyPr wrap="square" rtlCol="0" anchor="ctr">
            <a:spAutoFit/>
          </a:bodyPr>
          <a:lstStyle/>
          <a:p>
            <a:pPr>
              <a:lnSpc>
                <a:spcPct val="150000"/>
              </a:lnSpc>
            </a:pPr>
            <a:r>
              <a:rPr lang="en-US" sz="1200" dirty="0"/>
              <a:t>A wonderful serenity has taken possession of my entire soul </a:t>
            </a:r>
          </a:p>
        </p:txBody>
      </p:sp>
      <p:sp>
        <p:nvSpPr>
          <p:cNvPr id="33" name="TextBox 32">
            <a:extLst>
              <a:ext uri="{FF2B5EF4-FFF2-40B4-BE49-F238E27FC236}">
                <a16:creationId xmlns:a16="http://schemas.microsoft.com/office/drawing/2014/main" id="{BFF7872D-3D09-41BD-9A9D-802935B87AB6}"/>
              </a:ext>
            </a:extLst>
          </p:cNvPr>
          <p:cNvSpPr txBox="1"/>
          <p:nvPr/>
        </p:nvSpPr>
        <p:spPr>
          <a:xfrm>
            <a:off x="2071563" y="5388378"/>
            <a:ext cx="2560849" cy="369332"/>
          </a:xfrm>
          <a:prstGeom prst="rect">
            <a:avLst/>
          </a:prstGeom>
          <a:noFill/>
        </p:spPr>
        <p:txBody>
          <a:bodyPr wrap="square" rtlCol="0" anchor="ctr">
            <a:spAutoFit/>
          </a:bodyPr>
          <a:lstStyle/>
          <a:p>
            <a:r>
              <a:rPr lang="en-US" b="1" dirty="0">
                <a:solidFill>
                  <a:schemeClr val="accent1"/>
                </a:solidFill>
                <a:latin typeface="+mj-lt"/>
              </a:rPr>
              <a:t>Location Address</a:t>
            </a:r>
            <a:endParaRPr lang="en-ID" b="1" dirty="0">
              <a:solidFill>
                <a:schemeClr val="accent1"/>
              </a:solidFill>
              <a:latin typeface="+mj-lt"/>
            </a:endParaRPr>
          </a:p>
        </p:txBody>
      </p:sp>
      <p:sp>
        <p:nvSpPr>
          <p:cNvPr id="34" name="Graphic 432" descr="Marker">
            <a:extLst>
              <a:ext uri="{FF2B5EF4-FFF2-40B4-BE49-F238E27FC236}">
                <a16:creationId xmlns:a16="http://schemas.microsoft.com/office/drawing/2014/main" id="{807D26C9-1BBA-4AB9-956E-D4FD800D9F4F}"/>
              </a:ext>
            </a:extLst>
          </p:cNvPr>
          <p:cNvSpPr/>
          <p:nvPr/>
        </p:nvSpPr>
        <p:spPr>
          <a:xfrm>
            <a:off x="2189015" y="5837744"/>
            <a:ext cx="125647" cy="208390"/>
          </a:xfrm>
          <a:custGeom>
            <a:avLst/>
            <a:gdLst>
              <a:gd name="connsiteX0" fmla="*/ 83264 w 163095"/>
              <a:gd name="connsiteY0" fmla="*/ 119338 h 270499"/>
              <a:gd name="connsiteX1" fmla="*/ 47463 w 163095"/>
              <a:gd name="connsiteY1" fmla="*/ 83537 h 270499"/>
              <a:gd name="connsiteX2" fmla="*/ 83264 w 163095"/>
              <a:gd name="connsiteY2" fmla="*/ 47735 h 270499"/>
              <a:gd name="connsiteX3" fmla="*/ 119066 w 163095"/>
              <a:gd name="connsiteY3" fmla="*/ 83537 h 270499"/>
              <a:gd name="connsiteX4" fmla="*/ 83264 w 163095"/>
              <a:gd name="connsiteY4" fmla="*/ 119338 h 270499"/>
              <a:gd name="connsiteX5" fmla="*/ 83264 w 163095"/>
              <a:gd name="connsiteY5" fmla="*/ 0 h 270499"/>
              <a:gd name="connsiteX6" fmla="*/ 14446 w 163095"/>
              <a:gd name="connsiteY6" fmla="*/ 36597 h 270499"/>
              <a:gd name="connsiteX7" fmla="*/ 5694 w 163095"/>
              <a:gd name="connsiteY7" fmla="*/ 114167 h 270499"/>
              <a:gd name="connsiteX8" fmla="*/ 43485 w 163095"/>
              <a:gd name="connsiteY8" fmla="*/ 197704 h 270499"/>
              <a:gd name="connsiteX9" fmla="*/ 76104 w 163095"/>
              <a:gd name="connsiteY9" fmla="*/ 266124 h 270499"/>
              <a:gd name="connsiteX10" fmla="*/ 83264 w 163095"/>
              <a:gd name="connsiteY10" fmla="*/ 270500 h 270499"/>
              <a:gd name="connsiteX11" fmla="*/ 90425 w 163095"/>
              <a:gd name="connsiteY11" fmla="*/ 266124 h 270499"/>
              <a:gd name="connsiteX12" fmla="*/ 123044 w 163095"/>
              <a:gd name="connsiteY12" fmla="*/ 197704 h 270499"/>
              <a:gd name="connsiteX13" fmla="*/ 160834 w 163095"/>
              <a:gd name="connsiteY13" fmla="*/ 114167 h 270499"/>
              <a:gd name="connsiteX14" fmla="*/ 152083 w 163095"/>
              <a:gd name="connsiteY14" fmla="*/ 36597 h 270499"/>
              <a:gd name="connsiteX15" fmla="*/ 83264 w 163095"/>
              <a:gd name="connsiteY15" fmla="*/ 0 h 270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63095" h="270499">
                <a:moveTo>
                  <a:pt x="83264" y="119338"/>
                </a:moveTo>
                <a:cubicBezTo>
                  <a:pt x="63375" y="119338"/>
                  <a:pt x="47463" y="103426"/>
                  <a:pt x="47463" y="83537"/>
                </a:cubicBezTo>
                <a:cubicBezTo>
                  <a:pt x="47463" y="63647"/>
                  <a:pt x="63375" y="47735"/>
                  <a:pt x="83264" y="47735"/>
                </a:cubicBezTo>
                <a:cubicBezTo>
                  <a:pt x="103154" y="47735"/>
                  <a:pt x="119066" y="63647"/>
                  <a:pt x="119066" y="83537"/>
                </a:cubicBezTo>
                <a:cubicBezTo>
                  <a:pt x="119066" y="103426"/>
                  <a:pt x="103154" y="119338"/>
                  <a:pt x="83264" y="119338"/>
                </a:cubicBezTo>
                <a:close/>
                <a:moveTo>
                  <a:pt x="83264" y="0"/>
                </a:moveTo>
                <a:cubicBezTo>
                  <a:pt x="55816" y="0"/>
                  <a:pt x="29960" y="13525"/>
                  <a:pt x="14446" y="36597"/>
                </a:cubicBezTo>
                <a:cubicBezTo>
                  <a:pt x="-1068" y="59271"/>
                  <a:pt x="-4250" y="88310"/>
                  <a:pt x="5694" y="114167"/>
                </a:cubicBezTo>
                <a:lnTo>
                  <a:pt x="43485" y="197704"/>
                </a:lnTo>
                <a:lnTo>
                  <a:pt x="76104" y="266124"/>
                </a:lnTo>
                <a:cubicBezTo>
                  <a:pt x="77297" y="268909"/>
                  <a:pt x="80082" y="270500"/>
                  <a:pt x="83264" y="270500"/>
                </a:cubicBezTo>
                <a:cubicBezTo>
                  <a:pt x="86447" y="270500"/>
                  <a:pt x="89231" y="268909"/>
                  <a:pt x="90425" y="266124"/>
                </a:cubicBezTo>
                <a:lnTo>
                  <a:pt x="123044" y="197704"/>
                </a:lnTo>
                <a:lnTo>
                  <a:pt x="160834" y="114167"/>
                </a:lnTo>
                <a:cubicBezTo>
                  <a:pt x="170779" y="88310"/>
                  <a:pt x="167597" y="59271"/>
                  <a:pt x="152083" y="36597"/>
                </a:cubicBezTo>
                <a:cubicBezTo>
                  <a:pt x="136569" y="13525"/>
                  <a:pt x="110712" y="0"/>
                  <a:pt x="83264" y="0"/>
                </a:cubicBezTo>
                <a:close/>
              </a:path>
            </a:pathLst>
          </a:custGeom>
          <a:solidFill>
            <a:schemeClr val="accent1"/>
          </a:solidFill>
          <a:ln w="3969" cap="flat">
            <a:noFill/>
            <a:prstDash val="solid"/>
            <a:miter/>
          </a:ln>
        </p:spPr>
        <p:txBody>
          <a:bodyPr rtlCol="0" anchor="ctr"/>
          <a:lstStyle/>
          <a:p>
            <a:endParaRPr lang="en-ID" dirty="0"/>
          </a:p>
        </p:txBody>
      </p:sp>
      <p:sp>
        <p:nvSpPr>
          <p:cNvPr id="35" name="TextBox 34">
            <a:extLst>
              <a:ext uri="{FF2B5EF4-FFF2-40B4-BE49-F238E27FC236}">
                <a16:creationId xmlns:a16="http://schemas.microsoft.com/office/drawing/2014/main" id="{F681C09E-75D8-470A-9B4D-C914A7A7696E}"/>
              </a:ext>
            </a:extLst>
          </p:cNvPr>
          <p:cNvSpPr txBox="1"/>
          <p:nvPr/>
        </p:nvSpPr>
        <p:spPr>
          <a:xfrm>
            <a:off x="5818722" y="5752894"/>
            <a:ext cx="2175321" cy="276999"/>
          </a:xfrm>
          <a:prstGeom prst="rect">
            <a:avLst/>
          </a:prstGeom>
          <a:noFill/>
        </p:spPr>
        <p:txBody>
          <a:bodyPr wrap="square" rtlCol="0" anchor="ctr">
            <a:spAutoFit/>
          </a:bodyPr>
          <a:lstStyle/>
          <a:p>
            <a:r>
              <a:rPr lang="en-US" sz="1200" dirty="0"/>
              <a:t>officialmessage@email.com</a:t>
            </a:r>
          </a:p>
        </p:txBody>
      </p:sp>
      <p:sp>
        <p:nvSpPr>
          <p:cNvPr id="36" name="TextBox 35">
            <a:extLst>
              <a:ext uri="{FF2B5EF4-FFF2-40B4-BE49-F238E27FC236}">
                <a16:creationId xmlns:a16="http://schemas.microsoft.com/office/drawing/2014/main" id="{BAA87C43-588B-408A-A6A8-0777F772BC71}"/>
              </a:ext>
            </a:extLst>
          </p:cNvPr>
          <p:cNvSpPr txBox="1"/>
          <p:nvPr/>
        </p:nvSpPr>
        <p:spPr>
          <a:xfrm>
            <a:off x="5433194" y="5388378"/>
            <a:ext cx="2560849" cy="369332"/>
          </a:xfrm>
          <a:prstGeom prst="rect">
            <a:avLst/>
          </a:prstGeom>
          <a:noFill/>
        </p:spPr>
        <p:txBody>
          <a:bodyPr wrap="square" rtlCol="0" anchor="ctr">
            <a:spAutoFit/>
          </a:bodyPr>
          <a:lstStyle/>
          <a:p>
            <a:r>
              <a:rPr lang="en-US" b="1" dirty="0">
                <a:solidFill>
                  <a:schemeClr val="accent1"/>
                </a:solidFill>
                <a:latin typeface="+mj-lt"/>
              </a:rPr>
              <a:t>Email Address</a:t>
            </a:r>
            <a:endParaRPr lang="en-ID" b="1" dirty="0">
              <a:solidFill>
                <a:schemeClr val="accent1"/>
              </a:solidFill>
              <a:latin typeface="+mj-lt"/>
            </a:endParaRPr>
          </a:p>
        </p:txBody>
      </p:sp>
      <p:sp>
        <p:nvSpPr>
          <p:cNvPr id="37" name="Graphic 711" descr="Envelope">
            <a:extLst>
              <a:ext uri="{FF2B5EF4-FFF2-40B4-BE49-F238E27FC236}">
                <a16:creationId xmlns:a16="http://schemas.microsoft.com/office/drawing/2014/main" id="{C39221FB-DBE9-4EA6-A21D-78756459FE58}"/>
              </a:ext>
            </a:extLst>
          </p:cNvPr>
          <p:cNvSpPr/>
          <p:nvPr/>
        </p:nvSpPr>
        <p:spPr>
          <a:xfrm>
            <a:off x="5509138" y="5845379"/>
            <a:ext cx="208661" cy="146063"/>
          </a:xfrm>
          <a:custGeom>
            <a:avLst/>
            <a:gdLst>
              <a:gd name="connsiteX0" fmla="*/ 0 w 274090"/>
              <a:gd name="connsiteY0" fmla="*/ 0 h 191863"/>
              <a:gd name="connsiteX1" fmla="*/ 0 w 274090"/>
              <a:gd name="connsiteY1" fmla="*/ 191864 h 191863"/>
              <a:gd name="connsiteX2" fmla="*/ 274091 w 274090"/>
              <a:gd name="connsiteY2" fmla="*/ 191864 h 191863"/>
              <a:gd name="connsiteX3" fmla="*/ 274091 w 274090"/>
              <a:gd name="connsiteY3" fmla="*/ 0 h 191863"/>
              <a:gd name="connsiteX4" fmla="*/ 0 w 274090"/>
              <a:gd name="connsiteY4" fmla="*/ 0 h 191863"/>
              <a:gd name="connsiteX5" fmla="*/ 141842 w 274090"/>
              <a:gd name="connsiteY5" fmla="*/ 119572 h 191863"/>
              <a:gd name="connsiteX6" fmla="*/ 132249 w 274090"/>
              <a:gd name="connsiteY6" fmla="*/ 119572 h 191863"/>
              <a:gd name="connsiteX7" fmla="*/ 30835 w 274090"/>
              <a:gd name="connsiteY7" fmla="*/ 20557 h 191863"/>
              <a:gd name="connsiteX8" fmla="*/ 243598 w 274090"/>
              <a:gd name="connsiteY8" fmla="*/ 20557 h 191863"/>
              <a:gd name="connsiteX9" fmla="*/ 141842 w 274090"/>
              <a:gd name="connsiteY9" fmla="*/ 119572 h 191863"/>
              <a:gd name="connsiteX10" fmla="*/ 87366 w 274090"/>
              <a:gd name="connsiteY10" fmla="*/ 94904 h 191863"/>
              <a:gd name="connsiteX11" fmla="*/ 20557 w 274090"/>
              <a:gd name="connsiteY11" fmla="*/ 162056 h 191863"/>
              <a:gd name="connsiteX12" fmla="*/ 20557 w 274090"/>
              <a:gd name="connsiteY12" fmla="*/ 29465 h 191863"/>
              <a:gd name="connsiteX13" fmla="*/ 87366 w 274090"/>
              <a:gd name="connsiteY13" fmla="*/ 94904 h 191863"/>
              <a:gd name="connsiteX14" fmla="*/ 97302 w 274090"/>
              <a:gd name="connsiteY14" fmla="*/ 104497 h 191863"/>
              <a:gd name="connsiteX15" fmla="*/ 122998 w 274090"/>
              <a:gd name="connsiteY15" fmla="*/ 129508 h 191863"/>
              <a:gd name="connsiteX16" fmla="*/ 137388 w 274090"/>
              <a:gd name="connsiteY16" fmla="*/ 135332 h 191863"/>
              <a:gd name="connsiteX17" fmla="*/ 151778 w 274090"/>
              <a:gd name="connsiteY17" fmla="*/ 129508 h 191863"/>
              <a:gd name="connsiteX18" fmla="*/ 177474 w 274090"/>
              <a:gd name="connsiteY18" fmla="*/ 104497 h 191863"/>
              <a:gd name="connsiteX19" fmla="*/ 243941 w 274090"/>
              <a:gd name="connsiteY19" fmla="*/ 171307 h 191863"/>
              <a:gd name="connsiteX20" fmla="*/ 30493 w 274090"/>
              <a:gd name="connsiteY20" fmla="*/ 171307 h 191863"/>
              <a:gd name="connsiteX21" fmla="*/ 97302 w 274090"/>
              <a:gd name="connsiteY21" fmla="*/ 104497 h 191863"/>
              <a:gd name="connsiteX22" fmla="*/ 186724 w 274090"/>
              <a:gd name="connsiteY22" fmla="*/ 94904 h 191863"/>
              <a:gd name="connsiteX23" fmla="*/ 253534 w 274090"/>
              <a:gd name="connsiteY23" fmla="*/ 29807 h 191863"/>
              <a:gd name="connsiteX24" fmla="*/ 253534 w 274090"/>
              <a:gd name="connsiteY24" fmla="*/ 161714 h 191863"/>
              <a:gd name="connsiteX25" fmla="*/ 186724 w 274090"/>
              <a:gd name="connsiteY25" fmla="*/ 94904 h 191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74090" h="191863">
                <a:moveTo>
                  <a:pt x="0" y="0"/>
                </a:moveTo>
                <a:lnTo>
                  <a:pt x="0" y="191864"/>
                </a:lnTo>
                <a:lnTo>
                  <a:pt x="274091" y="191864"/>
                </a:lnTo>
                <a:lnTo>
                  <a:pt x="274091" y="0"/>
                </a:lnTo>
                <a:lnTo>
                  <a:pt x="0" y="0"/>
                </a:lnTo>
                <a:close/>
                <a:moveTo>
                  <a:pt x="141842" y="119572"/>
                </a:moveTo>
                <a:cubicBezTo>
                  <a:pt x="139101" y="122313"/>
                  <a:pt x="134990" y="122313"/>
                  <a:pt x="132249" y="119572"/>
                </a:cubicBezTo>
                <a:lnTo>
                  <a:pt x="30835" y="20557"/>
                </a:lnTo>
                <a:lnTo>
                  <a:pt x="243598" y="20557"/>
                </a:lnTo>
                <a:lnTo>
                  <a:pt x="141842" y="119572"/>
                </a:lnTo>
                <a:close/>
                <a:moveTo>
                  <a:pt x="87366" y="94904"/>
                </a:moveTo>
                <a:lnTo>
                  <a:pt x="20557" y="162056"/>
                </a:lnTo>
                <a:lnTo>
                  <a:pt x="20557" y="29465"/>
                </a:lnTo>
                <a:lnTo>
                  <a:pt x="87366" y="94904"/>
                </a:lnTo>
                <a:close/>
                <a:moveTo>
                  <a:pt x="97302" y="104497"/>
                </a:moveTo>
                <a:lnTo>
                  <a:pt x="122998" y="129508"/>
                </a:lnTo>
                <a:cubicBezTo>
                  <a:pt x="127110" y="133277"/>
                  <a:pt x="132249" y="135332"/>
                  <a:pt x="137388" y="135332"/>
                </a:cubicBezTo>
                <a:cubicBezTo>
                  <a:pt x="142527" y="135332"/>
                  <a:pt x="147666" y="133277"/>
                  <a:pt x="151778" y="129508"/>
                </a:cubicBezTo>
                <a:lnTo>
                  <a:pt x="177474" y="104497"/>
                </a:lnTo>
                <a:lnTo>
                  <a:pt x="243941" y="171307"/>
                </a:lnTo>
                <a:lnTo>
                  <a:pt x="30493" y="171307"/>
                </a:lnTo>
                <a:lnTo>
                  <a:pt x="97302" y="104497"/>
                </a:lnTo>
                <a:close/>
                <a:moveTo>
                  <a:pt x="186724" y="94904"/>
                </a:moveTo>
                <a:lnTo>
                  <a:pt x="253534" y="29807"/>
                </a:lnTo>
                <a:lnTo>
                  <a:pt x="253534" y="161714"/>
                </a:lnTo>
                <a:lnTo>
                  <a:pt x="186724" y="94904"/>
                </a:lnTo>
                <a:close/>
              </a:path>
            </a:pathLst>
          </a:custGeom>
          <a:solidFill>
            <a:schemeClr val="accent1"/>
          </a:solidFill>
          <a:ln w="3373" cap="flat">
            <a:noFill/>
            <a:prstDash val="solid"/>
            <a:miter/>
          </a:ln>
        </p:spPr>
        <p:txBody>
          <a:bodyPr rtlCol="0" anchor="ctr"/>
          <a:lstStyle/>
          <a:p>
            <a:endParaRPr lang="en-ID" dirty="0"/>
          </a:p>
        </p:txBody>
      </p:sp>
      <p:sp>
        <p:nvSpPr>
          <p:cNvPr id="38" name="TextBox 37">
            <a:extLst>
              <a:ext uri="{FF2B5EF4-FFF2-40B4-BE49-F238E27FC236}">
                <a16:creationId xmlns:a16="http://schemas.microsoft.com/office/drawing/2014/main" id="{7441E8DB-0ADC-41BA-BB2F-555D316D1D4E}"/>
              </a:ext>
            </a:extLst>
          </p:cNvPr>
          <p:cNvSpPr txBox="1"/>
          <p:nvPr/>
        </p:nvSpPr>
        <p:spPr>
          <a:xfrm>
            <a:off x="5818722" y="6076379"/>
            <a:ext cx="2175321" cy="276999"/>
          </a:xfrm>
          <a:prstGeom prst="rect">
            <a:avLst/>
          </a:prstGeom>
          <a:noFill/>
        </p:spPr>
        <p:txBody>
          <a:bodyPr wrap="square" rtlCol="0" anchor="ctr">
            <a:spAutoFit/>
          </a:bodyPr>
          <a:lstStyle/>
          <a:p>
            <a:r>
              <a:rPr lang="en-US" sz="1200" dirty="0"/>
              <a:t>branchoffice@email.com</a:t>
            </a:r>
          </a:p>
        </p:txBody>
      </p:sp>
      <p:sp>
        <p:nvSpPr>
          <p:cNvPr id="39" name="TextBox 38">
            <a:extLst>
              <a:ext uri="{FF2B5EF4-FFF2-40B4-BE49-F238E27FC236}">
                <a16:creationId xmlns:a16="http://schemas.microsoft.com/office/drawing/2014/main" id="{57D284E9-4D93-4869-8172-9167445072E3}"/>
              </a:ext>
            </a:extLst>
          </p:cNvPr>
          <p:cNvSpPr txBox="1"/>
          <p:nvPr/>
        </p:nvSpPr>
        <p:spPr>
          <a:xfrm>
            <a:off x="9015805" y="5752894"/>
            <a:ext cx="2175321" cy="276999"/>
          </a:xfrm>
          <a:prstGeom prst="rect">
            <a:avLst/>
          </a:prstGeom>
          <a:noFill/>
        </p:spPr>
        <p:txBody>
          <a:bodyPr wrap="square" rtlCol="0" anchor="ctr">
            <a:spAutoFit/>
          </a:bodyPr>
          <a:lstStyle/>
          <a:p>
            <a:r>
              <a:rPr lang="en-US" sz="1200" dirty="0"/>
              <a:t>www.website.com</a:t>
            </a:r>
          </a:p>
        </p:txBody>
      </p:sp>
      <p:sp>
        <p:nvSpPr>
          <p:cNvPr id="40" name="TextBox 39">
            <a:extLst>
              <a:ext uri="{FF2B5EF4-FFF2-40B4-BE49-F238E27FC236}">
                <a16:creationId xmlns:a16="http://schemas.microsoft.com/office/drawing/2014/main" id="{B4BB875E-748D-479A-88C9-A5AF2FF21946}"/>
              </a:ext>
            </a:extLst>
          </p:cNvPr>
          <p:cNvSpPr txBox="1"/>
          <p:nvPr/>
        </p:nvSpPr>
        <p:spPr>
          <a:xfrm>
            <a:off x="8630277" y="5388378"/>
            <a:ext cx="2560849" cy="369332"/>
          </a:xfrm>
          <a:prstGeom prst="rect">
            <a:avLst/>
          </a:prstGeom>
          <a:noFill/>
        </p:spPr>
        <p:txBody>
          <a:bodyPr wrap="square" rtlCol="0" anchor="ctr">
            <a:spAutoFit/>
          </a:bodyPr>
          <a:lstStyle/>
          <a:p>
            <a:r>
              <a:rPr lang="en-US" b="1" dirty="0">
                <a:solidFill>
                  <a:schemeClr val="accent1"/>
                </a:solidFill>
                <a:latin typeface="+mj-lt"/>
              </a:rPr>
              <a:t>Website Company</a:t>
            </a:r>
            <a:endParaRPr lang="en-ID" b="1" dirty="0">
              <a:solidFill>
                <a:schemeClr val="accent1"/>
              </a:solidFill>
              <a:latin typeface="+mj-lt"/>
            </a:endParaRPr>
          </a:p>
        </p:txBody>
      </p:sp>
      <p:sp>
        <p:nvSpPr>
          <p:cNvPr id="41" name="TextBox 40">
            <a:extLst>
              <a:ext uri="{FF2B5EF4-FFF2-40B4-BE49-F238E27FC236}">
                <a16:creationId xmlns:a16="http://schemas.microsoft.com/office/drawing/2014/main" id="{73CFFADD-3C18-42A0-B579-2390F528F167}"/>
              </a:ext>
            </a:extLst>
          </p:cNvPr>
          <p:cNvSpPr txBox="1"/>
          <p:nvPr/>
        </p:nvSpPr>
        <p:spPr>
          <a:xfrm>
            <a:off x="9015805" y="6076379"/>
            <a:ext cx="2175321" cy="276999"/>
          </a:xfrm>
          <a:prstGeom prst="rect">
            <a:avLst/>
          </a:prstGeom>
          <a:noFill/>
        </p:spPr>
        <p:txBody>
          <a:bodyPr wrap="square" rtlCol="0" anchor="ctr">
            <a:spAutoFit/>
          </a:bodyPr>
          <a:lstStyle/>
          <a:p>
            <a:r>
              <a:rPr lang="en-US" sz="1200" dirty="0"/>
              <a:t>www.branchwebsite.com</a:t>
            </a:r>
          </a:p>
        </p:txBody>
      </p:sp>
      <p:grpSp>
        <p:nvGrpSpPr>
          <p:cNvPr id="42" name="Graphic 422" descr="Earth globe: Africa and Europe">
            <a:extLst>
              <a:ext uri="{FF2B5EF4-FFF2-40B4-BE49-F238E27FC236}">
                <a16:creationId xmlns:a16="http://schemas.microsoft.com/office/drawing/2014/main" id="{342D98CA-77B4-46BB-B73A-C9AEE1F3E88D}"/>
              </a:ext>
            </a:extLst>
          </p:cNvPr>
          <p:cNvGrpSpPr/>
          <p:nvPr/>
        </p:nvGrpSpPr>
        <p:grpSpPr>
          <a:xfrm>
            <a:off x="8694837" y="5793915"/>
            <a:ext cx="252810" cy="252810"/>
            <a:chOff x="694589" y="4868383"/>
            <a:chExt cx="381882" cy="381882"/>
          </a:xfrm>
          <a:solidFill>
            <a:schemeClr val="accent1"/>
          </a:solidFill>
        </p:grpSpPr>
        <p:sp>
          <p:nvSpPr>
            <p:cNvPr id="43" name="Freeform: Shape 42">
              <a:extLst>
                <a:ext uri="{FF2B5EF4-FFF2-40B4-BE49-F238E27FC236}">
                  <a16:creationId xmlns:a16="http://schemas.microsoft.com/office/drawing/2014/main" id="{97904340-1078-4844-AE9E-BBB0CB09C92E}"/>
                </a:ext>
              </a:extLst>
            </p:cNvPr>
            <p:cNvSpPr/>
            <p:nvPr/>
          </p:nvSpPr>
          <p:spPr>
            <a:xfrm>
              <a:off x="734368" y="4908162"/>
              <a:ext cx="302323" cy="302323"/>
            </a:xfrm>
            <a:custGeom>
              <a:avLst/>
              <a:gdLst>
                <a:gd name="connsiteX0" fmla="*/ 151162 w 302323"/>
                <a:gd name="connsiteY0" fmla="*/ 0 h 302323"/>
                <a:gd name="connsiteX1" fmla="*/ 0 w 302323"/>
                <a:gd name="connsiteY1" fmla="*/ 151162 h 302323"/>
                <a:gd name="connsiteX2" fmla="*/ 151162 w 302323"/>
                <a:gd name="connsiteY2" fmla="*/ 302323 h 302323"/>
                <a:gd name="connsiteX3" fmla="*/ 302323 w 302323"/>
                <a:gd name="connsiteY3" fmla="*/ 151162 h 302323"/>
                <a:gd name="connsiteX4" fmla="*/ 151162 w 302323"/>
                <a:gd name="connsiteY4" fmla="*/ 0 h 302323"/>
                <a:gd name="connsiteX5" fmla="*/ 151162 w 302323"/>
                <a:gd name="connsiteY5" fmla="*/ 286412 h 302323"/>
                <a:gd name="connsiteX6" fmla="*/ 15912 w 302323"/>
                <a:gd name="connsiteY6" fmla="*/ 151162 h 302323"/>
                <a:gd name="connsiteX7" fmla="*/ 151162 w 302323"/>
                <a:gd name="connsiteY7" fmla="*/ 15912 h 302323"/>
                <a:gd name="connsiteX8" fmla="*/ 205659 w 302323"/>
                <a:gd name="connsiteY8" fmla="*/ 27448 h 302323"/>
                <a:gd name="connsiteX9" fmla="*/ 192930 w 302323"/>
                <a:gd name="connsiteY9" fmla="*/ 37790 h 302323"/>
                <a:gd name="connsiteX10" fmla="*/ 187759 w 302323"/>
                <a:gd name="connsiteY10" fmla="*/ 39779 h 302323"/>
                <a:gd name="connsiteX11" fmla="*/ 180201 w 302323"/>
                <a:gd name="connsiteY11" fmla="*/ 39779 h 302323"/>
                <a:gd name="connsiteX12" fmla="*/ 177416 w 302323"/>
                <a:gd name="connsiteY12" fmla="*/ 39382 h 302323"/>
                <a:gd name="connsiteX13" fmla="*/ 146786 w 302323"/>
                <a:gd name="connsiteY13" fmla="*/ 27846 h 302323"/>
                <a:gd name="connsiteX14" fmla="*/ 110984 w 302323"/>
                <a:gd name="connsiteY14" fmla="*/ 39779 h 302323"/>
                <a:gd name="connsiteX15" fmla="*/ 114565 w 302323"/>
                <a:gd name="connsiteY15" fmla="*/ 51713 h 302323"/>
                <a:gd name="connsiteX16" fmla="*/ 115360 w 302323"/>
                <a:gd name="connsiteY16" fmla="*/ 51713 h 302323"/>
                <a:gd name="connsiteX17" fmla="*/ 126498 w 302323"/>
                <a:gd name="connsiteY17" fmla="*/ 51713 h 302323"/>
                <a:gd name="connsiteX18" fmla="*/ 133261 w 302323"/>
                <a:gd name="connsiteY18" fmla="*/ 48133 h 302323"/>
                <a:gd name="connsiteX19" fmla="*/ 137637 w 302323"/>
                <a:gd name="connsiteY19" fmla="*/ 41371 h 302323"/>
                <a:gd name="connsiteX20" fmla="*/ 140819 w 302323"/>
                <a:gd name="connsiteY20" fmla="*/ 39779 h 302323"/>
                <a:gd name="connsiteX21" fmla="*/ 147184 w 302323"/>
                <a:gd name="connsiteY21" fmla="*/ 39779 h 302323"/>
                <a:gd name="connsiteX22" fmla="*/ 138830 w 302323"/>
                <a:gd name="connsiteY22" fmla="*/ 53702 h 302323"/>
                <a:gd name="connsiteX23" fmla="*/ 128487 w 302323"/>
                <a:gd name="connsiteY23" fmla="*/ 59669 h 302323"/>
                <a:gd name="connsiteX24" fmla="*/ 117747 w 302323"/>
                <a:gd name="connsiteY24" fmla="*/ 59669 h 302323"/>
                <a:gd name="connsiteX25" fmla="*/ 113371 w 302323"/>
                <a:gd name="connsiteY25" fmla="*/ 60862 h 302323"/>
                <a:gd name="connsiteX26" fmla="*/ 103426 w 302323"/>
                <a:gd name="connsiteY26" fmla="*/ 67625 h 302323"/>
                <a:gd name="connsiteX27" fmla="*/ 95471 w 302323"/>
                <a:gd name="connsiteY27" fmla="*/ 67625 h 302323"/>
                <a:gd name="connsiteX28" fmla="*/ 91493 w 302323"/>
                <a:gd name="connsiteY28" fmla="*/ 71603 h 302323"/>
                <a:gd name="connsiteX29" fmla="*/ 91493 w 302323"/>
                <a:gd name="connsiteY29" fmla="*/ 75581 h 302323"/>
                <a:gd name="connsiteX30" fmla="*/ 87515 w 302323"/>
                <a:gd name="connsiteY30" fmla="*/ 79559 h 302323"/>
                <a:gd name="connsiteX31" fmla="*/ 83934 w 302323"/>
                <a:gd name="connsiteY31" fmla="*/ 79559 h 302323"/>
                <a:gd name="connsiteX32" fmla="*/ 77172 w 302323"/>
                <a:gd name="connsiteY32" fmla="*/ 83139 h 302323"/>
                <a:gd name="connsiteX33" fmla="*/ 72398 w 302323"/>
                <a:gd name="connsiteY33" fmla="*/ 90697 h 302323"/>
                <a:gd name="connsiteX34" fmla="*/ 71603 w 302323"/>
                <a:gd name="connsiteY34" fmla="*/ 93084 h 302323"/>
                <a:gd name="connsiteX35" fmla="*/ 71603 w 302323"/>
                <a:gd name="connsiteY35" fmla="*/ 95471 h 302323"/>
                <a:gd name="connsiteX36" fmla="*/ 75581 w 302323"/>
                <a:gd name="connsiteY36" fmla="*/ 99448 h 302323"/>
                <a:gd name="connsiteX37" fmla="*/ 89901 w 302323"/>
                <a:gd name="connsiteY37" fmla="*/ 99448 h 302323"/>
                <a:gd name="connsiteX38" fmla="*/ 92686 w 302323"/>
                <a:gd name="connsiteY38" fmla="*/ 98255 h 302323"/>
                <a:gd name="connsiteX39" fmla="*/ 105018 w 302323"/>
                <a:gd name="connsiteY39" fmla="*/ 85923 h 302323"/>
                <a:gd name="connsiteX40" fmla="*/ 110587 w 302323"/>
                <a:gd name="connsiteY40" fmla="*/ 83537 h 302323"/>
                <a:gd name="connsiteX41" fmla="*/ 112178 w 302323"/>
                <a:gd name="connsiteY41" fmla="*/ 83537 h 302323"/>
                <a:gd name="connsiteX42" fmla="*/ 116156 w 302323"/>
                <a:gd name="connsiteY42" fmla="*/ 86719 h 302323"/>
                <a:gd name="connsiteX43" fmla="*/ 118543 w 302323"/>
                <a:gd name="connsiteY43" fmla="*/ 96664 h 302323"/>
                <a:gd name="connsiteX44" fmla="*/ 122520 w 302323"/>
                <a:gd name="connsiteY44" fmla="*/ 99846 h 302323"/>
                <a:gd name="connsiteX45" fmla="*/ 123316 w 302323"/>
                <a:gd name="connsiteY45" fmla="*/ 99846 h 302323"/>
                <a:gd name="connsiteX46" fmla="*/ 127294 w 302323"/>
                <a:gd name="connsiteY46" fmla="*/ 95868 h 302323"/>
                <a:gd name="connsiteX47" fmla="*/ 127294 w 302323"/>
                <a:gd name="connsiteY47" fmla="*/ 85526 h 302323"/>
                <a:gd name="connsiteX48" fmla="*/ 128487 w 302323"/>
                <a:gd name="connsiteY48" fmla="*/ 82741 h 302323"/>
                <a:gd name="connsiteX49" fmla="*/ 131272 w 302323"/>
                <a:gd name="connsiteY49" fmla="*/ 79559 h 302323"/>
                <a:gd name="connsiteX50" fmla="*/ 134454 w 302323"/>
                <a:gd name="connsiteY50" fmla="*/ 88708 h 302323"/>
                <a:gd name="connsiteX51" fmla="*/ 138034 w 302323"/>
                <a:gd name="connsiteY51" fmla="*/ 91493 h 302323"/>
                <a:gd name="connsiteX52" fmla="*/ 141615 w 302323"/>
                <a:gd name="connsiteY52" fmla="*/ 91493 h 302323"/>
                <a:gd name="connsiteX53" fmla="*/ 144399 w 302323"/>
                <a:gd name="connsiteY53" fmla="*/ 90299 h 302323"/>
                <a:gd name="connsiteX54" fmla="*/ 145990 w 302323"/>
                <a:gd name="connsiteY54" fmla="*/ 88708 h 302323"/>
                <a:gd name="connsiteX55" fmla="*/ 148775 w 302323"/>
                <a:gd name="connsiteY55" fmla="*/ 87515 h 302323"/>
                <a:gd name="connsiteX56" fmla="*/ 151162 w 302323"/>
                <a:gd name="connsiteY56" fmla="*/ 87515 h 302323"/>
                <a:gd name="connsiteX57" fmla="*/ 155140 w 302323"/>
                <a:gd name="connsiteY57" fmla="*/ 91493 h 302323"/>
                <a:gd name="connsiteX58" fmla="*/ 155140 w 302323"/>
                <a:gd name="connsiteY58" fmla="*/ 95471 h 302323"/>
                <a:gd name="connsiteX59" fmla="*/ 159118 w 302323"/>
                <a:gd name="connsiteY59" fmla="*/ 99448 h 302323"/>
                <a:gd name="connsiteX60" fmla="*/ 173438 w 302323"/>
                <a:gd name="connsiteY60" fmla="*/ 99448 h 302323"/>
                <a:gd name="connsiteX61" fmla="*/ 177018 w 302323"/>
                <a:gd name="connsiteY61" fmla="*/ 104620 h 302323"/>
                <a:gd name="connsiteX62" fmla="*/ 175825 w 302323"/>
                <a:gd name="connsiteY62" fmla="*/ 108200 h 302323"/>
                <a:gd name="connsiteX63" fmla="*/ 171449 w 302323"/>
                <a:gd name="connsiteY63" fmla="*/ 110984 h 302323"/>
                <a:gd name="connsiteX64" fmla="*/ 152355 w 302323"/>
                <a:gd name="connsiteY64" fmla="*/ 107802 h 302323"/>
                <a:gd name="connsiteX65" fmla="*/ 149570 w 302323"/>
                <a:gd name="connsiteY65" fmla="*/ 107802 h 302323"/>
                <a:gd name="connsiteX66" fmla="*/ 133261 w 302323"/>
                <a:gd name="connsiteY66" fmla="*/ 110984 h 302323"/>
                <a:gd name="connsiteX67" fmla="*/ 128885 w 302323"/>
                <a:gd name="connsiteY67" fmla="*/ 110587 h 302323"/>
                <a:gd name="connsiteX68" fmla="*/ 103426 w 302323"/>
                <a:gd name="connsiteY68" fmla="*/ 103426 h 302323"/>
                <a:gd name="connsiteX69" fmla="*/ 55691 w 302323"/>
                <a:gd name="connsiteY69" fmla="*/ 147184 h 302323"/>
                <a:gd name="connsiteX70" fmla="*/ 79559 w 302323"/>
                <a:gd name="connsiteY70" fmla="*/ 175029 h 302323"/>
                <a:gd name="connsiteX71" fmla="*/ 119338 w 302323"/>
                <a:gd name="connsiteY71" fmla="*/ 206853 h 302323"/>
                <a:gd name="connsiteX72" fmla="*/ 119338 w 302323"/>
                <a:gd name="connsiteY72" fmla="*/ 231516 h 302323"/>
                <a:gd name="connsiteX73" fmla="*/ 124112 w 302323"/>
                <a:gd name="connsiteY73" fmla="*/ 244245 h 302323"/>
                <a:gd name="connsiteX74" fmla="*/ 135648 w 302323"/>
                <a:gd name="connsiteY74" fmla="*/ 258168 h 302323"/>
                <a:gd name="connsiteX75" fmla="*/ 144797 w 302323"/>
                <a:gd name="connsiteY75" fmla="*/ 262544 h 302323"/>
                <a:gd name="connsiteX76" fmla="*/ 154344 w 302323"/>
                <a:gd name="connsiteY76" fmla="*/ 262544 h 302323"/>
                <a:gd name="connsiteX77" fmla="*/ 162698 w 302323"/>
                <a:gd name="connsiteY77" fmla="*/ 258964 h 302323"/>
                <a:gd name="connsiteX78" fmla="*/ 172245 w 302323"/>
                <a:gd name="connsiteY78" fmla="*/ 249417 h 302323"/>
                <a:gd name="connsiteX79" fmla="*/ 176620 w 302323"/>
                <a:gd name="connsiteY79" fmla="*/ 243052 h 302323"/>
                <a:gd name="connsiteX80" fmla="*/ 184576 w 302323"/>
                <a:gd name="connsiteY80" fmla="*/ 226742 h 302323"/>
                <a:gd name="connsiteX81" fmla="*/ 186565 w 302323"/>
                <a:gd name="connsiteY81" fmla="*/ 217991 h 302323"/>
                <a:gd name="connsiteX82" fmla="*/ 186565 w 302323"/>
                <a:gd name="connsiteY82" fmla="*/ 199692 h 302323"/>
                <a:gd name="connsiteX83" fmla="*/ 190145 w 302323"/>
                <a:gd name="connsiteY83" fmla="*/ 191339 h 302323"/>
                <a:gd name="connsiteX84" fmla="*/ 211228 w 302323"/>
                <a:gd name="connsiteY84" fmla="*/ 170256 h 302323"/>
                <a:gd name="connsiteX85" fmla="*/ 210831 w 302323"/>
                <a:gd name="connsiteY85" fmla="*/ 164289 h 302323"/>
                <a:gd name="connsiteX86" fmla="*/ 173836 w 302323"/>
                <a:gd name="connsiteY86" fmla="*/ 125305 h 302323"/>
                <a:gd name="connsiteX87" fmla="*/ 177416 w 302323"/>
                <a:gd name="connsiteY87" fmla="*/ 119338 h 302323"/>
                <a:gd name="connsiteX88" fmla="*/ 179007 w 302323"/>
                <a:gd name="connsiteY88" fmla="*/ 119338 h 302323"/>
                <a:gd name="connsiteX89" fmla="*/ 201681 w 302323"/>
                <a:gd name="connsiteY89" fmla="*/ 148775 h 302323"/>
                <a:gd name="connsiteX90" fmla="*/ 213217 w 302323"/>
                <a:gd name="connsiteY90" fmla="*/ 149968 h 302323"/>
                <a:gd name="connsiteX91" fmla="*/ 226345 w 302323"/>
                <a:gd name="connsiteY91" fmla="*/ 138830 h 302323"/>
                <a:gd name="connsiteX92" fmla="*/ 225947 w 302323"/>
                <a:gd name="connsiteY92" fmla="*/ 132465 h 302323"/>
                <a:gd name="connsiteX93" fmla="*/ 214013 w 302323"/>
                <a:gd name="connsiteY93" fmla="*/ 125305 h 302323"/>
                <a:gd name="connsiteX94" fmla="*/ 212422 w 302323"/>
                <a:gd name="connsiteY94" fmla="*/ 120134 h 302323"/>
                <a:gd name="connsiteX95" fmla="*/ 212820 w 302323"/>
                <a:gd name="connsiteY95" fmla="*/ 119338 h 302323"/>
                <a:gd name="connsiteX96" fmla="*/ 218389 w 302323"/>
                <a:gd name="connsiteY96" fmla="*/ 117747 h 302323"/>
                <a:gd name="connsiteX97" fmla="*/ 232709 w 302323"/>
                <a:gd name="connsiteY97" fmla="*/ 126498 h 302323"/>
                <a:gd name="connsiteX98" fmla="*/ 236687 w 302323"/>
                <a:gd name="connsiteY98" fmla="*/ 127692 h 302323"/>
                <a:gd name="connsiteX99" fmla="*/ 241063 w 302323"/>
                <a:gd name="connsiteY99" fmla="*/ 127692 h 302323"/>
                <a:gd name="connsiteX100" fmla="*/ 248223 w 302323"/>
                <a:gd name="connsiteY100" fmla="*/ 132465 h 302323"/>
                <a:gd name="connsiteX101" fmla="*/ 259759 w 302323"/>
                <a:gd name="connsiteY101" fmla="*/ 158720 h 302323"/>
                <a:gd name="connsiteX102" fmla="*/ 266920 w 302323"/>
                <a:gd name="connsiteY102" fmla="*/ 163493 h 302323"/>
                <a:gd name="connsiteX103" fmla="*/ 266920 w 302323"/>
                <a:gd name="connsiteY103" fmla="*/ 163493 h 302323"/>
                <a:gd name="connsiteX104" fmla="*/ 273682 w 302323"/>
                <a:gd name="connsiteY104" fmla="*/ 156731 h 302323"/>
                <a:gd name="connsiteX105" fmla="*/ 273682 w 302323"/>
                <a:gd name="connsiteY105" fmla="*/ 145593 h 302323"/>
                <a:gd name="connsiteX106" fmla="*/ 275273 w 302323"/>
                <a:gd name="connsiteY106" fmla="*/ 142410 h 302323"/>
                <a:gd name="connsiteX107" fmla="*/ 284423 w 302323"/>
                <a:gd name="connsiteY107" fmla="*/ 135250 h 302323"/>
                <a:gd name="connsiteX108" fmla="*/ 285616 w 302323"/>
                <a:gd name="connsiteY108" fmla="*/ 151559 h 302323"/>
                <a:gd name="connsiteX109" fmla="*/ 151162 w 302323"/>
                <a:gd name="connsiteY109" fmla="*/ 286412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302323" h="302323">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moveTo>
                    <a:pt x="151162" y="286412"/>
                  </a:moveTo>
                  <a:cubicBezTo>
                    <a:pt x="76774" y="286412"/>
                    <a:pt x="15912" y="225549"/>
                    <a:pt x="15912" y="151162"/>
                  </a:cubicBezTo>
                  <a:cubicBezTo>
                    <a:pt x="15912" y="76774"/>
                    <a:pt x="76774" y="15912"/>
                    <a:pt x="151162" y="15912"/>
                  </a:cubicBezTo>
                  <a:cubicBezTo>
                    <a:pt x="170654" y="15912"/>
                    <a:pt x="188952" y="19890"/>
                    <a:pt x="205659" y="27448"/>
                  </a:cubicBezTo>
                  <a:lnTo>
                    <a:pt x="192930" y="37790"/>
                  </a:lnTo>
                  <a:cubicBezTo>
                    <a:pt x="191339" y="38984"/>
                    <a:pt x="189748" y="39779"/>
                    <a:pt x="187759" y="39779"/>
                  </a:cubicBezTo>
                  <a:lnTo>
                    <a:pt x="180201" y="39779"/>
                  </a:lnTo>
                  <a:cubicBezTo>
                    <a:pt x="179405" y="39779"/>
                    <a:pt x="178212" y="39779"/>
                    <a:pt x="177416" y="39382"/>
                  </a:cubicBezTo>
                  <a:cubicBezTo>
                    <a:pt x="177416" y="39382"/>
                    <a:pt x="157924" y="27846"/>
                    <a:pt x="146786" y="27846"/>
                  </a:cubicBezTo>
                  <a:cubicBezTo>
                    <a:pt x="136045" y="27846"/>
                    <a:pt x="118543" y="34608"/>
                    <a:pt x="110984" y="39779"/>
                  </a:cubicBezTo>
                  <a:cubicBezTo>
                    <a:pt x="99448" y="47337"/>
                    <a:pt x="111780" y="50918"/>
                    <a:pt x="114565" y="51713"/>
                  </a:cubicBezTo>
                  <a:cubicBezTo>
                    <a:pt x="114962" y="51713"/>
                    <a:pt x="115360" y="51713"/>
                    <a:pt x="115360" y="51713"/>
                  </a:cubicBezTo>
                  <a:lnTo>
                    <a:pt x="126498" y="51713"/>
                  </a:lnTo>
                  <a:cubicBezTo>
                    <a:pt x="129283" y="51713"/>
                    <a:pt x="131670" y="50520"/>
                    <a:pt x="133261" y="48133"/>
                  </a:cubicBezTo>
                  <a:lnTo>
                    <a:pt x="137637" y="41371"/>
                  </a:lnTo>
                  <a:cubicBezTo>
                    <a:pt x="138432" y="40177"/>
                    <a:pt x="139626" y="39779"/>
                    <a:pt x="140819" y="39779"/>
                  </a:cubicBezTo>
                  <a:lnTo>
                    <a:pt x="147184" y="39779"/>
                  </a:lnTo>
                  <a:lnTo>
                    <a:pt x="138830" y="53702"/>
                  </a:lnTo>
                  <a:cubicBezTo>
                    <a:pt x="136841" y="57282"/>
                    <a:pt x="132863" y="59669"/>
                    <a:pt x="128487" y="59669"/>
                  </a:cubicBezTo>
                  <a:lnTo>
                    <a:pt x="117747" y="59669"/>
                  </a:lnTo>
                  <a:cubicBezTo>
                    <a:pt x="116156" y="59669"/>
                    <a:pt x="114565" y="60067"/>
                    <a:pt x="113371" y="60862"/>
                  </a:cubicBezTo>
                  <a:lnTo>
                    <a:pt x="103426" y="67625"/>
                  </a:lnTo>
                  <a:lnTo>
                    <a:pt x="95471" y="67625"/>
                  </a:lnTo>
                  <a:cubicBezTo>
                    <a:pt x="93084" y="67625"/>
                    <a:pt x="91493" y="69216"/>
                    <a:pt x="91493" y="71603"/>
                  </a:cubicBezTo>
                  <a:lnTo>
                    <a:pt x="91493" y="75581"/>
                  </a:lnTo>
                  <a:cubicBezTo>
                    <a:pt x="91493" y="77968"/>
                    <a:pt x="89901" y="79559"/>
                    <a:pt x="87515" y="79559"/>
                  </a:cubicBezTo>
                  <a:lnTo>
                    <a:pt x="83934" y="79559"/>
                  </a:lnTo>
                  <a:cubicBezTo>
                    <a:pt x="81150" y="79559"/>
                    <a:pt x="78763" y="80752"/>
                    <a:pt x="77172" y="83139"/>
                  </a:cubicBezTo>
                  <a:lnTo>
                    <a:pt x="72398" y="90697"/>
                  </a:lnTo>
                  <a:cubicBezTo>
                    <a:pt x="72001" y="91493"/>
                    <a:pt x="71603" y="92288"/>
                    <a:pt x="71603" y="93084"/>
                  </a:cubicBezTo>
                  <a:lnTo>
                    <a:pt x="71603" y="95471"/>
                  </a:lnTo>
                  <a:cubicBezTo>
                    <a:pt x="71603" y="97857"/>
                    <a:pt x="73194" y="99448"/>
                    <a:pt x="75581" y="99448"/>
                  </a:cubicBezTo>
                  <a:lnTo>
                    <a:pt x="89901" y="99448"/>
                  </a:lnTo>
                  <a:cubicBezTo>
                    <a:pt x="91095" y="99448"/>
                    <a:pt x="91890" y="99051"/>
                    <a:pt x="92686" y="98255"/>
                  </a:cubicBezTo>
                  <a:lnTo>
                    <a:pt x="105018" y="85923"/>
                  </a:lnTo>
                  <a:cubicBezTo>
                    <a:pt x="106609" y="84332"/>
                    <a:pt x="108598" y="83537"/>
                    <a:pt x="110587" y="83537"/>
                  </a:cubicBezTo>
                  <a:lnTo>
                    <a:pt x="112178" y="83537"/>
                  </a:lnTo>
                  <a:cubicBezTo>
                    <a:pt x="114167" y="83537"/>
                    <a:pt x="115758" y="84730"/>
                    <a:pt x="116156" y="86719"/>
                  </a:cubicBezTo>
                  <a:lnTo>
                    <a:pt x="118543" y="96664"/>
                  </a:lnTo>
                  <a:cubicBezTo>
                    <a:pt x="118940" y="98255"/>
                    <a:pt x="120532" y="99846"/>
                    <a:pt x="122520" y="99846"/>
                  </a:cubicBezTo>
                  <a:lnTo>
                    <a:pt x="123316" y="99846"/>
                  </a:lnTo>
                  <a:cubicBezTo>
                    <a:pt x="125703" y="99846"/>
                    <a:pt x="127294" y="98255"/>
                    <a:pt x="127294" y="95868"/>
                  </a:cubicBezTo>
                  <a:lnTo>
                    <a:pt x="127294" y="85526"/>
                  </a:lnTo>
                  <a:cubicBezTo>
                    <a:pt x="127294" y="84332"/>
                    <a:pt x="127692" y="83537"/>
                    <a:pt x="128487" y="82741"/>
                  </a:cubicBezTo>
                  <a:lnTo>
                    <a:pt x="131272" y="79559"/>
                  </a:lnTo>
                  <a:lnTo>
                    <a:pt x="134454" y="88708"/>
                  </a:lnTo>
                  <a:cubicBezTo>
                    <a:pt x="134852" y="90299"/>
                    <a:pt x="136443" y="91493"/>
                    <a:pt x="138034" y="91493"/>
                  </a:cubicBezTo>
                  <a:lnTo>
                    <a:pt x="141615" y="91493"/>
                  </a:lnTo>
                  <a:cubicBezTo>
                    <a:pt x="142808" y="91493"/>
                    <a:pt x="143604" y="91095"/>
                    <a:pt x="144399" y="90299"/>
                  </a:cubicBezTo>
                  <a:lnTo>
                    <a:pt x="145990" y="88708"/>
                  </a:lnTo>
                  <a:cubicBezTo>
                    <a:pt x="146786" y="87912"/>
                    <a:pt x="147581" y="87515"/>
                    <a:pt x="148775" y="87515"/>
                  </a:cubicBezTo>
                  <a:lnTo>
                    <a:pt x="151162" y="87515"/>
                  </a:lnTo>
                  <a:cubicBezTo>
                    <a:pt x="153548" y="87515"/>
                    <a:pt x="155140" y="89106"/>
                    <a:pt x="155140" y="91493"/>
                  </a:cubicBezTo>
                  <a:lnTo>
                    <a:pt x="155140" y="95471"/>
                  </a:lnTo>
                  <a:cubicBezTo>
                    <a:pt x="155140" y="97857"/>
                    <a:pt x="156731" y="99448"/>
                    <a:pt x="159118" y="99448"/>
                  </a:cubicBezTo>
                  <a:lnTo>
                    <a:pt x="173438" y="99448"/>
                  </a:lnTo>
                  <a:cubicBezTo>
                    <a:pt x="176223" y="99448"/>
                    <a:pt x="178212" y="102233"/>
                    <a:pt x="177018" y="104620"/>
                  </a:cubicBezTo>
                  <a:lnTo>
                    <a:pt x="175825" y="108200"/>
                  </a:lnTo>
                  <a:cubicBezTo>
                    <a:pt x="175029" y="110189"/>
                    <a:pt x="173438" y="111382"/>
                    <a:pt x="171449" y="110984"/>
                  </a:cubicBezTo>
                  <a:lnTo>
                    <a:pt x="152355" y="107802"/>
                  </a:lnTo>
                  <a:cubicBezTo>
                    <a:pt x="151559" y="107802"/>
                    <a:pt x="150366" y="107802"/>
                    <a:pt x="149570" y="107802"/>
                  </a:cubicBezTo>
                  <a:lnTo>
                    <a:pt x="133261" y="110984"/>
                  </a:lnTo>
                  <a:cubicBezTo>
                    <a:pt x="131670" y="111382"/>
                    <a:pt x="130476" y="110984"/>
                    <a:pt x="128885" y="110587"/>
                  </a:cubicBezTo>
                  <a:cubicBezTo>
                    <a:pt x="123714" y="108598"/>
                    <a:pt x="109393" y="103426"/>
                    <a:pt x="103426" y="103426"/>
                  </a:cubicBezTo>
                  <a:cubicBezTo>
                    <a:pt x="56089" y="103426"/>
                    <a:pt x="55691" y="135250"/>
                    <a:pt x="55691" y="147184"/>
                  </a:cubicBezTo>
                  <a:cubicBezTo>
                    <a:pt x="55691" y="163095"/>
                    <a:pt x="64840" y="175029"/>
                    <a:pt x="79559" y="175029"/>
                  </a:cubicBezTo>
                  <a:cubicBezTo>
                    <a:pt x="97062" y="175029"/>
                    <a:pt x="119338" y="174234"/>
                    <a:pt x="119338" y="206853"/>
                  </a:cubicBezTo>
                  <a:lnTo>
                    <a:pt x="119338" y="231516"/>
                  </a:lnTo>
                  <a:cubicBezTo>
                    <a:pt x="119338" y="236290"/>
                    <a:pt x="120929" y="240665"/>
                    <a:pt x="124112" y="244245"/>
                  </a:cubicBezTo>
                  <a:lnTo>
                    <a:pt x="135648" y="258168"/>
                  </a:lnTo>
                  <a:cubicBezTo>
                    <a:pt x="138034" y="260953"/>
                    <a:pt x="141217" y="262544"/>
                    <a:pt x="144797" y="262544"/>
                  </a:cubicBezTo>
                  <a:lnTo>
                    <a:pt x="154344" y="262544"/>
                  </a:lnTo>
                  <a:cubicBezTo>
                    <a:pt x="157526" y="262544"/>
                    <a:pt x="160709" y="261350"/>
                    <a:pt x="162698" y="258964"/>
                  </a:cubicBezTo>
                  <a:lnTo>
                    <a:pt x="172245" y="249417"/>
                  </a:lnTo>
                  <a:cubicBezTo>
                    <a:pt x="174234" y="247428"/>
                    <a:pt x="175427" y="245439"/>
                    <a:pt x="176620" y="243052"/>
                  </a:cubicBezTo>
                  <a:lnTo>
                    <a:pt x="184576" y="226742"/>
                  </a:lnTo>
                  <a:cubicBezTo>
                    <a:pt x="185770" y="223958"/>
                    <a:pt x="186565" y="220776"/>
                    <a:pt x="186565" y="217991"/>
                  </a:cubicBezTo>
                  <a:lnTo>
                    <a:pt x="186565" y="199692"/>
                  </a:lnTo>
                  <a:cubicBezTo>
                    <a:pt x="186565" y="196510"/>
                    <a:pt x="187759" y="193328"/>
                    <a:pt x="190145" y="191339"/>
                  </a:cubicBezTo>
                  <a:lnTo>
                    <a:pt x="211228" y="170256"/>
                  </a:lnTo>
                  <a:cubicBezTo>
                    <a:pt x="212820" y="168665"/>
                    <a:pt x="212820" y="165482"/>
                    <a:pt x="210831" y="164289"/>
                  </a:cubicBezTo>
                  <a:cubicBezTo>
                    <a:pt x="210831" y="164289"/>
                    <a:pt x="186963" y="150764"/>
                    <a:pt x="173836" y="125305"/>
                  </a:cubicBezTo>
                  <a:cubicBezTo>
                    <a:pt x="172643" y="122520"/>
                    <a:pt x="174234" y="119338"/>
                    <a:pt x="177416" y="119338"/>
                  </a:cubicBezTo>
                  <a:lnTo>
                    <a:pt x="179007" y="119338"/>
                  </a:lnTo>
                  <a:lnTo>
                    <a:pt x="201681" y="148775"/>
                  </a:lnTo>
                  <a:cubicBezTo>
                    <a:pt x="204466" y="152355"/>
                    <a:pt x="209637" y="152753"/>
                    <a:pt x="213217" y="149968"/>
                  </a:cubicBezTo>
                  <a:lnTo>
                    <a:pt x="226345" y="138830"/>
                  </a:lnTo>
                  <a:cubicBezTo>
                    <a:pt x="228334" y="137239"/>
                    <a:pt x="228334" y="133659"/>
                    <a:pt x="225947" y="132465"/>
                  </a:cubicBezTo>
                  <a:lnTo>
                    <a:pt x="214013" y="125305"/>
                  </a:lnTo>
                  <a:cubicBezTo>
                    <a:pt x="212422" y="124112"/>
                    <a:pt x="211626" y="122123"/>
                    <a:pt x="212422" y="120134"/>
                  </a:cubicBezTo>
                  <a:lnTo>
                    <a:pt x="212820" y="119338"/>
                  </a:lnTo>
                  <a:cubicBezTo>
                    <a:pt x="214013" y="117349"/>
                    <a:pt x="216400" y="116554"/>
                    <a:pt x="218389" y="117747"/>
                  </a:cubicBezTo>
                  <a:lnTo>
                    <a:pt x="232709" y="126498"/>
                  </a:lnTo>
                  <a:cubicBezTo>
                    <a:pt x="233903" y="127294"/>
                    <a:pt x="235494" y="127692"/>
                    <a:pt x="236687" y="127692"/>
                  </a:cubicBezTo>
                  <a:lnTo>
                    <a:pt x="241063" y="127692"/>
                  </a:lnTo>
                  <a:cubicBezTo>
                    <a:pt x="244245" y="127692"/>
                    <a:pt x="247030" y="129681"/>
                    <a:pt x="248223" y="132465"/>
                  </a:cubicBezTo>
                  <a:lnTo>
                    <a:pt x="259759" y="158720"/>
                  </a:lnTo>
                  <a:cubicBezTo>
                    <a:pt x="260953" y="161504"/>
                    <a:pt x="263737" y="163493"/>
                    <a:pt x="266920" y="163493"/>
                  </a:cubicBezTo>
                  <a:lnTo>
                    <a:pt x="266920" y="163493"/>
                  </a:lnTo>
                  <a:cubicBezTo>
                    <a:pt x="270500" y="163493"/>
                    <a:pt x="273682" y="160311"/>
                    <a:pt x="273682" y="156731"/>
                  </a:cubicBezTo>
                  <a:lnTo>
                    <a:pt x="273682" y="145593"/>
                  </a:lnTo>
                  <a:cubicBezTo>
                    <a:pt x="273682" y="144399"/>
                    <a:pt x="274080" y="143206"/>
                    <a:pt x="275273" y="142410"/>
                  </a:cubicBezTo>
                  <a:lnTo>
                    <a:pt x="284423" y="135250"/>
                  </a:lnTo>
                  <a:cubicBezTo>
                    <a:pt x="285218" y="140421"/>
                    <a:pt x="285616" y="145990"/>
                    <a:pt x="285616" y="151559"/>
                  </a:cubicBezTo>
                  <a:cubicBezTo>
                    <a:pt x="286412" y="225549"/>
                    <a:pt x="225549" y="286412"/>
                    <a:pt x="151162" y="286412"/>
                  </a:cubicBezTo>
                  <a:close/>
                </a:path>
              </a:pathLst>
            </a:custGeom>
            <a:grpFill/>
            <a:ln w="3969" cap="flat">
              <a:noFill/>
              <a:prstDash val="solid"/>
              <a:miter/>
            </a:ln>
          </p:spPr>
          <p:txBody>
            <a:bodyPr rtlCol="0" anchor="ctr"/>
            <a:lstStyle/>
            <a:p>
              <a:endParaRPr lang="en-ID" dirty="0">
                <a:solidFill>
                  <a:schemeClr val="accent3"/>
                </a:solidFill>
              </a:endParaRPr>
            </a:p>
          </p:txBody>
        </p:sp>
        <p:sp>
          <p:nvSpPr>
            <p:cNvPr id="44" name="Freeform: Shape 43">
              <a:extLst>
                <a:ext uri="{FF2B5EF4-FFF2-40B4-BE49-F238E27FC236}">
                  <a16:creationId xmlns:a16="http://schemas.microsoft.com/office/drawing/2014/main" id="{1600E157-6399-41E5-B7E9-ABF31DBCE14A}"/>
                </a:ext>
              </a:extLst>
            </p:cNvPr>
            <p:cNvSpPr/>
            <p:nvPr/>
          </p:nvSpPr>
          <p:spPr>
            <a:xfrm>
              <a:off x="807562" y="4957489"/>
              <a:ext cx="15912" cy="19890"/>
            </a:xfrm>
            <a:custGeom>
              <a:avLst/>
              <a:gdLst>
                <a:gd name="connsiteX0" fmla="*/ 6365 w 15911"/>
                <a:gd name="connsiteY0" fmla="*/ 18299 h 19889"/>
                <a:gd name="connsiteX1" fmla="*/ 6365 w 15911"/>
                <a:gd name="connsiteY1" fmla="*/ 22276 h 19889"/>
                <a:gd name="connsiteX2" fmla="*/ 10343 w 15911"/>
                <a:gd name="connsiteY2" fmla="*/ 22276 h 19889"/>
                <a:gd name="connsiteX3" fmla="*/ 14321 w 15911"/>
                <a:gd name="connsiteY3" fmla="*/ 18299 h 19889"/>
                <a:gd name="connsiteX4" fmla="*/ 14321 w 15911"/>
                <a:gd name="connsiteY4" fmla="*/ 14321 h 19889"/>
                <a:gd name="connsiteX5" fmla="*/ 18299 w 15911"/>
                <a:gd name="connsiteY5" fmla="*/ 14321 h 19889"/>
                <a:gd name="connsiteX6" fmla="*/ 18299 w 15911"/>
                <a:gd name="connsiteY6" fmla="*/ 7956 h 19889"/>
                <a:gd name="connsiteX7" fmla="*/ 17105 w 15911"/>
                <a:gd name="connsiteY7" fmla="*/ 5171 h 19889"/>
                <a:gd name="connsiteX8" fmla="*/ 13127 w 15911"/>
                <a:gd name="connsiteY8" fmla="*/ 1193 h 19889"/>
                <a:gd name="connsiteX9" fmla="*/ 7558 w 15911"/>
                <a:gd name="connsiteY9" fmla="*/ 1193 h 19889"/>
                <a:gd name="connsiteX10" fmla="*/ 1193 w 15911"/>
                <a:gd name="connsiteY10" fmla="*/ 7558 h 19889"/>
                <a:gd name="connsiteX11" fmla="*/ 1193 w 15911"/>
                <a:gd name="connsiteY11" fmla="*/ 13127 h 19889"/>
                <a:gd name="connsiteX12" fmla="*/ 6365 w 15911"/>
                <a:gd name="connsiteY12" fmla="*/ 18299 h 19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911" h="19889">
                  <a:moveTo>
                    <a:pt x="6365" y="18299"/>
                  </a:moveTo>
                  <a:lnTo>
                    <a:pt x="6365" y="22276"/>
                  </a:lnTo>
                  <a:lnTo>
                    <a:pt x="10343" y="22276"/>
                  </a:lnTo>
                  <a:cubicBezTo>
                    <a:pt x="12729" y="22276"/>
                    <a:pt x="14321" y="20685"/>
                    <a:pt x="14321" y="18299"/>
                  </a:cubicBezTo>
                  <a:lnTo>
                    <a:pt x="14321" y="14321"/>
                  </a:lnTo>
                  <a:lnTo>
                    <a:pt x="18299" y="14321"/>
                  </a:lnTo>
                  <a:lnTo>
                    <a:pt x="18299" y="7956"/>
                  </a:lnTo>
                  <a:cubicBezTo>
                    <a:pt x="18299" y="6762"/>
                    <a:pt x="17901" y="5967"/>
                    <a:pt x="17105" y="5171"/>
                  </a:cubicBezTo>
                  <a:lnTo>
                    <a:pt x="13127" y="1193"/>
                  </a:lnTo>
                  <a:cubicBezTo>
                    <a:pt x="11536" y="-398"/>
                    <a:pt x="9149" y="-398"/>
                    <a:pt x="7558" y="1193"/>
                  </a:cubicBezTo>
                  <a:lnTo>
                    <a:pt x="1193" y="7558"/>
                  </a:lnTo>
                  <a:cubicBezTo>
                    <a:pt x="-398" y="9149"/>
                    <a:pt x="-398" y="11536"/>
                    <a:pt x="1193" y="13127"/>
                  </a:cubicBezTo>
                  <a:lnTo>
                    <a:pt x="6365" y="18299"/>
                  </a:lnTo>
                  <a:close/>
                </a:path>
              </a:pathLst>
            </a:custGeom>
            <a:grpFill/>
            <a:ln w="3969" cap="flat">
              <a:noFill/>
              <a:prstDash val="solid"/>
              <a:miter/>
            </a:ln>
          </p:spPr>
          <p:txBody>
            <a:bodyPr rtlCol="0" anchor="ctr"/>
            <a:lstStyle/>
            <a:p>
              <a:endParaRPr lang="en-ID" dirty="0">
                <a:solidFill>
                  <a:schemeClr val="accent3"/>
                </a:solidFill>
              </a:endParaRPr>
            </a:p>
          </p:txBody>
        </p:sp>
      </p:grpSp>
      <p:sp>
        <p:nvSpPr>
          <p:cNvPr id="45" name="TextBox 44">
            <a:extLst>
              <a:ext uri="{FF2B5EF4-FFF2-40B4-BE49-F238E27FC236}">
                <a16:creationId xmlns:a16="http://schemas.microsoft.com/office/drawing/2014/main" id="{DB3F7A14-0E70-4AA0-A88A-128741425F69}"/>
              </a:ext>
            </a:extLst>
          </p:cNvPr>
          <p:cNvSpPr txBox="1"/>
          <p:nvPr/>
        </p:nvSpPr>
        <p:spPr>
          <a:xfrm>
            <a:off x="7767574" y="766567"/>
            <a:ext cx="3891463" cy="1442574"/>
          </a:xfrm>
          <a:prstGeom prst="rect">
            <a:avLst/>
          </a:prstGeom>
          <a:noFill/>
        </p:spPr>
        <p:txBody>
          <a:bodyPr wrap="square" rtlCol="0" anchor="ctr">
            <a:spAutoFit/>
          </a:bodyPr>
          <a:lstStyle/>
          <a:p>
            <a:pPr>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p:txBody>
      </p:sp>
      <p:sp>
        <p:nvSpPr>
          <p:cNvPr id="46" name="TextBox 45">
            <a:extLst>
              <a:ext uri="{FF2B5EF4-FFF2-40B4-BE49-F238E27FC236}">
                <a16:creationId xmlns:a16="http://schemas.microsoft.com/office/drawing/2014/main" id="{12387220-5DFA-4EE4-9099-22711F3711D8}"/>
              </a:ext>
            </a:extLst>
          </p:cNvPr>
          <p:cNvSpPr txBox="1"/>
          <p:nvPr/>
        </p:nvSpPr>
        <p:spPr>
          <a:xfrm>
            <a:off x="7767574" y="468573"/>
            <a:ext cx="1907193" cy="400110"/>
          </a:xfrm>
          <a:prstGeom prst="rect">
            <a:avLst/>
          </a:prstGeom>
          <a:noFill/>
        </p:spPr>
        <p:txBody>
          <a:bodyPr wrap="square" rtlCol="0" anchor="ctr">
            <a:spAutoFit/>
          </a:bodyPr>
          <a:lstStyle/>
          <a:p>
            <a:r>
              <a:rPr lang="en-US" sz="2000" b="1" dirty="0">
                <a:solidFill>
                  <a:schemeClr val="bg2"/>
                </a:solidFill>
                <a:latin typeface="+mj-lt"/>
              </a:rPr>
              <a:t>Description</a:t>
            </a:r>
            <a:endParaRPr lang="en-ID" sz="2000" b="1" dirty="0">
              <a:solidFill>
                <a:schemeClr val="bg2"/>
              </a:solidFill>
              <a:latin typeface="+mj-lt"/>
            </a:endParaRPr>
          </a:p>
        </p:txBody>
      </p:sp>
      <p:sp>
        <p:nvSpPr>
          <p:cNvPr id="47" name="TextBox 46">
            <a:extLst>
              <a:ext uri="{FF2B5EF4-FFF2-40B4-BE49-F238E27FC236}">
                <a16:creationId xmlns:a16="http://schemas.microsoft.com/office/drawing/2014/main" id="{ACD7EA0F-C123-4213-B6E7-CF291BED3B0D}"/>
              </a:ext>
            </a:extLst>
          </p:cNvPr>
          <p:cNvSpPr txBox="1"/>
          <p:nvPr/>
        </p:nvSpPr>
        <p:spPr>
          <a:xfrm>
            <a:off x="7767574" y="2249907"/>
            <a:ext cx="4280002" cy="276999"/>
          </a:xfrm>
          <a:prstGeom prst="rect">
            <a:avLst/>
          </a:prstGeom>
          <a:noFill/>
        </p:spPr>
        <p:txBody>
          <a:bodyPr wrap="square" rtlCol="0" anchor="ctr">
            <a:spAutoFit/>
          </a:bodyPr>
          <a:lstStyle/>
          <a:p>
            <a:r>
              <a:rPr lang="en-US" sz="1200" b="1" dirty="0">
                <a:solidFill>
                  <a:schemeClr val="bg2"/>
                </a:solidFill>
                <a:latin typeface="+mj-lt"/>
              </a:rPr>
              <a:t>For More Information : www.yourwebsitehere.com</a:t>
            </a:r>
          </a:p>
        </p:txBody>
      </p:sp>
    </p:spTree>
    <p:extLst>
      <p:ext uri="{BB962C8B-B14F-4D97-AF65-F5344CB8AC3E}">
        <p14:creationId xmlns:p14="http://schemas.microsoft.com/office/powerpoint/2010/main" val="13271807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fade">
                                      <p:cBhvr>
                                        <p:cTn id="7" dur="500"/>
                                        <p:tgtEl>
                                          <p:spTgt spid="6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1"/>
                                        </p:tgtEl>
                                        <p:attrNameLst>
                                          <p:attrName>style.visibility</p:attrName>
                                        </p:attrNameLst>
                                      </p:cBhvr>
                                      <p:to>
                                        <p:strVal val="visible"/>
                                      </p:to>
                                    </p:set>
                                    <p:anim calcmode="lin" valueType="num">
                                      <p:cBhvr>
                                        <p:cTn id="11" dur="500" fill="hold"/>
                                        <p:tgtEl>
                                          <p:spTgt spid="61"/>
                                        </p:tgtEl>
                                        <p:attrNameLst>
                                          <p:attrName>ppt_w</p:attrName>
                                        </p:attrNameLst>
                                      </p:cBhvr>
                                      <p:tavLst>
                                        <p:tav tm="0">
                                          <p:val>
                                            <p:fltVal val="0"/>
                                          </p:val>
                                        </p:tav>
                                        <p:tav tm="100000">
                                          <p:val>
                                            <p:strVal val="#ppt_w"/>
                                          </p:val>
                                        </p:tav>
                                      </p:tavLst>
                                    </p:anim>
                                    <p:anim calcmode="lin" valueType="num">
                                      <p:cBhvr>
                                        <p:cTn id="12" dur="500" fill="hold"/>
                                        <p:tgtEl>
                                          <p:spTgt spid="61"/>
                                        </p:tgtEl>
                                        <p:attrNameLst>
                                          <p:attrName>ppt_h</p:attrName>
                                        </p:attrNameLst>
                                      </p:cBhvr>
                                      <p:tavLst>
                                        <p:tav tm="0">
                                          <p:val>
                                            <p:fltVal val="0"/>
                                          </p:val>
                                        </p:tav>
                                        <p:tav tm="100000">
                                          <p:val>
                                            <p:strVal val="#ppt_h"/>
                                          </p:val>
                                        </p:tav>
                                      </p:tavLst>
                                    </p:anim>
                                    <p:animEffect transition="in" filter="fade">
                                      <p:cBhvr>
                                        <p:cTn id="13" dur="500"/>
                                        <p:tgtEl>
                                          <p:spTgt spid="61"/>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64"/>
                                        </p:tgtEl>
                                        <p:attrNameLst>
                                          <p:attrName>style.visibility</p:attrName>
                                        </p:attrNameLst>
                                      </p:cBhvr>
                                      <p:to>
                                        <p:strVal val="visible"/>
                                      </p:to>
                                    </p:set>
                                    <p:animEffect transition="in" filter="wipe(left)">
                                      <p:cBhvr>
                                        <p:cTn id="17" dur="500"/>
                                        <p:tgtEl>
                                          <p:spTgt spid="64"/>
                                        </p:tgtEl>
                                      </p:cBhvr>
                                    </p:animEffect>
                                  </p:childTnLst>
                                </p:cTn>
                              </p:par>
                            </p:childTnLst>
                          </p:cTn>
                        </p:par>
                        <p:par>
                          <p:cTn id="18" fill="hold">
                            <p:stCondLst>
                              <p:cond delay="1500"/>
                            </p:stCondLst>
                            <p:childTnLst>
                              <p:par>
                                <p:cTn id="19" presetID="22" presetClass="entr" presetSubtype="4"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down)">
                                      <p:cBhvr>
                                        <p:cTn id="21" dur="500"/>
                                        <p:tgtEl>
                                          <p:spTgt spid="8"/>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wipe(up)">
                                      <p:cBhvr>
                                        <p:cTn id="25" dur="500"/>
                                        <p:tgtEl>
                                          <p:spTgt spid="28"/>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46"/>
                                        </p:tgtEl>
                                        <p:attrNameLst>
                                          <p:attrName>style.visibility</p:attrName>
                                        </p:attrNameLst>
                                      </p:cBhvr>
                                      <p:to>
                                        <p:strVal val="visible"/>
                                      </p:to>
                                    </p:set>
                                    <p:animEffect transition="in" filter="wipe(left)">
                                      <p:cBhvr>
                                        <p:cTn id="29" dur="500"/>
                                        <p:tgtEl>
                                          <p:spTgt spid="46"/>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45"/>
                                        </p:tgtEl>
                                        <p:attrNameLst>
                                          <p:attrName>style.visibility</p:attrName>
                                        </p:attrNameLst>
                                      </p:cBhvr>
                                      <p:to>
                                        <p:strVal val="visible"/>
                                      </p:to>
                                    </p:set>
                                    <p:animEffect transition="in" filter="wipe(up)">
                                      <p:cBhvr>
                                        <p:cTn id="33" dur="500"/>
                                        <p:tgtEl>
                                          <p:spTgt spid="45"/>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47"/>
                                        </p:tgtEl>
                                        <p:attrNameLst>
                                          <p:attrName>style.visibility</p:attrName>
                                        </p:attrNameLst>
                                      </p:cBhvr>
                                      <p:to>
                                        <p:strVal val="visible"/>
                                      </p:to>
                                    </p:set>
                                    <p:animEffect transition="in" filter="wipe(left)">
                                      <p:cBhvr>
                                        <p:cTn id="37" dur="500"/>
                                        <p:tgtEl>
                                          <p:spTgt spid="47"/>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33"/>
                                        </p:tgtEl>
                                        <p:attrNameLst>
                                          <p:attrName>style.visibility</p:attrName>
                                        </p:attrNameLst>
                                      </p:cBhvr>
                                      <p:to>
                                        <p:strVal val="visible"/>
                                      </p:to>
                                    </p:set>
                                    <p:animEffect transition="in" filter="wipe(left)">
                                      <p:cBhvr>
                                        <p:cTn id="41" dur="500"/>
                                        <p:tgtEl>
                                          <p:spTgt spid="33"/>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36"/>
                                        </p:tgtEl>
                                        <p:attrNameLst>
                                          <p:attrName>style.visibility</p:attrName>
                                        </p:attrNameLst>
                                      </p:cBhvr>
                                      <p:to>
                                        <p:strVal val="visible"/>
                                      </p:to>
                                    </p:set>
                                    <p:animEffect transition="in" filter="wipe(left)">
                                      <p:cBhvr>
                                        <p:cTn id="44" dur="500"/>
                                        <p:tgtEl>
                                          <p:spTgt spid="36"/>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wipe(left)">
                                      <p:cBhvr>
                                        <p:cTn id="47" dur="500"/>
                                        <p:tgtEl>
                                          <p:spTgt spid="40"/>
                                        </p:tgtEl>
                                      </p:cBhvr>
                                    </p:animEffect>
                                  </p:childTnLst>
                                </p:cTn>
                              </p:par>
                            </p:childTnLst>
                          </p:cTn>
                        </p:par>
                        <p:par>
                          <p:cTn id="48" fill="hold">
                            <p:stCondLst>
                              <p:cond delay="4500"/>
                            </p:stCondLst>
                            <p:childTnLst>
                              <p:par>
                                <p:cTn id="49" presetID="53" presetClass="entr" presetSubtype="16" fill="hold" grpId="0" nodeType="afterEffect">
                                  <p:stCondLst>
                                    <p:cond delay="0"/>
                                  </p:stCondLst>
                                  <p:childTnLst>
                                    <p:set>
                                      <p:cBhvr>
                                        <p:cTn id="50" dur="1" fill="hold">
                                          <p:stCondLst>
                                            <p:cond delay="0"/>
                                          </p:stCondLst>
                                        </p:cTn>
                                        <p:tgtEl>
                                          <p:spTgt spid="34"/>
                                        </p:tgtEl>
                                        <p:attrNameLst>
                                          <p:attrName>style.visibility</p:attrName>
                                        </p:attrNameLst>
                                      </p:cBhvr>
                                      <p:to>
                                        <p:strVal val="visible"/>
                                      </p:to>
                                    </p:set>
                                    <p:anim calcmode="lin" valueType="num">
                                      <p:cBhvr>
                                        <p:cTn id="51" dur="500" fill="hold"/>
                                        <p:tgtEl>
                                          <p:spTgt spid="34"/>
                                        </p:tgtEl>
                                        <p:attrNameLst>
                                          <p:attrName>ppt_w</p:attrName>
                                        </p:attrNameLst>
                                      </p:cBhvr>
                                      <p:tavLst>
                                        <p:tav tm="0">
                                          <p:val>
                                            <p:fltVal val="0"/>
                                          </p:val>
                                        </p:tav>
                                        <p:tav tm="100000">
                                          <p:val>
                                            <p:strVal val="#ppt_w"/>
                                          </p:val>
                                        </p:tav>
                                      </p:tavLst>
                                    </p:anim>
                                    <p:anim calcmode="lin" valueType="num">
                                      <p:cBhvr>
                                        <p:cTn id="52" dur="500" fill="hold"/>
                                        <p:tgtEl>
                                          <p:spTgt spid="34"/>
                                        </p:tgtEl>
                                        <p:attrNameLst>
                                          <p:attrName>ppt_h</p:attrName>
                                        </p:attrNameLst>
                                      </p:cBhvr>
                                      <p:tavLst>
                                        <p:tav tm="0">
                                          <p:val>
                                            <p:fltVal val="0"/>
                                          </p:val>
                                        </p:tav>
                                        <p:tav tm="100000">
                                          <p:val>
                                            <p:strVal val="#ppt_h"/>
                                          </p:val>
                                        </p:tav>
                                      </p:tavLst>
                                    </p:anim>
                                    <p:animEffect transition="in" filter="fade">
                                      <p:cBhvr>
                                        <p:cTn id="53" dur="500"/>
                                        <p:tgtEl>
                                          <p:spTgt spid="34"/>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37"/>
                                        </p:tgtEl>
                                        <p:attrNameLst>
                                          <p:attrName>style.visibility</p:attrName>
                                        </p:attrNameLst>
                                      </p:cBhvr>
                                      <p:to>
                                        <p:strVal val="visible"/>
                                      </p:to>
                                    </p:set>
                                    <p:anim calcmode="lin" valueType="num">
                                      <p:cBhvr>
                                        <p:cTn id="56" dur="500" fill="hold"/>
                                        <p:tgtEl>
                                          <p:spTgt spid="37"/>
                                        </p:tgtEl>
                                        <p:attrNameLst>
                                          <p:attrName>ppt_w</p:attrName>
                                        </p:attrNameLst>
                                      </p:cBhvr>
                                      <p:tavLst>
                                        <p:tav tm="0">
                                          <p:val>
                                            <p:fltVal val="0"/>
                                          </p:val>
                                        </p:tav>
                                        <p:tav tm="100000">
                                          <p:val>
                                            <p:strVal val="#ppt_w"/>
                                          </p:val>
                                        </p:tav>
                                      </p:tavLst>
                                    </p:anim>
                                    <p:anim calcmode="lin" valueType="num">
                                      <p:cBhvr>
                                        <p:cTn id="57" dur="500" fill="hold"/>
                                        <p:tgtEl>
                                          <p:spTgt spid="37"/>
                                        </p:tgtEl>
                                        <p:attrNameLst>
                                          <p:attrName>ppt_h</p:attrName>
                                        </p:attrNameLst>
                                      </p:cBhvr>
                                      <p:tavLst>
                                        <p:tav tm="0">
                                          <p:val>
                                            <p:fltVal val="0"/>
                                          </p:val>
                                        </p:tav>
                                        <p:tav tm="100000">
                                          <p:val>
                                            <p:strVal val="#ppt_h"/>
                                          </p:val>
                                        </p:tav>
                                      </p:tavLst>
                                    </p:anim>
                                    <p:animEffect transition="in" filter="fade">
                                      <p:cBhvr>
                                        <p:cTn id="58" dur="500"/>
                                        <p:tgtEl>
                                          <p:spTgt spid="37"/>
                                        </p:tgtEl>
                                      </p:cBhvr>
                                    </p:animEffect>
                                  </p:childTnLst>
                                </p:cTn>
                              </p:par>
                              <p:par>
                                <p:cTn id="59" presetID="53" presetClass="entr" presetSubtype="16" fill="hold" nodeType="withEffect">
                                  <p:stCondLst>
                                    <p:cond delay="0"/>
                                  </p:stCondLst>
                                  <p:childTnLst>
                                    <p:set>
                                      <p:cBhvr>
                                        <p:cTn id="60" dur="1" fill="hold">
                                          <p:stCondLst>
                                            <p:cond delay="0"/>
                                          </p:stCondLst>
                                        </p:cTn>
                                        <p:tgtEl>
                                          <p:spTgt spid="42"/>
                                        </p:tgtEl>
                                        <p:attrNameLst>
                                          <p:attrName>style.visibility</p:attrName>
                                        </p:attrNameLst>
                                      </p:cBhvr>
                                      <p:to>
                                        <p:strVal val="visible"/>
                                      </p:to>
                                    </p:set>
                                    <p:anim calcmode="lin" valueType="num">
                                      <p:cBhvr>
                                        <p:cTn id="61" dur="500" fill="hold"/>
                                        <p:tgtEl>
                                          <p:spTgt spid="42"/>
                                        </p:tgtEl>
                                        <p:attrNameLst>
                                          <p:attrName>ppt_w</p:attrName>
                                        </p:attrNameLst>
                                      </p:cBhvr>
                                      <p:tavLst>
                                        <p:tav tm="0">
                                          <p:val>
                                            <p:fltVal val="0"/>
                                          </p:val>
                                        </p:tav>
                                        <p:tav tm="100000">
                                          <p:val>
                                            <p:strVal val="#ppt_w"/>
                                          </p:val>
                                        </p:tav>
                                      </p:tavLst>
                                    </p:anim>
                                    <p:anim calcmode="lin" valueType="num">
                                      <p:cBhvr>
                                        <p:cTn id="62" dur="500" fill="hold"/>
                                        <p:tgtEl>
                                          <p:spTgt spid="42"/>
                                        </p:tgtEl>
                                        <p:attrNameLst>
                                          <p:attrName>ppt_h</p:attrName>
                                        </p:attrNameLst>
                                      </p:cBhvr>
                                      <p:tavLst>
                                        <p:tav tm="0">
                                          <p:val>
                                            <p:fltVal val="0"/>
                                          </p:val>
                                        </p:tav>
                                        <p:tav tm="100000">
                                          <p:val>
                                            <p:strVal val="#ppt_h"/>
                                          </p:val>
                                        </p:tav>
                                      </p:tavLst>
                                    </p:anim>
                                    <p:animEffect transition="in" filter="fade">
                                      <p:cBhvr>
                                        <p:cTn id="63" dur="500"/>
                                        <p:tgtEl>
                                          <p:spTgt spid="42"/>
                                        </p:tgtEl>
                                      </p:cBhvr>
                                    </p:animEffect>
                                  </p:childTnLst>
                                </p:cTn>
                              </p:par>
                            </p:childTnLst>
                          </p:cTn>
                        </p:par>
                        <p:par>
                          <p:cTn id="64" fill="hold">
                            <p:stCondLst>
                              <p:cond delay="5000"/>
                            </p:stCondLst>
                            <p:childTnLst>
                              <p:par>
                                <p:cTn id="65" presetID="22" presetClass="entr" presetSubtype="8" fill="hold" grpId="0" nodeType="after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wipe(left)">
                                      <p:cBhvr>
                                        <p:cTn id="67" dur="500"/>
                                        <p:tgtEl>
                                          <p:spTgt spid="32"/>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35"/>
                                        </p:tgtEl>
                                        <p:attrNameLst>
                                          <p:attrName>style.visibility</p:attrName>
                                        </p:attrNameLst>
                                      </p:cBhvr>
                                      <p:to>
                                        <p:strVal val="visible"/>
                                      </p:to>
                                    </p:set>
                                    <p:animEffect transition="in" filter="wipe(left)">
                                      <p:cBhvr>
                                        <p:cTn id="70" dur="500"/>
                                        <p:tgtEl>
                                          <p:spTgt spid="35"/>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38"/>
                                        </p:tgtEl>
                                        <p:attrNameLst>
                                          <p:attrName>style.visibility</p:attrName>
                                        </p:attrNameLst>
                                      </p:cBhvr>
                                      <p:to>
                                        <p:strVal val="visible"/>
                                      </p:to>
                                    </p:set>
                                    <p:animEffect transition="in" filter="wipe(left)">
                                      <p:cBhvr>
                                        <p:cTn id="73" dur="500"/>
                                        <p:tgtEl>
                                          <p:spTgt spid="38"/>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39"/>
                                        </p:tgtEl>
                                        <p:attrNameLst>
                                          <p:attrName>style.visibility</p:attrName>
                                        </p:attrNameLst>
                                      </p:cBhvr>
                                      <p:to>
                                        <p:strVal val="visible"/>
                                      </p:to>
                                    </p:set>
                                    <p:animEffect transition="in" filter="wipe(left)">
                                      <p:cBhvr>
                                        <p:cTn id="76" dur="500"/>
                                        <p:tgtEl>
                                          <p:spTgt spid="39"/>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41"/>
                                        </p:tgtEl>
                                        <p:attrNameLst>
                                          <p:attrName>style.visibility</p:attrName>
                                        </p:attrNameLst>
                                      </p:cBhvr>
                                      <p:to>
                                        <p:strVal val="visible"/>
                                      </p:to>
                                    </p:set>
                                    <p:animEffect transition="in" filter="wipe(left)">
                                      <p:cBhvr>
                                        <p:cTn id="79"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8" grpId="0"/>
      <p:bldP spid="28" grpId="0" animBg="1"/>
      <p:bldP spid="32" grpId="0"/>
      <p:bldP spid="33" grpId="0"/>
      <p:bldP spid="34" grpId="0" animBg="1"/>
      <p:bldP spid="35" grpId="0"/>
      <p:bldP spid="36" grpId="0"/>
      <p:bldP spid="37" grpId="0" animBg="1"/>
      <p:bldP spid="38" grpId="0"/>
      <p:bldP spid="39" grpId="0"/>
      <p:bldP spid="40" grpId="0"/>
      <p:bldP spid="41" grpId="0"/>
      <p:bldP spid="45" grpId="0"/>
      <p:bldP spid="46" grpId="0"/>
      <p:bldP spid="4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Freeform 4">
            <a:extLst>
              <a:ext uri="{FF2B5EF4-FFF2-40B4-BE49-F238E27FC236}">
                <a16:creationId xmlns:a16="http://schemas.microsoft.com/office/drawing/2014/main" id="{AC56A706-4235-41D9-A39C-2A320659ED5D}"/>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25" name="Group 24">
            <a:extLst>
              <a:ext uri="{FF2B5EF4-FFF2-40B4-BE49-F238E27FC236}">
                <a16:creationId xmlns:a16="http://schemas.microsoft.com/office/drawing/2014/main" id="{8BC9BD55-0C28-4128-B964-BFB899250EA8}"/>
              </a:ext>
            </a:extLst>
          </p:cNvPr>
          <p:cNvGrpSpPr/>
          <p:nvPr/>
        </p:nvGrpSpPr>
        <p:grpSpPr>
          <a:xfrm>
            <a:off x="494834" y="494834"/>
            <a:ext cx="203798" cy="203798"/>
            <a:chOff x="606723" y="3429000"/>
            <a:chExt cx="575952" cy="575952"/>
          </a:xfrm>
        </p:grpSpPr>
        <p:sp>
          <p:nvSpPr>
            <p:cNvPr id="39" name="Oval 38">
              <a:extLst>
                <a:ext uri="{FF2B5EF4-FFF2-40B4-BE49-F238E27FC236}">
                  <a16:creationId xmlns:a16="http://schemas.microsoft.com/office/drawing/2014/main" id="{AB92B968-CF23-44DD-8396-86DDF89780E0}"/>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Graphic 17" descr="Coins with solid fill">
              <a:extLst>
                <a:ext uri="{FF2B5EF4-FFF2-40B4-BE49-F238E27FC236}">
                  <a16:creationId xmlns:a16="http://schemas.microsoft.com/office/drawing/2014/main" id="{E01BB838-CDE3-4BE5-BB14-5191E80EB051}"/>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46" name="Graphic 4">
            <a:extLst>
              <a:ext uri="{FF2B5EF4-FFF2-40B4-BE49-F238E27FC236}">
                <a16:creationId xmlns:a16="http://schemas.microsoft.com/office/drawing/2014/main" id="{836D0995-D208-4B2C-B982-5BB25B832C60}"/>
              </a:ext>
            </a:extLst>
          </p:cNvPr>
          <p:cNvGrpSpPr>
            <a:grpSpLocks noChangeAspect="1"/>
          </p:cNvGrpSpPr>
          <p:nvPr/>
        </p:nvGrpSpPr>
        <p:grpSpPr>
          <a:xfrm>
            <a:off x="811258" y="514437"/>
            <a:ext cx="842000" cy="164592"/>
            <a:chOff x="5238750" y="3262312"/>
            <a:chExt cx="1715262" cy="335295"/>
          </a:xfrm>
          <a:solidFill>
            <a:schemeClr val="tx1"/>
          </a:solidFill>
        </p:grpSpPr>
        <p:sp>
          <p:nvSpPr>
            <p:cNvPr id="47" name="Freeform: Shape 46">
              <a:extLst>
                <a:ext uri="{FF2B5EF4-FFF2-40B4-BE49-F238E27FC236}">
                  <a16:creationId xmlns:a16="http://schemas.microsoft.com/office/drawing/2014/main" id="{B6EEC846-7C1F-46C4-857A-A8CD79193657}"/>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14D35E31-F6BB-4845-9F0A-29A9DDB1ABAD}"/>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50" name="Freeform: Shape 49">
              <a:extLst>
                <a:ext uri="{FF2B5EF4-FFF2-40B4-BE49-F238E27FC236}">
                  <a16:creationId xmlns:a16="http://schemas.microsoft.com/office/drawing/2014/main" id="{721730E1-6418-45F0-B7D7-B7DD377BF7EB}"/>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0AC7AC07-E5D3-4B0E-97B9-F6C0DA95F755}"/>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7013885A-2A71-4007-A8B8-D1BC2B638CE1}"/>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7350E9C0-E5D1-4260-8874-18524E25E3D4}"/>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56" name="Freeform: Shape 55">
              <a:extLst>
                <a:ext uri="{FF2B5EF4-FFF2-40B4-BE49-F238E27FC236}">
                  <a16:creationId xmlns:a16="http://schemas.microsoft.com/office/drawing/2014/main" id="{E35A6EEA-C865-45E7-9B00-48246BFC7BFC}"/>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48" name="Freeform 44">
            <a:extLst>
              <a:ext uri="{FF2B5EF4-FFF2-40B4-BE49-F238E27FC236}">
                <a16:creationId xmlns:a16="http://schemas.microsoft.com/office/drawing/2014/main" id="{16997E46-A585-4458-80BD-07B18A7961BB}"/>
              </a:ext>
            </a:extLst>
          </p:cNvPr>
          <p:cNvSpPr/>
          <p:nvPr/>
        </p:nvSpPr>
        <p:spPr>
          <a:xfrm>
            <a:off x="10076790" y="1016745"/>
            <a:ext cx="2115210" cy="4824513"/>
          </a:xfrm>
          <a:custGeom>
            <a:avLst/>
            <a:gdLst>
              <a:gd name="connsiteX0" fmla="*/ 2115210 w 2115210"/>
              <a:gd name="connsiteY0" fmla="*/ 0 h 4824513"/>
              <a:gd name="connsiteX1" fmla="*/ 2115210 w 2115210"/>
              <a:gd name="connsiteY1" fmla="*/ 4824513 h 4824513"/>
              <a:gd name="connsiteX2" fmla="*/ 1944856 w 2115210"/>
              <a:gd name="connsiteY2" fmla="*/ 4798514 h 4824513"/>
              <a:gd name="connsiteX3" fmla="*/ 0 w 2115210"/>
              <a:gd name="connsiteY3" fmla="*/ 2412256 h 4824513"/>
              <a:gd name="connsiteX4" fmla="*/ 1944856 w 2115210"/>
              <a:gd name="connsiteY4" fmla="*/ 25999 h 48245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15210" h="4824513">
                <a:moveTo>
                  <a:pt x="2115210" y="0"/>
                </a:moveTo>
                <a:lnTo>
                  <a:pt x="2115210" y="4824513"/>
                </a:lnTo>
                <a:lnTo>
                  <a:pt x="1944856" y="4798514"/>
                </a:lnTo>
                <a:cubicBezTo>
                  <a:pt x="834929" y="4571390"/>
                  <a:pt x="0" y="3589327"/>
                  <a:pt x="0" y="2412256"/>
                </a:cubicBezTo>
                <a:cubicBezTo>
                  <a:pt x="0" y="1235185"/>
                  <a:pt x="834929" y="253123"/>
                  <a:pt x="1944856" y="25999"/>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pic>
        <p:nvPicPr>
          <p:cNvPr id="58" name="PpHolder5">
            <a:extLst>
              <a:ext uri="{FF2B5EF4-FFF2-40B4-BE49-F238E27FC236}">
                <a16:creationId xmlns:a16="http://schemas.microsoft.com/office/drawing/2014/main" id="{3ACD64D3-8F89-41A8-8ACE-5563FF35213C}"/>
              </a:ext>
            </a:extLst>
          </p:cNvPr>
          <p:cNvPicPr>
            <a:picLocks/>
          </p:cNvPicPr>
          <p:nvPr/>
        </p:nvPicPr>
        <p:blipFill>
          <a:blip r:embed="rId2"/>
          <a:srcRect l="60000" r="4987"/>
          <a:stretch>
            <a:fillRect/>
          </a:stretch>
        </p:blipFill>
        <p:spPr>
          <a:xfrm>
            <a:off x="7315202" y="0"/>
            <a:ext cx="4268789" cy="6858000"/>
          </a:xfrm>
          <a:custGeom>
            <a:avLst/>
            <a:gdLst>
              <a:gd name="connsiteX0" fmla="*/ 0 w 4268789"/>
              <a:gd name="connsiteY0" fmla="*/ 0 h 6858000"/>
              <a:gd name="connsiteX1" fmla="*/ 4268789 w 4268789"/>
              <a:gd name="connsiteY1" fmla="*/ 0 h 6858000"/>
              <a:gd name="connsiteX2" fmla="*/ 4268789 w 4268789"/>
              <a:gd name="connsiteY2" fmla="*/ 6858000 h 6858000"/>
              <a:gd name="connsiteX3" fmla="*/ 0 w 426878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268789" h="6858000">
                <a:moveTo>
                  <a:pt x="0" y="0"/>
                </a:moveTo>
                <a:lnTo>
                  <a:pt x="4268789" y="0"/>
                </a:lnTo>
                <a:lnTo>
                  <a:pt x="4268789" y="6858000"/>
                </a:lnTo>
                <a:lnTo>
                  <a:pt x="0" y="6858000"/>
                </a:lnTo>
                <a:close/>
              </a:path>
            </a:pathLst>
          </a:custGeom>
        </p:spPr>
      </p:pic>
      <p:sp>
        <p:nvSpPr>
          <p:cNvPr id="52" name="Title 51">
            <a:extLst>
              <a:ext uri="{FF2B5EF4-FFF2-40B4-BE49-F238E27FC236}">
                <a16:creationId xmlns:a16="http://schemas.microsoft.com/office/drawing/2014/main" id="{AE6C9080-9E88-4980-992F-0F27225F0A50}"/>
              </a:ext>
            </a:extLst>
          </p:cNvPr>
          <p:cNvSpPr>
            <a:spLocks noGrp="1"/>
          </p:cNvSpPr>
          <p:nvPr>
            <p:ph type="title"/>
          </p:nvPr>
        </p:nvSpPr>
        <p:spPr/>
        <p:txBody>
          <a:bodyPr/>
          <a:lstStyle/>
          <a:p>
            <a:r>
              <a:rPr lang="en-US" sz="4400" b="1" dirty="0">
                <a:latin typeface="+mj-lt"/>
              </a:rPr>
              <a:t>Let Me Introduce </a:t>
            </a:r>
            <a:r>
              <a:rPr lang="en-US" sz="4400" b="1" dirty="0" err="1">
                <a:latin typeface="+mj-lt"/>
              </a:rPr>
              <a:t>Monara</a:t>
            </a:r>
            <a:r>
              <a:rPr lang="en-US" sz="4400" b="1" dirty="0">
                <a:latin typeface="+mj-lt"/>
              </a:rPr>
              <a:t> Company</a:t>
            </a:r>
            <a:endParaRPr lang="en-ID" dirty="0"/>
          </a:p>
        </p:txBody>
      </p:sp>
      <p:sp>
        <p:nvSpPr>
          <p:cNvPr id="40" name="Rectangle: Rounded Corners 39">
            <a:extLst>
              <a:ext uri="{FF2B5EF4-FFF2-40B4-BE49-F238E27FC236}">
                <a16:creationId xmlns:a16="http://schemas.microsoft.com/office/drawing/2014/main" id="{6DCD3A3F-B775-4729-88DB-17834F9D5628}"/>
              </a:ext>
            </a:extLst>
          </p:cNvPr>
          <p:cNvSpPr/>
          <p:nvPr/>
        </p:nvSpPr>
        <p:spPr>
          <a:xfrm>
            <a:off x="5495278" y="5265436"/>
            <a:ext cx="4254025" cy="915642"/>
          </a:xfrm>
          <a:prstGeom prst="roundRect">
            <a:avLst>
              <a:gd name="adj" fmla="val 50000"/>
            </a:avLst>
          </a:prstGeom>
          <a:solidFill>
            <a:schemeClr val="bg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Rounded Corners 40">
            <a:extLst>
              <a:ext uri="{FF2B5EF4-FFF2-40B4-BE49-F238E27FC236}">
                <a16:creationId xmlns:a16="http://schemas.microsoft.com/office/drawing/2014/main" id="{024DF9D4-8125-4EDD-9B9C-B68570F0B73A}"/>
              </a:ext>
            </a:extLst>
          </p:cNvPr>
          <p:cNvSpPr/>
          <p:nvPr/>
        </p:nvSpPr>
        <p:spPr>
          <a:xfrm>
            <a:off x="6807788" y="6092935"/>
            <a:ext cx="1629005" cy="88143"/>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xtBox 41">
            <a:extLst>
              <a:ext uri="{FF2B5EF4-FFF2-40B4-BE49-F238E27FC236}">
                <a16:creationId xmlns:a16="http://schemas.microsoft.com/office/drawing/2014/main" id="{F76B9D73-272C-402C-926C-CCAD4823A4E8}"/>
              </a:ext>
            </a:extLst>
          </p:cNvPr>
          <p:cNvSpPr txBox="1"/>
          <p:nvPr/>
        </p:nvSpPr>
        <p:spPr>
          <a:xfrm>
            <a:off x="6088121" y="5536612"/>
            <a:ext cx="2039418" cy="307777"/>
          </a:xfrm>
          <a:prstGeom prst="rect">
            <a:avLst/>
          </a:prstGeom>
          <a:noFill/>
        </p:spPr>
        <p:txBody>
          <a:bodyPr wrap="square" rtlCol="0" anchor="ctr">
            <a:spAutoFit/>
          </a:bodyPr>
          <a:lstStyle/>
          <a:p>
            <a:r>
              <a:rPr lang="en-US" sz="1400" b="1" dirty="0">
                <a:solidFill>
                  <a:schemeClr val="accent1"/>
                </a:solidFill>
                <a:latin typeface="+mj-lt"/>
              </a:rPr>
              <a:t>Manuel </a:t>
            </a:r>
            <a:r>
              <a:rPr lang="en-US" sz="1400" b="1" dirty="0" err="1">
                <a:solidFill>
                  <a:schemeClr val="accent1"/>
                </a:solidFill>
                <a:latin typeface="+mj-lt"/>
              </a:rPr>
              <a:t>Gerguso</a:t>
            </a:r>
            <a:r>
              <a:rPr lang="en-US" sz="1400" b="1" dirty="0">
                <a:solidFill>
                  <a:schemeClr val="accent1"/>
                </a:solidFill>
                <a:latin typeface="+mj-lt"/>
              </a:rPr>
              <a:t>   |   </a:t>
            </a:r>
          </a:p>
        </p:txBody>
      </p:sp>
      <p:sp>
        <p:nvSpPr>
          <p:cNvPr id="43" name="TextBox 42">
            <a:extLst>
              <a:ext uri="{FF2B5EF4-FFF2-40B4-BE49-F238E27FC236}">
                <a16:creationId xmlns:a16="http://schemas.microsoft.com/office/drawing/2014/main" id="{04FEAB0A-A767-44F0-BBDE-46C1692E2AE7}"/>
              </a:ext>
            </a:extLst>
          </p:cNvPr>
          <p:cNvSpPr txBox="1"/>
          <p:nvPr/>
        </p:nvSpPr>
        <p:spPr>
          <a:xfrm>
            <a:off x="7750870" y="5554368"/>
            <a:ext cx="1732647" cy="276999"/>
          </a:xfrm>
          <a:prstGeom prst="rect">
            <a:avLst/>
          </a:prstGeom>
          <a:noFill/>
        </p:spPr>
        <p:txBody>
          <a:bodyPr wrap="square" rtlCol="0" anchor="ctr">
            <a:spAutoFit/>
          </a:bodyPr>
          <a:lstStyle/>
          <a:p>
            <a:r>
              <a:rPr lang="en-US" sz="1200" dirty="0">
                <a:solidFill>
                  <a:schemeClr val="bg2">
                    <a:lumMod val="85000"/>
                  </a:schemeClr>
                </a:solidFill>
              </a:rPr>
              <a:t>Founder &amp; Speaker</a:t>
            </a:r>
          </a:p>
        </p:txBody>
      </p:sp>
      <p:sp>
        <p:nvSpPr>
          <p:cNvPr id="44" name="TextBox 43">
            <a:extLst>
              <a:ext uri="{FF2B5EF4-FFF2-40B4-BE49-F238E27FC236}">
                <a16:creationId xmlns:a16="http://schemas.microsoft.com/office/drawing/2014/main" id="{B1044B9E-113F-448A-9EB4-326057F523A8}"/>
              </a:ext>
            </a:extLst>
          </p:cNvPr>
          <p:cNvSpPr txBox="1"/>
          <p:nvPr/>
        </p:nvSpPr>
        <p:spPr>
          <a:xfrm>
            <a:off x="1049197" y="5259060"/>
            <a:ext cx="4280002" cy="276999"/>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sp>
        <p:nvSpPr>
          <p:cNvPr id="37" name="TextBox 36">
            <a:extLst>
              <a:ext uri="{FF2B5EF4-FFF2-40B4-BE49-F238E27FC236}">
                <a16:creationId xmlns:a16="http://schemas.microsoft.com/office/drawing/2014/main" id="{1F30F3B2-519D-4D4D-B64E-A3AC956552F7}"/>
              </a:ext>
            </a:extLst>
          </p:cNvPr>
          <p:cNvSpPr txBox="1"/>
          <p:nvPr/>
        </p:nvSpPr>
        <p:spPr>
          <a:xfrm>
            <a:off x="1049197" y="2880731"/>
            <a:ext cx="5723079" cy="2276008"/>
          </a:xfrm>
          <a:prstGeom prst="rect">
            <a:avLst/>
          </a:prstGeom>
          <a:noFill/>
        </p:spPr>
        <p:txBody>
          <a:bodyPr wrap="square" rtlCol="0" anchor="t">
            <a:spAutoFit/>
          </a:bodyPr>
          <a:lstStyle/>
          <a:p>
            <a:pPr algn="just">
              <a:lnSpc>
                <a:spcPct val="150000"/>
              </a:lnSpc>
            </a:pPr>
            <a:r>
              <a:rPr lang="en-US" sz="1200" dirty="0"/>
              <a:t>A wonderful serenity has taken possession of my entire soul like these sweet mornings of spring which I enjoy with my whole heart. I am alone, and feel the charm of existence in this spot, which was created for the bliss of souls like mine. I am so happy, my dear friend, so absorbed in the exquisite </a:t>
            </a:r>
          </a:p>
          <a:p>
            <a:pPr algn="just">
              <a:lnSpc>
                <a:spcPct val="150000"/>
              </a:lnSpc>
            </a:pPr>
            <a:endParaRPr lang="en-US" sz="1200" dirty="0"/>
          </a:p>
          <a:p>
            <a:pPr algn="just">
              <a:lnSpc>
                <a:spcPct val="150000"/>
              </a:lnSpc>
            </a:pPr>
            <a:r>
              <a:rPr lang="en-US" sz="1200" dirty="0"/>
              <a:t>Sense of mere tranquil existence, that I neglect my talents should incapable of drawing a single stroke at the present moment; and yet I feel that I never was a greater artist than now. When, while the lovely valley teems</a:t>
            </a:r>
            <a:endParaRPr lang="en-ID" sz="1000" dirty="0"/>
          </a:p>
        </p:txBody>
      </p:sp>
    </p:spTree>
    <p:extLst>
      <p:ext uri="{BB962C8B-B14F-4D97-AF65-F5344CB8AC3E}">
        <p14:creationId xmlns:p14="http://schemas.microsoft.com/office/powerpoint/2010/main" val="32848386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p:cTn id="11" dur="500" fill="hold"/>
                                        <p:tgtEl>
                                          <p:spTgt spid="25"/>
                                        </p:tgtEl>
                                        <p:attrNameLst>
                                          <p:attrName>ppt_w</p:attrName>
                                        </p:attrNameLst>
                                      </p:cBhvr>
                                      <p:tavLst>
                                        <p:tav tm="0">
                                          <p:val>
                                            <p:fltVal val="0"/>
                                          </p:val>
                                        </p:tav>
                                        <p:tav tm="100000">
                                          <p:val>
                                            <p:strVal val="#ppt_w"/>
                                          </p:val>
                                        </p:tav>
                                      </p:tavLst>
                                    </p:anim>
                                    <p:anim calcmode="lin" valueType="num">
                                      <p:cBhvr>
                                        <p:cTn id="12" dur="500" fill="hold"/>
                                        <p:tgtEl>
                                          <p:spTgt spid="25"/>
                                        </p:tgtEl>
                                        <p:attrNameLst>
                                          <p:attrName>ppt_h</p:attrName>
                                        </p:attrNameLst>
                                      </p:cBhvr>
                                      <p:tavLst>
                                        <p:tav tm="0">
                                          <p:val>
                                            <p:fltVal val="0"/>
                                          </p:val>
                                        </p:tav>
                                        <p:tav tm="100000">
                                          <p:val>
                                            <p:strVal val="#ppt_h"/>
                                          </p:val>
                                        </p:tav>
                                      </p:tavLst>
                                    </p:anim>
                                    <p:animEffect transition="in" filter="fade">
                                      <p:cBhvr>
                                        <p:cTn id="13" dur="500"/>
                                        <p:tgtEl>
                                          <p:spTgt spid="25"/>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6"/>
                                        </p:tgtEl>
                                        <p:attrNameLst>
                                          <p:attrName>style.visibility</p:attrName>
                                        </p:attrNameLst>
                                      </p:cBhvr>
                                      <p:to>
                                        <p:strVal val="visible"/>
                                      </p:to>
                                    </p:set>
                                    <p:animEffect transition="in" filter="wipe(left)">
                                      <p:cBhvr>
                                        <p:cTn id="17" dur="500"/>
                                        <p:tgtEl>
                                          <p:spTgt spid="46"/>
                                        </p:tgtEl>
                                      </p:cBhvr>
                                    </p:animEffect>
                                  </p:childTnLst>
                                </p:cTn>
                              </p:par>
                            </p:childTnLst>
                          </p:cTn>
                        </p:par>
                        <p:par>
                          <p:cTn id="18" fill="hold">
                            <p:stCondLst>
                              <p:cond delay="1500"/>
                            </p:stCondLst>
                            <p:childTnLst>
                              <p:par>
                                <p:cTn id="19" presetID="22" presetClass="entr" presetSubtype="2" fill="hold" grpId="0" nodeType="afterEffect">
                                  <p:stCondLst>
                                    <p:cond delay="0"/>
                                  </p:stCondLst>
                                  <p:childTnLst>
                                    <p:set>
                                      <p:cBhvr>
                                        <p:cTn id="20" dur="1" fill="hold">
                                          <p:stCondLst>
                                            <p:cond delay="0"/>
                                          </p:stCondLst>
                                        </p:cTn>
                                        <p:tgtEl>
                                          <p:spTgt spid="48"/>
                                        </p:tgtEl>
                                        <p:attrNameLst>
                                          <p:attrName>style.visibility</p:attrName>
                                        </p:attrNameLst>
                                      </p:cBhvr>
                                      <p:to>
                                        <p:strVal val="visible"/>
                                      </p:to>
                                    </p:set>
                                    <p:animEffect transition="in" filter="wipe(right)">
                                      <p:cBhvr>
                                        <p:cTn id="21" dur="500"/>
                                        <p:tgtEl>
                                          <p:spTgt spid="48"/>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52"/>
                                        </p:tgtEl>
                                        <p:attrNameLst>
                                          <p:attrName>style.visibility</p:attrName>
                                        </p:attrNameLst>
                                      </p:cBhvr>
                                      <p:to>
                                        <p:strVal val="visible"/>
                                      </p:to>
                                    </p:set>
                                    <p:animEffect transition="in" filter="wipe(up)">
                                      <p:cBhvr>
                                        <p:cTn id="25" dur="500"/>
                                        <p:tgtEl>
                                          <p:spTgt spid="52"/>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37"/>
                                        </p:tgtEl>
                                        <p:attrNameLst>
                                          <p:attrName>style.visibility</p:attrName>
                                        </p:attrNameLst>
                                      </p:cBhvr>
                                      <p:to>
                                        <p:strVal val="visible"/>
                                      </p:to>
                                    </p:set>
                                    <p:animEffect transition="in" filter="wipe(up)">
                                      <p:cBhvr>
                                        <p:cTn id="29" dur="500"/>
                                        <p:tgtEl>
                                          <p:spTgt spid="37"/>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44"/>
                                        </p:tgtEl>
                                        <p:attrNameLst>
                                          <p:attrName>style.visibility</p:attrName>
                                        </p:attrNameLst>
                                      </p:cBhvr>
                                      <p:to>
                                        <p:strVal val="visible"/>
                                      </p:to>
                                    </p:set>
                                    <p:animEffect transition="in" filter="wipe(left)">
                                      <p:cBhvr>
                                        <p:cTn id="33" dur="500"/>
                                        <p:tgtEl>
                                          <p:spTgt spid="44"/>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40"/>
                                        </p:tgtEl>
                                        <p:attrNameLst>
                                          <p:attrName>style.visibility</p:attrName>
                                        </p:attrNameLst>
                                      </p:cBhvr>
                                      <p:to>
                                        <p:strVal val="visible"/>
                                      </p:to>
                                    </p:set>
                                    <p:animEffect transition="in" filter="wipe(left)">
                                      <p:cBhvr>
                                        <p:cTn id="37" dur="500"/>
                                        <p:tgtEl>
                                          <p:spTgt spid="40"/>
                                        </p:tgtEl>
                                      </p:cBhvr>
                                    </p:animEffect>
                                  </p:childTnLst>
                                </p:cTn>
                              </p:par>
                            </p:childTnLst>
                          </p:cTn>
                        </p:par>
                        <p:par>
                          <p:cTn id="38" fill="hold">
                            <p:stCondLst>
                              <p:cond delay="4000"/>
                            </p:stCondLst>
                            <p:childTnLst>
                              <p:par>
                                <p:cTn id="39" presetID="22" presetClass="entr" presetSubtype="4" fill="hold" grpId="0" nodeType="afterEffect">
                                  <p:stCondLst>
                                    <p:cond delay="0"/>
                                  </p:stCondLst>
                                  <p:childTnLst>
                                    <p:set>
                                      <p:cBhvr>
                                        <p:cTn id="40" dur="1" fill="hold">
                                          <p:stCondLst>
                                            <p:cond delay="0"/>
                                          </p:stCondLst>
                                        </p:cTn>
                                        <p:tgtEl>
                                          <p:spTgt spid="41"/>
                                        </p:tgtEl>
                                        <p:attrNameLst>
                                          <p:attrName>style.visibility</p:attrName>
                                        </p:attrNameLst>
                                      </p:cBhvr>
                                      <p:to>
                                        <p:strVal val="visible"/>
                                      </p:to>
                                    </p:set>
                                    <p:animEffect transition="in" filter="wipe(down)">
                                      <p:cBhvr>
                                        <p:cTn id="41" dur="500"/>
                                        <p:tgtEl>
                                          <p:spTgt spid="41"/>
                                        </p:tgtEl>
                                      </p:cBhvr>
                                    </p:animEffect>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42"/>
                                        </p:tgtEl>
                                        <p:attrNameLst>
                                          <p:attrName>style.visibility</p:attrName>
                                        </p:attrNameLst>
                                      </p:cBhvr>
                                      <p:to>
                                        <p:strVal val="visible"/>
                                      </p:to>
                                    </p:set>
                                    <p:animEffect transition="in" filter="wipe(left)">
                                      <p:cBhvr>
                                        <p:cTn id="45" dur="500"/>
                                        <p:tgtEl>
                                          <p:spTgt spid="42"/>
                                        </p:tgtEl>
                                      </p:cBhvr>
                                    </p:animEffect>
                                  </p:childTnLst>
                                </p:cTn>
                              </p:par>
                            </p:childTnLst>
                          </p:cTn>
                        </p:par>
                        <p:par>
                          <p:cTn id="46" fill="hold">
                            <p:stCondLst>
                              <p:cond delay="5000"/>
                            </p:stCondLst>
                            <p:childTnLst>
                              <p:par>
                                <p:cTn id="47" presetID="22" presetClass="entr" presetSubtype="8" fill="hold" grpId="0" nodeType="afterEffect">
                                  <p:stCondLst>
                                    <p:cond delay="0"/>
                                  </p:stCondLst>
                                  <p:childTnLst>
                                    <p:set>
                                      <p:cBhvr>
                                        <p:cTn id="48" dur="1" fill="hold">
                                          <p:stCondLst>
                                            <p:cond delay="0"/>
                                          </p:stCondLst>
                                        </p:cTn>
                                        <p:tgtEl>
                                          <p:spTgt spid="43"/>
                                        </p:tgtEl>
                                        <p:attrNameLst>
                                          <p:attrName>style.visibility</p:attrName>
                                        </p:attrNameLst>
                                      </p:cBhvr>
                                      <p:to>
                                        <p:strVal val="visible"/>
                                      </p:to>
                                    </p:set>
                                    <p:animEffect transition="in" filter="wipe(left)">
                                      <p:cBhvr>
                                        <p:cTn id="49"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48" grpId="0" animBg="1"/>
      <p:bldP spid="52" grpId="0"/>
      <p:bldP spid="40" grpId="0" animBg="1"/>
      <p:bldP spid="41" grpId="0" animBg="1"/>
      <p:bldP spid="42" grpId="0"/>
      <p:bldP spid="43" grpId="0"/>
      <p:bldP spid="44" grpId="0"/>
      <p:bldP spid="37"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pHolder1">
            <a:extLst>
              <a:ext uri="{FF2B5EF4-FFF2-40B4-BE49-F238E27FC236}">
                <a16:creationId xmlns:a16="http://schemas.microsoft.com/office/drawing/2014/main" id="{5C45A014-1323-4ED4-A1FB-D999E67D4282}"/>
              </a:ext>
            </a:extLst>
          </p:cNvPr>
          <p:cNvPicPr>
            <a:picLocks/>
          </p:cNvPicPr>
          <p:nvPr/>
        </p:nvPicPr>
        <p:blipFill>
          <a:blip r:embed="rId2"/>
          <a:srcRect/>
          <a:stretch>
            <a:fillRect/>
          </a:stretch>
        </p:blipFill>
        <p:spPr>
          <a:xfrm>
            <a:off x="4" y="0"/>
            <a:ext cx="12191997" cy="6858000"/>
          </a:xfrm>
          <a:custGeom>
            <a:avLst/>
            <a:gdLst>
              <a:gd name="connsiteX0" fmla="*/ 0 w 12191997"/>
              <a:gd name="connsiteY0" fmla="*/ 0 h 6858000"/>
              <a:gd name="connsiteX1" fmla="*/ 12191997 w 12191997"/>
              <a:gd name="connsiteY1" fmla="*/ 0 h 6858000"/>
              <a:gd name="connsiteX2" fmla="*/ 12191997 w 12191997"/>
              <a:gd name="connsiteY2" fmla="*/ 6858000 h 6858000"/>
              <a:gd name="connsiteX3" fmla="*/ 0 w 1219199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7" h="6858000">
                <a:moveTo>
                  <a:pt x="0" y="0"/>
                </a:moveTo>
                <a:lnTo>
                  <a:pt x="12191997" y="0"/>
                </a:lnTo>
                <a:lnTo>
                  <a:pt x="12191997" y="6858000"/>
                </a:lnTo>
                <a:lnTo>
                  <a:pt x="0" y="6858000"/>
                </a:lnTo>
                <a:close/>
              </a:path>
            </a:pathLst>
          </a:custGeom>
        </p:spPr>
      </p:pic>
      <p:sp>
        <p:nvSpPr>
          <p:cNvPr id="16" name="Rectangle 15">
            <a:extLst>
              <a:ext uri="{FF2B5EF4-FFF2-40B4-BE49-F238E27FC236}">
                <a16:creationId xmlns:a16="http://schemas.microsoft.com/office/drawing/2014/main" id="{29452D7B-0CBF-4C17-93F1-F061B9203153}"/>
              </a:ext>
            </a:extLst>
          </p:cNvPr>
          <p:cNvSpPr/>
          <p:nvPr/>
        </p:nvSpPr>
        <p:spPr>
          <a:xfrm>
            <a:off x="1" y="0"/>
            <a:ext cx="12191999" cy="6858000"/>
          </a:xfrm>
          <a:prstGeom prst="rect">
            <a:avLst/>
          </a:prstGeom>
          <a:solidFill>
            <a:schemeClr val="tx2">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Freeform: Shape 27">
            <a:extLst>
              <a:ext uri="{FF2B5EF4-FFF2-40B4-BE49-F238E27FC236}">
                <a16:creationId xmlns:a16="http://schemas.microsoft.com/office/drawing/2014/main" id="{B0981C47-7BC5-4112-AA35-908EBBD5462F}"/>
              </a:ext>
            </a:extLst>
          </p:cNvPr>
          <p:cNvSpPr/>
          <p:nvPr/>
        </p:nvSpPr>
        <p:spPr>
          <a:xfrm rot="10800000" flipH="1">
            <a:off x="1" y="4190678"/>
            <a:ext cx="5334455" cy="2667322"/>
          </a:xfrm>
          <a:custGeom>
            <a:avLst/>
            <a:gdLst>
              <a:gd name="connsiteX0" fmla="*/ 1354074 w 2708052"/>
              <a:gd name="connsiteY0" fmla="*/ 1354074 h 1354074"/>
              <a:gd name="connsiteX1" fmla="*/ 0 w 2708052"/>
              <a:gd name="connsiteY1" fmla="*/ 0 h 1354074"/>
              <a:gd name="connsiteX2" fmla="*/ 571500 w 2708052"/>
              <a:gd name="connsiteY2" fmla="*/ 0 h 1354074"/>
              <a:gd name="connsiteX3" fmla="*/ 1354074 w 2708052"/>
              <a:gd name="connsiteY3" fmla="*/ 782574 h 1354074"/>
              <a:gd name="connsiteX4" fmla="*/ 2136553 w 2708052"/>
              <a:gd name="connsiteY4" fmla="*/ 0 h 1354074"/>
              <a:gd name="connsiteX5" fmla="*/ 2708053 w 2708052"/>
              <a:gd name="connsiteY5" fmla="*/ 0 h 1354074"/>
              <a:gd name="connsiteX6" fmla="*/ 1354074 w 2708052"/>
              <a:gd name="connsiteY6" fmla="*/ 1354074 h 1354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8052" h="1354074">
                <a:moveTo>
                  <a:pt x="1354074" y="1354074"/>
                </a:moveTo>
                <a:cubicBezTo>
                  <a:pt x="607409" y="1354074"/>
                  <a:pt x="0" y="746665"/>
                  <a:pt x="0" y="0"/>
                </a:cubicBezTo>
                <a:lnTo>
                  <a:pt x="571500" y="0"/>
                </a:lnTo>
                <a:cubicBezTo>
                  <a:pt x="571500" y="431483"/>
                  <a:pt x="922592" y="782574"/>
                  <a:pt x="1354074" y="782574"/>
                </a:cubicBezTo>
                <a:cubicBezTo>
                  <a:pt x="1785557" y="782574"/>
                  <a:pt x="2136553" y="431483"/>
                  <a:pt x="2136553" y="0"/>
                </a:cubicBezTo>
                <a:lnTo>
                  <a:pt x="2708053" y="0"/>
                </a:lnTo>
                <a:cubicBezTo>
                  <a:pt x="2708053" y="746665"/>
                  <a:pt x="2100644" y="1354074"/>
                  <a:pt x="1354074" y="1354074"/>
                </a:cubicBezTo>
                <a:close/>
              </a:path>
            </a:pathLst>
          </a:custGeom>
          <a:solidFill>
            <a:schemeClr val="bg2">
              <a:alpha val="10000"/>
            </a:schemeClr>
          </a:solidFill>
          <a:ln w="9525" cap="flat">
            <a:noFill/>
            <a:prstDash val="solid"/>
            <a:miter/>
          </a:ln>
        </p:spPr>
        <p:txBody>
          <a:bodyPr rtlCol="0" anchor="ctr"/>
          <a:lstStyle/>
          <a:p>
            <a:endParaRPr lang="en-US"/>
          </a:p>
        </p:txBody>
      </p:sp>
      <p:sp>
        <p:nvSpPr>
          <p:cNvPr id="27" name="Rectangle: Rounded Corners 26">
            <a:extLst>
              <a:ext uri="{FF2B5EF4-FFF2-40B4-BE49-F238E27FC236}">
                <a16:creationId xmlns:a16="http://schemas.microsoft.com/office/drawing/2014/main" id="{1BB45668-FE6F-45F4-BC63-677595AAD74A}"/>
              </a:ext>
            </a:extLst>
          </p:cNvPr>
          <p:cNvSpPr/>
          <p:nvPr/>
        </p:nvSpPr>
        <p:spPr>
          <a:xfrm>
            <a:off x="1218406" y="990600"/>
            <a:ext cx="9755188" cy="4876802"/>
          </a:xfrm>
          <a:prstGeom prst="roundRect">
            <a:avLst>
              <a:gd name="adj" fmla="val 1740"/>
            </a:avLst>
          </a:prstGeom>
          <a:solidFill>
            <a:schemeClr val="accent1">
              <a:alpha val="9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Freeform: Shape 28">
            <a:extLst>
              <a:ext uri="{FF2B5EF4-FFF2-40B4-BE49-F238E27FC236}">
                <a16:creationId xmlns:a16="http://schemas.microsoft.com/office/drawing/2014/main" id="{60EA7830-7147-4DCC-97A5-80B0AC640B59}"/>
              </a:ext>
            </a:extLst>
          </p:cNvPr>
          <p:cNvSpPr/>
          <p:nvPr/>
        </p:nvSpPr>
        <p:spPr>
          <a:xfrm flipH="1">
            <a:off x="6857545" y="0"/>
            <a:ext cx="5334455" cy="2667322"/>
          </a:xfrm>
          <a:custGeom>
            <a:avLst/>
            <a:gdLst>
              <a:gd name="connsiteX0" fmla="*/ 1354074 w 2708052"/>
              <a:gd name="connsiteY0" fmla="*/ 1354074 h 1354074"/>
              <a:gd name="connsiteX1" fmla="*/ 0 w 2708052"/>
              <a:gd name="connsiteY1" fmla="*/ 0 h 1354074"/>
              <a:gd name="connsiteX2" fmla="*/ 571500 w 2708052"/>
              <a:gd name="connsiteY2" fmla="*/ 0 h 1354074"/>
              <a:gd name="connsiteX3" fmla="*/ 1354074 w 2708052"/>
              <a:gd name="connsiteY3" fmla="*/ 782574 h 1354074"/>
              <a:gd name="connsiteX4" fmla="*/ 2136553 w 2708052"/>
              <a:gd name="connsiteY4" fmla="*/ 0 h 1354074"/>
              <a:gd name="connsiteX5" fmla="*/ 2708053 w 2708052"/>
              <a:gd name="connsiteY5" fmla="*/ 0 h 1354074"/>
              <a:gd name="connsiteX6" fmla="*/ 1354074 w 2708052"/>
              <a:gd name="connsiteY6" fmla="*/ 1354074 h 1354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8052" h="1354074">
                <a:moveTo>
                  <a:pt x="1354074" y="1354074"/>
                </a:moveTo>
                <a:cubicBezTo>
                  <a:pt x="607409" y="1354074"/>
                  <a:pt x="0" y="746665"/>
                  <a:pt x="0" y="0"/>
                </a:cubicBezTo>
                <a:lnTo>
                  <a:pt x="571500" y="0"/>
                </a:lnTo>
                <a:cubicBezTo>
                  <a:pt x="571500" y="431483"/>
                  <a:pt x="922592" y="782574"/>
                  <a:pt x="1354074" y="782574"/>
                </a:cubicBezTo>
                <a:cubicBezTo>
                  <a:pt x="1785557" y="782574"/>
                  <a:pt x="2136553" y="431483"/>
                  <a:pt x="2136553" y="0"/>
                </a:cubicBezTo>
                <a:lnTo>
                  <a:pt x="2708053" y="0"/>
                </a:lnTo>
                <a:cubicBezTo>
                  <a:pt x="2708053" y="746665"/>
                  <a:pt x="2100644" y="1354074"/>
                  <a:pt x="1354074" y="1354074"/>
                </a:cubicBezTo>
                <a:close/>
              </a:path>
            </a:pathLst>
          </a:custGeom>
          <a:solidFill>
            <a:schemeClr val="bg2">
              <a:alpha val="10000"/>
            </a:schemeClr>
          </a:solidFill>
          <a:ln w="9525" cap="flat">
            <a:noFill/>
            <a:prstDash val="solid"/>
            <a:miter/>
          </a:ln>
        </p:spPr>
        <p:txBody>
          <a:bodyPr rtlCol="0" anchor="ctr"/>
          <a:lstStyle/>
          <a:p>
            <a:endParaRPr lang="en-US"/>
          </a:p>
        </p:txBody>
      </p:sp>
      <p:sp>
        <p:nvSpPr>
          <p:cNvPr id="4" name="Title 3">
            <a:extLst>
              <a:ext uri="{FF2B5EF4-FFF2-40B4-BE49-F238E27FC236}">
                <a16:creationId xmlns:a16="http://schemas.microsoft.com/office/drawing/2014/main" id="{78F5A84E-687C-4C6E-A499-BCCEABDDD45A}"/>
              </a:ext>
            </a:extLst>
          </p:cNvPr>
          <p:cNvSpPr>
            <a:spLocks noGrp="1"/>
          </p:cNvSpPr>
          <p:nvPr>
            <p:ph type="title"/>
          </p:nvPr>
        </p:nvSpPr>
        <p:spPr/>
        <p:txBody>
          <a:bodyPr/>
          <a:lstStyle/>
          <a:p>
            <a:r>
              <a:rPr lang="en-US" sz="7200" b="1" dirty="0">
                <a:solidFill>
                  <a:schemeClr val="bg2"/>
                </a:solidFill>
                <a:latin typeface="+mj-lt"/>
              </a:rPr>
              <a:t>Thank You</a:t>
            </a:r>
            <a:endParaRPr lang="en-ID" dirty="0"/>
          </a:p>
        </p:txBody>
      </p:sp>
      <p:sp>
        <p:nvSpPr>
          <p:cNvPr id="32" name="TextBox 31">
            <a:extLst>
              <a:ext uri="{FF2B5EF4-FFF2-40B4-BE49-F238E27FC236}">
                <a16:creationId xmlns:a16="http://schemas.microsoft.com/office/drawing/2014/main" id="{6E1EEAF6-A22B-41DF-BC32-993016A2778B}"/>
              </a:ext>
            </a:extLst>
          </p:cNvPr>
          <p:cNvSpPr txBox="1"/>
          <p:nvPr/>
        </p:nvSpPr>
        <p:spPr>
          <a:xfrm>
            <a:off x="3955999" y="4084866"/>
            <a:ext cx="4280002" cy="276999"/>
          </a:xfrm>
          <a:prstGeom prst="rect">
            <a:avLst/>
          </a:prstGeom>
          <a:noFill/>
        </p:spPr>
        <p:txBody>
          <a:bodyPr wrap="square" rtlCol="0" anchor="ctr">
            <a:spAutoFit/>
          </a:bodyPr>
          <a:lstStyle/>
          <a:p>
            <a:pPr algn="ctr"/>
            <a:r>
              <a:rPr lang="en-US" sz="1200" b="1" dirty="0">
                <a:solidFill>
                  <a:schemeClr val="bg2"/>
                </a:solidFill>
                <a:latin typeface="+mj-lt"/>
              </a:rPr>
              <a:t>For More Information : www.yourwebsitehere.com</a:t>
            </a:r>
          </a:p>
        </p:txBody>
      </p:sp>
      <p:sp>
        <p:nvSpPr>
          <p:cNvPr id="33" name="TextBox 32">
            <a:extLst>
              <a:ext uri="{FF2B5EF4-FFF2-40B4-BE49-F238E27FC236}">
                <a16:creationId xmlns:a16="http://schemas.microsoft.com/office/drawing/2014/main" id="{E77DF338-AEAD-4DAE-A5CC-8F8162729B78}"/>
              </a:ext>
            </a:extLst>
          </p:cNvPr>
          <p:cNvSpPr txBox="1"/>
          <p:nvPr/>
        </p:nvSpPr>
        <p:spPr>
          <a:xfrm>
            <a:off x="2432996" y="3393488"/>
            <a:ext cx="7326008" cy="611578"/>
          </a:xfrm>
          <a:prstGeom prst="rect">
            <a:avLst/>
          </a:prstGeom>
          <a:noFill/>
        </p:spPr>
        <p:txBody>
          <a:bodyPr wrap="square" rtlCol="0" anchor="t">
            <a:spAutoFit/>
          </a:bodyPr>
          <a:lstStyle/>
          <a:p>
            <a:pPr algn="ctr">
              <a:lnSpc>
                <a:spcPct val="150000"/>
              </a:lnSpc>
            </a:pPr>
            <a:r>
              <a:rPr lang="en-US" sz="1200" dirty="0">
                <a:solidFill>
                  <a:schemeClr val="bg2"/>
                </a:solidFill>
              </a:rPr>
              <a:t>A wonderful serenity has taken possession of my entire soul like these sweet mornings of spring feel the charm of existence in this spot, which was created for the bliss of souls like mine</a:t>
            </a:r>
          </a:p>
        </p:txBody>
      </p:sp>
      <p:grpSp>
        <p:nvGrpSpPr>
          <p:cNvPr id="34" name="Group 33">
            <a:extLst>
              <a:ext uri="{FF2B5EF4-FFF2-40B4-BE49-F238E27FC236}">
                <a16:creationId xmlns:a16="http://schemas.microsoft.com/office/drawing/2014/main" id="{42117213-7476-40AA-99F2-F25FBCD61F53}"/>
              </a:ext>
            </a:extLst>
          </p:cNvPr>
          <p:cNvGrpSpPr/>
          <p:nvPr/>
        </p:nvGrpSpPr>
        <p:grpSpPr>
          <a:xfrm>
            <a:off x="10822718" y="3278124"/>
            <a:ext cx="301752" cy="301752"/>
            <a:chOff x="11436306" y="3278124"/>
            <a:chExt cx="301752" cy="301752"/>
          </a:xfrm>
        </p:grpSpPr>
        <p:sp>
          <p:nvSpPr>
            <p:cNvPr id="35" name="Oval 34">
              <a:extLst>
                <a:ext uri="{FF2B5EF4-FFF2-40B4-BE49-F238E27FC236}">
                  <a16:creationId xmlns:a16="http://schemas.microsoft.com/office/drawing/2014/main" id="{D7F5F83C-4027-42A3-8688-BFB435B847DF}"/>
                </a:ext>
              </a:extLst>
            </p:cNvPr>
            <p:cNvSpPr/>
            <p:nvPr/>
          </p:nvSpPr>
          <p:spPr>
            <a:xfrm>
              <a:off x="11436306" y="3278124"/>
              <a:ext cx="301752" cy="301752"/>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Graphic 21">
              <a:extLst>
                <a:ext uri="{FF2B5EF4-FFF2-40B4-BE49-F238E27FC236}">
                  <a16:creationId xmlns:a16="http://schemas.microsoft.com/office/drawing/2014/main" id="{B2CEA596-9DA0-44E6-BFDB-390F4D1C6D59}"/>
                </a:ext>
              </a:extLst>
            </p:cNvPr>
            <p:cNvSpPr/>
            <p:nvPr/>
          </p:nvSpPr>
          <p:spPr>
            <a:xfrm>
              <a:off x="11536592" y="3385484"/>
              <a:ext cx="101180" cy="87032"/>
            </a:xfrm>
            <a:custGeom>
              <a:avLst/>
              <a:gdLst>
                <a:gd name="connsiteX0" fmla="*/ 606552 w 613791"/>
                <a:gd name="connsiteY0" fmla="*/ 287846 h 527970"/>
                <a:gd name="connsiteX1" fmla="*/ 607600 w 613791"/>
                <a:gd name="connsiteY1" fmla="*/ 285845 h 527970"/>
                <a:gd name="connsiteX2" fmla="*/ 610457 w 613791"/>
                <a:gd name="connsiteY2" fmla="*/ 280511 h 527970"/>
                <a:gd name="connsiteX3" fmla="*/ 611315 w 613791"/>
                <a:gd name="connsiteY3" fmla="*/ 277654 h 527970"/>
                <a:gd name="connsiteX4" fmla="*/ 612934 w 613791"/>
                <a:gd name="connsiteY4" fmla="*/ 272510 h 527970"/>
                <a:gd name="connsiteX5" fmla="*/ 613791 w 613791"/>
                <a:gd name="connsiteY5" fmla="*/ 264033 h 527970"/>
                <a:gd name="connsiteX6" fmla="*/ 612934 w 613791"/>
                <a:gd name="connsiteY6" fmla="*/ 255556 h 527970"/>
                <a:gd name="connsiteX7" fmla="*/ 611315 w 613791"/>
                <a:gd name="connsiteY7" fmla="*/ 250412 h 527970"/>
                <a:gd name="connsiteX8" fmla="*/ 610457 w 613791"/>
                <a:gd name="connsiteY8" fmla="*/ 247555 h 527970"/>
                <a:gd name="connsiteX9" fmla="*/ 607600 w 613791"/>
                <a:gd name="connsiteY9" fmla="*/ 242221 h 527970"/>
                <a:gd name="connsiteX10" fmla="*/ 606457 w 613791"/>
                <a:gd name="connsiteY10" fmla="*/ 240221 h 527970"/>
                <a:gd name="connsiteX11" fmla="*/ 601123 w 613791"/>
                <a:gd name="connsiteY11" fmla="*/ 233744 h 527970"/>
                <a:gd name="connsiteX12" fmla="*/ 380143 w 613791"/>
                <a:gd name="connsiteY12" fmla="*/ 12573 h 527970"/>
                <a:gd name="connsiteX13" fmla="*/ 319564 w 613791"/>
                <a:gd name="connsiteY13" fmla="*/ 12573 h 527970"/>
                <a:gd name="connsiteX14" fmla="*/ 319564 w 613791"/>
                <a:gd name="connsiteY14" fmla="*/ 73152 h 527970"/>
                <a:gd name="connsiteX15" fmla="*/ 467582 w 613791"/>
                <a:gd name="connsiteY15" fmla="*/ 221171 h 527970"/>
                <a:gd name="connsiteX16" fmla="*/ 42863 w 613791"/>
                <a:gd name="connsiteY16" fmla="*/ 221171 h 527970"/>
                <a:gd name="connsiteX17" fmla="*/ 0 w 613791"/>
                <a:gd name="connsiteY17" fmla="*/ 264033 h 527970"/>
                <a:gd name="connsiteX18" fmla="*/ 42863 w 613791"/>
                <a:gd name="connsiteY18" fmla="*/ 306896 h 527970"/>
                <a:gd name="connsiteX19" fmla="*/ 467487 w 613791"/>
                <a:gd name="connsiteY19" fmla="*/ 306896 h 527970"/>
                <a:gd name="connsiteX20" fmla="*/ 319564 w 613791"/>
                <a:gd name="connsiteY20" fmla="*/ 454819 h 527970"/>
                <a:gd name="connsiteX21" fmla="*/ 319564 w 613791"/>
                <a:gd name="connsiteY21" fmla="*/ 515398 h 527970"/>
                <a:gd name="connsiteX22" fmla="*/ 349853 w 613791"/>
                <a:gd name="connsiteY22" fmla="*/ 527971 h 527970"/>
                <a:gd name="connsiteX23" fmla="*/ 380143 w 613791"/>
                <a:gd name="connsiteY23" fmla="*/ 515398 h 527970"/>
                <a:gd name="connsiteX24" fmla="*/ 601313 w 613791"/>
                <a:gd name="connsiteY24" fmla="*/ 294323 h 527970"/>
                <a:gd name="connsiteX25" fmla="*/ 606552 w 613791"/>
                <a:gd name="connsiteY25" fmla="*/ 287846 h 527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13791" h="527970">
                  <a:moveTo>
                    <a:pt x="606552" y="287846"/>
                  </a:moveTo>
                  <a:cubicBezTo>
                    <a:pt x="606933" y="287179"/>
                    <a:pt x="607219" y="286512"/>
                    <a:pt x="607600" y="285845"/>
                  </a:cubicBezTo>
                  <a:cubicBezTo>
                    <a:pt x="608648" y="284131"/>
                    <a:pt x="609695" y="282416"/>
                    <a:pt x="610457" y="280511"/>
                  </a:cubicBezTo>
                  <a:cubicBezTo>
                    <a:pt x="610838" y="279559"/>
                    <a:pt x="611029" y="278606"/>
                    <a:pt x="611315" y="277654"/>
                  </a:cubicBezTo>
                  <a:cubicBezTo>
                    <a:pt x="611886" y="275939"/>
                    <a:pt x="612553" y="274225"/>
                    <a:pt x="612934" y="272510"/>
                  </a:cubicBezTo>
                  <a:cubicBezTo>
                    <a:pt x="613505" y="269748"/>
                    <a:pt x="613791" y="266891"/>
                    <a:pt x="613791" y="264033"/>
                  </a:cubicBezTo>
                  <a:cubicBezTo>
                    <a:pt x="613791" y="261176"/>
                    <a:pt x="613505" y="258318"/>
                    <a:pt x="612934" y="255556"/>
                  </a:cubicBezTo>
                  <a:cubicBezTo>
                    <a:pt x="612553" y="253746"/>
                    <a:pt x="611981" y="252127"/>
                    <a:pt x="611315" y="250412"/>
                  </a:cubicBezTo>
                  <a:cubicBezTo>
                    <a:pt x="611029" y="249460"/>
                    <a:pt x="610838" y="248507"/>
                    <a:pt x="610457" y="247555"/>
                  </a:cubicBezTo>
                  <a:cubicBezTo>
                    <a:pt x="609695" y="245650"/>
                    <a:pt x="608648" y="243935"/>
                    <a:pt x="607600" y="242221"/>
                  </a:cubicBezTo>
                  <a:cubicBezTo>
                    <a:pt x="607219" y="241554"/>
                    <a:pt x="606933" y="240792"/>
                    <a:pt x="606457" y="240221"/>
                  </a:cubicBezTo>
                  <a:cubicBezTo>
                    <a:pt x="604933" y="237935"/>
                    <a:pt x="603123" y="235744"/>
                    <a:pt x="601123" y="233744"/>
                  </a:cubicBezTo>
                  <a:lnTo>
                    <a:pt x="380143" y="12573"/>
                  </a:lnTo>
                  <a:cubicBezTo>
                    <a:pt x="363379" y="-4191"/>
                    <a:pt x="336233" y="-4191"/>
                    <a:pt x="319564" y="12573"/>
                  </a:cubicBezTo>
                  <a:cubicBezTo>
                    <a:pt x="302800" y="29337"/>
                    <a:pt x="302800" y="56483"/>
                    <a:pt x="319564" y="73152"/>
                  </a:cubicBezTo>
                  <a:lnTo>
                    <a:pt x="467582" y="221171"/>
                  </a:lnTo>
                  <a:lnTo>
                    <a:pt x="42863" y="221171"/>
                  </a:lnTo>
                  <a:cubicBezTo>
                    <a:pt x="19145" y="221171"/>
                    <a:pt x="0" y="240316"/>
                    <a:pt x="0" y="264033"/>
                  </a:cubicBezTo>
                  <a:cubicBezTo>
                    <a:pt x="0" y="287750"/>
                    <a:pt x="19145" y="306896"/>
                    <a:pt x="42863" y="306896"/>
                  </a:cubicBezTo>
                  <a:lnTo>
                    <a:pt x="467487" y="306896"/>
                  </a:lnTo>
                  <a:lnTo>
                    <a:pt x="319564" y="454819"/>
                  </a:lnTo>
                  <a:cubicBezTo>
                    <a:pt x="302800" y="471583"/>
                    <a:pt x="302800" y="498729"/>
                    <a:pt x="319564" y="515398"/>
                  </a:cubicBezTo>
                  <a:cubicBezTo>
                    <a:pt x="327946" y="523780"/>
                    <a:pt x="338900" y="527971"/>
                    <a:pt x="349853" y="527971"/>
                  </a:cubicBezTo>
                  <a:cubicBezTo>
                    <a:pt x="360807" y="527971"/>
                    <a:pt x="371761" y="523780"/>
                    <a:pt x="380143" y="515398"/>
                  </a:cubicBezTo>
                  <a:lnTo>
                    <a:pt x="601313" y="294323"/>
                  </a:lnTo>
                  <a:cubicBezTo>
                    <a:pt x="603218" y="292322"/>
                    <a:pt x="605028" y="290132"/>
                    <a:pt x="606552" y="287846"/>
                  </a:cubicBezTo>
                  <a:close/>
                </a:path>
              </a:pathLst>
            </a:custGeom>
            <a:solidFill>
              <a:schemeClr val="accent1"/>
            </a:solidFill>
            <a:ln w="9525" cap="flat">
              <a:noFill/>
              <a:prstDash val="solid"/>
              <a:miter/>
            </a:ln>
          </p:spPr>
          <p:txBody>
            <a:bodyPr rtlCol="0" anchor="ctr"/>
            <a:lstStyle/>
            <a:p>
              <a:endParaRPr lang="en-US"/>
            </a:p>
          </p:txBody>
        </p:sp>
      </p:grpSp>
      <p:grpSp>
        <p:nvGrpSpPr>
          <p:cNvPr id="37" name="Group 36">
            <a:extLst>
              <a:ext uri="{FF2B5EF4-FFF2-40B4-BE49-F238E27FC236}">
                <a16:creationId xmlns:a16="http://schemas.microsoft.com/office/drawing/2014/main" id="{8820930B-729E-48A7-9991-789DBC865AB6}"/>
              </a:ext>
            </a:extLst>
          </p:cNvPr>
          <p:cNvGrpSpPr/>
          <p:nvPr/>
        </p:nvGrpSpPr>
        <p:grpSpPr>
          <a:xfrm rot="10800000">
            <a:off x="1063715" y="3278124"/>
            <a:ext cx="301752" cy="301752"/>
            <a:chOff x="11436306" y="3278124"/>
            <a:chExt cx="301752" cy="301752"/>
          </a:xfrm>
        </p:grpSpPr>
        <p:sp>
          <p:nvSpPr>
            <p:cNvPr id="38" name="Oval 37">
              <a:extLst>
                <a:ext uri="{FF2B5EF4-FFF2-40B4-BE49-F238E27FC236}">
                  <a16:creationId xmlns:a16="http://schemas.microsoft.com/office/drawing/2014/main" id="{A0C9B638-5333-43E3-A974-C66856DE4323}"/>
                </a:ext>
              </a:extLst>
            </p:cNvPr>
            <p:cNvSpPr/>
            <p:nvPr/>
          </p:nvSpPr>
          <p:spPr>
            <a:xfrm>
              <a:off x="11436306" y="3278124"/>
              <a:ext cx="301752" cy="301752"/>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Graphic 21">
              <a:extLst>
                <a:ext uri="{FF2B5EF4-FFF2-40B4-BE49-F238E27FC236}">
                  <a16:creationId xmlns:a16="http://schemas.microsoft.com/office/drawing/2014/main" id="{5593F175-2E3B-4F59-819D-BA4E39BF74B9}"/>
                </a:ext>
              </a:extLst>
            </p:cNvPr>
            <p:cNvSpPr/>
            <p:nvPr/>
          </p:nvSpPr>
          <p:spPr>
            <a:xfrm>
              <a:off x="11536592" y="3385484"/>
              <a:ext cx="101180" cy="87032"/>
            </a:xfrm>
            <a:custGeom>
              <a:avLst/>
              <a:gdLst>
                <a:gd name="connsiteX0" fmla="*/ 606552 w 613791"/>
                <a:gd name="connsiteY0" fmla="*/ 287846 h 527970"/>
                <a:gd name="connsiteX1" fmla="*/ 607600 w 613791"/>
                <a:gd name="connsiteY1" fmla="*/ 285845 h 527970"/>
                <a:gd name="connsiteX2" fmla="*/ 610457 w 613791"/>
                <a:gd name="connsiteY2" fmla="*/ 280511 h 527970"/>
                <a:gd name="connsiteX3" fmla="*/ 611315 w 613791"/>
                <a:gd name="connsiteY3" fmla="*/ 277654 h 527970"/>
                <a:gd name="connsiteX4" fmla="*/ 612934 w 613791"/>
                <a:gd name="connsiteY4" fmla="*/ 272510 h 527970"/>
                <a:gd name="connsiteX5" fmla="*/ 613791 w 613791"/>
                <a:gd name="connsiteY5" fmla="*/ 264033 h 527970"/>
                <a:gd name="connsiteX6" fmla="*/ 612934 w 613791"/>
                <a:gd name="connsiteY6" fmla="*/ 255556 h 527970"/>
                <a:gd name="connsiteX7" fmla="*/ 611315 w 613791"/>
                <a:gd name="connsiteY7" fmla="*/ 250412 h 527970"/>
                <a:gd name="connsiteX8" fmla="*/ 610457 w 613791"/>
                <a:gd name="connsiteY8" fmla="*/ 247555 h 527970"/>
                <a:gd name="connsiteX9" fmla="*/ 607600 w 613791"/>
                <a:gd name="connsiteY9" fmla="*/ 242221 h 527970"/>
                <a:gd name="connsiteX10" fmla="*/ 606457 w 613791"/>
                <a:gd name="connsiteY10" fmla="*/ 240221 h 527970"/>
                <a:gd name="connsiteX11" fmla="*/ 601123 w 613791"/>
                <a:gd name="connsiteY11" fmla="*/ 233744 h 527970"/>
                <a:gd name="connsiteX12" fmla="*/ 380143 w 613791"/>
                <a:gd name="connsiteY12" fmla="*/ 12573 h 527970"/>
                <a:gd name="connsiteX13" fmla="*/ 319564 w 613791"/>
                <a:gd name="connsiteY13" fmla="*/ 12573 h 527970"/>
                <a:gd name="connsiteX14" fmla="*/ 319564 w 613791"/>
                <a:gd name="connsiteY14" fmla="*/ 73152 h 527970"/>
                <a:gd name="connsiteX15" fmla="*/ 467582 w 613791"/>
                <a:gd name="connsiteY15" fmla="*/ 221171 h 527970"/>
                <a:gd name="connsiteX16" fmla="*/ 42863 w 613791"/>
                <a:gd name="connsiteY16" fmla="*/ 221171 h 527970"/>
                <a:gd name="connsiteX17" fmla="*/ 0 w 613791"/>
                <a:gd name="connsiteY17" fmla="*/ 264033 h 527970"/>
                <a:gd name="connsiteX18" fmla="*/ 42863 w 613791"/>
                <a:gd name="connsiteY18" fmla="*/ 306896 h 527970"/>
                <a:gd name="connsiteX19" fmla="*/ 467487 w 613791"/>
                <a:gd name="connsiteY19" fmla="*/ 306896 h 527970"/>
                <a:gd name="connsiteX20" fmla="*/ 319564 w 613791"/>
                <a:gd name="connsiteY20" fmla="*/ 454819 h 527970"/>
                <a:gd name="connsiteX21" fmla="*/ 319564 w 613791"/>
                <a:gd name="connsiteY21" fmla="*/ 515398 h 527970"/>
                <a:gd name="connsiteX22" fmla="*/ 349853 w 613791"/>
                <a:gd name="connsiteY22" fmla="*/ 527971 h 527970"/>
                <a:gd name="connsiteX23" fmla="*/ 380143 w 613791"/>
                <a:gd name="connsiteY23" fmla="*/ 515398 h 527970"/>
                <a:gd name="connsiteX24" fmla="*/ 601313 w 613791"/>
                <a:gd name="connsiteY24" fmla="*/ 294323 h 527970"/>
                <a:gd name="connsiteX25" fmla="*/ 606552 w 613791"/>
                <a:gd name="connsiteY25" fmla="*/ 287846 h 527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13791" h="527970">
                  <a:moveTo>
                    <a:pt x="606552" y="287846"/>
                  </a:moveTo>
                  <a:cubicBezTo>
                    <a:pt x="606933" y="287179"/>
                    <a:pt x="607219" y="286512"/>
                    <a:pt x="607600" y="285845"/>
                  </a:cubicBezTo>
                  <a:cubicBezTo>
                    <a:pt x="608648" y="284131"/>
                    <a:pt x="609695" y="282416"/>
                    <a:pt x="610457" y="280511"/>
                  </a:cubicBezTo>
                  <a:cubicBezTo>
                    <a:pt x="610838" y="279559"/>
                    <a:pt x="611029" y="278606"/>
                    <a:pt x="611315" y="277654"/>
                  </a:cubicBezTo>
                  <a:cubicBezTo>
                    <a:pt x="611886" y="275939"/>
                    <a:pt x="612553" y="274225"/>
                    <a:pt x="612934" y="272510"/>
                  </a:cubicBezTo>
                  <a:cubicBezTo>
                    <a:pt x="613505" y="269748"/>
                    <a:pt x="613791" y="266891"/>
                    <a:pt x="613791" y="264033"/>
                  </a:cubicBezTo>
                  <a:cubicBezTo>
                    <a:pt x="613791" y="261176"/>
                    <a:pt x="613505" y="258318"/>
                    <a:pt x="612934" y="255556"/>
                  </a:cubicBezTo>
                  <a:cubicBezTo>
                    <a:pt x="612553" y="253746"/>
                    <a:pt x="611981" y="252127"/>
                    <a:pt x="611315" y="250412"/>
                  </a:cubicBezTo>
                  <a:cubicBezTo>
                    <a:pt x="611029" y="249460"/>
                    <a:pt x="610838" y="248507"/>
                    <a:pt x="610457" y="247555"/>
                  </a:cubicBezTo>
                  <a:cubicBezTo>
                    <a:pt x="609695" y="245650"/>
                    <a:pt x="608648" y="243935"/>
                    <a:pt x="607600" y="242221"/>
                  </a:cubicBezTo>
                  <a:cubicBezTo>
                    <a:pt x="607219" y="241554"/>
                    <a:pt x="606933" y="240792"/>
                    <a:pt x="606457" y="240221"/>
                  </a:cubicBezTo>
                  <a:cubicBezTo>
                    <a:pt x="604933" y="237935"/>
                    <a:pt x="603123" y="235744"/>
                    <a:pt x="601123" y="233744"/>
                  </a:cubicBezTo>
                  <a:lnTo>
                    <a:pt x="380143" y="12573"/>
                  </a:lnTo>
                  <a:cubicBezTo>
                    <a:pt x="363379" y="-4191"/>
                    <a:pt x="336233" y="-4191"/>
                    <a:pt x="319564" y="12573"/>
                  </a:cubicBezTo>
                  <a:cubicBezTo>
                    <a:pt x="302800" y="29337"/>
                    <a:pt x="302800" y="56483"/>
                    <a:pt x="319564" y="73152"/>
                  </a:cubicBezTo>
                  <a:lnTo>
                    <a:pt x="467582" y="221171"/>
                  </a:lnTo>
                  <a:lnTo>
                    <a:pt x="42863" y="221171"/>
                  </a:lnTo>
                  <a:cubicBezTo>
                    <a:pt x="19145" y="221171"/>
                    <a:pt x="0" y="240316"/>
                    <a:pt x="0" y="264033"/>
                  </a:cubicBezTo>
                  <a:cubicBezTo>
                    <a:pt x="0" y="287750"/>
                    <a:pt x="19145" y="306896"/>
                    <a:pt x="42863" y="306896"/>
                  </a:cubicBezTo>
                  <a:lnTo>
                    <a:pt x="467487" y="306896"/>
                  </a:lnTo>
                  <a:lnTo>
                    <a:pt x="319564" y="454819"/>
                  </a:lnTo>
                  <a:cubicBezTo>
                    <a:pt x="302800" y="471583"/>
                    <a:pt x="302800" y="498729"/>
                    <a:pt x="319564" y="515398"/>
                  </a:cubicBezTo>
                  <a:cubicBezTo>
                    <a:pt x="327946" y="523780"/>
                    <a:pt x="338900" y="527971"/>
                    <a:pt x="349853" y="527971"/>
                  </a:cubicBezTo>
                  <a:cubicBezTo>
                    <a:pt x="360807" y="527971"/>
                    <a:pt x="371761" y="523780"/>
                    <a:pt x="380143" y="515398"/>
                  </a:cubicBezTo>
                  <a:lnTo>
                    <a:pt x="601313" y="294323"/>
                  </a:lnTo>
                  <a:cubicBezTo>
                    <a:pt x="603218" y="292322"/>
                    <a:pt x="605028" y="290132"/>
                    <a:pt x="606552" y="287846"/>
                  </a:cubicBezTo>
                  <a:close/>
                </a:path>
              </a:pathLst>
            </a:custGeom>
            <a:solidFill>
              <a:schemeClr val="accent1"/>
            </a:solid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25370455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wipe(left)">
                                      <p:cBhvr>
                                        <p:cTn id="11" dur="500"/>
                                        <p:tgtEl>
                                          <p:spTgt spid="27"/>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37"/>
                                        </p:tgtEl>
                                        <p:attrNameLst>
                                          <p:attrName>style.visibility</p:attrName>
                                        </p:attrNameLst>
                                      </p:cBhvr>
                                      <p:to>
                                        <p:strVal val="visible"/>
                                      </p:to>
                                    </p:set>
                                    <p:anim calcmode="lin" valueType="num">
                                      <p:cBhvr>
                                        <p:cTn id="15" dur="500" fill="hold"/>
                                        <p:tgtEl>
                                          <p:spTgt spid="37"/>
                                        </p:tgtEl>
                                        <p:attrNameLst>
                                          <p:attrName>ppt_w</p:attrName>
                                        </p:attrNameLst>
                                      </p:cBhvr>
                                      <p:tavLst>
                                        <p:tav tm="0">
                                          <p:val>
                                            <p:fltVal val="0"/>
                                          </p:val>
                                        </p:tav>
                                        <p:tav tm="100000">
                                          <p:val>
                                            <p:strVal val="#ppt_w"/>
                                          </p:val>
                                        </p:tav>
                                      </p:tavLst>
                                    </p:anim>
                                    <p:anim calcmode="lin" valueType="num">
                                      <p:cBhvr>
                                        <p:cTn id="16" dur="500" fill="hold"/>
                                        <p:tgtEl>
                                          <p:spTgt spid="37"/>
                                        </p:tgtEl>
                                        <p:attrNameLst>
                                          <p:attrName>ppt_h</p:attrName>
                                        </p:attrNameLst>
                                      </p:cBhvr>
                                      <p:tavLst>
                                        <p:tav tm="0">
                                          <p:val>
                                            <p:fltVal val="0"/>
                                          </p:val>
                                        </p:tav>
                                        <p:tav tm="100000">
                                          <p:val>
                                            <p:strVal val="#ppt_h"/>
                                          </p:val>
                                        </p:tav>
                                      </p:tavLst>
                                    </p:anim>
                                    <p:animEffect transition="in" filter="fade">
                                      <p:cBhvr>
                                        <p:cTn id="17" dur="500"/>
                                        <p:tgtEl>
                                          <p:spTgt spid="37"/>
                                        </p:tgtEl>
                                      </p:cBhvr>
                                    </p:animEffect>
                                  </p:childTnLst>
                                </p:cTn>
                              </p:par>
                              <p:par>
                                <p:cTn id="18" presetID="53" presetClass="entr" presetSubtype="16" fill="hold" nodeType="withEffect">
                                  <p:stCondLst>
                                    <p:cond delay="0"/>
                                  </p:stCondLst>
                                  <p:childTnLst>
                                    <p:set>
                                      <p:cBhvr>
                                        <p:cTn id="19" dur="1" fill="hold">
                                          <p:stCondLst>
                                            <p:cond delay="0"/>
                                          </p:stCondLst>
                                        </p:cTn>
                                        <p:tgtEl>
                                          <p:spTgt spid="34"/>
                                        </p:tgtEl>
                                        <p:attrNameLst>
                                          <p:attrName>style.visibility</p:attrName>
                                        </p:attrNameLst>
                                      </p:cBhvr>
                                      <p:to>
                                        <p:strVal val="visible"/>
                                      </p:to>
                                    </p:set>
                                    <p:anim calcmode="lin" valueType="num">
                                      <p:cBhvr>
                                        <p:cTn id="20" dur="500" fill="hold"/>
                                        <p:tgtEl>
                                          <p:spTgt spid="34"/>
                                        </p:tgtEl>
                                        <p:attrNameLst>
                                          <p:attrName>ppt_w</p:attrName>
                                        </p:attrNameLst>
                                      </p:cBhvr>
                                      <p:tavLst>
                                        <p:tav tm="0">
                                          <p:val>
                                            <p:fltVal val="0"/>
                                          </p:val>
                                        </p:tav>
                                        <p:tav tm="100000">
                                          <p:val>
                                            <p:strVal val="#ppt_w"/>
                                          </p:val>
                                        </p:tav>
                                      </p:tavLst>
                                    </p:anim>
                                    <p:anim calcmode="lin" valueType="num">
                                      <p:cBhvr>
                                        <p:cTn id="21" dur="500" fill="hold"/>
                                        <p:tgtEl>
                                          <p:spTgt spid="34"/>
                                        </p:tgtEl>
                                        <p:attrNameLst>
                                          <p:attrName>ppt_h</p:attrName>
                                        </p:attrNameLst>
                                      </p:cBhvr>
                                      <p:tavLst>
                                        <p:tav tm="0">
                                          <p:val>
                                            <p:fltVal val="0"/>
                                          </p:val>
                                        </p:tav>
                                        <p:tav tm="100000">
                                          <p:val>
                                            <p:strVal val="#ppt_h"/>
                                          </p:val>
                                        </p:tav>
                                      </p:tavLst>
                                    </p:anim>
                                    <p:animEffect transition="in" filter="fade">
                                      <p:cBhvr>
                                        <p:cTn id="22" dur="500"/>
                                        <p:tgtEl>
                                          <p:spTgt spid="34"/>
                                        </p:tgtEl>
                                      </p:cBhvr>
                                    </p:animEffect>
                                  </p:childTnLst>
                                </p:cTn>
                              </p:par>
                            </p:childTnLst>
                          </p:cTn>
                        </p:par>
                        <p:par>
                          <p:cTn id="23" fill="hold">
                            <p:stCondLst>
                              <p:cond delay="1500"/>
                            </p:stCondLst>
                            <p:childTnLst>
                              <p:par>
                                <p:cTn id="24" presetID="10" presetClass="entr" presetSubtype="0" fill="hold" grpId="0" nodeType="afterEffect">
                                  <p:stCondLst>
                                    <p:cond delay="0"/>
                                  </p:stCondLst>
                                  <p:childTnLst>
                                    <p:set>
                                      <p:cBhvr>
                                        <p:cTn id="25" dur="1" fill="hold">
                                          <p:stCondLst>
                                            <p:cond delay="0"/>
                                          </p:stCondLst>
                                        </p:cTn>
                                        <p:tgtEl>
                                          <p:spTgt spid="28"/>
                                        </p:tgtEl>
                                        <p:attrNameLst>
                                          <p:attrName>style.visibility</p:attrName>
                                        </p:attrNameLst>
                                      </p:cBhvr>
                                      <p:to>
                                        <p:strVal val="visible"/>
                                      </p:to>
                                    </p:set>
                                    <p:animEffect transition="in" filter="fade">
                                      <p:cBhvr>
                                        <p:cTn id="26" dur="500"/>
                                        <p:tgtEl>
                                          <p:spTgt spid="28"/>
                                        </p:tgtEl>
                                      </p:cBhvr>
                                    </p:animEffect>
                                  </p:childTnLst>
                                </p:cTn>
                              </p:par>
                            </p:childTnLst>
                          </p:cTn>
                        </p:par>
                        <p:par>
                          <p:cTn id="27" fill="hold">
                            <p:stCondLst>
                              <p:cond delay="2000"/>
                            </p:stCondLst>
                            <p:childTnLst>
                              <p:par>
                                <p:cTn id="28" presetID="10" presetClass="entr" presetSubtype="0" fill="hold" grpId="0" nodeType="afterEffect">
                                  <p:stCondLst>
                                    <p:cond delay="0"/>
                                  </p:stCondLst>
                                  <p:childTnLst>
                                    <p:set>
                                      <p:cBhvr>
                                        <p:cTn id="29" dur="1" fill="hold">
                                          <p:stCondLst>
                                            <p:cond delay="0"/>
                                          </p:stCondLst>
                                        </p:cTn>
                                        <p:tgtEl>
                                          <p:spTgt spid="29"/>
                                        </p:tgtEl>
                                        <p:attrNameLst>
                                          <p:attrName>style.visibility</p:attrName>
                                        </p:attrNameLst>
                                      </p:cBhvr>
                                      <p:to>
                                        <p:strVal val="visible"/>
                                      </p:to>
                                    </p:set>
                                    <p:animEffect transition="in" filter="fade">
                                      <p:cBhvr>
                                        <p:cTn id="30" dur="500"/>
                                        <p:tgtEl>
                                          <p:spTgt spid="29"/>
                                        </p:tgtEl>
                                      </p:cBhvr>
                                    </p:animEffect>
                                  </p:childTnLst>
                                </p:cTn>
                              </p:par>
                            </p:childTnLst>
                          </p:cTn>
                        </p:par>
                        <p:par>
                          <p:cTn id="31" fill="hold">
                            <p:stCondLst>
                              <p:cond delay="2500"/>
                            </p:stCondLst>
                            <p:childTnLst>
                              <p:par>
                                <p:cTn id="32" presetID="22" presetClass="entr" presetSubtype="8" fill="hold" grpId="0" nodeType="afterEffect">
                                  <p:stCondLst>
                                    <p:cond delay="0"/>
                                  </p:stCondLst>
                                  <p:childTnLst>
                                    <p:set>
                                      <p:cBhvr>
                                        <p:cTn id="33" dur="1" fill="hold">
                                          <p:stCondLst>
                                            <p:cond delay="0"/>
                                          </p:stCondLst>
                                        </p:cTn>
                                        <p:tgtEl>
                                          <p:spTgt spid="4"/>
                                        </p:tgtEl>
                                        <p:attrNameLst>
                                          <p:attrName>style.visibility</p:attrName>
                                        </p:attrNameLst>
                                      </p:cBhvr>
                                      <p:to>
                                        <p:strVal val="visible"/>
                                      </p:to>
                                    </p:set>
                                    <p:animEffect transition="in" filter="wipe(left)">
                                      <p:cBhvr>
                                        <p:cTn id="34" dur="500"/>
                                        <p:tgtEl>
                                          <p:spTgt spid="4"/>
                                        </p:tgtEl>
                                      </p:cBhvr>
                                    </p:animEffect>
                                  </p:childTnLst>
                                </p:cTn>
                              </p:par>
                            </p:childTnLst>
                          </p:cTn>
                        </p:par>
                        <p:par>
                          <p:cTn id="35" fill="hold">
                            <p:stCondLst>
                              <p:cond delay="3000"/>
                            </p:stCondLst>
                            <p:childTnLst>
                              <p:par>
                                <p:cTn id="36" presetID="22" presetClass="entr" presetSubtype="1" fill="hold" grpId="0" nodeType="afterEffect">
                                  <p:stCondLst>
                                    <p:cond delay="0"/>
                                  </p:stCondLst>
                                  <p:childTnLst>
                                    <p:set>
                                      <p:cBhvr>
                                        <p:cTn id="37" dur="1" fill="hold">
                                          <p:stCondLst>
                                            <p:cond delay="0"/>
                                          </p:stCondLst>
                                        </p:cTn>
                                        <p:tgtEl>
                                          <p:spTgt spid="33"/>
                                        </p:tgtEl>
                                        <p:attrNameLst>
                                          <p:attrName>style.visibility</p:attrName>
                                        </p:attrNameLst>
                                      </p:cBhvr>
                                      <p:to>
                                        <p:strVal val="visible"/>
                                      </p:to>
                                    </p:set>
                                    <p:animEffect transition="in" filter="wipe(up)">
                                      <p:cBhvr>
                                        <p:cTn id="38" dur="500"/>
                                        <p:tgtEl>
                                          <p:spTgt spid="33"/>
                                        </p:tgtEl>
                                      </p:cBhvr>
                                    </p:animEffect>
                                  </p:childTnLst>
                                </p:cTn>
                              </p:par>
                            </p:childTnLst>
                          </p:cTn>
                        </p:par>
                        <p:par>
                          <p:cTn id="39" fill="hold">
                            <p:stCondLst>
                              <p:cond delay="3500"/>
                            </p:stCondLst>
                            <p:childTnLst>
                              <p:par>
                                <p:cTn id="40" presetID="22" presetClass="entr" presetSubtype="8" fill="hold" grpId="0" nodeType="afterEffect">
                                  <p:stCondLst>
                                    <p:cond delay="0"/>
                                  </p:stCondLst>
                                  <p:childTnLst>
                                    <p:set>
                                      <p:cBhvr>
                                        <p:cTn id="41" dur="1" fill="hold">
                                          <p:stCondLst>
                                            <p:cond delay="0"/>
                                          </p:stCondLst>
                                        </p:cTn>
                                        <p:tgtEl>
                                          <p:spTgt spid="32"/>
                                        </p:tgtEl>
                                        <p:attrNameLst>
                                          <p:attrName>style.visibility</p:attrName>
                                        </p:attrNameLst>
                                      </p:cBhvr>
                                      <p:to>
                                        <p:strVal val="visible"/>
                                      </p:to>
                                    </p:set>
                                    <p:animEffect transition="in" filter="wipe(left)">
                                      <p:cBhvr>
                                        <p:cTn id="42"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8" grpId="0" animBg="1"/>
      <p:bldP spid="27" grpId="0" animBg="1"/>
      <p:bldP spid="29" grpId="0" animBg="1"/>
      <p:bldP spid="4" grpId="0"/>
      <p:bldP spid="32" grpId="0"/>
      <p:bldP spid="3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PpHolder1">
            <a:extLst>
              <a:ext uri="{FF2B5EF4-FFF2-40B4-BE49-F238E27FC236}">
                <a16:creationId xmlns:a16="http://schemas.microsoft.com/office/drawing/2014/main" id="{D51A26C4-E694-4D12-BFF9-1C864C0B3404}"/>
              </a:ext>
            </a:extLst>
          </p:cNvPr>
          <p:cNvPicPr>
            <a:picLocks/>
          </p:cNvPicPr>
          <p:nvPr/>
        </p:nvPicPr>
        <p:blipFill>
          <a:blip r:embed="rId2"/>
          <a:srcRect/>
          <a:stretch>
            <a:fillRect/>
          </a:stretch>
        </p:blipFill>
        <p:spPr>
          <a:xfrm>
            <a:off x="4" y="0"/>
            <a:ext cx="12191997" cy="6858000"/>
          </a:xfrm>
          <a:custGeom>
            <a:avLst/>
            <a:gdLst>
              <a:gd name="connsiteX0" fmla="*/ 0 w 12191997"/>
              <a:gd name="connsiteY0" fmla="*/ 0 h 6858000"/>
              <a:gd name="connsiteX1" fmla="*/ 12191997 w 12191997"/>
              <a:gd name="connsiteY1" fmla="*/ 0 h 6858000"/>
              <a:gd name="connsiteX2" fmla="*/ 12191997 w 12191997"/>
              <a:gd name="connsiteY2" fmla="*/ 6858000 h 6858000"/>
              <a:gd name="connsiteX3" fmla="*/ 0 w 1219199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7" h="6858000">
                <a:moveTo>
                  <a:pt x="0" y="0"/>
                </a:moveTo>
                <a:lnTo>
                  <a:pt x="12191997" y="0"/>
                </a:lnTo>
                <a:lnTo>
                  <a:pt x="12191997" y="6858000"/>
                </a:lnTo>
                <a:lnTo>
                  <a:pt x="0" y="6858000"/>
                </a:lnTo>
                <a:close/>
              </a:path>
            </a:pathLst>
          </a:custGeom>
        </p:spPr>
      </p:pic>
      <p:sp>
        <p:nvSpPr>
          <p:cNvPr id="27" name="Rectangle 26">
            <a:extLst>
              <a:ext uri="{FF2B5EF4-FFF2-40B4-BE49-F238E27FC236}">
                <a16:creationId xmlns:a16="http://schemas.microsoft.com/office/drawing/2014/main" id="{432CD80C-42BD-405C-8C65-C7263F87E237}"/>
              </a:ext>
            </a:extLst>
          </p:cNvPr>
          <p:cNvSpPr/>
          <p:nvPr/>
        </p:nvSpPr>
        <p:spPr>
          <a:xfrm>
            <a:off x="0" y="0"/>
            <a:ext cx="12192000" cy="6857999"/>
          </a:xfrm>
          <a:prstGeom prst="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600"/>
          </a:p>
        </p:txBody>
      </p:sp>
      <p:sp>
        <p:nvSpPr>
          <p:cNvPr id="32" name="Freeform 27">
            <a:extLst>
              <a:ext uri="{FF2B5EF4-FFF2-40B4-BE49-F238E27FC236}">
                <a16:creationId xmlns:a16="http://schemas.microsoft.com/office/drawing/2014/main" id="{6775827F-1D3F-44DE-A593-0394BADBABAD}"/>
              </a:ext>
            </a:extLst>
          </p:cNvPr>
          <p:cNvSpPr/>
          <p:nvPr/>
        </p:nvSpPr>
        <p:spPr>
          <a:xfrm>
            <a:off x="0" y="0"/>
            <a:ext cx="4876800" cy="3740126"/>
          </a:xfrm>
          <a:custGeom>
            <a:avLst/>
            <a:gdLst>
              <a:gd name="connsiteX0" fmla="*/ 0 w 4876800"/>
              <a:gd name="connsiteY0" fmla="*/ 0 h 3740126"/>
              <a:gd name="connsiteX1" fmla="*/ 4876800 w 4876800"/>
              <a:gd name="connsiteY1" fmla="*/ 0 h 3740126"/>
              <a:gd name="connsiteX2" fmla="*/ 4876800 w 4876800"/>
              <a:gd name="connsiteY2" fmla="*/ 3668779 h 3740126"/>
              <a:gd name="connsiteX3" fmla="*/ 4805453 w 4876800"/>
              <a:gd name="connsiteY3" fmla="*/ 3740126 h 3740126"/>
              <a:gd name="connsiteX4" fmla="*/ 0 w 4876800"/>
              <a:gd name="connsiteY4" fmla="*/ 3740126 h 3740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76800" h="3740126">
                <a:moveTo>
                  <a:pt x="0" y="0"/>
                </a:moveTo>
                <a:lnTo>
                  <a:pt x="4876800" y="0"/>
                </a:lnTo>
                <a:lnTo>
                  <a:pt x="4876800" y="3668779"/>
                </a:lnTo>
                <a:cubicBezTo>
                  <a:pt x="4876800" y="3708183"/>
                  <a:pt x="4844858" y="3740126"/>
                  <a:pt x="4805453" y="3740126"/>
                </a:cubicBezTo>
                <a:lnTo>
                  <a:pt x="0" y="374012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 name="Freeform 4">
            <a:extLst>
              <a:ext uri="{FF2B5EF4-FFF2-40B4-BE49-F238E27FC236}">
                <a16:creationId xmlns:a16="http://schemas.microsoft.com/office/drawing/2014/main" id="{DDA31B96-5DC1-4F59-B8E1-400E340FA148}"/>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bg2">
              <a:alpha val="4000"/>
            </a:schemeClr>
          </a:solidFill>
          <a:ln w="9525" cap="flat">
            <a:noFill/>
            <a:prstDash val="solid"/>
            <a:miter/>
          </a:ln>
        </p:spPr>
        <p:txBody>
          <a:bodyPr rtlCol="0" anchor="ctr"/>
          <a:lstStyle/>
          <a:p>
            <a:endParaRPr lang="en-ID">
              <a:solidFill>
                <a:schemeClr val="tx1"/>
              </a:solidFill>
            </a:endParaRPr>
          </a:p>
        </p:txBody>
      </p:sp>
      <p:sp>
        <p:nvSpPr>
          <p:cNvPr id="48" name="Title 47">
            <a:extLst>
              <a:ext uri="{FF2B5EF4-FFF2-40B4-BE49-F238E27FC236}">
                <a16:creationId xmlns:a16="http://schemas.microsoft.com/office/drawing/2014/main" id="{7AC415DA-C89A-4346-9D51-D23A30528F34}"/>
              </a:ext>
            </a:extLst>
          </p:cNvPr>
          <p:cNvSpPr>
            <a:spLocks noGrp="1"/>
          </p:cNvSpPr>
          <p:nvPr>
            <p:ph type="title"/>
          </p:nvPr>
        </p:nvSpPr>
        <p:spPr/>
        <p:txBody>
          <a:bodyPr/>
          <a:lstStyle/>
          <a:p>
            <a:r>
              <a:rPr lang="en-US" sz="5400" b="1" dirty="0" err="1">
                <a:solidFill>
                  <a:schemeClr val="bg2"/>
                </a:solidFill>
                <a:latin typeface="+mj-lt"/>
              </a:rPr>
              <a:t>Financa</a:t>
            </a:r>
            <a:r>
              <a:rPr lang="en-US" sz="5400" b="1" dirty="0">
                <a:solidFill>
                  <a:schemeClr val="bg2"/>
                </a:solidFill>
                <a:latin typeface="+mj-lt"/>
              </a:rPr>
              <a:t> </a:t>
            </a:r>
            <a:r>
              <a:rPr lang="en-US" sz="5400" b="1" i="0" dirty="0">
                <a:solidFill>
                  <a:schemeClr val="bg2"/>
                </a:solidFill>
                <a:effectLst/>
                <a:latin typeface="+mj-lt"/>
              </a:rPr>
              <a:t>Collaborative Businesses To Grow</a:t>
            </a:r>
            <a:endParaRPr lang="en-ID" dirty="0"/>
          </a:p>
        </p:txBody>
      </p:sp>
      <p:sp>
        <p:nvSpPr>
          <p:cNvPr id="30" name="TextBox 29">
            <a:extLst>
              <a:ext uri="{FF2B5EF4-FFF2-40B4-BE49-F238E27FC236}">
                <a16:creationId xmlns:a16="http://schemas.microsoft.com/office/drawing/2014/main" id="{AC42028A-6D7A-4AF6-AAC2-5B6861E85E69}"/>
              </a:ext>
            </a:extLst>
          </p:cNvPr>
          <p:cNvSpPr txBox="1"/>
          <p:nvPr/>
        </p:nvSpPr>
        <p:spPr>
          <a:xfrm>
            <a:off x="8037635" y="2153290"/>
            <a:ext cx="3205704" cy="2832827"/>
          </a:xfrm>
          <a:prstGeom prst="rect">
            <a:avLst/>
          </a:prstGeom>
          <a:noFill/>
        </p:spPr>
        <p:txBody>
          <a:bodyPr wrap="square" rtlCol="0" anchor="t">
            <a:spAutoFit/>
          </a:bodyPr>
          <a:lstStyle/>
          <a:p>
            <a:pPr algn="just">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gn="just">
              <a:lnSpc>
                <a:spcPct val="150000"/>
              </a:lnSpc>
            </a:pPr>
            <a:endParaRPr lang="en-US" sz="1200" dirty="0">
              <a:solidFill>
                <a:schemeClr val="bg2"/>
              </a:solidFill>
            </a:endParaRPr>
          </a:p>
          <a:p>
            <a:pPr algn="just">
              <a:lnSpc>
                <a:spcPct val="150000"/>
              </a:lnSpc>
            </a:pPr>
            <a:r>
              <a:rPr lang="en-US" sz="1200" dirty="0">
                <a:solidFill>
                  <a:schemeClr val="bg2"/>
                </a:solidFill>
              </a:rPr>
              <a:t>I am so happy, my dear friend, so absorbed in the exquisite sense of mere tranquil existence, that I neglect my talents.</a:t>
            </a:r>
          </a:p>
        </p:txBody>
      </p:sp>
      <p:sp>
        <p:nvSpPr>
          <p:cNvPr id="31" name="TextBox 30">
            <a:extLst>
              <a:ext uri="{FF2B5EF4-FFF2-40B4-BE49-F238E27FC236}">
                <a16:creationId xmlns:a16="http://schemas.microsoft.com/office/drawing/2014/main" id="{1F97C8C0-03CA-46E2-B85F-58870E9D4BBA}"/>
              </a:ext>
            </a:extLst>
          </p:cNvPr>
          <p:cNvSpPr txBox="1"/>
          <p:nvPr/>
        </p:nvSpPr>
        <p:spPr>
          <a:xfrm>
            <a:off x="8037635" y="1871883"/>
            <a:ext cx="1907193" cy="369332"/>
          </a:xfrm>
          <a:prstGeom prst="rect">
            <a:avLst/>
          </a:prstGeom>
          <a:noFill/>
        </p:spPr>
        <p:txBody>
          <a:bodyPr wrap="square" rtlCol="0" anchor="ctr">
            <a:spAutoFit/>
          </a:bodyPr>
          <a:lstStyle/>
          <a:p>
            <a:r>
              <a:rPr lang="en-US" b="1" dirty="0">
                <a:solidFill>
                  <a:schemeClr val="accent1"/>
                </a:solidFill>
                <a:latin typeface="+mj-lt"/>
              </a:rPr>
              <a:t>Description</a:t>
            </a:r>
            <a:endParaRPr lang="en-ID" b="1" dirty="0">
              <a:solidFill>
                <a:schemeClr val="accent1"/>
              </a:solidFill>
              <a:latin typeface="+mj-lt"/>
            </a:endParaRPr>
          </a:p>
        </p:txBody>
      </p:sp>
      <p:sp>
        <p:nvSpPr>
          <p:cNvPr id="36" name="TextBox 35">
            <a:extLst>
              <a:ext uri="{FF2B5EF4-FFF2-40B4-BE49-F238E27FC236}">
                <a16:creationId xmlns:a16="http://schemas.microsoft.com/office/drawing/2014/main" id="{92C5218F-A592-4596-94D3-24FC4B011963}"/>
              </a:ext>
            </a:extLst>
          </p:cNvPr>
          <p:cNvSpPr txBox="1"/>
          <p:nvPr/>
        </p:nvSpPr>
        <p:spPr>
          <a:xfrm>
            <a:off x="3008280" y="4944467"/>
            <a:ext cx="4280002" cy="276999"/>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grpSp>
        <p:nvGrpSpPr>
          <p:cNvPr id="46" name="Group 45">
            <a:extLst>
              <a:ext uri="{FF2B5EF4-FFF2-40B4-BE49-F238E27FC236}">
                <a16:creationId xmlns:a16="http://schemas.microsoft.com/office/drawing/2014/main" id="{0AD856CB-2CF4-4C18-B14B-116BCE42F844}"/>
              </a:ext>
            </a:extLst>
          </p:cNvPr>
          <p:cNvGrpSpPr/>
          <p:nvPr/>
        </p:nvGrpSpPr>
        <p:grpSpPr>
          <a:xfrm rot="10800000">
            <a:off x="912813" y="1909894"/>
            <a:ext cx="1518881" cy="1205384"/>
            <a:chOff x="5857875" y="3241547"/>
            <a:chExt cx="476250" cy="377952"/>
          </a:xfrm>
          <a:solidFill>
            <a:schemeClr val="bg2"/>
          </a:solidFill>
        </p:grpSpPr>
        <p:sp>
          <p:nvSpPr>
            <p:cNvPr id="44" name="Graphic 42" descr="Open quotation mark with solid fill">
              <a:extLst>
                <a:ext uri="{FF2B5EF4-FFF2-40B4-BE49-F238E27FC236}">
                  <a16:creationId xmlns:a16="http://schemas.microsoft.com/office/drawing/2014/main" id="{26E11F49-2072-4520-B04A-AAF61FA9B5D7}"/>
                </a:ext>
              </a:extLst>
            </p:cNvPr>
            <p:cNvSpPr/>
            <p:nvPr/>
          </p:nvSpPr>
          <p:spPr>
            <a:xfrm>
              <a:off x="614362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a:p>
          </p:txBody>
        </p:sp>
        <p:sp>
          <p:nvSpPr>
            <p:cNvPr id="45" name="Graphic 42" descr="Open quotation mark with solid fill">
              <a:extLst>
                <a:ext uri="{FF2B5EF4-FFF2-40B4-BE49-F238E27FC236}">
                  <a16:creationId xmlns:a16="http://schemas.microsoft.com/office/drawing/2014/main" id="{26E11F49-2072-4520-B04A-AAF61FA9B5D7}"/>
                </a:ext>
              </a:extLst>
            </p:cNvPr>
            <p:cNvSpPr/>
            <p:nvPr/>
          </p:nvSpPr>
          <p:spPr>
            <a:xfrm>
              <a:off x="585787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a:p>
          </p:txBody>
        </p:sp>
      </p:grpSp>
      <p:grpSp>
        <p:nvGrpSpPr>
          <p:cNvPr id="5" name="Group 4">
            <a:extLst>
              <a:ext uri="{FF2B5EF4-FFF2-40B4-BE49-F238E27FC236}">
                <a16:creationId xmlns:a16="http://schemas.microsoft.com/office/drawing/2014/main" id="{E42DC460-7A04-48EC-8BB8-08D81C51E6FB}"/>
              </a:ext>
            </a:extLst>
          </p:cNvPr>
          <p:cNvGrpSpPr/>
          <p:nvPr/>
        </p:nvGrpSpPr>
        <p:grpSpPr>
          <a:xfrm>
            <a:off x="494834" y="494834"/>
            <a:ext cx="203798" cy="203798"/>
            <a:chOff x="494834" y="494834"/>
            <a:chExt cx="203798" cy="203798"/>
          </a:xfrm>
        </p:grpSpPr>
        <p:sp>
          <p:nvSpPr>
            <p:cNvPr id="42" name="Oval 41">
              <a:extLst>
                <a:ext uri="{FF2B5EF4-FFF2-40B4-BE49-F238E27FC236}">
                  <a16:creationId xmlns:a16="http://schemas.microsoft.com/office/drawing/2014/main" id="{BC9575BB-8697-49EC-8EF8-128E217AF2A5}"/>
                </a:ext>
              </a:extLst>
            </p:cNvPr>
            <p:cNvSpPr/>
            <p:nvPr/>
          </p:nvSpPr>
          <p:spPr>
            <a:xfrm rot="10800000">
              <a:off x="494834" y="494834"/>
              <a:ext cx="203798" cy="203798"/>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Graphic 17" descr="Coins with solid fill">
              <a:extLst>
                <a:ext uri="{FF2B5EF4-FFF2-40B4-BE49-F238E27FC236}">
                  <a16:creationId xmlns:a16="http://schemas.microsoft.com/office/drawing/2014/main" id="{75B84690-E2E5-4C98-979D-5B2B882F234C}"/>
                </a:ext>
              </a:extLst>
            </p:cNvPr>
            <p:cNvSpPr/>
            <p:nvPr/>
          </p:nvSpPr>
          <p:spPr>
            <a:xfrm>
              <a:off x="549335" y="556109"/>
              <a:ext cx="94796" cy="81249"/>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accent1"/>
            </a:solidFill>
            <a:ln w="9525" cap="flat">
              <a:noFill/>
              <a:prstDash val="solid"/>
              <a:miter/>
            </a:ln>
          </p:spPr>
          <p:txBody>
            <a:bodyPr rtlCol="0" anchor="ctr"/>
            <a:lstStyle/>
            <a:p>
              <a:endParaRPr lang="en-ID"/>
            </a:p>
          </p:txBody>
        </p:sp>
      </p:grpSp>
      <p:grpSp>
        <p:nvGrpSpPr>
          <p:cNvPr id="3" name="Group 2">
            <a:extLst>
              <a:ext uri="{FF2B5EF4-FFF2-40B4-BE49-F238E27FC236}">
                <a16:creationId xmlns:a16="http://schemas.microsoft.com/office/drawing/2014/main" id="{31F46963-9F3B-47D0-BBD8-474D98E56FF1}"/>
              </a:ext>
            </a:extLst>
          </p:cNvPr>
          <p:cNvGrpSpPr/>
          <p:nvPr/>
        </p:nvGrpSpPr>
        <p:grpSpPr>
          <a:xfrm>
            <a:off x="811258" y="514437"/>
            <a:ext cx="842000" cy="164591"/>
            <a:chOff x="811258" y="514437"/>
            <a:chExt cx="842000" cy="164591"/>
          </a:xfrm>
          <a:solidFill>
            <a:schemeClr val="bg2"/>
          </a:solidFill>
        </p:grpSpPr>
        <p:sp>
          <p:nvSpPr>
            <p:cNvPr id="34" name="Freeform: Shape 33">
              <a:extLst>
                <a:ext uri="{FF2B5EF4-FFF2-40B4-BE49-F238E27FC236}">
                  <a16:creationId xmlns:a16="http://schemas.microsoft.com/office/drawing/2014/main" id="{A64241A1-7BFE-4CD3-BFDC-B18EC7880EF4}"/>
                </a:ext>
              </a:extLst>
            </p:cNvPr>
            <p:cNvSpPr/>
            <p:nvPr/>
          </p:nvSpPr>
          <p:spPr>
            <a:xfrm>
              <a:off x="811258" y="514437"/>
              <a:ext cx="97488" cy="161311"/>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7DA93805-317A-48D5-AB3D-5A5EC2AFEB7F}"/>
                </a:ext>
              </a:extLst>
            </p:cNvPr>
            <p:cNvSpPr/>
            <p:nvPr/>
          </p:nvSpPr>
          <p:spPr>
            <a:xfrm>
              <a:off x="931552" y="517656"/>
              <a:ext cx="27896" cy="158092"/>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BE7D2D1D-352F-4771-AD9C-37AE777358E8}"/>
                </a:ext>
              </a:extLst>
            </p:cNvPr>
            <p:cNvSpPr/>
            <p:nvPr/>
          </p:nvSpPr>
          <p:spPr>
            <a:xfrm>
              <a:off x="992862" y="561064"/>
              <a:ext cx="104389" cy="114684"/>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38" name="Freeform: Shape 37">
              <a:extLst>
                <a:ext uri="{FF2B5EF4-FFF2-40B4-BE49-F238E27FC236}">
                  <a16:creationId xmlns:a16="http://schemas.microsoft.com/office/drawing/2014/main" id="{C9FE8C42-CF43-4511-9305-85E509EC7E48}"/>
                </a:ext>
              </a:extLst>
            </p:cNvPr>
            <p:cNvSpPr/>
            <p:nvPr/>
          </p:nvSpPr>
          <p:spPr>
            <a:xfrm>
              <a:off x="1126468" y="559967"/>
              <a:ext cx="115235" cy="119061"/>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39" name="Freeform: Shape 38">
              <a:extLst>
                <a:ext uri="{FF2B5EF4-FFF2-40B4-BE49-F238E27FC236}">
                  <a16:creationId xmlns:a16="http://schemas.microsoft.com/office/drawing/2014/main" id="{3C6DA12D-3722-4F30-8B7B-00046E0CFDF9}"/>
                </a:ext>
              </a:extLst>
            </p:cNvPr>
            <p:cNvSpPr/>
            <p:nvPr/>
          </p:nvSpPr>
          <p:spPr>
            <a:xfrm>
              <a:off x="1266577" y="560900"/>
              <a:ext cx="104435" cy="114847"/>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40" name="Freeform: Shape 39">
              <a:extLst>
                <a:ext uri="{FF2B5EF4-FFF2-40B4-BE49-F238E27FC236}">
                  <a16:creationId xmlns:a16="http://schemas.microsoft.com/office/drawing/2014/main" id="{CB598794-94C6-4298-9F05-F2673B0940A0}"/>
                </a:ext>
              </a:extLst>
            </p:cNvPr>
            <p:cNvSpPr/>
            <p:nvPr/>
          </p:nvSpPr>
          <p:spPr>
            <a:xfrm>
              <a:off x="1402243" y="559816"/>
              <a:ext cx="112286" cy="119181"/>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41" name="Freeform: Shape 40">
              <a:extLst>
                <a:ext uri="{FF2B5EF4-FFF2-40B4-BE49-F238E27FC236}">
                  <a16:creationId xmlns:a16="http://schemas.microsoft.com/office/drawing/2014/main" id="{7F70B183-F76C-43C5-9A86-702587940E5B}"/>
                </a:ext>
              </a:extLst>
            </p:cNvPr>
            <p:cNvSpPr/>
            <p:nvPr/>
          </p:nvSpPr>
          <p:spPr>
            <a:xfrm>
              <a:off x="1538023" y="559983"/>
              <a:ext cx="115235" cy="119045"/>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42259884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2"/>
                                        </p:tgtEl>
                                        <p:attrNameLst>
                                          <p:attrName>style.visibility</p:attrName>
                                        </p:attrNameLst>
                                      </p:cBhvr>
                                      <p:to>
                                        <p:strVal val="visible"/>
                                      </p:to>
                                    </p:set>
                                    <p:animEffect transition="in" filter="wipe(up)">
                                      <p:cBhvr>
                                        <p:cTn id="15" dur="500"/>
                                        <p:tgtEl>
                                          <p:spTgt spid="32"/>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ppt_w</p:attrName>
                                        </p:attrNameLst>
                                      </p:cBhvr>
                                      <p:tavLst>
                                        <p:tav tm="0">
                                          <p:val>
                                            <p:fltVal val="0"/>
                                          </p:val>
                                        </p:tav>
                                        <p:tav tm="100000">
                                          <p:val>
                                            <p:strVal val="#ppt_w"/>
                                          </p:val>
                                        </p:tav>
                                      </p:tavLst>
                                    </p:anim>
                                    <p:anim calcmode="lin" valueType="num">
                                      <p:cBhvr>
                                        <p:cTn id="20" dur="500" fill="hold"/>
                                        <p:tgtEl>
                                          <p:spTgt spid="5"/>
                                        </p:tgtEl>
                                        <p:attrNameLst>
                                          <p:attrName>ppt_h</p:attrName>
                                        </p:attrNameLst>
                                      </p:cBhvr>
                                      <p:tavLst>
                                        <p:tav tm="0">
                                          <p:val>
                                            <p:fltVal val="0"/>
                                          </p:val>
                                        </p:tav>
                                        <p:tav tm="100000">
                                          <p:val>
                                            <p:strVal val="#ppt_h"/>
                                          </p:val>
                                        </p:tav>
                                      </p:tavLst>
                                    </p:anim>
                                    <p:animEffect transition="in" filter="fade">
                                      <p:cBhvr>
                                        <p:cTn id="21" dur="500"/>
                                        <p:tgtEl>
                                          <p:spTgt spid="5"/>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wipe(left)">
                                      <p:cBhvr>
                                        <p:cTn id="25" dur="500"/>
                                        <p:tgtEl>
                                          <p:spTgt spid="3"/>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46"/>
                                        </p:tgtEl>
                                        <p:attrNameLst>
                                          <p:attrName>style.visibility</p:attrName>
                                        </p:attrNameLst>
                                      </p:cBhvr>
                                      <p:to>
                                        <p:strVal val="visible"/>
                                      </p:to>
                                    </p:set>
                                    <p:anim calcmode="lin" valueType="num">
                                      <p:cBhvr>
                                        <p:cTn id="29" dur="500" fill="hold"/>
                                        <p:tgtEl>
                                          <p:spTgt spid="46"/>
                                        </p:tgtEl>
                                        <p:attrNameLst>
                                          <p:attrName>ppt_w</p:attrName>
                                        </p:attrNameLst>
                                      </p:cBhvr>
                                      <p:tavLst>
                                        <p:tav tm="0">
                                          <p:val>
                                            <p:fltVal val="0"/>
                                          </p:val>
                                        </p:tav>
                                        <p:tav tm="100000">
                                          <p:val>
                                            <p:strVal val="#ppt_w"/>
                                          </p:val>
                                        </p:tav>
                                      </p:tavLst>
                                    </p:anim>
                                    <p:anim calcmode="lin" valueType="num">
                                      <p:cBhvr>
                                        <p:cTn id="30" dur="500" fill="hold"/>
                                        <p:tgtEl>
                                          <p:spTgt spid="46"/>
                                        </p:tgtEl>
                                        <p:attrNameLst>
                                          <p:attrName>ppt_h</p:attrName>
                                        </p:attrNameLst>
                                      </p:cBhvr>
                                      <p:tavLst>
                                        <p:tav tm="0">
                                          <p:val>
                                            <p:fltVal val="0"/>
                                          </p:val>
                                        </p:tav>
                                        <p:tav tm="100000">
                                          <p:val>
                                            <p:strVal val="#ppt_h"/>
                                          </p:val>
                                        </p:tav>
                                      </p:tavLst>
                                    </p:anim>
                                    <p:animEffect transition="in" filter="fade">
                                      <p:cBhvr>
                                        <p:cTn id="31" dur="500"/>
                                        <p:tgtEl>
                                          <p:spTgt spid="46"/>
                                        </p:tgtEl>
                                      </p:cBhvr>
                                    </p:animEffect>
                                  </p:childTnLst>
                                </p:cTn>
                              </p:par>
                            </p:childTnLst>
                          </p:cTn>
                        </p:par>
                        <p:par>
                          <p:cTn id="32" fill="hold">
                            <p:stCondLst>
                              <p:cond delay="3000"/>
                            </p:stCondLst>
                            <p:childTnLst>
                              <p:par>
                                <p:cTn id="33" presetID="22" presetClass="entr" presetSubtype="1" fill="hold" grpId="0" nodeType="afterEffect">
                                  <p:stCondLst>
                                    <p:cond delay="0"/>
                                  </p:stCondLst>
                                  <p:childTnLst>
                                    <p:set>
                                      <p:cBhvr>
                                        <p:cTn id="34" dur="1" fill="hold">
                                          <p:stCondLst>
                                            <p:cond delay="0"/>
                                          </p:stCondLst>
                                        </p:cTn>
                                        <p:tgtEl>
                                          <p:spTgt spid="48"/>
                                        </p:tgtEl>
                                        <p:attrNameLst>
                                          <p:attrName>style.visibility</p:attrName>
                                        </p:attrNameLst>
                                      </p:cBhvr>
                                      <p:to>
                                        <p:strVal val="visible"/>
                                      </p:to>
                                    </p:set>
                                    <p:animEffect transition="in" filter="wipe(up)">
                                      <p:cBhvr>
                                        <p:cTn id="35" dur="500"/>
                                        <p:tgtEl>
                                          <p:spTgt spid="48"/>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36"/>
                                        </p:tgtEl>
                                        <p:attrNameLst>
                                          <p:attrName>style.visibility</p:attrName>
                                        </p:attrNameLst>
                                      </p:cBhvr>
                                      <p:to>
                                        <p:strVal val="visible"/>
                                      </p:to>
                                    </p:set>
                                    <p:animEffect transition="in" filter="wipe(left)">
                                      <p:cBhvr>
                                        <p:cTn id="39" dur="500"/>
                                        <p:tgtEl>
                                          <p:spTgt spid="36"/>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wipe(left)">
                                      <p:cBhvr>
                                        <p:cTn id="43" dur="500"/>
                                        <p:tgtEl>
                                          <p:spTgt spid="31"/>
                                        </p:tgtEl>
                                      </p:cBhvr>
                                    </p:animEffect>
                                  </p:childTnLst>
                                </p:cTn>
                              </p:par>
                            </p:childTnLst>
                          </p:cTn>
                        </p:par>
                        <p:par>
                          <p:cTn id="44" fill="hold">
                            <p:stCondLst>
                              <p:cond delay="4500"/>
                            </p:stCondLst>
                            <p:childTnLst>
                              <p:par>
                                <p:cTn id="45" presetID="22" presetClass="entr" presetSubtype="1" fill="hold" grpId="0" nodeType="afterEffect">
                                  <p:stCondLst>
                                    <p:cond delay="0"/>
                                  </p:stCondLst>
                                  <p:childTnLst>
                                    <p:set>
                                      <p:cBhvr>
                                        <p:cTn id="46" dur="1" fill="hold">
                                          <p:stCondLst>
                                            <p:cond delay="0"/>
                                          </p:stCondLst>
                                        </p:cTn>
                                        <p:tgtEl>
                                          <p:spTgt spid="30"/>
                                        </p:tgtEl>
                                        <p:attrNameLst>
                                          <p:attrName>style.visibility</p:attrName>
                                        </p:attrNameLst>
                                      </p:cBhvr>
                                      <p:to>
                                        <p:strVal val="visible"/>
                                      </p:to>
                                    </p:set>
                                    <p:animEffect transition="in" filter="wipe(up)">
                                      <p:cBhvr>
                                        <p:cTn id="4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32" grpId="0" animBg="1"/>
      <p:bldP spid="2" grpId="0" animBg="1"/>
      <p:bldP spid="48" grpId="0"/>
      <p:bldP spid="30" grpId="0"/>
      <p:bldP spid="31" grpId="0"/>
      <p:bldP spid="3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Freeform 4">
            <a:extLst>
              <a:ext uri="{FF2B5EF4-FFF2-40B4-BE49-F238E27FC236}">
                <a16:creationId xmlns:a16="http://schemas.microsoft.com/office/drawing/2014/main" id="{8232938C-EBD2-4A46-A8C4-C33238A351B0}"/>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53" name="Group 52">
            <a:extLst>
              <a:ext uri="{FF2B5EF4-FFF2-40B4-BE49-F238E27FC236}">
                <a16:creationId xmlns:a16="http://schemas.microsoft.com/office/drawing/2014/main" id="{251E4029-7AA3-4DDE-9108-1DF21FD650CB}"/>
              </a:ext>
            </a:extLst>
          </p:cNvPr>
          <p:cNvGrpSpPr/>
          <p:nvPr/>
        </p:nvGrpSpPr>
        <p:grpSpPr>
          <a:xfrm>
            <a:off x="494834" y="494834"/>
            <a:ext cx="203798" cy="203798"/>
            <a:chOff x="606723" y="3429000"/>
            <a:chExt cx="575952" cy="575952"/>
          </a:xfrm>
        </p:grpSpPr>
        <p:sp>
          <p:nvSpPr>
            <p:cNvPr id="54" name="Oval 53">
              <a:extLst>
                <a:ext uri="{FF2B5EF4-FFF2-40B4-BE49-F238E27FC236}">
                  <a16:creationId xmlns:a16="http://schemas.microsoft.com/office/drawing/2014/main" id="{4A659728-8DAB-4573-A446-818B766CF865}"/>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Graphic 17" descr="Coins with solid fill">
              <a:extLst>
                <a:ext uri="{FF2B5EF4-FFF2-40B4-BE49-F238E27FC236}">
                  <a16:creationId xmlns:a16="http://schemas.microsoft.com/office/drawing/2014/main" id="{BC90A35A-1E80-465C-BA18-F4CB31162243}"/>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56" name="Graphic 4">
            <a:extLst>
              <a:ext uri="{FF2B5EF4-FFF2-40B4-BE49-F238E27FC236}">
                <a16:creationId xmlns:a16="http://schemas.microsoft.com/office/drawing/2014/main" id="{3DFD7B62-8E76-4E03-854A-8C2F6CC05F03}"/>
              </a:ext>
            </a:extLst>
          </p:cNvPr>
          <p:cNvGrpSpPr>
            <a:grpSpLocks noChangeAspect="1"/>
          </p:cNvGrpSpPr>
          <p:nvPr/>
        </p:nvGrpSpPr>
        <p:grpSpPr>
          <a:xfrm>
            <a:off x="811258" y="514437"/>
            <a:ext cx="842000" cy="164592"/>
            <a:chOff x="5238750" y="3262312"/>
            <a:chExt cx="1715262" cy="335295"/>
          </a:xfrm>
          <a:solidFill>
            <a:schemeClr val="tx1"/>
          </a:solidFill>
        </p:grpSpPr>
        <p:sp>
          <p:nvSpPr>
            <p:cNvPr id="57" name="Freeform: Shape 56">
              <a:extLst>
                <a:ext uri="{FF2B5EF4-FFF2-40B4-BE49-F238E27FC236}">
                  <a16:creationId xmlns:a16="http://schemas.microsoft.com/office/drawing/2014/main" id="{4471DA0D-A3FD-4C15-B78B-5AA8D4490D38}"/>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58" name="Freeform: Shape 57">
              <a:extLst>
                <a:ext uri="{FF2B5EF4-FFF2-40B4-BE49-F238E27FC236}">
                  <a16:creationId xmlns:a16="http://schemas.microsoft.com/office/drawing/2014/main" id="{C6EAB1B6-D8BF-49AB-BCD8-60D8B41B1E13}"/>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59" name="Freeform: Shape 58">
              <a:extLst>
                <a:ext uri="{FF2B5EF4-FFF2-40B4-BE49-F238E27FC236}">
                  <a16:creationId xmlns:a16="http://schemas.microsoft.com/office/drawing/2014/main" id="{A4E3E32B-CD2F-4EE8-AC43-BB3A1F8221FD}"/>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6DAB4C97-AE9D-4B37-AC88-F5CFB0051262}"/>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1724D554-8D93-4F8F-93A9-45F8AC430BFE}"/>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62" name="Freeform: Shape 61">
              <a:extLst>
                <a:ext uri="{FF2B5EF4-FFF2-40B4-BE49-F238E27FC236}">
                  <a16:creationId xmlns:a16="http://schemas.microsoft.com/office/drawing/2014/main" id="{6848CC57-6F5A-43DA-B7A9-6CE5238D430F}"/>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63" name="Freeform: Shape 62">
              <a:extLst>
                <a:ext uri="{FF2B5EF4-FFF2-40B4-BE49-F238E27FC236}">
                  <a16:creationId xmlns:a16="http://schemas.microsoft.com/office/drawing/2014/main" id="{68097249-A4DA-44BF-A7AA-7684D4D4A968}"/>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pic>
        <p:nvPicPr>
          <p:cNvPr id="65" name="PpHolder4">
            <a:extLst>
              <a:ext uri="{FF2B5EF4-FFF2-40B4-BE49-F238E27FC236}">
                <a16:creationId xmlns:a16="http://schemas.microsoft.com/office/drawing/2014/main" id="{89051446-773D-451D-9ABD-41EB3DCDDCD1}"/>
              </a:ext>
            </a:extLst>
          </p:cNvPr>
          <p:cNvPicPr>
            <a:picLocks/>
          </p:cNvPicPr>
          <p:nvPr/>
        </p:nvPicPr>
        <p:blipFill>
          <a:blip r:embed="rId2"/>
          <a:srcRect l="60000" b="14444"/>
          <a:stretch>
            <a:fillRect/>
          </a:stretch>
        </p:blipFill>
        <p:spPr>
          <a:xfrm>
            <a:off x="7315202" y="0"/>
            <a:ext cx="4876799" cy="5867400"/>
          </a:xfrm>
          <a:custGeom>
            <a:avLst/>
            <a:gdLst>
              <a:gd name="connsiteX0" fmla="*/ 0 w 4876799"/>
              <a:gd name="connsiteY0" fmla="*/ 0 h 5867400"/>
              <a:gd name="connsiteX1" fmla="*/ 4876799 w 4876799"/>
              <a:gd name="connsiteY1" fmla="*/ 0 h 5867400"/>
              <a:gd name="connsiteX2" fmla="*/ 4876799 w 4876799"/>
              <a:gd name="connsiteY2" fmla="*/ 5867400 h 5867400"/>
              <a:gd name="connsiteX3" fmla="*/ 0 w 4876799"/>
              <a:gd name="connsiteY3" fmla="*/ 5867400 h 5867400"/>
            </a:gdLst>
            <a:ahLst/>
            <a:cxnLst>
              <a:cxn ang="0">
                <a:pos x="connsiteX0" y="connsiteY0"/>
              </a:cxn>
              <a:cxn ang="0">
                <a:pos x="connsiteX1" y="connsiteY1"/>
              </a:cxn>
              <a:cxn ang="0">
                <a:pos x="connsiteX2" y="connsiteY2"/>
              </a:cxn>
              <a:cxn ang="0">
                <a:pos x="connsiteX3" y="connsiteY3"/>
              </a:cxn>
            </a:cxnLst>
            <a:rect l="l" t="t" r="r" b="b"/>
            <a:pathLst>
              <a:path w="4876799" h="5867400">
                <a:moveTo>
                  <a:pt x="0" y="0"/>
                </a:moveTo>
                <a:lnTo>
                  <a:pt x="4876799" y="0"/>
                </a:lnTo>
                <a:lnTo>
                  <a:pt x="4876799" y="5867400"/>
                </a:lnTo>
                <a:lnTo>
                  <a:pt x="0" y="5867400"/>
                </a:lnTo>
                <a:close/>
              </a:path>
            </a:pathLst>
          </a:custGeom>
        </p:spPr>
      </p:pic>
      <p:sp>
        <p:nvSpPr>
          <p:cNvPr id="6" name="Title 5">
            <a:extLst>
              <a:ext uri="{FF2B5EF4-FFF2-40B4-BE49-F238E27FC236}">
                <a16:creationId xmlns:a16="http://schemas.microsoft.com/office/drawing/2014/main" id="{40479317-FE34-4061-88F6-D644C0B8240A}"/>
              </a:ext>
            </a:extLst>
          </p:cNvPr>
          <p:cNvSpPr>
            <a:spLocks noGrp="1"/>
          </p:cNvSpPr>
          <p:nvPr>
            <p:ph type="title"/>
          </p:nvPr>
        </p:nvSpPr>
        <p:spPr/>
        <p:txBody>
          <a:bodyPr/>
          <a:lstStyle/>
          <a:p>
            <a:r>
              <a:rPr lang="en-US" sz="4400" b="1" dirty="0">
                <a:latin typeface="+mj-lt"/>
              </a:rPr>
              <a:t>About </a:t>
            </a:r>
            <a:r>
              <a:rPr lang="en-US" sz="4400" b="1" dirty="0" err="1">
                <a:latin typeface="+mj-lt"/>
              </a:rPr>
              <a:t>Compana</a:t>
            </a:r>
            <a:endParaRPr lang="en-ID" dirty="0"/>
          </a:p>
        </p:txBody>
      </p:sp>
      <p:sp>
        <p:nvSpPr>
          <p:cNvPr id="16" name="Freeform: Shape 15">
            <a:extLst>
              <a:ext uri="{FF2B5EF4-FFF2-40B4-BE49-F238E27FC236}">
                <a16:creationId xmlns:a16="http://schemas.microsoft.com/office/drawing/2014/main" id="{48FCE9BE-7894-4422-8666-908EB03E5288}"/>
              </a:ext>
            </a:extLst>
          </p:cNvPr>
          <p:cNvSpPr/>
          <p:nvPr/>
        </p:nvSpPr>
        <p:spPr>
          <a:xfrm>
            <a:off x="6105928" y="4343401"/>
            <a:ext cx="3048000" cy="2514600"/>
          </a:xfrm>
          <a:custGeom>
            <a:avLst/>
            <a:gdLst>
              <a:gd name="connsiteX0" fmla="*/ 144548 w 3242615"/>
              <a:gd name="connsiteY0" fmla="*/ 0 h 2391025"/>
              <a:gd name="connsiteX1" fmla="*/ 3098067 w 3242615"/>
              <a:gd name="connsiteY1" fmla="*/ 0 h 2391025"/>
              <a:gd name="connsiteX2" fmla="*/ 3242615 w 3242615"/>
              <a:gd name="connsiteY2" fmla="*/ 144548 h 2391025"/>
              <a:gd name="connsiteX3" fmla="*/ 3242615 w 3242615"/>
              <a:gd name="connsiteY3" fmla="*/ 581689 h 2391025"/>
              <a:gd name="connsiteX4" fmla="*/ 3242615 w 3242615"/>
              <a:gd name="connsiteY4" fmla="*/ 1664788 h 2391025"/>
              <a:gd name="connsiteX5" fmla="*/ 3242615 w 3242615"/>
              <a:gd name="connsiteY5" fmla="*/ 2391025 h 2391025"/>
              <a:gd name="connsiteX6" fmla="*/ 0 w 3242615"/>
              <a:gd name="connsiteY6" fmla="*/ 2391025 h 2391025"/>
              <a:gd name="connsiteX7" fmla="*/ 0 w 3242615"/>
              <a:gd name="connsiteY7" fmla="*/ 1664788 h 2391025"/>
              <a:gd name="connsiteX8" fmla="*/ 0 w 3242615"/>
              <a:gd name="connsiteY8" fmla="*/ 581689 h 2391025"/>
              <a:gd name="connsiteX9" fmla="*/ 0 w 3242615"/>
              <a:gd name="connsiteY9" fmla="*/ 144548 h 2391025"/>
              <a:gd name="connsiteX10" fmla="*/ 144548 w 3242615"/>
              <a:gd name="connsiteY10" fmla="*/ 0 h 2391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42615" h="2391025">
                <a:moveTo>
                  <a:pt x="144548" y="0"/>
                </a:moveTo>
                <a:lnTo>
                  <a:pt x="3098067" y="0"/>
                </a:lnTo>
                <a:cubicBezTo>
                  <a:pt x="3177899" y="0"/>
                  <a:pt x="3242615" y="64716"/>
                  <a:pt x="3242615" y="144548"/>
                </a:cubicBezTo>
                <a:lnTo>
                  <a:pt x="3242615" y="581689"/>
                </a:lnTo>
                <a:lnTo>
                  <a:pt x="3242615" y="1664788"/>
                </a:lnTo>
                <a:lnTo>
                  <a:pt x="3242615" y="2391025"/>
                </a:lnTo>
                <a:lnTo>
                  <a:pt x="0" y="2391025"/>
                </a:lnTo>
                <a:lnTo>
                  <a:pt x="0" y="1664788"/>
                </a:lnTo>
                <a:lnTo>
                  <a:pt x="0" y="581689"/>
                </a:lnTo>
                <a:lnTo>
                  <a:pt x="0" y="144548"/>
                </a:lnTo>
                <a:cubicBezTo>
                  <a:pt x="0" y="64716"/>
                  <a:pt x="64716" y="0"/>
                  <a:pt x="144548" y="0"/>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7" name="TextBox 26">
            <a:extLst>
              <a:ext uri="{FF2B5EF4-FFF2-40B4-BE49-F238E27FC236}">
                <a16:creationId xmlns:a16="http://schemas.microsoft.com/office/drawing/2014/main" id="{DB7CC71B-BB30-49EE-8F6D-7A34134F3AC5}"/>
              </a:ext>
            </a:extLst>
          </p:cNvPr>
          <p:cNvSpPr txBox="1"/>
          <p:nvPr/>
        </p:nvSpPr>
        <p:spPr>
          <a:xfrm>
            <a:off x="6641765" y="4709057"/>
            <a:ext cx="1883557" cy="307777"/>
          </a:xfrm>
          <a:prstGeom prst="rect">
            <a:avLst/>
          </a:prstGeom>
          <a:noFill/>
        </p:spPr>
        <p:txBody>
          <a:bodyPr wrap="square" rtlCol="0" anchor="ctr">
            <a:spAutoFit/>
          </a:bodyPr>
          <a:lstStyle/>
          <a:p>
            <a:pPr algn="l"/>
            <a:r>
              <a:rPr lang="en-ID" sz="1400" b="1" i="0" dirty="0">
                <a:solidFill>
                  <a:schemeClr val="bg2"/>
                </a:solidFill>
                <a:effectLst/>
                <a:latin typeface="+mj-lt"/>
              </a:rPr>
              <a:t>Description</a:t>
            </a:r>
          </a:p>
        </p:txBody>
      </p:sp>
      <p:sp>
        <p:nvSpPr>
          <p:cNvPr id="28" name="TextBox 27">
            <a:extLst>
              <a:ext uri="{FF2B5EF4-FFF2-40B4-BE49-F238E27FC236}">
                <a16:creationId xmlns:a16="http://schemas.microsoft.com/office/drawing/2014/main" id="{B7DB18F0-CC23-4988-8194-C06F5F2932AC}"/>
              </a:ext>
            </a:extLst>
          </p:cNvPr>
          <p:cNvSpPr txBox="1"/>
          <p:nvPr/>
        </p:nvSpPr>
        <p:spPr>
          <a:xfrm>
            <a:off x="6641765" y="4954926"/>
            <a:ext cx="2144212" cy="584775"/>
          </a:xfrm>
          <a:prstGeom prst="rect">
            <a:avLst/>
          </a:prstGeom>
          <a:noFill/>
        </p:spPr>
        <p:txBody>
          <a:bodyPr wrap="square" rtlCol="0" anchor="ctr">
            <a:spAutoFit/>
          </a:bodyPr>
          <a:lstStyle/>
          <a:p>
            <a:pPr algn="l"/>
            <a:r>
              <a:rPr lang="en-ID" sz="3200" b="1" i="0" dirty="0">
                <a:solidFill>
                  <a:schemeClr val="bg2"/>
                </a:solidFill>
                <a:effectLst/>
                <a:latin typeface="+mj-lt"/>
              </a:rPr>
              <a:t>21,604,192</a:t>
            </a:r>
          </a:p>
        </p:txBody>
      </p:sp>
      <p:sp>
        <p:nvSpPr>
          <p:cNvPr id="29" name="TextBox 28">
            <a:extLst>
              <a:ext uri="{FF2B5EF4-FFF2-40B4-BE49-F238E27FC236}">
                <a16:creationId xmlns:a16="http://schemas.microsoft.com/office/drawing/2014/main" id="{9D35036E-91AD-4B7A-8D0A-AB83D04FB1C9}"/>
              </a:ext>
            </a:extLst>
          </p:cNvPr>
          <p:cNvSpPr txBox="1"/>
          <p:nvPr/>
        </p:nvSpPr>
        <p:spPr>
          <a:xfrm>
            <a:off x="6641765" y="5925327"/>
            <a:ext cx="2144212" cy="584775"/>
          </a:xfrm>
          <a:prstGeom prst="rect">
            <a:avLst/>
          </a:prstGeom>
          <a:noFill/>
        </p:spPr>
        <p:txBody>
          <a:bodyPr wrap="square" rtlCol="0" anchor="ctr">
            <a:spAutoFit/>
          </a:bodyPr>
          <a:lstStyle/>
          <a:p>
            <a:pPr algn="l"/>
            <a:r>
              <a:rPr lang="en-ID" sz="3200" b="1" i="0" dirty="0">
                <a:solidFill>
                  <a:schemeClr val="bg2"/>
                </a:solidFill>
                <a:effectLst/>
                <a:latin typeface="+mj-lt"/>
              </a:rPr>
              <a:t>14,323,180</a:t>
            </a:r>
          </a:p>
        </p:txBody>
      </p:sp>
      <p:sp>
        <p:nvSpPr>
          <p:cNvPr id="30" name="TextBox 29">
            <a:extLst>
              <a:ext uri="{FF2B5EF4-FFF2-40B4-BE49-F238E27FC236}">
                <a16:creationId xmlns:a16="http://schemas.microsoft.com/office/drawing/2014/main" id="{05DDA57A-AA81-4F20-80C0-27A6D23E348E}"/>
              </a:ext>
            </a:extLst>
          </p:cNvPr>
          <p:cNvSpPr txBox="1"/>
          <p:nvPr/>
        </p:nvSpPr>
        <p:spPr>
          <a:xfrm>
            <a:off x="6641765" y="5679458"/>
            <a:ext cx="1883557" cy="307777"/>
          </a:xfrm>
          <a:prstGeom prst="rect">
            <a:avLst/>
          </a:prstGeom>
          <a:noFill/>
        </p:spPr>
        <p:txBody>
          <a:bodyPr wrap="square" rtlCol="0" anchor="ctr">
            <a:spAutoFit/>
          </a:bodyPr>
          <a:lstStyle/>
          <a:p>
            <a:r>
              <a:rPr lang="en-ID" sz="1400" b="1" dirty="0">
                <a:solidFill>
                  <a:schemeClr val="bg2"/>
                </a:solidFill>
                <a:latin typeface="+mj-lt"/>
              </a:rPr>
              <a:t>Description</a:t>
            </a:r>
          </a:p>
        </p:txBody>
      </p:sp>
      <p:sp>
        <p:nvSpPr>
          <p:cNvPr id="31" name="Rectangle: Rounded Corners 30">
            <a:extLst>
              <a:ext uri="{FF2B5EF4-FFF2-40B4-BE49-F238E27FC236}">
                <a16:creationId xmlns:a16="http://schemas.microsoft.com/office/drawing/2014/main" id="{058CC181-44D1-472D-B9C1-13868C5F0892}"/>
              </a:ext>
            </a:extLst>
          </p:cNvPr>
          <p:cNvSpPr/>
          <p:nvPr/>
        </p:nvSpPr>
        <p:spPr>
          <a:xfrm>
            <a:off x="1221423" y="3738350"/>
            <a:ext cx="301752" cy="301752"/>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33" name="TextBox 32">
            <a:extLst>
              <a:ext uri="{FF2B5EF4-FFF2-40B4-BE49-F238E27FC236}">
                <a16:creationId xmlns:a16="http://schemas.microsoft.com/office/drawing/2014/main" id="{55113762-7E67-45CC-AFA3-4325291118C4}"/>
              </a:ext>
            </a:extLst>
          </p:cNvPr>
          <p:cNvSpPr txBox="1"/>
          <p:nvPr/>
        </p:nvSpPr>
        <p:spPr>
          <a:xfrm>
            <a:off x="1146086" y="1996717"/>
            <a:ext cx="4720310" cy="1442574"/>
          </a:xfrm>
          <a:prstGeom prst="rect">
            <a:avLst/>
          </a:prstGeom>
          <a:noFill/>
        </p:spPr>
        <p:txBody>
          <a:bodyPr wrap="square" rtlCol="0" anchor="ctr">
            <a:spAutoFit/>
          </a:bodyPr>
          <a:lstStyle/>
          <a:p>
            <a:pPr algn="just">
              <a:lnSpc>
                <a:spcPct val="150000"/>
              </a:lnSpc>
            </a:pPr>
            <a:r>
              <a:rPr lang="en-US" sz="1200" dirty="0"/>
              <a:t>A wonderful serenity has taken possession of my entire soul like these sweet mornings of spring which I enjoy with my whole heart. I am alone, and feel the charm of existence in this spot, which was created for the bliss of souls like mine. I am so happy, my dear friend, so absorbed in the exquisite </a:t>
            </a:r>
          </a:p>
        </p:txBody>
      </p:sp>
      <p:sp>
        <p:nvSpPr>
          <p:cNvPr id="34" name="TextBox 33">
            <a:extLst>
              <a:ext uri="{FF2B5EF4-FFF2-40B4-BE49-F238E27FC236}">
                <a16:creationId xmlns:a16="http://schemas.microsoft.com/office/drawing/2014/main" id="{B8EB6ADF-2621-4DC7-A5C5-5D5566AFE86B}"/>
              </a:ext>
            </a:extLst>
          </p:cNvPr>
          <p:cNvSpPr txBox="1"/>
          <p:nvPr/>
        </p:nvSpPr>
        <p:spPr>
          <a:xfrm>
            <a:off x="1691373" y="3998313"/>
            <a:ext cx="4079112" cy="611578"/>
          </a:xfrm>
          <a:prstGeom prst="rect">
            <a:avLst/>
          </a:prstGeom>
          <a:noFill/>
        </p:spPr>
        <p:txBody>
          <a:bodyPr wrap="square" rtlCol="0" anchor="ctr">
            <a:spAutoFit/>
          </a:bodyPr>
          <a:lstStyle/>
          <a:p>
            <a:pPr>
              <a:lnSpc>
                <a:spcPct val="150000"/>
              </a:lnSpc>
            </a:pPr>
            <a:r>
              <a:rPr lang="en-US" sz="1200" dirty="0"/>
              <a:t>A wonderful serenity has taken possession of my entire soul like these sweet mornings of spring which</a:t>
            </a:r>
          </a:p>
        </p:txBody>
      </p:sp>
      <p:sp>
        <p:nvSpPr>
          <p:cNvPr id="35" name="TextBox 34">
            <a:extLst>
              <a:ext uri="{FF2B5EF4-FFF2-40B4-BE49-F238E27FC236}">
                <a16:creationId xmlns:a16="http://schemas.microsoft.com/office/drawing/2014/main" id="{63D34FFD-A36A-4798-83FC-36AFFA4CF833}"/>
              </a:ext>
            </a:extLst>
          </p:cNvPr>
          <p:cNvSpPr txBox="1"/>
          <p:nvPr/>
        </p:nvSpPr>
        <p:spPr>
          <a:xfrm>
            <a:off x="1691374" y="3679391"/>
            <a:ext cx="1966226"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b="1" dirty="0">
              <a:solidFill>
                <a:schemeClr val="accent1"/>
              </a:solidFill>
              <a:latin typeface="+mj-lt"/>
            </a:endParaRPr>
          </a:p>
        </p:txBody>
      </p:sp>
      <p:sp>
        <p:nvSpPr>
          <p:cNvPr id="42" name="Rectangle: Rounded Corners 41">
            <a:extLst>
              <a:ext uri="{FF2B5EF4-FFF2-40B4-BE49-F238E27FC236}">
                <a16:creationId xmlns:a16="http://schemas.microsoft.com/office/drawing/2014/main" id="{6D22DDBA-8C00-4A36-8775-1FE35FDF0861}"/>
              </a:ext>
            </a:extLst>
          </p:cNvPr>
          <p:cNvSpPr/>
          <p:nvPr/>
        </p:nvSpPr>
        <p:spPr>
          <a:xfrm>
            <a:off x="1221423" y="4954627"/>
            <a:ext cx="301752" cy="301752"/>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3" name="TextBox 42">
            <a:extLst>
              <a:ext uri="{FF2B5EF4-FFF2-40B4-BE49-F238E27FC236}">
                <a16:creationId xmlns:a16="http://schemas.microsoft.com/office/drawing/2014/main" id="{B9C7BE46-BF6C-44E0-A658-B162FE04BC79}"/>
              </a:ext>
            </a:extLst>
          </p:cNvPr>
          <p:cNvSpPr txBox="1"/>
          <p:nvPr/>
        </p:nvSpPr>
        <p:spPr>
          <a:xfrm>
            <a:off x="1691373" y="5214590"/>
            <a:ext cx="4079112" cy="611578"/>
          </a:xfrm>
          <a:prstGeom prst="rect">
            <a:avLst/>
          </a:prstGeom>
          <a:noFill/>
        </p:spPr>
        <p:txBody>
          <a:bodyPr wrap="square" rtlCol="0" anchor="ctr">
            <a:spAutoFit/>
          </a:bodyPr>
          <a:lstStyle/>
          <a:p>
            <a:pPr>
              <a:lnSpc>
                <a:spcPct val="150000"/>
              </a:lnSpc>
            </a:pPr>
            <a:r>
              <a:rPr lang="en-US" sz="1200" dirty="0"/>
              <a:t>A wonderful serenity has taken possession of my entire soul like these sweet mornings of spring which</a:t>
            </a:r>
          </a:p>
        </p:txBody>
      </p:sp>
      <p:sp>
        <p:nvSpPr>
          <p:cNvPr id="44" name="TextBox 43">
            <a:extLst>
              <a:ext uri="{FF2B5EF4-FFF2-40B4-BE49-F238E27FC236}">
                <a16:creationId xmlns:a16="http://schemas.microsoft.com/office/drawing/2014/main" id="{64D6A9F4-1760-4859-AB2C-95A105F62849}"/>
              </a:ext>
            </a:extLst>
          </p:cNvPr>
          <p:cNvSpPr txBox="1"/>
          <p:nvPr/>
        </p:nvSpPr>
        <p:spPr>
          <a:xfrm>
            <a:off x="1691374" y="4895668"/>
            <a:ext cx="1966226"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b="1" dirty="0">
              <a:solidFill>
                <a:schemeClr val="accent1"/>
              </a:solidFill>
              <a:latin typeface="+mj-lt"/>
            </a:endParaRPr>
          </a:p>
        </p:txBody>
      </p:sp>
      <p:sp>
        <p:nvSpPr>
          <p:cNvPr id="45" name="TextBox 44">
            <a:extLst>
              <a:ext uri="{FF2B5EF4-FFF2-40B4-BE49-F238E27FC236}">
                <a16:creationId xmlns:a16="http://schemas.microsoft.com/office/drawing/2014/main" id="{1BA28D85-0086-44F3-B440-9D3D083F9FF7}"/>
              </a:ext>
            </a:extLst>
          </p:cNvPr>
          <p:cNvSpPr txBox="1"/>
          <p:nvPr/>
        </p:nvSpPr>
        <p:spPr>
          <a:xfrm>
            <a:off x="1169472" y="3758495"/>
            <a:ext cx="405653" cy="246221"/>
          </a:xfrm>
          <a:prstGeom prst="rect">
            <a:avLst/>
          </a:prstGeom>
          <a:noFill/>
        </p:spPr>
        <p:txBody>
          <a:bodyPr wrap="square" rtlCol="0" anchor="ctr">
            <a:spAutoFit/>
          </a:bodyPr>
          <a:lstStyle/>
          <a:p>
            <a:pPr algn="ctr"/>
            <a:r>
              <a:rPr lang="en-US" sz="1000" b="1" dirty="0">
                <a:solidFill>
                  <a:schemeClr val="bg2"/>
                </a:solidFill>
                <a:latin typeface="+mj-lt"/>
              </a:rPr>
              <a:t>01</a:t>
            </a:r>
            <a:endParaRPr lang="en-ID" sz="1000" b="1" dirty="0">
              <a:solidFill>
                <a:schemeClr val="bg2"/>
              </a:solidFill>
              <a:latin typeface="+mj-lt"/>
            </a:endParaRPr>
          </a:p>
        </p:txBody>
      </p:sp>
      <p:sp>
        <p:nvSpPr>
          <p:cNvPr id="46" name="TextBox 45">
            <a:extLst>
              <a:ext uri="{FF2B5EF4-FFF2-40B4-BE49-F238E27FC236}">
                <a16:creationId xmlns:a16="http://schemas.microsoft.com/office/drawing/2014/main" id="{C7BA97B2-CB98-47A7-807D-180D9D89D805}"/>
              </a:ext>
            </a:extLst>
          </p:cNvPr>
          <p:cNvSpPr txBox="1"/>
          <p:nvPr/>
        </p:nvSpPr>
        <p:spPr>
          <a:xfrm>
            <a:off x="1169471" y="4978582"/>
            <a:ext cx="405653" cy="246221"/>
          </a:xfrm>
          <a:prstGeom prst="rect">
            <a:avLst/>
          </a:prstGeom>
          <a:noFill/>
        </p:spPr>
        <p:txBody>
          <a:bodyPr wrap="square" rtlCol="0" anchor="ctr">
            <a:spAutoFit/>
          </a:bodyPr>
          <a:lstStyle/>
          <a:p>
            <a:pPr algn="ctr"/>
            <a:r>
              <a:rPr lang="en-US" sz="1000" b="1" dirty="0">
                <a:solidFill>
                  <a:schemeClr val="bg2"/>
                </a:solidFill>
                <a:latin typeface="+mj-lt"/>
              </a:rPr>
              <a:t>02</a:t>
            </a:r>
            <a:endParaRPr lang="en-ID" sz="1000" b="1" dirty="0">
              <a:solidFill>
                <a:schemeClr val="bg2"/>
              </a:solidFill>
              <a:latin typeface="+mj-lt"/>
            </a:endParaRPr>
          </a:p>
        </p:txBody>
      </p:sp>
    </p:spTree>
    <p:extLst>
      <p:ext uri="{BB962C8B-B14F-4D97-AF65-F5344CB8AC3E}">
        <p14:creationId xmlns:p14="http://schemas.microsoft.com/office/powerpoint/2010/main" val="24984130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fade">
                                      <p:cBhvr>
                                        <p:cTn id="7" dur="500"/>
                                        <p:tgtEl>
                                          <p:spTgt spid="5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3"/>
                                        </p:tgtEl>
                                        <p:attrNameLst>
                                          <p:attrName>style.visibility</p:attrName>
                                        </p:attrNameLst>
                                      </p:cBhvr>
                                      <p:to>
                                        <p:strVal val="visible"/>
                                      </p:to>
                                    </p:set>
                                    <p:anim calcmode="lin" valueType="num">
                                      <p:cBhvr>
                                        <p:cTn id="11" dur="500" fill="hold"/>
                                        <p:tgtEl>
                                          <p:spTgt spid="53"/>
                                        </p:tgtEl>
                                        <p:attrNameLst>
                                          <p:attrName>ppt_w</p:attrName>
                                        </p:attrNameLst>
                                      </p:cBhvr>
                                      <p:tavLst>
                                        <p:tav tm="0">
                                          <p:val>
                                            <p:fltVal val="0"/>
                                          </p:val>
                                        </p:tav>
                                        <p:tav tm="100000">
                                          <p:val>
                                            <p:strVal val="#ppt_w"/>
                                          </p:val>
                                        </p:tav>
                                      </p:tavLst>
                                    </p:anim>
                                    <p:anim calcmode="lin" valueType="num">
                                      <p:cBhvr>
                                        <p:cTn id="12" dur="500" fill="hold"/>
                                        <p:tgtEl>
                                          <p:spTgt spid="53"/>
                                        </p:tgtEl>
                                        <p:attrNameLst>
                                          <p:attrName>ppt_h</p:attrName>
                                        </p:attrNameLst>
                                      </p:cBhvr>
                                      <p:tavLst>
                                        <p:tav tm="0">
                                          <p:val>
                                            <p:fltVal val="0"/>
                                          </p:val>
                                        </p:tav>
                                        <p:tav tm="100000">
                                          <p:val>
                                            <p:strVal val="#ppt_h"/>
                                          </p:val>
                                        </p:tav>
                                      </p:tavLst>
                                    </p:anim>
                                    <p:animEffect transition="in" filter="fade">
                                      <p:cBhvr>
                                        <p:cTn id="13" dur="500"/>
                                        <p:tgtEl>
                                          <p:spTgt spid="53"/>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56"/>
                                        </p:tgtEl>
                                        <p:attrNameLst>
                                          <p:attrName>style.visibility</p:attrName>
                                        </p:attrNameLst>
                                      </p:cBhvr>
                                      <p:to>
                                        <p:strVal val="visible"/>
                                      </p:to>
                                    </p:set>
                                    <p:animEffect transition="in" filter="wipe(left)">
                                      <p:cBhvr>
                                        <p:cTn id="17" dur="500"/>
                                        <p:tgtEl>
                                          <p:spTgt spid="56"/>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left)">
                                      <p:cBhvr>
                                        <p:cTn id="21" dur="500"/>
                                        <p:tgtEl>
                                          <p:spTgt spid="6"/>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33"/>
                                        </p:tgtEl>
                                        <p:attrNameLst>
                                          <p:attrName>style.visibility</p:attrName>
                                        </p:attrNameLst>
                                      </p:cBhvr>
                                      <p:to>
                                        <p:strVal val="visible"/>
                                      </p:to>
                                    </p:set>
                                    <p:animEffect transition="in" filter="wipe(up)">
                                      <p:cBhvr>
                                        <p:cTn id="25" dur="500"/>
                                        <p:tgtEl>
                                          <p:spTgt spid="33"/>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31"/>
                                        </p:tgtEl>
                                        <p:attrNameLst>
                                          <p:attrName>style.visibility</p:attrName>
                                        </p:attrNameLst>
                                      </p:cBhvr>
                                      <p:to>
                                        <p:strVal val="visible"/>
                                      </p:to>
                                    </p:set>
                                    <p:anim calcmode="lin" valueType="num">
                                      <p:cBhvr>
                                        <p:cTn id="29" dur="500" fill="hold"/>
                                        <p:tgtEl>
                                          <p:spTgt spid="31"/>
                                        </p:tgtEl>
                                        <p:attrNameLst>
                                          <p:attrName>ppt_w</p:attrName>
                                        </p:attrNameLst>
                                      </p:cBhvr>
                                      <p:tavLst>
                                        <p:tav tm="0">
                                          <p:val>
                                            <p:fltVal val="0"/>
                                          </p:val>
                                        </p:tav>
                                        <p:tav tm="100000">
                                          <p:val>
                                            <p:strVal val="#ppt_w"/>
                                          </p:val>
                                        </p:tav>
                                      </p:tavLst>
                                    </p:anim>
                                    <p:anim calcmode="lin" valueType="num">
                                      <p:cBhvr>
                                        <p:cTn id="30" dur="500" fill="hold"/>
                                        <p:tgtEl>
                                          <p:spTgt spid="31"/>
                                        </p:tgtEl>
                                        <p:attrNameLst>
                                          <p:attrName>ppt_h</p:attrName>
                                        </p:attrNameLst>
                                      </p:cBhvr>
                                      <p:tavLst>
                                        <p:tav tm="0">
                                          <p:val>
                                            <p:fltVal val="0"/>
                                          </p:val>
                                        </p:tav>
                                        <p:tav tm="100000">
                                          <p:val>
                                            <p:strVal val="#ppt_h"/>
                                          </p:val>
                                        </p:tav>
                                      </p:tavLst>
                                    </p:anim>
                                    <p:animEffect transition="in" filter="fade">
                                      <p:cBhvr>
                                        <p:cTn id="31" dur="500"/>
                                        <p:tgtEl>
                                          <p:spTgt spid="31"/>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42"/>
                                        </p:tgtEl>
                                        <p:attrNameLst>
                                          <p:attrName>style.visibility</p:attrName>
                                        </p:attrNameLst>
                                      </p:cBhvr>
                                      <p:to>
                                        <p:strVal val="visible"/>
                                      </p:to>
                                    </p:set>
                                    <p:anim calcmode="lin" valueType="num">
                                      <p:cBhvr>
                                        <p:cTn id="34" dur="500" fill="hold"/>
                                        <p:tgtEl>
                                          <p:spTgt spid="42"/>
                                        </p:tgtEl>
                                        <p:attrNameLst>
                                          <p:attrName>ppt_w</p:attrName>
                                        </p:attrNameLst>
                                      </p:cBhvr>
                                      <p:tavLst>
                                        <p:tav tm="0">
                                          <p:val>
                                            <p:fltVal val="0"/>
                                          </p:val>
                                        </p:tav>
                                        <p:tav tm="100000">
                                          <p:val>
                                            <p:strVal val="#ppt_w"/>
                                          </p:val>
                                        </p:tav>
                                      </p:tavLst>
                                    </p:anim>
                                    <p:anim calcmode="lin" valueType="num">
                                      <p:cBhvr>
                                        <p:cTn id="35" dur="500" fill="hold"/>
                                        <p:tgtEl>
                                          <p:spTgt spid="42"/>
                                        </p:tgtEl>
                                        <p:attrNameLst>
                                          <p:attrName>ppt_h</p:attrName>
                                        </p:attrNameLst>
                                      </p:cBhvr>
                                      <p:tavLst>
                                        <p:tav tm="0">
                                          <p:val>
                                            <p:fltVal val="0"/>
                                          </p:val>
                                        </p:tav>
                                        <p:tav tm="100000">
                                          <p:val>
                                            <p:strVal val="#ppt_h"/>
                                          </p:val>
                                        </p:tav>
                                      </p:tavLst>
                                    </p:anim>
                                    <p:animEffect transition="in" filter="fade">
                                      <p:cBhvr>
                                        <p:cTn id="36" dur="500"/>
                                        <p:tgtEl>
                                          <p:spTgt spid="42"/>
                                        </p:tgtEl>
                                      </p:cBhvr>
                                    </p:animEffect>
                                  </p:childTnLst>
                                </p:cTn>
                              </p:par>
                            </p:childTnLst>
                          </p:cTn>
                        </p:par>
                        <p:par>
                          <p:cTn id="37" fill="hold">
                            <p:stCondLst>
                              <p:cond delay="3000"/>
                            </p:stCondLst>
                            <p:childTnLst>
                              <p:par>
                                <p:cTn id="38" presetID="53" presetClass="entr" presetSubtype="16" fill="hold" grpId="0" nodeType="afterEffect">
                                  <p:stCondLst>
                                    <p:cond delay="0"/>
                                  </p:stCondLst>
                                  <p:childTnLst>
                                    <p:set>
                                      <p:cBhvr>
                                        <p:cTn id="39" dur="1" fill="hold">
                                          <p:stCondLst>
                                            <p:cond delay="0"/>
                                          </p:stCondLst>
                                        </p:cTn>
                                        <p:tgtEl>
                                          <p:spTgt spid="45"/>
                                        </p:tgtEl>
                                        <p:attrNameLst>
                                          <p:attrName>style.visibility</p:attrName>
                                        </p:attrNameLst>
                                      </p:cBhvr>
                                      <p:to>
                                        <p:strVal val="visible"/>
                                      </p:to>
                                    </p:set>
                                    <p:anim calcmode="lin" valueType="num">
                                      <p:cBhvr>
                                        <p:cTn id="40" dur="500" fill="hold"/>
                                        <p:tgtEl>
                                          <p:spTgt spid="45"/>
                                        </p:tgtEl>
                                        <p:attrNameLst>
                                          <p:attrName>ppt_w</p:attrName>
                                        </p:attrNameLst>
                                      </p:cBhvr>
                                      <p:tavLst>
                                        <p:tav tm="0">
                                          <p:val>
                                            <p:fltVal val="0"/>
                                          </p:val>
                                        </p:tav>
                                        <p:tav tm="100000">
                                          <p:val>
                                            <p:strVal val="#ppt_w"/>
                                          </p:val>
                                        </p:tav>
                                      </p:tavLst>
                                    </p:anim>
                                    <p:anim calcmode="lin" valueType="num">
                                      <p:cBhvr>
                                        <p:cTn id="41" dur="500" fill="hold"/>
                                        <p:tgtEl>
                                          <p:spTgt spid="45"/>
                                        </p:tgtEl>
                                        <p:attrNameLst>
                                          <p:attrName>ppt_h</p:attrName>
                                        </p:attrNameLst>
                                      </p:cBhvr>
                                      <p:tavLst>
                                        <p:tav tm="0">
                                          <p:val>
                                            <p:fltVal val="0"/>
                                          </p:val>
                                        </p:tav>
                                        <p:tav tm="100000">
                                          <p:val>
                                            <p:strVal val="#ppt_h"/>
                                          </p:val>
                                        </p:tav>
                                      </p:tavLst>
                                    </p:anim>
                                    <p:animEffect transition="in" filter="fade">
                                      <p:cBhvr>
                                        <p:cTn id="42" dur="500"/>
                                        <p:tgtEl>
                                          <p:spTgt spid="45"/>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46"/>
                                        </p:tgtEl>
                                        <p:attrNameLst>
                                          <p:attrName>style.visibility</p:attrName>
                                        </p:attrNameLst>
                                      </p:cBhvr>
                                      <p:to>
                                        <p:strVal val="visible"/>
                                      </p:to>
                                    </p:set>
                                    <p:anim calcmode="lin" valueType="num">
                                      <p:cBhvr>
                                        <p:cTn id="45" dur="500" fill="hold"/>
                                        <p:tgtEl>
                                          <p:spTgt spid="46"/>
                                        </p:tgtEl>
                                        <p:attrNameLst>
                                          <p:attrName>ppt_w</p:attrName>
                                        </p:attrNameLst>
                                      </p:cBhvr>
                                      <p:tavLst>
                                        <p:tav tm="0">
                                          <p:val>
                                            <p:fltVal val="0"/>
                                          </p:val>
                                        </p:tav>
                                        <p:tav tm="100000">
                                          <p:val>
                                            <p:strVal val="#ppt_w"/>
                                          </p:val>
                                        </p:tav>
                                      </p:tavLst>
                                    </p:anim>
                                    <p:anim calcmode="lin" valueType="num">
                                      <p:cBhvr>
                                        <p:cTn id="46" dur="500" fill="hold"/>
                                        <p:tgtEl>
                                          <p:spTgt spid="46"/>
                                        </p:tgtEl>
                                        <p:attrNameLst>
                                          <p:attrName>ppt_h</p:attrName>
                                        </p:attrNameLst>
                                      </p:cBhvr>
                                      <p:tavLst>
                                        <p:tav tm="0">
                                          <p:val>
                                            <p:fltVal val="0"/>
                                          </p:val>
                                        </p:tav>
                                        <p:tav tm="100000">
                                          <p:val>
                                            <p:strVal val="#ppt_h"/>
                                          </p:val>
                                        </p:tav>
                                      </p:tavLst>
                                    </p:anim>
                                    <p:animEffect transition="in" filter="fade">
                                      <p:cBhvr>
                                        <p:cTn id="47" dur="500"/>
                                        <p:tgtEl>
                                          <p:spTgt spid="46"/>
                                        </p:tgtEl>
                                      </p:cBhvr>
                                    </p:animEffect>
                                  </p:childTnLst>
                                </p:cTn>
                              </p:par>
                            </p:childTnLst>
                          </p:cTn>
                        </p:par>
                        <p:par>
                          <p:cTn id="48" fill="hold">
                            <p:stCondLst>
                              <p:cond delay="3500"/>
                            </p:stCondLst>
                            <p:childTnLst>
                              <p:par>
                                <p:cTn id="49" presetID="22" presetClass="entr" presetSubtype="8" fill="hold" grpId="0" nodeType="afterEffect">
                                  <p:stCondLst>
                                    <p:cond delay="0"/>
                                  </p:stCondLst>
                                  <p:childTnLst>
                                    <p:set>
                                      <p:cBhvr>
                                        <p:cTn id="50" dur="1" fill="hold">
                                          <p:stCondLst>
                                            <p:cond delay="0"/>
                                          </p:stCondLst>
                                        </p:cTn>
                                        <p:tgtEl>
                                          <p:spTgt spid="35"/>
                                        </p:tgtEl>
                                        <p:attrNameLst>
                                          <p:attrName>style.visibility</p:attrName>
                                        </p:attrNameLst>
                                      </p:cBhvr>
                                      <p:to>
                                        <p:strVal val="visible"/>
                                      </p:to>
                                    </p:set>
                                    <p:animEffect transition="in" filter="wipe(left)">
                                      <p:cBhvr>
                                        <p:cTn id="51" dur="500"/>
                                        <p:tgtEl>
                                          <p:spTgt spid="35"/>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44"/>
                                        </p:tgtEl>
                                        <p:attrNameLst>
                                          <p:attrName>style.visibility</p:attrName>
                                        </p:attrNameLst>
                                      </p:cBhvr>
                                      <p:to>
                                        <p:strVal val="visible"/>
                                      </p:to>
                                    </p:set>
                                    <p:animEffect transition="in" filter="wipe(left)">
                                      <p:cBhvr>
                                        <p:cTn id="54" dur="500"/>
                                        <p:tgtEl>
                                          <p:spTgt spid="44"/>
                                        </p:tgtEl>
                                      </p:cBhvr>
                                    </p:animEffect>
                                  </p:childTnLst>
                                </p:cTn>
                              </p:par>
                            </p:childTnLst>
                          </p:cTn>
                        </p:par>
                        <p:par>
                          <p:cTn id="55" fill="hold">
                            <p:stCondLst>
                              <p:cond delay="4000"/>
                            </p:stCondLst>
                            <p:childTnLst>
                              <p:par>
                                <p:cTn id="56" presetID="22" presetClass="entr" presetSubtype="8" fill="hold" grpId="0" nodeType="afterEffect">
                                  <p:stCondLst>
                                    <p:cond delay="0"/>
                                  </p:stCondLst>
                                  <p:childTnLst>
                                    <p:set>
                                      <p:cBhvr>
                                        <p:cTn id="57" dur="1" fill="hold">
                                          <p:stCondLst>
                                            <p:cond delay="0"/>
                                          </p:stCondLst>
                                        </p:cTn>
                                        <p:tgtEl>
                                          <p:spTgt spid="34"/>
                                        </p:tgtEl>
                                        <p:attrNameLst>
                                          <p:attrName>style.visibility</p:attrName>
                                        </p:attrNameLst>
                                      </p:cBhvr>
                                      <p:to>
                                        <p:strVal val="visible"/>
                                      </p:to>
                                    </p:set>
                                    <p:animEffect transition="in" filter="wipe(left)">
                                      <p:cBhvr>
                                        <p:cTn id="58" dur="500"/>
                                        <p:tgtEl>
                                          <p:spTgt spid="34"/>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43"/>
                                        </p:tgtEl>
                                        <p:attrNameLst>
                                          <p:attrName>style.visibility</p:attrName>
                                        </p:attrNameLst>
                                      </p:cBhvr>
                                      <p:to>
                                        <p:strVal val="visible"/>
                                      </p:to>
                                    </p:set>
                                    <p:animEffect transition="in" filter="wipe(left)">
                                      <p:cBhvr>
                                        <p:cTn id="61" dur="500"/>
                                        <p:tgtEl>
                                          <p:spTgt spid="43"/>
                                        </p:tgtEl>
                                      </p:cBhvr>
                                    </p:animEffect>
                                  </p:childTnLst>
                                </p:cTn>
                              </p:par>
                            </p:childTnLst>
                          </p:cTn>
                        </p:par>
                        <p:par>
                          <p:cTn id="62" fill="hold">
                            <p:stCondLst>
                              <p:cond delay="4500"/>
                            </p:stCondLst>
                            <p:childTnLst>
                              <p:par>
                                <p:cTn id="63" presetID="22" presetClass="entr" presetSubtype="4" fill="hold" grpId="0" nodeType="afterEffect">
                                  <p:stCondLst>
                                    <p:cond delay="0"/>
                                  </p:stCondLst>
                                  <p:childTnLst>
                                    <p:set>
                                      <p:cBhvr>
                                        <p:cTn id="64" dur="1" fill="hold">
                                          <p:stCondLst>
                                            <p:cond delay="0"/>
                                          </p:stCondLst>
                                        </p:cTn>
                                        <p:tgtEl>
                                          <p:spTgt spid="16"/>
                                        </p:tgtEl>
                                        <p:attrNameLst>
                                          <p:attrName>style.visibility</p:attrName>
                                        </p:attrNameLst>
                                      </p:cBhvr>
                                      <p:to>
                                        <p:strVal val="visible"/>
                                      </p:to>
                                    </p:set>
                                    <p:animEffect transition="in" filter="wipe(down)">
                                      <p:cBhvr>
                                        <p:cTn id="65" dur="500"/>
                                        <p:tgtEl>
                                          <p:spTgt spid="16"/>
                                        </p:tgtEl>
                                      </p:cBhvr>
                                    </p:animEffect>
                                  </p:childTnLst>
                                </p:cTn>
                              </p:par>
                            </p:childTnLst>
                          </p:cTn>
                        </p:par>
                        <p:par>
                          <p:cTn id="66" fill="hold">
                            <p:stCondLst>
                              <p:cond delay="5000"/>
                            </p:stCondLst>
                            <p:childTnLst>
                              <p:par>
                                <p:cTn id="67" presetID="22" presetClass="entr" presetSubtype="8" fill="hold" grpId="0" nodeType="afterEffect">
                                  <p:stCondLst>
                                    <p:cond delay="0"/>
                                  </p:stCondLst>
                                  <p:childTnLst>
                                    <p:set>
                                      <p:cBhvr>
                                        <p:cTn id="68" dur="1" fill="hold">
                                          <p:stCondLst>
                                            <p:cond delay="0"/>
                                          </p:stCondLst>
                                        </p:cTn>
                                        <p:tgtEl>
                                          <p:spTgt spid="27"/>
                                        </p:tgtEl>
                                        <p:attrNameLst>
                                          <p:attrName>style.visibility</p:attrName>
                                        </p:attrNameLst>
                                      </p:cBhvr>
                                      <p:to>
                                        <p:strVal val="visible"/>
                                      </p:to>
                                    </p:set>
                                    <p:animEffect transition="in" filter="wipe(left)">
                                      <p:cBhvr>
                                        <p:cTn id="69" dur="500"/>
                                        <p:tgtEl>
                                          <p:spTgt spid="27"/>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30"/>
                                        </p:tgtEl>
                                        <p:attrNameLst>
                                          <p:attrName>style.visibility</p:attrName>
                                        </p:attrNameLst>
                                      </p:cBhvr>
                                      <p:to>
                                        <p:strVal val="visible"/>
                                      </p:to>
                                    </p:set>
                                    <p:animEffect transition="in" filter="wipe(left)">
                                      <p:cBhvr>
                                        <p:cTn id="72" dur="500"/>
                                        <p:tgtEl>
                                          <p:spTgt spid="30"/>
                                        </p:tgtEl>
                                      </p:cBhvr>
                                    </p:animEffect>
                                  </p:childTnLst>
                                </p:cTn>
                              </p:par>
                            </p:childTnLst>
                          </p:cTn>
                        </p:par>
                        <p:par>
                          <p:cTn id="73" fill="hold">
                            <p:stCondLst>
                              <p:cond delay="5500"/>
                            </p:stCondLst>
                            <p:childTnLst>
                              <p:par>
                                <p:cTn id="74" presetID="22" presetClass="entr" presetSubtype="8" fill="hold" grpId="0" nodeType="afterEffect">
                                  <p:stCondLst>
                                    <p:cond delay="0"/>
                                  </p:stCondLst>
                                  <p:childTnLst>
                                    <p:set>
                                      <p:cBhvr>
                                        <p:cTn id="75" dur="1" fill="hold">
                                          <p:stCondLst>
                                            <p:cond delay="0"/>
                                          </p:stCondLst>
                                        </p:cTn>
                                        <p:tgtEl>
                                          <p:spTgt spid="28"/>
                                        </p:tgtEl>
                                        <p:attrNameLst>
                                          <p:attrName>style.visibility</p:attrName>
                                        </p:attrNameLst>
                                      </p:cBhvr>
                                      <p:to>
                                        <p:strVal val="visible"/>
                                      </p:to>
                                    </p:set>
                                    <p:animEffect transition="in" filter="wipe(left)">
                                      <p:cBhvr>
                                        <p:cTn id="76" dur="500"/>
                                        <p:tgtEl>
                                          <p:spTgt spid="28"/>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29"/>
                                        </p:tgtEl>
                                        <p:attrNameLst>
                                          <p:attrName>style.visibility</p:attrName>
                                        </p:attrNameLst>
                                      </p:cBhvr>
                                      <p:to>
                                        <p:strVal val="visible"/>
                                      </p:to>
                                    </p:set>
                                    <p:animEffect transition="in" filter="wipe(left)">
                                      <p:cBhvr>
                                        <p:cTn id="79"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6" grpId="0"/>
      <p:bldP spid="16" grpId="0" animBg="1"/>
      <p:bldP spid="27" grpId="0"/>
      <p:bldP spid="28" grpId="0"/>
      <p:bldP spid="29" grpId="0"/>
      <p:bldP spid="30" grpId="0"/>
      <p:bldP spid="31" grpId="0" animBg="1"/>
      <p:bldP spid="33" grpId="0"/>
      <p:bldP spid="34" grpId="0"/>
      <p:bldP spid="35" grpId="0"/>
      <p:bldP spid="42" grpId="0" animBg="1"/>
      <p:bldP spid="43" grpId="0"/>
      <p:bldP spid="44" grpId="0"/>
      <p:bldP spid="45" grpId="0"/>
      <p:bldP spid="4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Freeform 4">
            <a:extLst>
              <a:ext uri="{FF2B5EF4-FFF2-40B4-BE49-F238E27FC236}">
                <a16:creationId xmlns:a16="http://schemas.microsoft.com/office/drawing/2014/main" id="{ABC1FC38-A2FF-40E6-8620-6210B2D83A10}"/>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37" name="Group 36">
            <a:extLst>
              <a:ext uri="{FF2B5EF4-FFF2-40B4-BE49-F238E27FC236}">
                <a16:creationId xmlns:a16="http://schemas.microsoft.com/office/drawing/2014/main" id="{1A602952-F277-4129-B72E-3A16F11A2A83}"/>
              </a:ext>
            </a:extLst>
          </p:cNvPr>
          <p:cNvGrpSpPr/>
          <p:nvPr/>
        </p:nvGrpSpPr>
        <p:grpSpPr>
          <a:xfrm>
            <a:off x="494834" y="494834"/>
            <a:ext cx="203798" cy="203798"/>
            <a:chOff x="606723" y="3429000"/>
            <a:chExt cx="575952" cy="575952"/>
          </a:xfrm>
        </p:grpSpPr>
        <p:sp>
          <p:nvSpPr>
            <p:cNvPr id="38" name="Oval 37">
              <a:extLst>
                <a:ext uri="{FF2B5EF4-FFF2-40B4-BE49-F238E27FC236}">
                  <a16:creationId xmlns:a16="http://schemas.microsoft.com/office/drawing/2014/main" id="{D970F72A-CC9A-45D7-903B-1B456BDFB49F}"/>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Graphic 17" descr="Coins with solid fill">
              <a:extLst>
                <a:ext uri="{FF2B5EF4-FFF2-40B4-BE49-F238E27FC236}">
                  <a16:creationId xmlns:a16="http://schemas.microsoft.com/office/drawing/2014/main" id="{C5DC4BA8-614C-484B-995B-2100DBD82F43}"/>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40" name="Graphic 4">
            <a:extLst>
              <a:ext uri="{FF2B5EF4-FFF2-40B4-BE49-F238E27FC236}">
                <a16:creationId xmlns:a16="http://schemas.microsoft.com/office/drawing/2014/main" id="{D3B2DCAC-EE58-4181-8D32-9572AC617957}"/>
              </a:ext>
            </a:extLst>
          </p:cNvPr>
          <p:cNvGrpSpPr>
            <a:grpSpLocks noChangeAspect="1"/>
          </p:cNvGrpSpPr>
          <p:nvPr/>
        </p:nvGrpSpPr>
        <p:grpSpPr>
          <a:xfrm>
            <a:off x="811258" y="514437"/>
            <a:ext cx="842000" cy="164592"/>
            <a:chOff x="5238750" y="3262312"/>
            <a:chExt cx="1715262" cy="335295"/>
          </a:xfrm>
          <a:solidFill>
            <a:schemeClr val="tx1"/>
          </a:solidFill>
        </p:grpSpPr>
        <p:sp>
          <p:nvSpPr>
            <p:cNvPr id="41" name="Freeform: Shape 40">
              <a:extLst>
                <a:ext uri="{FF2B5EF4-FFF2-40B4-BE49-F238E27FC236}">
                  <a16:creationId xmlns:a16="http://schemas.microsoft.com/office/drawing/2014/main" id="{F66FF55D-AE9E-43C6-8BF9-9E4574295B73}"/>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4EF77A07-CACB-40EB-83ED-D5089AC95354}"/>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75CDBEF4-205E-4653-85E6-85C7EA9D4E5A}"/>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CAF16E7E-278C-4C29-AB80-C9699520B9A5}"/>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D5BDA2C5-4264-4C45-8652-6AC71CEFD221}"/>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3FC6810A-D92C-4D46-974A-4AB5BF3338F9}"/>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870EDC63-3BE2-4BB7-BB2D-9B5DC4450909}"/>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pic>
        <p:nvPicPr>
          <p:cNvPr id="55" name="PpHolder4">
            <a:extLst>
              <a:ext uri="{FF2B5EF4-FFF2-40B4-BE49-F238E27FC236}">
                <a16:creationId xmlns:a16="http://schemas.microsoft.com/office/drawing/2014/main" id="{F581C1F5-7F3A-4FD0-AE27-A0D562DB967C}"/>
              </a:ext>
            </a:extLst>
          </p:cNvPr>
          <p:cNvPicPr>
            <a:picLocks/>
          </p:cNvPicPr>
          <p:nvPr/>
        </p:nvPicPr>
        <p:blipFill>
          <a:blip r:embed="rId2"/>
          <a:srcRect l="60000" t="10000" b="10000"/>
          <a:stretch>
            <a:fillRect/>
          </a:stretch>
        </p:blipFill>
        <p:spPr>
          <a:xfrm>
            <a:off x="7315202" y="685800"/>
            <a:ext cx="4876798" cy="5486400"/>
          </a:xfrm>
          <a:custGeom>
            <a:avLst/>
            <a:gdLst>
              <a:gd name="connsiteX0" fmla="*/ 101524 w 4876798"/>
              <a:gd name="connsiteY0" fmla="*/ 0 h 5486400"/>
              <a:gd name="connsiteX1" fmla="*/ 4876798 w 4876798"/>
              <a:gd name="connsiteY1" fmla="*/ 0 h 5486400"/>
              <a:gd name="connsiteX2" fmla="*/ 4876798 w 4876798"/>
              <a:gd name="connsiteY2" fmla="*/ 5486400 h 5486400"/>
              <a:gd name="connsiteX3" fmla="*/ 101524 w 4876798"/>
              <a:gd name="connsiteY3" fmla="*/ 5486400 h 5486400"/>
              <a:gd name="connsiteX4" fmla="*/ 0 w 4876798"/>
              <a:gd name="connsiteY4" fmla="*/ 5384876 h 5486400"/>
              <a:gd name="connsiteX5" fmla="*/ 0 w 4876798"/>
              <a:gd name="connsiteY5" fmla="*/ 101524 h 5486400"/>
              <a:gd name="connsiteX6" fmla="*/ 101524 w 4876798"/>
              <a:gd name="connsiteY6" fmla="*/ 0 h 5486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76798" h="5486400">
                <a:moveTo>
                  <a:pt x="101524" y="0"/>
                </a:moveTo>
                <a:lnTo>
                  <a:pt x="4876798" y="0"/>
                </a:lnTo>
                <a:lnTo>
                  <a:pt x="4876798" y="5486400"/>
                </a:lnTo>
                <a:lnTo>
                  <a:pt x="101524" y="5486400"/>
                </a:lnTo>
                <a:cubicBezTo>
                  <a:pt x="45454" y="5486400"/>
                  <a:pt x="0" y="5440946"/>
                  <a:pt x="0" y="5384876"/>
                </a:cubicBezTo>
                <a:lnTo>
                  <a:pt x="0" y="101524"/>
                </a:lnTo>
                <a:cubicBezTo>
                  <a:pt x="0" y="45454"/>
                  <a:pt x="45454" y="0"/>
                  <a:pt x="101524" y="0"/>
                </a:cubicBezTo>
                <a:close/>
              </a:path>
            </a:pathLst>
          </a:custGeom>
        </p:spPr>
      </p:pic>
      <p:sp>
        <p:nvSpPr>
          <p:cNvPr id="94" name="Title 93">
            <a:extLst>
              <a:ext uri="{FF2B5EF4-FFF2-40B4-BE49-F238E27FC236}">
                <a16:creationId xmlns:a16="http://schemas.microsoft.com/office/drawing/2014/main" id="{6DC2C872-245C-4D57-9260-AF164C016C2F}"/>
              </a:ext>
            </a:extLst>
          </p:cNvPr>
          <p:cNvSpPr>
            <a:spLocks noGrp="1"/>
          </p:cNvSpPr>
          <p:nvPr>
            <p:ph type="title"/>
          </p:nvPr>
        </p:nvSpPr>
        <p:spPr>
          <a:xfrm>
            <a:off x="1049197" y="1515507"/>
            <a:ext cx="3203207" cy="1444752"/>
          </a:xfrm>
        </p:spPr>
        <p:txBody>
          <a:bodyPr/>
          <a:lstStyle/>
          <a:p>
            <a:r>
              <a:rPr lang="en-US" dirty="0"/>
              <a:t>Our Vision &amp; Purpose</a:t>
            </a:r>
            <a:endParaRPr lang="en-ID" dirty="0"/>
          </a:p>
        </p:txBody>
      </p:sp>
      <p:sp>
        <p:nvSpPr>
          <p:cNvPr id="67" name="Rectangle: Rounded Corners 66">
            <a:extLst>
              <a:ext uri="{FF2B5EF4-FFF2-40B4-BE49-F238E27FC236}">
                <a16:creationId xmlns:a16="http://schemas.microsoft.com/office/drawing/2014/main" id="{937A59B8-8EA0-4A13-A8E2-8D1939085B26}"/>
              </a:ext>
            </a:extLst>
          </p:cNvPr>
          <p:cNvSpPr/>
          <p:nvPr/>
        </p:nvSpPr>
        <p:spPr>
          <a:xfrm>
            <a:off x="5789829" y="1295400"/>
            <a:ext cx="5183187" cy="1225328"/>
          </a:xfrm>
          <a:prstGeom prst="roundRect">
            <a:avLst>
              <a:gd name="adj" fmla="val 5799"/>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8" name="Rectangle: Rounded Corners 67">
            <a:extLst>
              <a:ext uri="{FF2B5EF4-FFF2-40B4-BE49-F238E27FC236}">
                <a16:creationId xmlns:a16="http://schemas.microsoft.com/office/drawing/2014/main" id="{5EBD8DF5-3B74-4D30-A429-EECA760D98E3}"/>
              </a:ext>
            </a:extLst>
          </p:cNvPr>
          <p:cNvSpPr/>
          <p:nvPr/>
        </p:nvSpPr>
        <p:spPr>
          <a:xfrm>
            <a:off x="5485029" y="2819399"/>
            <a:ext cx="5792787" cy="1219201"/>
          </a:xfrm>
          <a:prstGeom prst="roundRect">
            <a:avLst>
              <a:gd name="adj" fmla="val 7201"/>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0" name="TextBox 69">
            <a:extLst>
              <a:ext uri="{FF2B5EF4-FFF2-40B4-BE49-F238E27FC236}">
                <a16:creationId xmlns:a16="http://schemas.microsoft.com/office/drawing/2014/main" id="{E41A69E4-ABFD-44E1-99A2-2F0F86AD28BE}"/>
              </a:ext>
            </a:extLst>
          </p:cNvPr>
          <p:cNvSpPr txBox="1"/>
          <p:nvPr/>
        </p:nvSpPr>
        <p:spPr>
          <a:xfrm>
            <a:off x="6375063" y="1474810"/>
            <a:ext cx="1002113" cy="830997"/>
          </a:xfrm>
          <a:prstGeom prst="rect">
            <a:avLst/>
          </a:prstGeom>
          <a:noFill/>
        </p:spPr>
        <p:txBody>
          <a:bodyPr wrap="square" rtlCol="0" anchor="ctr">
            <a:spAutoFit/>
          </a:bodyPr>
          <a:lstStyle/>
          <a:p>
            <a:pPr algn="ctr"/>
            <a:r>
              <a:rPr lang="en-US" sz="4800" b="1" dirty="0">
                <a:solidFill>
                  <a:schemeClr val="bg2"/>
                </a:solidFill>
                <a:latin typeface="+mj-lt"/>
              </a:rPr>
              <a:t>01</a:t>
            </a:r>
            <a:endParaRPr lang="en-ID" sz="4800" b="1" dirty="0">
              <a:solidFill>
                <a:schemeClr val="bg2"/>
              </a:solidFill>
              <a:latin typeface="+mj-lt"/>
            </a:endParaRPr>
          </a:p>
        </p:txBody>
      </p:sp>
      <p:sp>
        <p:nvSpPr>
          <p:cNvPr id="71" name="TextBox 70">
            <a:extLst>
              <a:ext uri="{FF2B5EF4-FFF2-40B4-BE49-F238E27FC236}">
                <a16:creationId xmlns:a16="http://schemas.microsoft.com/office/drawing/2014/main" id="{2A772BF6-4172-4B43-A5C5-862078CD75B2}"/>
              </a:ext>
            </a:extLst>
          </p:cNvPr>
          <p:cNvSpPr txBox="1"/>
          <p:nvPr/>
        </p:nvSpPr>
        <p:spPr>
          <a:xfrm>
            <a:off x="7361117" y="1443994"/>
            <a:ext cx="2314569" cy="369332"/>
          </a:xfrm>
          <a:prstGeom prst="rect">
            <a:avLst/>
          </a:prstGeom>
          <a:noFill/>
        </p:spPr>
        <p:txBody>
          <a:bodyPr wrap="square" rtlCol="0" anchor="ctr">
            <a:spAutoFit/>
          </a:bodyPr>
          <a:lstStyle/>
          <a:p>
            <a:r>
              <a:rPr lang="en-US" b="1" dirty="0">
                <a:solidFill>
                  <a:schemeClr val="bg2"/>
                </a:solidFill>
                <a:latin typeface="+mj-lt"/>
              </a:rPr>
              <a:t>Description</a:t>
            </a:r>
            <a:endParaRPr lang="en-ID" b="1" dirty="0">
              <a:solidFill>
                <a:schemeClr val="bg2"/>
              </a:solidFill>
              <a:latin typeface="+mj-lt"/>
            </a:endParaRPr>
          </a:p>
        </p:txBody>
      </p:sp>
      <p:sp>
        <p:nvSpPr>
          <p:cNvPr id="72" name="TextBox 71">
            <a:extLst>
              <a:ext uri="{FF2B5EF4-FFF2-40B4-BE49-F238E27FC236}">
                <a16:creationId xmlns:a16="http://schemas.microsoft.com/office/drawing/2014/main" id="{81ED0305-264F-4C3A-A6D6-09734D12C582}"/>
              </a:ext>
            </a:extLst>
          </p:cNvPr>
          <p:cNvSpPr txBox="1"/>
          <p:nvPr/>
        </p:nvSpPr>
        <p:spPr>
          <a:xfrm>
            <a:off x="7361116" y="1725044"/>
            <a:ext cx="3097690" cy="611578"/>
          </a:xfrm>
          <a:prstGeom prst="rect">
            <a:avLst/>
          </a:prstGeom>
          <a:noFill/>
        </p:spPr>
        <p:txBody>
          <a:bodyPr wrap="square" rtlCol="0" anchor="t">
            <a:spAutoFit/>
          </a:bodyPr>
          <a:lstStyle/>
          <a:p>
            <a:pPr>
              <a:lnSpc>
                <a:spcPct val="150000"/>
              </a:lnSpc>
            </a:pPr>
            <a:r>
              <a:rPr lang="en-US" sz="1200" dirty="0">
                <a:solidFill>
                  <a:schemeClr val="bg2"/>
                </a:solidFill>
              </a:rPr>
              <a:t>A wonderful serenity has taken possession entire soul like these sweet mornings</a:t>
            </a:r>
          </a:p>
        </p:txBody>
      </p:sp>
      <p:sp>
        <p:nvSpPr>
          <p:cNvPr id="76" name="TextBox 75">
            <a:extLst>
              <a:ext uri="{FF2B5EF4-FFF2-40B4-BE49-F238E27FC236}">
                <a16:creationId xmlns:a16="http://schemas.microsoft.com/office/drawing/2014/main" id="{A9F334BC-97F9-4B73-8101-5B38792F99C0}"/>
              </a:ext>
            </a:extLst>
          </p:cNvPr>
          <p:cNvSpPr txBox="1"/>
          <p:nvPr/>
        </p:nvSpPr>
        <p:spPr>
          <a:xfrm>
            <a:off x="6013201" y="2911491"/>
            <a:ext cx="1171669" cy="923330"/>
          </a:xfrm>
          <a:prstGeom prst="rect">
            <a:avLst/>
          </a:prstGeom>
          <a:noFill/>
        </p:spPr>
        <p:txBody>
          <a:bodyPr wrap="square" rtlCol="0" anchor="ctr">
            <a:spAutoFit/>
          </a:bodyPr>
          <a:lstStyle/>
          <a:p>
            <a:r>
              <a:rPr lang="en-US" sz="5400" b="1" dirty="0">
                <a:solidFill>
                  <a:schemeClr val="bg2"/>
                </a:solidFill>
                <a:latin typeface="+mj-lt"/>
              </a:rPr>
              <a:t>02</a:t>
            </a:r>
            <a:endParaRPr lang="en-ID" sz="5400" b="1" dirty="0">
              <a:solidFill>
                <a:schemeClr val="bg2"/>
              </a:solidFill>
              <a:latin typeface="+mj-lt"/>
            </a:endParaRPr>
          </a:p>
        </p:txBody>
      </p:sp>
      <p:sp>
        <p:nvSpPr>
          <p:cNvPr id="77" name="TextBox 76">
            <a:extLst>
              <a:ext uri="{FF2B5EF4-FFF2-40B4-BE49-F238E27FC236}">
                <a16:creationId xmlns:a16="http://schemas.microsoft.com/office/drawing/2014/main" id="{E7FC5543-13FA-4BE6-AE40-848A8BA42F3F}"/>
              </a:ext>
            </a:extLst>
          </p:cNvPr>
          <p:cNvSpPr txBox="1"/>
          <p:nvPr/>
        </p:nvSpPr>
        <p:spPr>
          <a:xfrm>
            <a:off x="7006038" y="2971670"/>
            <a:ext cx="2314569" cy="369332"/>
          </a:xfrm>
          <a:prstGeom prst="rect">
            <a:avLst/>
          </a:prstGeom>
          <a:noFill/>
        </p:spPr>
        <p:txBody>
          <a:bodyPr wrap="square" rtlCol="0" anchor="ctr">
            <a:spAutoFit/>
          </a:bodyPr>
          <a:lstStyle/>
          <a:p>
            <a:r>
              <a:rPr lang="en-US" b="1" dirty="0">
                <a:solidFill>
                  <a:schemeClr val="bg2"/>
                </a:solidFill>
                <a:latin typeface="+mj-lt"/>
              </a:rPr>
              <a:t>Description</a:t>
            </a:r>
            <a:endParaRPr lang="en-ID" b="1" dirty="0">
              <a:solidFill>
                <a:schemeClr val="bg2"/>
              </a:solidFill>
              <a:latin typeface="+mj-lt"/>
            </a:endParaRPr>
          </a:p>
        </p:txBody>
      </p:sp>
      <p:sp>
        <p:nvSpPr>
          <p:cNvPr id="78" name="TextBox 77">
            <a:extLst>
              <a:ext uri="{FF2B5EF4-FFF2-40B4-BE49-F238E27FC236}">
                <a16:creationId xmlns:a16="http://schemas.microsoft.com/office/drawing/2014/main" id="{B740890C-B9C1-4550-9F02-C379D4236051}"/>
              </a:ext>
            </a:extLst>
          </p:cNvPr>
          <p:cNvSpPr txBox="1"/>
          <p:nvPr/>
        </p:nvSpPr>
        <p:spPr>
          <a:xfrm>
            <a:off x="7006037" y="3243843"/>
            <a:ext cx="3793756" cy="613886"/>
          </a:xfrm>
          <a:prstGeom prst="rect">
            <a:avLst/>
          </a:prstGeom>
          <a:noFill/>
        </p:spPr>
        <p:txBody>
          <a:bodyPr wrap="square" rtlCol="0" anchor="t">
            <a:spAutoFit/>
          </a:bodyPr>
          <a:lstStyle/>
          <a:p>
            <a:pPr>
              <a:lnSpc>
                <a:spcPct val="150000"/>
              </a:lnSpc>
            </a:pPr>
            <a:r>
              <a:rPr lang="en-US" sz="1200" dirty="0">
                <a:solidFill>
                  <a:schemeClr val="bg2"/>
                </a:solidFill>
              </a:rPr>
              <a:t>A wonderful serenity has taken possession my entire soul like these sweet mornings spring which enjoy</a:t>
            </a:r>
          </a:p>
        </p:txBody>
      </p:sp>
      <p:sp>
        <p:nvSpPr>
          <p:cNvPr id="82" name="Rectangle: Rounded Corners 81">
            <a:extLst>
              <a:ext uri="{FF2B5EF4-FFF2-40B4-BE49-F238E27FC236}">
                <a16:creationId xmlns:a16="http://schemas.microsoft.com/office/drawing/2014/main" id="{E2449BDD-D212-464F-8B89-3A30F71702D0}"/>
              </a:ext>
            </a:extLst>
          </p:cNvPr>
          <p:cNvSpPr/>
          <p:nvPr/>
        </p:nvSpPr>
        <p:spPr>
          <a:xfrm>
            <a:off x="5789829" y="4348368"/>
            <a:ext cx="5183187" cy="1225328"/>
          </a:xfrm>
          <a:prstGeom prst="roundRect">
            <a:avLst>
              <a:gd name="adj" fmla="val 5799"/>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3" name="TextBox 82">
            <a:extLst>
              <a:ext uri="{FF2B5EF4-FFF2-40B4-BE49-F238E27FC236}">
                <a16:creationId xmlns:a16="http://schemas.microsoft.com/office/drawing/2014/main" id="{46331BE9-FAEA-431E-A9F6-403AA0FBD5B3}"/>
              </a:ext>
            </a:extLst>
          </p:cNvPr>
          <p:cNvSpPr txBox="1"/>
          <p:nvPr/>
        </p:nvSpPr>
        <p:spPr>
          <a:xfrm>
            <a:off x="6375063" y="4527778"/>
            <a:ext cx="1002113" cy="830997"/>
          </a:xfrm>
          <a:prstGeom prst="rect">
            <a:avLst/>
          </a:prstGeom>
          <a:noFill/>
        </p:spPr>
        <p:txBody>
          <a:bodyPr wrap="square" rtlCol="0" anchor="ctr">
            <a:spAutoFit/>
          </a:bodyPr>
          <a:lstStyle/>
          <a:p>
            <a:pPr algn="ctr"/>
            <a:r>
              <a:rPr lang="en-US" sz="4800" b="1" dirty="0">
                <a:solidFill>
                  <a:schemeClr val="bg2"/>
                </a:solidFill>
                <a:latin typeface="+mj-lt"/>
              </a:rPr>
              <a:t>03</a:t>
            </a:r>
            <a:endParaRPr lang="en-ID" sz="4800" b="1" dirty="0">
              <a:solidFill>
                <a:schemeClr val="bg2"/>
              </a:solidFill>
              <a:latin typeface="+mj-lt"/>
            </a:endParaRPr>
          </a:p>
        </p:txBody>
      </p:sp>
      <p:sp>
        <p:nvSpPr>
          <p:cNvPr id="84" name="TextBox 83">
            <a:extLst>
              <a:ext uri="{FF2B5EF4-FFF2-40B4-BE49-F238E27FC236}">
                <a16:creationId xmlns:a16="http://schemas.microsoft.com/office/drawing/2014/main" id="{4CB3C07C-50E5-418C-886B-8FB71F8CE317}"/>
              </a:ext>
            </a:extLst>
          </p:cNvPr>
          <p:cNvSpPr txBox="1"/>
          <p:nvPr/>
        </p:nvSpPr>
        <p:spPr>
          <a:xfrm>
            <a:off x="7361117" y="4496962"/>
            <a:ext cx="2314569" cy="369332"/>
          </a:xfrm>
          <a:prstGeom prst="rect">
            <a:avLst/>
          </a:prstGeom>
          <a:noFill/>
        </p:spPr>
        <p:txBody>
          <a:bodyPr wrap="square" rtlCol="0" anchor="ctr">
            <a:spAutoFit/>
          </a:bodyPr>
          <a:lstStyle/>
          <a:p>
            <a:r>
              <a:rPr lang="en-US" b="1" dirty="0">
                <a:solidFill>
                  <a:schemeClr val="bg2"/>
                </a:solidFill>
                <a:latin typeface="+mj-lt"/>
              </a:rPr>
              <a:t>Description</a:t>
            </a:r>
            <a:endParaRPr lang="en-ID" b="1" dirty="0">
              <a:solidFill>
                <a:schemeClr val="bg2"/>
              </a:solidFill>
              <a:latin typeface="+mj-lt"/>
            </a:endParaRPr>
          </a:p>
        </p:txBody>
      </p:sp>
      <p:sp>
        <p:nvSpPr>
          <p:cNvPr id="85" name="TextBox 84">
            <a:extLst>
              <a:ext uri="{FF2B5EF4-FFF2-40B4-BE49-F238E27FC236}">
                <a16:creationId xmlns:a16="http://schemas.microsoft.com/office/drawing/2014/main" id="{D9B8E2E0-6F2A-41FB-A255-413532CA7AC8}"/>
              </a:ext>
            </a:extLst>
          </p:cNvPr>
          <p:cNvSpPr txBox="1"/>
          <p:nvPr/>
        </p:nvSpPr>
        <p:spPr>
          <a:xfrm>
            <a:off x="7361116" y="4778012"/>
            <a:ext cx="3097690" cy="611578"/>
          </a:xfrm>
          <a:prstGeom prst="rect">
            <a:avLst/>
          </a:prstGeom>
          <a:noFill/>
        </p:spPr>
        <p:txBody>
          <a:bodyPr wrap="square" rtlCol="0" anchor="t">
            <a:spAutoFit/>
          </a:bodyPr>
          <a:lstStyle/>
          <a:p>
            <a:pPr>
              <a:lnSpc>
                <a:spcPct val="150000"/>
              </a:lnSpc>
            </a:pPr>
            <a:r>
              <a:rPr lang="en-US" sz="1200" dirty="0">
                <a:solidFill>
                  <a:schemeClr val="bg2"/>
                </a:solidFill>
              </a:rPr>
              <a:t>A wonderful serenity has taken possession entire soul like these sweet mornings</a:t>
            </a:r>
          </a:p>
        </p:txBody>
      </p:sp>
      <p:sp>
        <p:nvSpPr>
          <p:cNvPr id="87" name="TextBox 86">
            <a:extLst>
              <a:ext uri="{FF2B5EF4-FFF2-40B4-BE49-F238E27FC236}">
                <a16:creationId xmlns:a16="http://schemas.microsoft.com/office/drawing/2014/main" id="{954036A7-88C1-4789-A507-0D81A6A1104B}"/>
              </a:ext>
            </a:extLst>
          </p:cNvPr>
          <p:cNvSpPr txBox="1"/>
          <p:nvPr/>
        </p:nvSpPr>
        <p:spPr>
          <a:xfrm>
            <a:off x="1049197" y="5067292"/>
            <a:ext cx="4280002" cy="276999"/>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sp>
        <p:nvSpPr>
          <p:cNvPr id="88" name="TextBox 87">
            <a:extLst>
              <a:ext uri="{FF2B5EF4-FFF2-40B4-BE49-F238E27FC236}">
                <a16:creationId xmlns:a16="http://schemas.microsoft.com/office/drawing/2014/main" id="{492BA8E8-28EB-4AF4-A418-7B8070FC4200}"/>
              </a:ext>
            </a:extLst>
          </p:cNvPr>
          <p:cNvSpPr txBox="1"/>
          <p:nvPr/>
        </p:nvSpPr>
        <p:spPr>
          <a:xfrm>
            <a:off x="1049197" y="2965962"/>
            <a:ext cx="3790988" cy="1996572"/>
          </a:xfrm>
          <a:prstGeom prst="rect">
            <a:avLst/>
          </a:prstGeom>
          <a:noFill/>
        </p:spPr>
        <p:txBody>
          <a:bodyPr wrap="square" rtlCol="0" anchor="t">
            <a:spAutoFit/>
          </a:bodyPr>
          <a:lstStyle/>
          <a:p>
            <a:pPr algn="just">
              <a:lnSpc>
                <a:spcPct val="150000"/>
              </a:lnSpc>
            </a:pPr>
            <a:r>
              <a:rPr lang="en-US" sz="1200" dirty="0"/>
              <a:t>A wonderful serenity has taken possession of my entire soul like these sweet mornings of spring feel the charm of existence in this spot, which was created for the bliss of souls like mine</a:t>
            </a:r>
          </a:p>
          <a:p>
            <a:pPr algn="just">
              <a:lnSpc>
                <a:spcPct val="150000"/>
              </a:lnSpc>
            </a:pPr>
            <a:endParaRPr lang="en-US" sz="1200" dirty="0"/>
          </a:p>
          <a:p>
            <a:pPr algn="just">
              <a:lnSpc>
                <a:spcPct val="150000"/>
              </a:lnSpc>
            </a:pPr>
            <a:r>
              <a:rPr lang="en-US" sz="1200" dirty="0"/>
              <a:t>Sense of mere tranquil existence, that I neglect my talents should incapable of drawing a single</a:t>
            </a:r>
            <a:endParaRPr lang="en-ID" sz="1000" dirty="0"/>
          </a:p>
        </p:txBody>
      </p:sp>
    </p:spTree>
    <p:extLst>
      <p:ext uri="{BB962C8B-B14F-4D97-AF65-F5344CB8AC3E}">
        <p14:creationId xmlns:p14="http://schemas.microsoft.com/office/powerpoint/2010/main" val="9485712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cBhvr>
                                        <p:cTn id="11" dur="500" fill="hold"/>
                                        <p:tgtEl>
                                          <p:spTgt spid="37"/>
                                        </p:tgtEl>
                                        <p:attrNameLst>
                                          <p:attrName>ppt_w</p:attrName>
                                        </p:attrNameLst>
                                      </p:cBhvr>
                                      <p:tavLst>
                                        <p:tav tm="0">
                                          <p:val>
                                            <p:fltVal val="0"/>
                                          </p:val>
                                        </p:tav>
                                        <p:tav tm="100000">
                                          <p:val>
                                            <p:strVal val="#ppt_w"/>
                                          </p:val>
                                        </p:tav>
                                      </p:tavLst>
                                    </p:anim>
                                    <p:anim calcmode="lin" valueType="num">
                                      <p:cBhvr>
                                        <p:cTn id="12" dur="500" fill="hold"/>
                                        <p:tgtEl>
                                          <p:spTgt spid="37"/>
                                        </p:tgtEl>
                                        <p:attrNameLst>
                                          <p:attrName>ppt_h</p:attrName>
                                        </p:attrNameLst>
                                      </p:cBhvr>
                                      <p:tavLst>
                                        <p:tav tm="0">
                                          <p:val>
                                            <p:fltVal val="0"/>
                                          </p:val>
                                        </p:tav>
                                        <p:tav tm="100000">
                                          <p:val>
                                            <p:strVal val="#ppt_h"/>
                                          </p:val>
                                        </p:tav>
                                      </p:tavLst>
                                    </p:anim>
                                    <p:animEffect transition="in" filter="fade">
                                      <p:cBhvr>
                                        <p:cTn id="13" dur="500"/>
                                        <p:tgtEl>
                                          <p:spTgt spid="37"/>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0"/>
                                        </p:tgtEl>
                                        <p:attrNameLst>
                                          <p:attrName>style.visibility</p:attrName>
                                        </p:attrNameLst>
                                      </p:cBhvr>
                                      <p:to>
                                        <p:strVal val="visible"/>
                                      </p:to>
                                    </p:set>
                                    <p:animEffect transition="in" filter="wipe(left)">
                                      <p:cBhvr>
                                        <p:cTn id="17" dur="500"/>
                                        <p:tgtEl>
                                          <p:spTgt spid="40"/>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94"/>
                                        </p:tgtEl>
                                        <p:attrNameLst>
                                          <p:attrName>style.visibility</p:attrName>
                                        </p:attrNameLst>
                                      </p:cBhvr>
                                      <p:to>
                                        <p:strVal val="visible"/>
                                      </p:to>
                                    </p:set>
                                    <p:animEffect transition="in" filter="wipe(up)">
                                      <p:cBhvr>
                                        <p:cTn id="21" dur="500"/>
                                        <p:tgtEl>
                                          <p:spTgt spid="94"/>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88"/>
                                        </p:tgtEl>
                                        <p:attrNameLst>
                                          <p:attrName>style.visibility</p:attrName>
                                        </p:attrNameLst>
                                      </p:cBhvr>
                                      <p:to>
                                        <p:strVal val="visible"/>
                                      </p:to>
                                    </p:set>
                                    <p:animEffect transition="in" filter="wipe(up)">
                                      <p:cBhvr>
                                        <p:cTn id="25" dur="500"/>
                                        <p:tgtEl>
                                          <p:spTgt spid="88"/>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87"/>
                                        </p:tgtEl>
                                        <p:attrNameLst>
                                          <p:attrName>style.visibility</p:attrName>
                                        </p:attrNameLst>
                                      </p:cBhvr>
                                      <p:to>
                                        <p:strVal val="visible"/>
                                      </p:to>
                                    </p:set>
                                    <p:animEffect transition="in" filter="wipe(left)">
                                      <p:cBhvr>
                                        <p:cTn id="29" dur="500"/>
                                        <p:tgtEl>
                                          <p:spTgt spid="87"/>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68"/>
                                        </p:tgtEl>
                                        <p:attrNameLst>
                                          <p:attrName>style.visibility</p:attrName>
                                        </p:attrNameLst>
                                      </p:cBhvr>
                                      <p:to>
                                        <p:strVal val="visible"/>
                                      </p:to>
                                    </p:set>
                                    <p:animEffect transition="in" filter="wipe(left)">
                                      <p:cBhvr>
                                        <p:cTn id="33" dur="500"/>
                                        <p:tgtEl>
                                          <p:spTgt spid="68"/>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67"/>
                                        </p:tgtEl>
                                        <p:attrNameLst>
                                          <p:attrName>style.visibility</p:attrName>
                                        </p:attrNameLst>
                                      </p:cBhvr>
                                      <p:to>
                                        <p:strVal val="visible"/>
                                      </p:to>
                                    </p:set>
                                    <p:animEffect transition="in" filter="wipe(left)">
                                      <p:cBhvr>
                                        <p:cTn id="37" dur="500"/>
                                        <p:tgtEl>
                                          <p:spTgt spid="67"/>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82"/>
                                        </p:tgtEl>
                                        <p:attrNameLst>
                                          <p:attrName>style.visibility</p:attrName>
                                        </p:attrNameLst>
                                      </p:cBhvr>
                                      <p:to>
                                        <p:strVal val="visible"/>
                                      </p:to>
                                    </p:set>
                                    <p:animEffect transition="in" filter="wipe(left)">
                                      <p:cBhvr>
                                        <p:cTn id="40" dur="500"/>
                                        <p:tgtEl>
                                          <p:spTgt spid="82"/>
                                        </p:tgtEl>
                                      </p:cBhvr>
                                    </p:animEffect>
                                  </p:childTnLst>
                                </p:cTn>
                              </p:par>
                            </p:childTnLst>
                          </p:cTn>
                        </p:par>
                        <p:par>
                          <p:cTn id="41" fill="hold">
                            <p:stCondLst>
                              <p:cond delay="4000"/>
                            </p:stCondLst>
                            <p:childTnLst>
                              <p:par>
                                <p:cTn id="42" presetID="22" presetClass="entr" presetSubtype="8" fill="hold" grpId="0" nodeType="afterEffect">
                                  <p:stCondLst>
                                    <p:cond delay="0"/>
                                  </p:stCondLst>
                                  <p:childTnLst>
                                    <p:set>
                                      <p:cBhvr>
                                        <p:cTn id="43" dur="1" fill="hold">
                                          <p:stCondLst>
                                            <p:cond delay="0"/>
                                          </p:stCondLst>
                                        </p:cTn>
                                        <p:tgtEl>
                                          <p:spTgt spid="70"/>
                                        </p:tgtEl>
                                        <p:attrNameLst>
                                          <p:attrName>style.visibility</p:attrName>
                                        </p:attrNameLst>
                                      </p:cBhvr>
                                      <p:to>
                                        <p:strVal val="visible"/>
                                      </p:to>
                                    </p:set>
                                    <p:animEffect transition="in" filter="wipe(left)">
                                      <p:cBhvr>
                                        <p:cTn id="44" dur="500"/>
                                        <p:tgtEl>
                                          <p:spTgt spid="70"/>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76"/>
                                        </p:tgtEl>
                                        <p:attrNameLst>
                                          <p:attrName>style.visibility</p:attrName>
                                        </p:attrNameLst>
                                      </p:cBhvr>
                                      <p:to>
                                        <p:strVal val="visible"/>
                                      </p:to>
                                    </p:set>
                                    <p:animEffect transition="in" filter="wipe(left)">
                                      <p:cBhvr>
                                        <p:cTn id="47" dur="500"/>
                                        <p:tgtEl>
                                          <p:spTgt spid="76"/>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83"/>
                                        </p:tgtEl>
                                        <p:attrNameLst>
                                          <p:attrName>style.visibility</p:attrName>
                                        </p:attrNameLst>
                                      </p:cBhvr>
                                      <p:to>
                                        <p:strVal val="visible"/>
                                      </p:to>
                                    </p:set>
                                    <p:animEffect transition="in" filter="wipe(left)">
                                      <p:cBhvr>
                                        <p:cTn id="50" dur="500"/>
                                        <p:tgtEl>
                                          <p:spTgt spid="83"/>
                                        </p:tgtEl>
                                      </p:cBhvr>
                                    </p:animEffect>
                                  </p:childTnLst>
                                </p:cTn>
                              </p:par>
                            </p:childTnLst>
                          </p:cTn>
                        </p:par>
                        <p:par>
                          <p:cTn id="51" fill="hold">
                            <p:stCondLst>
                              <p:cond delay="4500"/>
                            </p:stCondLst>
                            <p:childTnLst>
                              <p:par>
                                <p:cTn id="52" presetID="22" presetClass="entr" presetSubtype="8" fill="hold" grpId="0" nodeType="afterEffect">
                                  <p:stCondLst>
                                    <p:cond delay="0"/>
                                  </p:stCondLst>
                                  <p:childTnLst>
                                    <p:set>
                                      <p:cBhvr>
                                        <p:cTn id="53" dur="1" fill="hold">
                                          <p:stCondLst>
                                            <p:cond delay="0"/>
                                          </p:stCondLst>
                                        </p:cTn>
                                        <p:tgtEl>
                                          <p:spTgt spid="71"/>
                                        </p:tgtEl>
                                        <p:attrNameLst>
                                          <p:attrName>style.visibility</p:attrName>
                                        </p:attrNameLst>
                                      </p:cBhvr>
                                      <p:to>
                                        <p:strVal val="visible"/>
                                      </p:to>
                                    </p:set>
                                    <p:animEffect transition="in" filter="wipe(left)">
                                      <p:cBhvr>
                                        <p:cTn id="54" dur="500"/>
                                        <p:tgtEl>
                                          <p:spTgt spid="71"/>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77"/>
                                        </p:tgtEl>
                                        <p:attrNameLst>
                                          <p:attrName>style.visibility</p:attrName>
                                        </p:attrNameLst>
                                      </p:cBhvr>
                                      <p:to>
                                        <p:strVal val="visible"/>
                                      </p:to>
                                    </p:set>
                                    <p:animEffect transition="in" filter="wipe(left)">
                                      <p:cBhvr>
                                        <p:cTn id="57" dur="500"/>
                                        <p:tgtEl>
                                          <p:spTgt spid="77"/>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84"/>
                                        </p:tgtEl>
                                        <p:attrNameLst>
                                          <p:attrName>style.visibility</p:attrName>
                                        </p:attrNameLst>
                                      </p:cBhvr>
                                      <p:to>
                                        <p:strVal val="visible"/>
                                      </p:to>
                                    </p:set>
                                    <p:animEffect transition="in" filter="wipe(left)">
                                      <p:cBhvr>
                                        <p:cTn id="60" dur="500"/>
                                        <p:tgtEl>
                                          <p:spTgt spid="84"/>
                                        </p:tgtEl>
                                      </p:cBhvr>
                                    </p:animEffect>
                                  </p:childTnLst>
                                </p:cTn>
                              </p:par>
                            </p:childTnLst>
                          </p:cTn>
                        </p:par>
                        <p:par>
                          <p:cTn id="61" fill="hold">
                            <p:stCondLst>
                              <p:cond delay="5000"/>
                            </p:stCondLst>
                            <p:childTnLst>
                              <p:par>
                                <p:cTn id="62" presetID="22" presetClass="entr" presetSubtype="8" fill="hold" grpId="0" nodeType="afterEffect">
                                  <p:stCondLst>
                                    <p:cond delay="0"/>
                                  </p:stCondLst>
                                  <p:childTnLst>
                                    <p:set>
                                      <p:cBhvr>
                                        <p:cTn id="63" dur="1" fill="hold">
                                          <p:stCondLst>
                                            <p:cond delay="0"/>
                                          </p:stCondLst>
                                        </p:cTn>
                                        <p:tgtEl>
                                          <p:spTgt spid="72"/>
                                        </p:tgtEl>
                                        <p:attrNameLst>
                                          <p:attrName>style.visibility</p:attrName>
                                        </p:attrNameLst>
                                      </p:cBhvr>
                                      <p:to>
                                        <p:strVal val="visible"/>
                                      </p:to>
                                    </p:set>
                                    <p:animEffect transition="in" filter="wipe(left)">
                                      <p:cBhvr>
                                        <p:cTn id="64" dur="500"/>
                                        <p:tgtEl>
                                          <p:spTgt spid="72"/>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78"/>
                                        </p:tgtEl>
                                        <p:attrNameLst>
                                          <p:attrName>style.visibility</p:attrName>
                                        </p:attrNameLst>
                                      </p:cBhvr>
                                      <p:to>
                                        <p:strVal val="visible"/>
                                      </p:to>
                                    </p:set>
                                    <p:animEffect transition="in" filter="wipe(left)">
                                      <p:cBhvr>
                                        <p:cTn id="67" dur="500"/>
                                        <p:tgtEl>
                                          <p:spTgt spid="78"/>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85"/>
                                        </p:tgtEl>
                                        <p:attrNameLst>
                                          <p:attrName>style.visibility</p:attrName>
                                        </p:attrNameLst>
                                      </p:cBhvr>
                                      <p:to>
                                        <p:strVal val="visible"/>
                                      </p:to>
                                    </p:set>
                                    <p:animEffect transition="in" filter="wipe(left)">
                                      <p:cBhvr>
                                        <p:cTn id="70"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94" grpId="0"/>
      <p:bldP spid="67" grpId="0" animBg="1"/>
      <p:bldP spid="68" grpId="0" animBg="1"/>
      <p:bldP spid="70" grpId="0"/>
      <p:bldP spid="71" grpId="0"/>
      <p:bldP spid="72" grpId="0"/>
      <p:bldP spid="76" grpId="0"/>
      <p:bldP spid="77" grpId="0"/>
      <p:bldP spid="78" grpId="0"/>
      <p:bldP spid="82" grpId="0" animBg="1"/>
      <p:bldP spid="83" grpId="0"/>
      <p:bldP spid="84" grpId="0"/>
      <p:bldP spid="85" grpId="0"/>
      <p:bldP spid="87" grpId="0"/>
      <p:bldP spid="8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Freeform 4">
            <a:extLst>
              <a:ext uri="{FF2B5EF4-FFF2-40B4-BE49-F238E27FC236}">
                <a16:creationId xmlns:a16="http://schemas.microsoft.com/office/drawing/2014/main" id="{9DD21C31-383A-42AA-92B4-2788A6AD36DF}"/>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37" name="Group 36">
            <a:extLst>
              <a:ext uri="{FF2B5EF4-FFF2-40B4-BE49-F238E27FC236}">
                <a16:creationId xmlns:a16="http://schemas.microsoft.com/office/drawing/2014/main" id="{9D5E97D8-5CB9-4BB4-8E00-484C8AA14532}"/>
              </a:ext>
            </a:extLst>
          </p:cNvPr>
          <p:cNvGrpSpPr/>
          <p:nvPr/>
        </p:nvGrpSpPr>
        <p:grpSpPr>
          <a:xfrm>
            <a:off x="494834" y="494834"/>
            <a:ext cx="203798" cy="203798"/>
            <a:chOff x="606723" y="3429000"/>
            <a:chExt cx="575952" cy="575952"/>
          </a:xfrm>
        </p:grpSpPr>
        <p:sp>
          <p:nvSpPr>
            <p:cNvPr id="38" name="Oval 37">
              <a:extLst>
                <a:ext uri="{FF2B5EF4-FFF2-40B4-BE49-F238E27FC236}">
                  <a16:creationId xmlns:a16="http://schemas.microsoft.com/office/drawing/2014/main" id="{22453F17-734E-4DD4-B07F-8AAFC16B396F}"/>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Graphic 17" descr="Coins with solid fill">
              <a:extLst>
                <a:ext uri="{FF2B5EF4-FFF2-40B4-BE49-F238E27FC236}">
                  <a16:creationId xmlns:a16="http://schemas.microsoft.com/office/drawing/2014/main" id="{4BE88976-E644-4F25-9F1E-38B33AE92408}"/>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40" name="Graphic 4">
            <a:extLst>
              <a:ext uri="{FF2B5EF4-FFF2-40B4-BE49-F238E27FC236}">
                <a16:creationId xmlns:a16="http://schemas.microsoft.com/office/drawing/2014/main" id="{B3665DF7-AA20-4FA8-A0AF-F797EC2AD5C8}"/>
              </a:ext>
            </a:extLst>
          </p:cNvPr>
          <p:cNvGrpSpPr>
            <a:grpSpLocks noChangeAspect="1"/>
          </p:cNvGrpSpPr>
          <p:nvPr/>
        </p:nvGrpSpPr>
        <p:grpSpPr>
          <a:xfrm>
            <a:off x="811258" y="514437"/>
            <a:ext cx="842000" cy="164592"/>
            <a:chOff x="5238750" y="3262312"/>
            <a:chExt cx="1715262" cy="335295"/>
          </a:xfrm>
          <a:solidFill>
            <a:schemeClr val="tx1"/>
          </a:solidFill>
        </p:grpSpPr>
        <p:sp>
          <p:nvSpPr>
            <p:cNvPr id="41" name="Freeform: Shape 40">
              <a:extLst>
                <a:ext uri="{FF2B5EF4-FFF2-40B4-BE49-F238E27FC236}">
                  <a16:creationId xmlns:a16="http://schemas.microsoft.com/office/drawing/2014/main" id="{D6BE57B2-2B34-4A2F-AB1A-2A5FDD62E9F7}"/>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DF13F97B-9A59-47E4-8AE8-FA36136002B4}"/>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83BFB325-1152-4EAC-84BA-5A36BF0BAE35}"/>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7D0F71B4-2066-42E2-B48A-2448C4B69C59}"/>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F0B72593-E350-44A5-A327-74A2686FA8EC}"/>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0E14FFF8-E3EC-487B-B557-277DCE235DB8}"/>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58" name="Freeform: Shape 57">
              <a:extLst>
                <a:ext uri="{FF2B5EF4-FFF2-40B4-BE49-F238E27FC236}">
                  <a16:creationId xmlns:a16="http://schemas.microsoft.com/office/drawing/2014/main" id="{FDDEC7DD-EFF0-42EE-86C0-E92BF9A4B9BC}"/>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cxnSp>
        <p:nvCxnSpPr>
          <p:cNvPr id="15" name="Straight Connector 14">
            <a:extLst>
              <a:ext uri="{FF2B5EF4-FFF2-40B4-BE49-F238E27FC236}">
                <a16:creationId xmlns:a16="http://schemas.microsoft.com/office/drawing/2014/main" id="{D0ADEA97-6CED-4044-8F86-8DBB50E99961}"/>
              </a:ext>
            </a:extLst>
          </p:cNvPr>
          <p:cNvCxnSpPr>
            <a:cxnSpLocks/>
          </p:cNvCxnSpPr>
          <p:nvPr/>
        </p:nvCxnSpPr>
        <p:spPr>
          <a:xfrm>
            <a:off x="3543485" y="2363194"/>
            <a:ext cx="8648515"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E90D8D63-83DF-4AFB-A5E1-BC0B9B5E80F7}"/>
              </a:ext>
            </a:extLst>
          </p:cNvPr>
          <p:cNvSpPr txBox="1"/>
          <p:nvPr/>
        </p:nvSpPr>
        <p:spPr>
          <a:xfrm>
            <a:off x="3160856" y="1849199"/>
            <a:ext cx="693339" cy="307777"/>
          </a:xfrm>
          <a:prstGeom prst="rect">
            <a:avLst/>
          </a:prstGeom>
          <a:noFill/>
        </p:spPr>
        <p:txBody>
          <a:bodyPr wrap="square" rtlCol="0" anchor="ctr">
            <a:spAutoFit/>
          </a:bodyPr>
          <a:lstStyle/>
          <a:p>
            <a:pPr algn="ctr"/>
            <a:r>
              <a:rPr lang="en-US" sz="1400" b="1" dirty="0">
                <a:solidFill>
                  <a:schemeClr val="accent1"/>
                </a:solidFill>
                <a:latin typeface="+mj-lt"/>
              </a:rPr>
              <a:t>01</a:t>
            </a:r>
            <a:endParaRPr lang="en-ID" sz="1400" b="1" dirty="0">
              <a:solidFill>
                <a:schemeClr val="accent1"/>
              </a:solidFill>
              <a:latin typeface="+mj-lt"/>
            </a:endParaRPr>
          </a:p>
        </p:txBody>
      </p:sp>
      <p:sp>
        <p:nvSpPr>
          <p:cNvPr id="19" name="TextBox 18">
            <a:extLst>
              <a:ext uri="{FF2B5EF4-FFF2-40B4-BE49-F238E27FC236}">
                <a16:creationId xmlns:a16="http://schemas.microsoft.com/office/drawing/2014/main" id="{D406CD55-83B6-40CC-ACFF-BC24F5D0B1B7}"/>
              </a:ext>
            </a:extLst>
          </p:cNvPr>
          <p:cNvSpPr txBox="1"/>
          <p:nvPr/>
        </p:nvSpPr>
        <p:spPr>
          <a:xfrm>
            <a:off x="1496106" y="5500459"/>
            <a:ext cx="4143054" cy="613886"/>
          </a:xfrm>
          <a:prstGeom prst="rect">
            <a:avLst/>
          </a:prstGeom>
          <a:noFill/>
        </p:spPr>
        <p:txBody>
          <a:bodyPr wrap="square" rtlCol="0">
            <a:spAutoFit/>
          </a:bodyPr>
          <a:lstStyle/>
          <a:p>
            <a:pPr>
              <a:lnSpc>
                <a:spcPct val="150000"/>
              </a:lnSpc>
            </a:pPr>
            <a:r>
              <a:rPr lang="en-US" sz="1200" dirty="0"/>
              <a:t>A wonderful serenity has taken possession my entire soul like these sweet mornings of spring which I enjoy with</a:t>
            </a:r>
          </a:p>
        </p:txBody>
      </p:sp>
      <p:sp>
        <p:nvSpPr>
          <p:cNvPr id="20" name="TextBox 19">
            <a:extLst>
              <a:ext uri="{FF2B5EF4-FFF2-40B4-BE49-F238E27FC236}">
                <a16:creationId xmlns:a16="http://schemas.microsoft.com/office/drawing/2014/main" id="{31FAB007-8000-4D19-8891-4E449AD12079}"/>
              </a:ext>
            </a:extLst>
          </p:cNvPr>
          <p:cNvSpPr txBox="1"/>
          <p:nvPr/>
        </p:nvSpPr>
        <p:spPr>
          <a:xfrm>
            <a:off x="1490105" y="5186762"/>
            <a:ext cx="2899110" cy="400110"/>
          </a:xfrm>
          <a:prstGeom prst="rect">
            <a:avLst/>
          </a:prstGeom>
          <a:noFill/>
        </p:spPr>
        <p:txBody>
          <a:bodyPr wrap="square" rtlCol="0" anchor="ctr">
            <a:spAutoFit/>
          </a:bodyPr>
          <a:lstStyle/>
          <a:p>
            <a:r>
              <a:rPr lang="en-US" sz="2000" b="1" dirty="0">
                <a:solidFill>
                  <a:schemeClr val="accent1"/>
                </a:solidFill>
                <a:latin typeface="+mj-lt"/>
              </a:rPr>
              <a:t>Our First Journey</a:t>
            </a:r>
          </a:p>
        </p:txBody>
      </p:sp>
      <p:sp>
        <p:nvSpPr>
          <p:cNvPr id="28" name="Rectangle: Rounded Corners 27">
            <a:extLst>
              <a:ext uri="{FF2B5EF4-FFF2-40B4-BE49-F238E27FC236}">
                <a16:creationId xmlns:a16="http://schemas.microsoft.com/office/drawing/2014/main" id="{628AA205-C068-4B0F-88A1-18C50453EA93}"/>
              </a:ext>
            </a:extLst>
          </p:cNvPr>
          <p:cNvSpPr/>
          <p:nvPr/>
        </p:nvSpPr>
        <p:spPr>
          <a:xfrm>
            <a:off x="3356649" y="2212318"/>
            <a:ext cx="301752" cy="301752"/>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pic>
        <p:nvPicPr>
          <p:cNvPr id="62" name="PpHolder9">
            <a:extLst>
              <a:ext uri="{FF2B5EF4-FFF2-40B4-BE49-F238E27FC236}">
                <a16:creationId xmlns:a16="http://schemas.microsoft.com/office/drawing/2014/main" id="{138729FC-E57F-47E9-A970-9AEA46044E30}"/>
              </a:ext>
            </a:extLst>
          </p:cNvPr>
          <p:cNvPicPr>
            <a:picLocks/>
          </p:cNvPicPr>
          <p:nvPr/>
        </p:nvPicPr>
        <p:blipFill>
          <a:blip r:embed="rId2"/>
          <a:srcRect l="7516" t="41325" r="49971" b="27778"/>
          <a:stretch>
            <a:fillRect/>
          </a:stretch>
        </p:blipFill>
        <p:spPr>
          <a:xfrm>
            <a:off x="916381" y="2834092"/>
            <a:ext cx="5183186" cy="2118908"/>
          </a:xfrm>
          <a:custGeom>
            <a:avLst/>
            <a:gdLst>
              <a:gd name="connsiteX0" fmla="*/ 78484 w 5183186"/>
              <a:gd name="connsiteY0" fmla="*/ 0 h 2118908"/>
              <a:gd name="connsiteX1" fmla="*/ 5104704 w 5183186"/>
              <a:gd name="connsiteY1" fmla="*/ 0 h 2118908"/>
              <a:gd name="connsiteX2" fmla="*/ 5183186 w 5183186"/>
              <a:gd name="connsiteY2" fmla="*/ 78484 h 2118908"/>
              <a:gd name="connsiteX3" fmla="*/ 5183186 w 5183186"/>
              <a:gd name="connsiteY3" fmla="*/ 2040424 h 2118908"/>
              <a:gd name="connsiteX4" fmla="*/ 5104704 w 5183186"/>
              <a:gd name="connsiteY4" fmla="*/ 2118908 h 2118908"/>
              <a:gd name="connsiteX5" fmla="*/ 78484 w 5183186"/>
              <a:gd name="connsiteY5" fmla="*/ 2118908 h 2118908"/>
              <a:gd name="connsiteX6" fmla="*/ 0 w 5183186"/>
              <a:gd name="connsiteY6" fmla="*/ 2040424 h 2118908"/>
              <a:gd name="connsiteX7" fmla="*/ 0 w 5183186"/>
              <a:gd name="connsiteY7" fmla="*/ 78484 h 2118908"/>
              <a:gd name="connsiteX8" fmla="*/ 78484 w 5183186"/>
              <a:gd name="connsiteY8" fmla="*/ 0 h 2118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183186" h="2118908">
                <a:moveTo>
                  <a:pt x="78484" y="0"/>
                </a:moveTo>
                <a:lnTo>
                  <a:pt x="5104704" y="0"/>
                </a:lnTo>
                <a:cubicBezTo>
                  <a:pt x="5148051" y="0"/>
                  <a:pt x="5183186" y="35138"/>
                  <a:pt x="5183186" y="78484"/>
                </a:cubicBezTo>
                <a:lnTo>
                  <a:pt x="5183186" y="2040424"/>
                </a:lnTo>
                <a:cubicBezTo>
                  <a:pt x="5183186" y="2083770"/>
                  <a:pt x="5148051" y="2118908"/>
                  <a:pt x="5104704" y="2118908"/>
                </a:cubicBezTo>
                <a:lnTo>
                  <a:pt x="78484" y="2118908"/>
                </a:lnTo>
                <a:cubicBezTo>
                  <a:pt x="35137" y="2118908"/>
                  <a:pt x="0" y="2083770"/>
                  <a:pt x="0" y="2040424"/>
                </a:cubicBezTo>
                <a:lnTo>
                  <a:pt x="0" y="78484"/>
                </a:lnTo>
                <a:cubicBezTo>
                  <a:pt x="0" y="35138"/>
                  <a:pt x="35137" y="0"/>
                  <a:pt x="78484" y="0"/>
                </a:cubicBezTo>
                <a:close/>
              </a:path>
            </a:pathLst>
          </a:custGeom>
        </p:spPr>
      </p:pic>
      <p:pic>
        <p:nvPicPr>
          <p:cNvPr id="61" name="PpHolder10">
            <a:extLst>
              <a:ext uri="{FF2B5EF4-FFF2-40B4-BE49-F238E27FC236}">
                <a16:creationId xmlns:a16="http://schemas.microsoft.com/office/drawing/2014/main" id="{4824A5A1-7751-49A0-B837-D9698F19CACD}"/>
              </a:ext>
            </a:extLst>
          </p:cNvPr>
          <p:cNvPicPr>
            <a:picLocks/>
          </p:cNvPicPr>
          <p:nvPr/>
        </p:nvPicPr>
        <p:blipFill>
          <a:blip r:embed="rId2"/>
          <a:srcRect l="52573" t="41325" r="22487"/>
          <a:stretch>
            <a:fillRect/>
          </a:stretch>
        </p:blipFill>
        <p:spPr>
          <a:xfrm>
            <a:off x="6409680" y="2834094"/>
            <a:ext cx="3040708" cy="4023906"/>
          </a:xfrm>
          <a:custGeom>
            <a:avLst/>
            <a:gdLst>
              <a:gd name="connsiteX0" fmla="*/ 85991 w 3040708"/>
              <a:gd name="connsiteY0" fmla="*/ 0 h 4023906"/>
              <a:gd name="connsiteX1" fmla="*/ 2954717 w 3040708"/>
              <a:gd name="connsiteY1" fmla="*/ 0 h 4023906"/>
              <a:gd name="connsiteX2" fmla="*/ 3040708 w 3040708"/>
              <a:gd name="connsiteY2" fmla="*/ 85990 h 4023906"/>
              <a:gd name="connsiteX3" fmla="*/ 3040708 w 3040708"/>
              <a:gd name="connsiteY3" fmla="*/ 4023906 h 4023906"/>
              <a:gd name="connsiteX4" fmla="*/ 0 w 3040708"/>
              <a:gd name="connsiteY4" fmla="*/ 4023906 h 4023906"/>
              <a:gd name="connsiteX5" fmla="*/ 0 w 3040708"/>
              <a:gd name="connsiteY5" fmla="*/ 85990 h 4023906"/>
              <a:gd name="connsiteX6" fmla="*/ 85991 w 3040708"/>
              <a:gd name="connsiteY6" fmla="*/ 0 h 402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40708" h="4023906">
                <a:moveTo>
                  <a:pt x="85991" y="0"/>
                </a:moveTo>
                <a:lnTo>
                  <a:pt x="2954717" y="0"/>
                </a:lnTo>
                <a:cubicBezTo>
                  <a:pt x="3002209" y="0"/>
                  <a:pt x="3040708" y="38498"/>
                  <a:pt x="3040708" y="85990"/>
                </a:cubicBezTo>
                <a:lnTo>
                  <a:pt x="3040708" y="4023906"/>
                </a:lnTo>
                <a:lnTo>
                  <a:pt x="0" y="4023906"/>
                </a:lnTo>
                <a:lnTo>
                  <a:pt x="0" y="85990"/>
                </a:lnTo>
                <a:cubicBezTo>
                  <a:pt x="0" y="38498"/>
                  <a:pt x="38499" y="0"/>
                  <a:pt x="85991" y="0"/>
                </a:cubicBezTo>
                <a:close/>
              </a:path>
            </a:pathLst>
          </a:custGeom>
        </p:spPr>
      </p:pic>
      <p:sp>
        <p:nvSpPr>
          <p:cNvPr id="11" name="Title 10">
            <a:extLst>
              <a:ext uri="{FF2B5EF4-FFF2-40B4-BE49-F238E27FC236}">
                <a16:creationId xmlns:a16="http://schemas.microsoft.com/office/drawing/2014/main" id="{90ACF8BE-1AF0-445C-8C1E-AD597060FCAC}"/>
              </a:ext>
            </a:extLst>
          </p:cNvPr>
          <p:cNvSpPr>
            <a:spLocks noGrp="1"/>
          </p:cNvSpPr>
          <p:nvPr>
            <p:ph type="title"/>
          </p:nvPr>
        </p:nvSpPr>
        <p:spPr/>
        <p:txBody>
          <a:bodyPr/>
          <a:lstStyle/>
          <a:p>
            <a:r>
              <a:rPr lang="en-US" sz="4400" b="1" dirty="0">
                <a:latin typeface="+mj-lt"/>
              </a:rPr>
              <a:t>History Timeline</a:t>
            </a:r>
            <a:endParaRPr lang="en-ID" dirty="0"/>
          </a:p>
        </p:txBody>
      </p:sp>
      <p:sp>
        <p:nvSpPr>
          <p:cNvPr id="32" name="TextBox 31">
            <a:extLst>
              <a:ext uri="{FF2B5EF4-FFF2-40B4-BE49-F238E27FC236}">
                <a16:creationId xmlns:a16="http://schemas.microsoft.com/office/drawing/2014/main" id="{541CFDA2-A262-42E7-8C82-78C1BC90842B}"/>
              </a:ext>
            </a:extLst>
          </p:cNvPr>
          <p:cNvSpPr txBox="1"/>
          <p:nvPr/>
        </p:nvSpPr>
        <p:spPr>
          <a:xfrm>
            <a:off x="7427656" y="1849199"/>
            <a:ext cx="693339" cy="307777"/>
          </a:xfrm>
          <a:prstGeom prst="rect">
            <a:avLst/>
          </a:prstGeom>
          <a:noFill/>
        </p:spPr>
        <p:txBody>
          <a:bodyPr wrap="square" rtlCol="0" anchor="ctr">
            <a:spAutoFit/>
          </a:bodyPr>
          <a:lstStyle/>
          <a:p>
            <a:pPr algn="ctr"/>
            <a:r>
              <a:rPr lang="en-US" sz="1400" b="1" dirty="0">
                <a:solidFill>
                  <a:schemeClr val="accent1"/>
                </a:solidFill>
                <a:latin typeface="+mj-lt"/>
              </a:rPr>
              <a:t>02</a:t>
            </a:r>
            <a:endParaRPr lang="en-ID" sz="1400" b="1" dirty="0">
              <a:solidFill>
                <a:schemeClr val="accent1"/>
              </a:solidFill>
              <a:latin typeface="+mj-lt"/>
            </a:endParaRPr>
          </a:p>
        </p:txBody>
      </p:sp>
      <p:sp>
        <p:nvSpPr>
          <p:cNvPr id="33" name="Rectangle: Rounded Corners 32">
            <a:extLst>
              <a:ext uri="{FF2B5EF4-FFF2-40B4-BE49-F238E27FC236}">
                <a16:creationId xmlns:a16="http://schemas.microsoft.com/office/drawing/2014/main" id="{6993FA0B-CC43-4E30-968D-842C833CB4AE}"/>
              </a:ext>
            </a:extLst>
          </p:cNvPr>
          <p:cNvSpPr/>
          <p:nvPr/>
        </p:nvSpPr>
        <p:spPr>
          <a:xfrm>
            <a:off x="7623449" y="2212318"/>
            <a:ext cx="301752" cy="301752"/>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49" name="Rounded Rectangle 15">
            <a:extLst>
              <a:ext uri="{FF2B5EF4-FFF2-40B4-BE49-F238E27FC236}">
                <a16:creationId xmlns:a16="http://schemas.microsoft.com/office/drawing/2014/main" id="{AFBDED37-C25A-4BDE-830B-1B3BDA014B84}"/>
              </a:ext>
            </a:extLst>
          </p:cNvPr>
          <p:cNvSpPr/>
          <p:nvPr/>
        </p:nvSpPr>
        <p:spPr>
          <a:xfrm>
            <a:off x="7628696" y="3429000"/>
            <a:ext cx="4563305" cy="2743200"/>
          </a:xfrm>
          <a:custGeom>
            <a:avLst/>
            <a:gdLst>
              <a:gd name="connsiteX0" fmla="*/ 80678 w 4563305"/>
              <a:gd name="connsiteY0" fmla="*/ 0 h 2743200"/>
              <a:gd name="connsiteX1" fmla="*/ 4563305 w 4563305"/>
              <a:gd name="connsiteY1" fmla="*/ 0 h 2743200"/>
              <a:gd name="connsiteX2" fmla="*/ 4563305 w 4563305"/>
              <a:gd name="connsiteY2" fmla="*/ 2743200 h 2743200"/>
              <a:gd name="connsiteX3" fmla="*/ 80678 w 4563305"/>
              <a:gd name="connsiteY3" fmla="*/ 2743200 h 2743200"/>
              <a:gd name="connsiteX4" fmla="*/ 0 w 4563305"/>
              <a:gd name="connsiteY4" fmla="*/ 2662522 h 2743200"/>
              <a:gd name="connsiteX5" fmla="*/ 0 w 4563305"/>
              <a:gd name="connsiteY5" fmla="*/ 80678 h 2743200"/>
              <a:gd name="connsiteX6" fmla="*/ 80678 w 4563305"/>
              <a:gd name="connsiteY6" fmla="*/ 0 h 2743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63305" h="2743200">
                <a:moveTo>
                  <a:pt x="80678" y="0"/>
                </a:moveTo>
                <a:lnTo>
                  <a:pt x="4563305" y="0"/>
                </a:lnTo>
                <a:lnTo>
                  <a:pt x="4563305" y="2743200"/>
                </a:lnTo>
                <a:lnTo>
                  <a:pt x="80678" y="2743200"/>
                </a:lnTo>
                <a:cubicBezTo>
                  <a:pt x="36121" y="2743200"/>
                  <a:pt x="0" y="2707079"/>
                  <a:pt x="0" y="2662522"/>
                </a:cubicBezTo>
                <a:lnTo>
                  <a:pt x="0" y="80678"/>
                </a:lnTo>
                <a:cubicBezTo>
                  <a:pt x="0" y="36121"/>
                  <a:pt x="36121" y="0"/>
                  <a:pt x="80678"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1" name="TextBox 20">
            <a:extLst>
              <a:ext uri="{FF2B5EF4-FFF2-40B4-BE49-F238E27FC236}">
                <a16:creationId xmlns:a16="http://schemas.microsoft.com/office/drawing/2014/main" id="{C27F18C5-B1BD-48B0-82EF-585EF25FD379}"/>
              </a:ext>
            </a:extLst>
          </p:cNvPr>
          <p:cNvSpPr txBox="1"/>
          <p:nvPr/>
        </p:nvSpPr>
        <p:spPr>
          <a:xfrm>
            <a:off x="8120032" y="4204097"/>
            <a:ext cx="3634028" cy="1165575"/>
          </a:xfrm>
          <a:prstGeom prst="rect">
            <a:avLst/>
          </a:prstGeom>
          <a:noFill/>
        </p:spPr>
        <p:txBody>
          <a:bodyPr wrap="square" rtlCol="0">
            <a:spAutoFit/>
          </a:bodyPr>
          <a:lstStyle/>
          <a:p>
            <a:pPr algn="just">
              <a:lnSpc>
                <a:spcPct val="150000"/>
              </a:lnSpc>
            </a:pPr>
            <a:r>
              <a:rPr lang="en-US" sz="1200" dirty="0">
                <a:solidFill>
                  <a:schemeClr val="bg2"/>
                </a:solidFill>
              </a:rPr>
              <a:t>A wonderful serenity has taken possession my entire soul like these sweet mornings of spring which I enjoy with my whole heart. I am alone and feel the charm of existence in this spot which was.</a:t>
            </a:r>
          </a:p>
        </p:txBody>
      </p:sp>
      <p:sp>
        <p:nvSpPr>
          <p:cNvPr id="22" name="TextBox 21">
            <a:extLst>
              <a:ext uri="{FF2B5EF4-FFF2-40B4-BE49-F238E27FC236}">
                <a16:creationId xmlns:a16="http://schemas.microsoft.com/office/drawing/2014/main" id="{BE5019C7-0F94-4BAF-AD07-23FA5448B7DC}"/>
              </a:ext>
            </a:extLst>
          </p:cNvPr>
          <p:cNvSpPr txBox="1"/>
          <p:nvPr/>
        </p:nvSpPr>
        <p:spPr>
          <a:xfrm>
            <a:off x="8114031" y="3842459"/>
            <a:ext cx="2899110" cy="400110"/>
          </a:xfrm>
          <a:prstGeom prst="rect">
            <a:avLst/>
          </a:prstGeom>
          <a:noFill/>
        </p:spPr>
        <p:txBody>
          <a:bodyPr wrap="square" rtlCol="0">
            <a:spAutoFit/>
          </a:bodyPr>
          <a:lstStyle/>
          <a:p>
            <a:r>
              <a:rPr lang="en-US" sz="2000" b="1" dirty="0">
                <a:solidFill>
                  <a:schemeClr val="bg2"/>
                </a:solidFill>
                <a:latin typeface="+mj-lt"/>
              </a:rPr>
              <a:t>Our Second Journey</a:t>
            </a:r>
          </a:p>
        </p:txBody>
      </p:sp>
      <p:sp>
        <p:nvSpPr>
          <p:cNvPr id="48" name="TextBox 47">
            <a:extLst>
              <a:ext uri="{FF2B5EF4-FFF2-40B4-BE49-F238E27FC236}">
                <a16:creationId xmlns:a16="http://schemas.microsoft.com/office/drawing/2014/main" id="{07E7BE78-4931-4287-A25C-91E6703ED817}"/>
              </a:ext>
            </a:extLst>
          </p:cNvPr>
          <p:cNvSpPr txBox="1"/>
          <p:nvPr/>
        </p:nvSpPr>
        <p:spPr>
          <a:xfrm>
            <a:off x="8120032" y="5497062"/>
            <a:ext cx="3699970" cy="276999"/>
          </a:xfrm>
          <a:prstGeom prst="rect">
            <a:avLst/>
          </a:prstGeom>
          <a:noFill/>
        </p:spPr>
        <p:txBody>
          <a:bodyPr wrap="square" rtlCol="0" anchor="ctr">
            <a:spAutoFit/>
          </a:bodyPr>
          <a:lstStyle/>
          <a:p>
            <a:r>
              <a:rPr lang="en-US" sz="1200" b="1" dirty="0">
                <a:solidFill>
                  <a:schemeClr val="bg2"/>
                </a:solidFill>
                <a:latin typeface="+mj-lt"/>
              </a:rPr>
              <a:t>For More Information : www.yourwebsitehere.com</a:t>
            </a:r>
          </a:p>
        </p:txBody>
      </p:sp>
    </p:spTree>
    <p:extLst>
      <p:ext uri="{BB962C8B-B14F-4D97-AF65-F5344CB8AC3E}">
        <p14:creationId xmlns:p14="http://schemas.microsoft.com/office/powerpoint/2010/main" val="29690984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cBhvr>
                                        <p:cTn id="11" dur="500" fill="hold"/>
                                        <p:tgtEl>
                                          <p:spTgt spid="37"/>
                                        </p:tgtEl>
                                        <p:attrNameLst>
                                          <p:attrName>ppt_w</p:attrName>
                                        </p:attrNameLst>
                                      </p:cBhvr>
                                      <p:tavLst>
                                        <p:tav tm="0">
                                          <p:val>
                                            <p:fltVal val="0"/>
                                          </p:val>
                                        </p:tav>
                                        <p:tav tm="100000">
                                          <p:val>
                                            <p:strVal val="#ppt_w"/>
                                          </p:val>
                                        </p:tav>
                                      </p:tavLst>
                                    </p:anim>
                                    <p:anim calcmode="lin" valueType="num">
                                      <p:cBhvr>
                                        <p:cTn id="12" dur="500" fill="hold"/>
                                        <p:tgtEl>
                                          <p:spTgt spid="37"/>
                                        </p:tgtEl>
                                        <p:attrNameLst>
                                          <p:attrName>ppt_h</p:attrName>
                                        </p:attrNameLst>
                                      </p:cBhvr>
                                      <p:tavLst>
                                        <p:tav tm="0">
                                          <p:val>
                                            <p:fltVal val="0"/>
                                          </p:val>
                                        </p:tav>
                                        <p:tav tm="100000">
                                          <p:val>
                                            <p:strVal val="#ppt_h"/>
                                          </p:val>
                                        </p:tav>
                                      </p:tavLst>
                                    </p:anim>
                                    <p:animEffect transition="in" filter="fade">
                                      <p:cBhvr>
                                        <p:cTn id="13" dur="500"/>
                                        <p:tgtEl>
                                          <p:spTgt spid="37"/>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0"/>
                                        </p:tgtEl>
                                        <p:attrNameLst>
                                          <p:attrName>style.visibility</p:attrName>
                                        </p:attrNameLst>
                                      </p:cBhvr>
                                      <p:to>
                                        <p:strVal val="visible"/>
                                      </p:to>
                                    </p:set>
                                    <p:animEffect transition="in" filter="wipe(left)">
                                      <p:cBhvr>
                                        <p:cTn id="17" dur="500"/>
                                        <p:tgtEl>
                                          <p:spTgt spid="40"/>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wipe(left)">
                                      <p:cBhvr>
                                        <p:cTn id="21" dur="500"/>
                                        <p:tgtEl>
                                          <p:spTgt spid="11"/>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28"/>
                                        </p:tgtEl>
                                        <p:attrNameLst>
                                          <p:attrName>style.visibility</p:attrName>
                                        </p:attrNameLst>
                                      </p:cBhvr>
                                      <p:to>
                                        <p:strVal val="visible"/>
                                      </p:to>
                                    </p:set>
                                    <p:anim calcmode="lin" valueType="num">
                                      <p:cBhvr>
                                        <p:cTn id="25" dur="500" fill="hold"/>
                                        <p:tgtEl>
                                          <p:spTgt spid="28"/>
                                        </p:tgtEl>
                                        <p:attrNameLst>
                                          <p:attrName>ppt_w</p:attrName>
                                        </p:attrNameLst>
                                      </p:cBhvr>
                                      <p:tavLst>
                                        <p:tav tm="0">
                                          <p:val>
                                            <p:fltVal val="0"/>
                                          </p:val>
                                        </p:tav>
                                        <p:tav tm="100000">
                                          <p:val>
                                            <p:strVal val="#ppt_w"/>
                                          </p:val>
                                        </p:tav>
                                      </p:tavLst>
                                    </p:anim>
                                    <p:anim calcmode="lin" valueType="num">
                                      <p:cBhvr>
                                        <p:cTn id="26" dur="500" fill="hold"/>
                                        <p:tgtEl>
                                          <p:spTgt spid="28"/>
                                        </p:tgtEl>
                                        <p:attrNameLst>
                                          <p:attrName>ppt_h</p:attrName>
                                        </p:attrNameLst>
                                      </p:cBhvr>
                                      <p:tavLst>
                                        <p:tav tm="0">
                                          <p:val>
                                            <p:fltVal val="0"/>
                                          </p:val>
                                        </p:tav>
                                        <p:tav tm="100000">
                                          <p:val>
                                            <p:strVal val="#ppt_h"/>
                                          </p:val>
                                        </p:tav>
                                      </p:tavLst>
                                    </p:anim>
                                    <p:animEffect transition="in" filter="fade">
                                      <p:cBhvr>
                                        <p:cTn id="27" dur="500"/>
                                        <p:tgtEl>
                                          <p:spTgt spid="28"/>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33"/>
                                        </p:tgtEl>
                                        <p:attrNameLst>
                                          <p:attrName>style.visibility</p:attrName>
                                        </p:attrNameLst>
                                      </p:cBhvr>
                                      <p:to>
                                        <p:strVal val="visible"/>
                                      </p:to>
                                    </p:set>
                                    <p:anim calcmode="lin" valueType="num">
                                      <p:cBhvr>
                                        <p:cTn id="30" dur="500" fill="hold"/>
                                        <p:tgtEl>
                                          <p:spTgt spid="33"/>
                                        </p:tgtEl>
                                        <p:attrNameLst>
                                          <p:attrName>ppt_w</p:attrName>
                                        </p:attrNameLst>
                                      </p:cBhvr>
                                      <p:tavLst>
                                        <p:tav tm="0">
                                          <p:val>
                                            <p:fltVal val="0"/>
                                          </p:val>
                                        </p:tav>
                                        <p:tav tm="100000">
                                          <p:val>
                                            <p:strVal val="#ppt_w"/>
                                          </p:val>
                                        </p:tav>
                                      </p:tavLst>
                                    </p:anim>
                                    <p:anim calcmode="lin" valueType="num">
                                      <p:cBhvr>
                                        <p:cTn id="31" dur="500" fill="hold"/>
                                        <p:tgtEl>
                                          <p:spTgt spid="33"/>
                                        </p:tgtEl>
                                        <p:attrNameLst>
                                          <p:attrName>ppt_h</p:attrName>
                                        </p:attrNameLst>
                                      </p:cBhvr>
                                      <p:tavLst>
                                        <p:tav tm="0">
                                          <p:val>
                                            <p:fltVal val="0"/>
                                          </p:val>
                                        </p:tav>
                                        <p:tav tm="100000">
                                          <p:val>
                                            <p:strVal val="#ppt_h"/>
                                          </p:val>
                                        </p:tav>
                                      </p:tavLst>
                                    </p:anim>
                                    <p:animEffect transition="in" filter="fade">
                                      <p:cBhvr>
                                        <p:cTn id="32" dur="500"/>
                                        <p:tgtEl>
                                          <p:spTgt spid="33"/>
                                        </p:tgtEl>
                                      </p:cBhvr>
                                    </p:animEffect>
                                  </p:childTnLst>
                                </p:cTn>
                              </p:par>
                            </p:childTnLst>
                          </p:cTn>
                        </p:par>
                        <p:par>
                          <p:cTn id="33" fill="hold">
                            <p:stCondLst>
                              <p:cond delay="2500"/>
                            </p:stCondLst>
                            <p:childTnLst>
                              <p:par>
                                <p:cTn id="34" presetID="53" presetClass="entr" presetSubtype="16" fill="hold" grpId="0" nodeType="afterEffect">
                                  <p:stCondLst>
                                    <p:cond delay="0"/>
                                  </p:stCondLst>
                                  <p:childTnLst>
                                    <p:set>
                                      <p:cBhvr>
                                        <p:cTn id="35" dur="1" fill="hold">
                                          <p:stCondLst>
                                            <p:cond delay="0"/>
                                          </p:stCondLst>
                                        </p:cTn>
                                        <p:tgtEl>
                                          <p:spTgt spid="18"/>
                                        </p:tgtEl>
                                        <p:attrNameLst>
                                          <p:attrName>style.visibility</p:attrName>
                                        </p:attrNameLst>
                                      </p:cBhvr>
                                      <p:to>
                                        <p:strVal val="visible"/>
                                      </p:to>
                                    </p:set>
                                    <p:anim calcmode="lin" valueType="num">
                                      <p:cBhvr>
                                        <p:cTn id="36" dur="500" fill="hold"/>
                                        <p:tgtEl>
                                          <p:spTgt spid="18"/>
                                        </p:tgtEl>
                                        <p:attrNameLst>
                                          <p:attrName>ppt_w</p:attrName>
                                        </p:attrNameLst>
                                      </p:cBhvr>
                                      <p:tavLst>
                                        <p:tav tm="0">
                                          <p:val>
                                            <p:fltVal val="0"/>
                                          </p:val>
                                        </p:tav>
                                        <p:tav tm="100000">
                                          <p:val>
                                            <p:strVal val="#ppt_w"/>
                                          </p:val>
                                        </p:tav>
                                      </p:tavLst>
                                    </p:anim>
                                    <p:anim calcmode="lin" valueType="num">
                                      <p:cBhvr>
                                        <p:cTn id="37" dur="500" fill="hold"/>
                                        <p:tgtEl>
                                          <p:spTgt spid="18"/>
                                        </p:tgtEl>
                                        <p:attrNameLst>
                                          <p:attrName>ppt_h</p:attrName>
                                        </p:attrNameLst>
                                      </p:cBhvr>
                                      <p:tavLst>
                                        <p:tav tm="0">
                                          <p:val>
                                            <p:fltVal val="0"/>
                                          </p:val>
                                        </p:tav>
                                        <p:tav tm="100000">
                                          <p:val>
                                            <p:strVal val="#ppt_h"/>
                                          </p:val>
                                        </p:tav>
                                      </p:tavLst>
                                    </p:anim>
                                    <p:animEffect transition="in" filter="fade">
                                      <p:cBhvr>
                                        <p:cTn id="38" dur="500"/>
                                        <p:tgtEl>
                                          <p:spTgt spid="18"/>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32"/>
                                        </p:tgtEl>
                                        <p:attrNameLst>
                                          <p:attrName>style.visibility</p:attrName>
                                        </p:attrNameLst>
                                      </p:cBhvr>
                                      <p:to>
                                        <p:strVal val="visible"/>
                                      </p:to>
                                    </p:set>
                                    <p:anim calcmode="lin" valueType="num">
                                      <p:cBhvr>
                                        <p:cTn id="41" dur="500" fill="hold"/>
                                        <p:tgtEl>
                                          <p:spTgt spid="32"/>
                                        </p:tgtEl>
                                        <p:attrNameLst>
                                          <p:attrName>ppt_w</p:attrName>
                                        </p:attrNameLst>
                                      </p:cBhvr>
                                      <p:tavLst>
                                        <p:tav tm="0">
                                          <p:val>
                                            <p:fltVal val="0"/>
                                          </p:val>
                                        </p:tav>
                                        <p:tav tm="100000">
                                          <p:val>
                                            <p:strVal val="#ppt_w"/>
                                          </p:val>
                                        </p:tav>
                                      </p:tavLst>
                                    </p:anim>
                                    <p:anim calcmode="lin" valueType="num">
                                      <p:cBhvr>
                                        <p:cTn id="42" dur="500" fill="hold"/>
                                        <p:tgtEl>
                                          <p:spTgt spid="32"/>
                                        </p:tgtEl>
                                        <p:attrNameLst>
                                          <p:attrName>ppt_h</p:attrName>
                                        </p:attrNameLst>
                                      </p:cBhvr>
                                      <p:tavLst>
                                        <p:tav tm="0">
                                          <p:val>
                                            <p:fltVal val="0"/>
                                          </p:val>
                                        </p:tav>
                                        <p:tav tm="100000">
                                          <p:val>
                                            <p:strVal val="#ppt_h"/>
                                          </p:val>
                                        </p:tav>
                                      </p:tavLst>
                                    </p:anim>
                                    <p:animEffect transition="in" filter="fade">
                                      <p:cBhvr>
                                        <p:cTn id="43" dur="500"/>
                                        <p:tgtEl>
                                          <p:spTgt spid="32"/>
                                        </p:tgtEl>
                                      </p:cBhvr>
                                    </p:animEffect>
                                  </p:childTnLst>
                                </p:cTn>
                              </p:par>
                            </p:childTnLst>
                          </p:cTn>
                        </p:par>
                        <p:par>
                          <p:cTn id="44" fill="hold">
                            <p:stCondLst>
                              <p:cond delay="3000"/>
                            </p:stCondLst>
                            <p:childTnLst>
                              <p:par>
                                <p:cTn id="45" presetID="22" presetClass="entr" presetSubtype="8" fill="hold" nodeType="after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wipe(left)">
                                      <p:cBhvr>
                                        <p:cTn id="47" dur="500"/>
                                        <p:tgtEl>
                                          <p:spTgt spid="15"/>
                                        </p:tgtEl>
                                      </p:cBhvr>
                                    </p:animEffect>
                                  </p:childTnLst>
                                </p:cTn>
                              </p:par>
                            </p:childTnLst>
                          </p:cTn>
                        </p:par>
                        <p:par>
                          <p:cTn id="48" fill="hold">
                            <p:stCondLst>
                              <p:cond delay="3500"/>
                            </p:stCondLst>
                            <p:childTnLst>
                              <p:par>
                                <p:cTn id="49" presetID="22" presetClass="entr" presetSubtype="8"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wipe(left)">
                                      <p:cBhvr>
                                        <p:cTn id="51" dur="500"/>
                                        <p:tgtEl>
                                          <p:spTgt spid="20"/>
                                        </p:tgtEl>
                                      </p:cBhvr>
                                    </p:animEffect>
                                  </p:childTnLst>
                                </p:cTn>
                              </p:par>
                            </p:childTnLst>
                          </p:cTn>
                        </p:par>
                        <p:par>
                          <p:cTn id="52" fill="hold">
                            <p:stCondLst>
                              <p:cond delay="4000"/>
                            </p:stCondLst>
                            <p:childTnLst>
                              <p:par>
                                <p:cTn id="53" presetID="22" presetClass="entr" presetSubtype="8" fill="hold" grpId="0" nodeType="afterEffect">
                                  <p:stCondLst>
                                    <p:cond delay="0"/>
                                  </p:stCondLst>
                                  <p:childTnLst>
                                    <p:set>
                                      <p:cBhvr>
                                        <p:cTn id="54" dur="1" fill="hold">
                                          <p:stCondLst>
                                            <p:cond delay="0"/>
                                          </p:stCondLst>
                                        </p:cTn>
                                        <p:tgtEl>
                                          <p:spTgt spid="19"/>
                                        </p:tgtEl>
                                        <p:attrNameLst>
                                          <p:attrName>style.visibility</p:attrName>
                                        </p:attrNameLst>
                                      </p:cBhvr>
                                      <p:to>
                                        <p:strVal val="visible"/>
                                      </p:to>
                                    </p:set>
                                    <p:animEffect transition="in" filter="wipe(left)">
                                      <p:cBhvr>
                                        <p:cTn id="55" dur="500"/>
                                        <p:tgtEl>
                                          <p:spTgt spid="19"/>
                                        </p:tgtEl>
                                      </p:cBhvr>
                                    </p:animEffect>
                                  </p:childTnLst>
                                </p:cTn>
                              </p:par>
                            </p:childTnLst>
                          </p:cTn>
                        </p:par>
                        <p:par>
                          <p:cTn id="56" fill="hold">
                            <p:stCondLst>
                              <p:cond delay="4500"/>
                            </p:stCondLst>
                            <p:childTnLst>
                              <p:par>
                                <p:cTn id="57" presetID="22" presetClass="entr" presetSubtype="8" fill="hold" grpId="0" nodeType="afterEffect">
                                  <p:stCondLst>
                                    <p:cond delay="0"/>
                                  </p:stCondLst>
                                  <p:childTnLst>
                                    <p:set>
                                      <p:cBhvr>
                                        <p:cTn id="58" dur="1" fill="hold">
                                          <p:stCondLst>
                                            <p:cond delay="0"/>
                                          </p:stCondLst>
                                        </p:cTn>
                                        <p:tgtEl>
                                          <p:spTgt spid="49"/>
                                        </p:tgtEl>
                                        <p:attrNameLst>
                                          <p:attrName>style.visibility</p:attrName>
                                        </p:attrNameLst>
                                      </p:cBhvr>
                                      <p:to>
                                        <p:strVal val="visible"/>
                                      </p:to>
                                    </p:set>
                                    <p:animEffect transition="in" filter="wipe(left)">
                                      <p:cBhvr>
                                        <p:cTn id="59" dur="500"/>
                                        <p:tgtEl>
                                          <p:spTgt spid="49"/>
                                        </p:tgtEl>
                                      </p:cBhvr>
                                    </p:animEffect>
                                  </p:childTnLst>
                                </p:cTn>
                              </p:par>
                            </p:childTnLst>
                          </p:cTn>
                        </p:par>
                        <p:par>
                          <p:cTn id="60" fill="hold">
                            <p:stCondLst>
                              <p:cond delay="5000"/>
                            </p:stCondLst>
                            <p:childTnLst>
                              <p:par>
                                <p:cTn id="61" presetID="22" presetClass="entr" presetSubtype="8" fill="hold" grpId="0" nodeType="afterEffect">
                                  <p:stCondLst>
                                    <p:cond delay="0"/>
                                  </p:stCondLst>
                                  <p:childTnLst>
                                    <p:set>
                                      <p:cBhvr>
                                        <p:cTn id="62" dur="1" fill="hold">
                                          <p:stCondLst>
                                            <p:cond delay="0"/>
                                          </p:stCondLst>
                                        </p:cTn>
                                        <p:tgtEl>
                                          <p:spTgt spid="22"/>
                                        </p:tgtEl>
                                        <p:attrNameLst>
                                          <p:attrName>style.visibility</p:attrName>
                                        </p:attrNameLst>
                                      </p:cBhvr>
                                      <p:to>
                                        <p:strVal val="visible"/>
                                      </p:to>
                                    </p:set>
                                    <p:animEffect transition="in" filter="wipe(left)">
                                      <p:cBhvr>
                                        <p:cTn id="63" dur="500"/>
                                        <p:tgtEl>
                                          <p:spTgt spid="22"/>
                                        </p:tgtEl>
                                      </p:cBhvr>
                                    </p:animEffect>
                                  </p:childTnLst>
                                </p:cTn>
                              </p:par>
                            </p:childTnLst>
                          </p:cTn>
                        </p:par>
                        <p:par>
                          <p:cTn id="64" fill="hold">
                            <p:stCondLst>
                              <p:cond delay="5500"/>
                            </p:stCondLst>
                            <p:childTnLst>
                              <p:par>
                                <p:cTn id="65" presetID="22" presetClass="entr" presetSubtype="1" fill="hold" grpId="0" nodeType="after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wipe(up)">
                                      <p:cBhvr>
                                        <p:cTn id="67" dur="500"/>
                                        <p:tgtEl>
                                          <p:spTgt spid="21"/>
                                        </p:tgtEl>
                                      </p:cBhvr>
                                    </p:animEffect>
                                  </p:childTnLst>
                                </p:cTn>
                              </p:par>
                            </p:childTnLst>
                          </p:cTn>
                        </p:par>
                        <p:par>
                          <p:cTn id="68" fill="hold">
                            <p:stCondLst>
                              <p:cond delay="6000"/>
                            </p:stCondLst>
                            <p:childTnLst>
                              <p:par>
                                <p:cTn id="69" presetID="22" presetClass="entr" presetSubtype="8" fill="hold" grpId="0" nodeType="afterEffect">
                                  <p:stCondLst>
                                    <p:cond delay="0"/>
                                  </p:stCondLst>
                                  <p:childTnLst>
                                    <p:set>
                                      <p:cBhvr>
                                        <p:cTn id="70" dur="1" fill="hold">
                                          <p:stCondLst>
                                            <p:cond delay="0"/>
                                          </p:stCondLst>
                                        </p:cTn>
                                        <p:tgtEl>
                                          <p:spTgt spid="48"/>
                                        </p:tgtEl>
                                        <p:attrNameLst>
                                          <p:attrName>style.visibility</p:attrName>
                                        </p:attrNameLst>
                                      </p:cBhvr>
                                      <p:to>
                                        <p:strVal val="visible"/>
                                      </p:to>
                                    </p:set>
                                    <p:animEffect transition="in" filter="wipe(left)">
                                      <p:cBhvr>
                                        <p:cTn id="71"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18" grpId="0"/>
      <p:bldP spid="19" grpId="0"/>
      <p:bldP spid="20" grpId="0"/>
      <p:bldP spid="28" grpId="0" animBg="1"/>
      <p:bldP spid="11" grpId="0"/>
      <p:bldP spid="32" grpId="0"/>
      <p:bldP spid="33" grpId="0" animBg="1"/>
      <p:bldP spid="49" grpId="0" animBg="1"/>
      <p:bldP spid="21" grpId="0"/>
      <p:bldP spid="22" grpId="0"/>
      <p:bldP spid="4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Freeform 4">
            <a:extLst>
              <a:ext uri="{FF2B5EF4-FFF2-40B4-BE49-F238E27FC236}">
                <a16:creationId xmlns:a16="http://schemas.microsoft.com/office/drawing/2014/main" id="{D10B29DD-DAA9-46C7-A32B-481D5A121F01}"/>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60" name="Group 59">
            <a:extLst>
              <a:ext uri="{FF2B5EF4-FFF2-40B4-BE49-F238E27FC236}">
                <a16:creationId xmlns:a16="http://schemas.microsoft.com/office/drawing/2014/main" id="{A9E1535B-4AA5-4176-9274-9732E8D09027}"/>
              </a:ext>
            </a:extLst>
          </p:cNvPr>
          <p:cNvGrpSpPr/>
          <p:nvPr/>
        </p:nvGrpSpPr>
        <p:grpSpPr>
          <a:xfrm>
            <a:off x="494834" y="494834"/>
            <a:ext cx="203798" cy="203798"/>
            <a:chOff x="606723" y="3429000"/>
            <a:chExt cx="575952" cy="575952"/>
          </a:xfrm>
        </p:grpSpPr>
        <p:sp>
          <p:nvSpPr>
            <p:cNvPr id="61" name="Oval 60">
              <a:extLst>
                <a:ext uri="{FF2B5EF4-FFF2-40B4-BE49-F238E27FC236}">
                  <a16:creationId xmlns:a16="http://schemas.microsoft.com/office/drawing/2014/main" id="{3878D146-997D-4BA7-A742-8ACB19FE7147}"/>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Graphic 17" descr="Coins with solid fill">
              <a:extLst>
                <a:ext uri="{FF2B5EF4-FFF2-40B4-BE49-F238E27FC236}">
                  <a16:creationId xmlns:a16="http://schemas.microsoft.com/office/drawing/2014/main" id="{CB3B7144-FA8E-47D9-8FA1-0E8BB9C8C650}"/>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63" name="Graphic 4">
            <a:extLst>
              <a:ext uri="{FF2B5EF4-FFF2-40B4-BE49-F238E27FC236}">
                <a16:creationId xmlns:a16="http://schemas.microsoft.com/office/drawing/2014/main" id="{E190358B-5F15-4660-AAC7-A850B89E7632}"/>
              </a:ext>
            </a:extLst>
          </p:cNvPr>
          <p:cNvGrpSpPr>
            <a:grpSpLocks noChangeAspect="1"/>
          </p:cNvGrpSpPr>
          <p:nvPr/>
        </p:nvGrpSpPr>
        <p:grpSpPr>
          <a:xfrm>
            <a:off x="811258" y="514437"/>
            <a:ext cx="842000" cy="164592"/>
            <a:chOff x="5238750" y="3262312"/>
            <a:chExt cx="1715262" cy="335295"/>
          </a:xfrm>
          <a:solidFill>
            <a:schemeClr val="tx1"/>
          </a:solidFill>
        </p:grpSpPr>
        <p:sp>
          <p:nvSpPr>
            <p:cNvPr id="64" name="Freeform: Shape 63">
              <a:extLst>
                <a:ext uri="{FF2B5EF4-FFF2-40B4-BE49-F238E27FC236}">
                  <a16:creationId xmlns:a16="http://schemas.microsoft.com/office/drawing/2014/main" id="{352664B3-F98E-428F-9513-84B2D0481DF0}"/>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65" name="Freeform: Shape 64">
              <a:extLst>
                <a:ext uri="{FF2B5EF4-FFF2-40B4-BE49-F238E27FC236}">
                  <a16:creationId xmlns:a16="http://schemas.microsoft.com/office/drawing/2014/main" id="{C3C6669E-B52B-4A87-956D-EC54899FE166}"/>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66" name="Freeform: Shape 65">
              <a:extLst>
                <a:ext uri="{FF2B5EF4-FFF2-40B4-BE49-F238E27FC236}">
                  <a16:creationId xmlns:a16="http://schemas.microsoft.com/office/drawing/2014/main" id="{2A925513-C525-4D95-89E9-7D7EC0F20487}"/>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67" name="Freeform: Shape 66">
              <a:extLst>
                <a:ext uri="{FF2B5EF4-FFF2-40B4-BE49-F238E27FC236}">
                  <a16:creationId xmlns:a16="http://schemas.microsoft.com/office/drawing/2014/main" id="{6768D6F8-FDE5-4445-8799-8796C39DF42F}"/>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68" name="Freeform: Shape 67">
              <a:extLst>
                <a:ext uri="{FF2B5EF4-FFF2-40B4-BE49-F238E27FC236}">
                  <a16:creationId xmlns:a16="http://schemas.microsoft.com/office/drawing/2014/main" id="{7F27F840-494B-4BF3-A301-D44B51B5A7E9}"/>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69" name="Freeform: Shape 68">
              <a:extLst>
                <a:ext uri="{FF2B5EF4-FFF2-40B4-BE49-F238E27FC236}">
                  <a16:creationId xmlns:a16="http://schemas.microsoft.com/office/drawing/2014/main" id="{D7CC4DA2-41A7-46C2-A2D8-CAB3A08BC435}"/>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70" name="Freeform: Shape 69">
              <a:extLst>
                <a:ext uri="{FF2B5EF4-FFF2-40B4-BE49-F238E27FC236}">
                  <a16:creationId xmlns:a16="http://schemas.microsoft.com/office/drawing/2014/main" id="{79F59282-0EAB-4755-A868-77DBE9059267}"/>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pic>
        <p:nvPicPr>
          <p:cNvPr id="74" name="PpHolder4">
            <a:extLst>
              <a:ext uri="{FF2B5EF4-FFF2-40B4-BE49-F238E27FC236}">
                <a16:creationId xmlns:a16="http://schemas.microsoft.com/office/drawing/2014/main" id="{16FD0019-1F6C-4EDB-8A86-D00AA1B9A5D0}"/>
              </a:ext>
            </a:extLst>
          </p:cNvPr>
          <p:cNvPicPr>
            <a:picLocks/>
          </p:cNvPicPr>
          <p:nvPr/>
        </p:nvPicPr>
        <p:blipFill>
          <a:blip r:embed="rId2"/>
          <a:srcRect l="7516" t="41325" r="60000" b="27778"/>
          <a:stretch>
            <a:fillRect/>
          </a:stretch>
        </p:blipFill>
        <p:spPr>
          <a:xfrm>
            <a:off x="916383" y="2834092"/>
            <a:ext cx="3960421" cy="2118908"/>
          </a:xfrm>
          <a:custGeom>
            <a:avLst/>
            <a:gdLst>
              <a:gd name="connsiteX0" fmla="*/ 78484 w 3960421"/>
              <a:gd name="connsiteY0" fmla="*/ 0 h 2118908"/>
              <a:gd name="connsiteX1" fmla="*/ 3881937 w 3960421"/>
              <a:gd name="connsiteY1" fmla="*/ 0 h 2118908"/>
              <a:gd name="connsiteX2" fmla="*/ 3960421 w 3960421"/>
              <a:gd name="connsiteY2" fmla="*/ 78484 h 2118908"/>
              <a:gd name="connsiteX3" fmla="*/ 3960421 w 3960421"/>
              <a:gd name="connsiteY3" fmla="*/ 2040424 h 2118908"/>
              <a:gd name="connsiteX4" fmla="*/ 3881937 w 3960421"/>
              <a:gd name="connsiteY4" fmla="*/ 2118908 h 2118908"/>
              <a:gd name="connsiteX5" fmla="*/ 78484 w 3960421"/>
              <a:gd name="connsiteY5" fmla="*/ 2118908 h 2118908"/>
              <a:gd name="connsiteX6" fmla="*/ 0 w 3960421"/>
              <a:gd name="connsiteY6" fmla="*/ 2040424 h 2118908"/>
              <a:gd name="connsiteX7" fmla="*/ 0 w 3960421"/>
              <a:gd name="connsiteY7" fmla="*/ 78484 h 2118908"/>
              <a:gd name="connsiteX8" fmla="*/ 78484 w 3960421"/>
              <a:gd name="connsiteY8" fmla="*/ 0 h 2118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60421" h="2118908">
                <a:moveTo>
                  <a:pt x="78484" y="0"/>
                </a:moveTo>
                <a:lnTo>
                  <a:pt x="3881937" y="0"/>
                </a:lnTo>
                <a:cubicBezTo>
                  <a:pt x="3925283" y="0"/>
                  <a:pt x="3960421" y="35138"/>
                  <a:pt x="3960421" y="78484"/>
                </a:cubicBezTo>
                <a:lnTo>
                  <a:pt x="3960421" y="2040424"/>
                </a:lnTo>
                <a:cubicBezTo>
                  <a:pt x="3960421" y="2083770"/>
                  <a:pt x="3925283" y="2118908"/>
                  <a:pt x="3881937" y="2118908"/>
                </a:cubicBezTo>
                <a:lnTo>
                  <a:pt x="78484" y="2118908"/>
                </a:lnTo>
                <a:cubicBezTo>
                  <a:pt x="35137" y="2118908"/>
                  <a:pt x="0" y="2083770"/>
                  <a:pt x="0" y="2040424"/>
                </a:cubicBezTo>
                <a:lnTo>
                  <a:pt x="0" y="78484"/>
                </a:lnTo>
                <a:cubicBezTo>
                  <a:pt x="0" y="35138"/>
                  <a:pt x="35137" y="0"/>
                  <a:pt x="78484" y="0"/>
                </a:cubicBezTo>
                <a:close/>
              </a:path>
            </a:pathLst>
          </a:custGeom>
        </p:spPr>
      </p:pic>
      <p:cxnSp>
        <p:nvCxnSpPr>
          <p:cNvPr id="14" name="Straight Connector 13">
            <a:extLst>
              <a:ext uri="{FF2B5EF4-FFF2-40B4-BE49-F238E27FC236}">
                <a16:creationId xmlns:a16="http://schemas.microsoft.com/office/drawing/2014/main" id="{A6EAA33E-FC1E-4C84-ADD1-EC74D611BA33}"/>
              </a:ext>
            </a:extLst>
          </p:cNvPr>
          <p:cNvCxnSpPr>
            <a:cxnSpLocks/>
          </p:cNvCxnSpPr>
          <p:nvPr/>
        </p:nvCxnSpPr>
        <p:spPr>
          <a:xfrm>
            <a:off x="3627417" y="841126"/>
            <a:ext cx="8564583"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8A1D8BEC-9627-4790-9FB6-ADE16FF9DF38}"/>
              </a:ext>
            </a:extLst>
          </p:cNvPr>
          <p:cNvCxnSpPr>
            <a:cxnSpLocks/>
          </p:cNvCxnSpPr>
          <p:nvPr/>
        </p:nvCxnSpPr>
        <p:spPr>
          <a:xfrm>
            <a:off x="0" y="2359308"/>
            <a:ext cx="3635152"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33" name="Rectangle: Rounded Corners 32">
            <a:extLst>
              <a:ext uri="{FF2B5EF4-FFF2-40B4-BE49-F238E27FC236}">
                <a16:creationId xmlns:a16="http://schemas.microsoft.com/office/drawing/2014/main" id="{86DEE5AF-7955-4616-B35B-0B9F93E7D424}"/>
              </a:ext>
            </a:extLst>
          </p:cNvPr>
          <p:cNvSpPr/>
          <p:nvPr/>
        </p:nvSpPr>
        <p:spPr>
          <a:xfrm rot="16200000">
            <a:off x="143467" y="3589625"/>
            <a:ext cx="1538694" cy="60784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TextBox 33">
            <a:extLst>
              <a:ext uri="{FF2B5EF4-FFF2-40B4-BE49-F238E27FC236}">
                <a16:creationId xmlns:a16="http://schemas.microsoft.com/office/drawing/2014/main" id="{21070BFC-FA6F-499D-AF48-20CBF968F0B7}"/>
              </a:ext>
            </a:extLst>
          </p:cNvPr>
          <p:cNvSpPr txBox="1"/>
          <p:nvPr/>
        </p:nvSpPr>
        <p:spPr>
          <a:xfrm rot="16200000">
            <a:off x="435760" y="3693491"/>
            <a:ext cx="954108" cy="400110"/>
          </a:xfrm>
          <a:prstGeom prst="rect">
            <a:avLst/>
          </a:prstGeom>
          <a:noFill/>
        </p:spPr>
        <p:txBody>
          <a:bodyPr wrap="square" rtlCol="0">
            <a:spAutoFit/>
          </a:bodyPr>
          <a:lstStyle/>
          <a:p>
            <a:pPr algn="ctr"/>
            <a:r>
              <a:rPr lang="en-US" sz="2000" b="1" dirty="0">
                <a:solidFill>
                  <a:schemeClr val="bg2"/>
                </a:solidFill>
                <a:latin typeface="+mj-lt"/>
              </a:rPr>
              <a:t>2023</a:t>
            </a:r>
          </a:p>
        </p:txBody>
      </p:sp>
      <p:sp>
        <p:nvSpPr>
          <p:cNvPr id="35" name="TextBox 34">
            <a:extLst>
              <a:ext uri="{FF2B5EF4-FFF2-40B4-BE49-F238E27FC236}">
                <a16:creationId xmlns:a16="http://schemas.microsoft.com/office/drawing/2014/main" id="{BD3A8B6B-A3A4-44B5-8023-64363F658E91}"/>
              </a:ext>
            </a:extLst>
          </p:cNvPr>
          <p:cNvSpPr txBox="1"/>
          <p:nvPr/>
        </p:nvSpPr>
        <p:spPr>
          <a:xfrm>
            <a:off x="992546" y="5464461"/>
            <a:ext cx="3836909" cy="611578"/>
          </a:xfrm>
          <a:prstGeom prst="rect">
            <a:avLst/>
          </a:prstGeom>
          <a:noFill/>
        </p:spPr>
        <p:txBody>
          <a:bodyPr wrap="square" rtlCol="0">
            <a:spAutoFit/>
          </a:bodyPr>
          <a:lstStyle/>
          <a:p>
            <a:pPr>
              <a:lnSpc>
                <a:spcPct val="150000"/>
              </a:lnSpc>
            </a:pPr>
            <a:r>
              <a:rPr lang="en-US" sz="1200" dirty="0"/>
              <a:t>A wonderful serenity has taken possession my entire soul like these sweet mornings of spring which</a:t>
            </a:r>
          </a:p>
        </p:txBody>
      </p:sp>
      <p:sp>
        <p:nvSpPr>
          <p:cNvPr id="36" name="TextBox 35">
            <a:extLst>
              <a:ext uri="{FF2B5EF4-FFF2-40B4-BE49-F238E27FC236}">
                <a16:creationId xmlns:a16="http://schemas.microsoft.com/office/drawing/2014/main" id="{B41BA103-278C-4C64-BADB-62920A6566AF}"/>
              </a:ext>
            </a:extLst>
          </p:cNvPr>
          <p:cNvSpPr txBox="1"/>
          <p:nvPr/>
        </p:nvSpPr>
        <p:spPr>
          <a:xfrm>
            <a:off x="986546" y="5150760"/>
            <a:ext cx="2899110" cy="400110"/>
          </a:xfrm>
          <a:prstGeom prst="rect">
            <a:avLst/>
          </a:prstGeom>
          <a:noFill/>
        </p:spPr>
        <p:txBody>
          <a:bodyPr wrap="square" rtlCol="0" anchor="ctr">
            <a:spAutoFit/>
          </a:bodyPr>
          <a:lstStyle/>
          <a:p>
            <a:r>
              <a:rPr lang="en-US" sz="2000" b="1" dirty="0">
                <a:solidFill>
                  <a:schemeClr val="accent1"/>
                </a:solidFill>
                <a:latin typeface="+mj-lt"/>
              </a:rPr>
              <a:t>Our Third Journey</a:t>
            </a:r>
          </a:p>
        </p:txBody>
      </p:sp>
      <p:sp>
        <p:nvSpPr>
          <p:cNvPr id="37" name="TextBox 36">
            <a:extLst>
              <a:ext uri="{FF2B5EF4-FFF2-40B4-BE49-F238E27FC236}">
                <a16:creationId xmlns:a16="http://schemas.microsoft.com/office/drawing/2014/main" id="{A368D5D5-9638-4943-8A94-51B4A9B1C743}"/>
              </a:ext>
            </a:extLst>
          </p:cNvPr>
          <p:cNvSpPr txBox="1"/>
          <p:nvPr/>
        </p:nvSpPr>
        <p:spPr>
          <a:xfrm>
            <a:off x="8446372" y="2905256"/>
            <a:ext cx="3216020" cy="2273571"/>
          </a:xfrm>
          <a:prstGeom prst="rect">
            <a:avLst/>
          </a:prstGeom>
          <a:noFill/>
        </p:spPr>
        <p:txBody>
          <a:bodyPr wrap="square" rtlCol="0">
            <a:spAutoFit/>
          </a:bodyPr>
          <a:lstStyle/>
          <a:p>
            <a:pPr algn="just">
              <a:lnSpc>
                <a:spcPct val="150000"/>
              </a:lnSpc>
            </a:pPr>
            <a:r>
              <a:rPr lang="en-US" sz="1200" dirty="0"/>
              <a:t>A wonderful serenity has taken possession of my entire soul, like these sweet mornings of spring which enjoy with whole heart alone and feel the charm of existence in this spot, which was created for the bliss of souls like mine am so happy, my dear friend so absorbed in the exquisite sense of mere tranquil existence, that I neglect.</a:t>
            </a:r>
            <a:endParaRPr lang="en-ID" sz="1200" dirty="0"/>
          </a:p>
        </p:txBody>
      </p:sp>
      <p:sp>
        <p:nvSpPr>
          <p:cNvPr id="38" name="Rectangle: Rounded Corners 37">
            <a:extLst>
              <a:ext uri="{FF2B5EF4-FFF2-40B4-BE49-F238E27FC236}">
                <a16:creationId xmlns:a16="http://schemas.microsoft.com/office/drawing/2014/main" id="{00F7A589-3479-4E89-9598-F8FC19F66D1C}"/>
              </a:ext>
            </a:extLst>
          </p:cNvPr>
          <p:cNvSpPr/>
          <p:nvPr/>
        </p:nvSpPr>
        <p:spPr>
          <a:xfrm>
            <a:off x="8546452" y="2216196"/>
            <a:ext cx="918609" cy="609018"/>
          </a:xfrm>
          <a:prstGeom prst="round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0" name="TextBox 39">
            <a:extLst>
              <a:ext uri="{FF2B5EF4-FFF2-40B4-BE49-F238E27FC236}">
                <a16:creationId xmlns:a16="http://schemas.microsoft.com/office/drawing/2014/main" id="{6C8D2B21-638C-40E5-B1BD-5F0CD42B438A}"/>
              </a:ext>
            </a:extLst>
          </p:cNvPr>
          <p:cNvSpPr txBox="1"/>
          <p:nvPr/>
        </p:nvSpPr>
        <p:spPr>
          <a:xfrm>
            <a:off x="8527414" y="2382206"/>
            <a:ext cx="956685" cy="276999"/>
          </a:xfrm>
          <a:prstGeom prst="rect">
            <a:avLst/>
          </a:prstGeom>
          <a:noFill/>
        </p:spPr>
        <p:txBody>
          <a:bodyPr wrap="square" rtlCol="0">
            <a:spAutoFit/>
          </a:bodyPr>
          <a:lstStyle/>
          <a:p>
            <a:pPr algn="ctr"/>
            <a:r>
              <a:rPr lang="en-US" sz="1200" b="1" dirty="0">
                <a:solidFill>
                  <a:schemeClr val="bg2"/>
                </a:solidFill>
                <a:latin typeface="+mj-lt"/>
              </a:rPr>
              <a:t>Creative</a:t>
            </a:r>
            <a:endParaRPr lang="en-ID" sz="1200" b="1" dirty="0">
              <a:solidFill>
                <a:schemeClr val="bg2"/>
              </a:solidFill>
              <a:latin typeface="+mj-lt"/>
            </a:endParaRPr>
          </a:p>
        </p:txBody>
      </p:sp>
      <p:sp>
        <p:nvSpPr>
          <p:cNvPr id="41" name="TextBox 40">
            <a:extLst>
              <a:ext uri="{FF2B5EF4-FFF2-40B4-BE49-F238E27FC236}">
                <a16:creationId xmlns:a16="http://schemas.microsoft.com/office/drawing/2014/main" id="{94D961B6-A2BF-458B-BA01-1889EB451AE7}"/>
              </a:ext>
            </a:extLst>
          </p:cNvPr>
          <p:cNvSpPr txBox="1"/>
          <p:nvPr/>
        </p:nvSpPr>
        <p:spPr>
          <a:xfrm>
            <a:off x="9549132" y="2382206"/>
            <a:ext cx="956685" cy="276999"/>
          </a:xfrm>
          <a:prstGeom prst="rect">
            <a:avLst/>
          </a:prstGeom>
          <a:noFill/>
        </p:spPr>
        <p:txBody>
          <a:bodyPr wrap="square" rtlCol="0">
            <a:spAutoFit/>
          </a:bodyPr>
          <a:lstStyle/>
          <a:p>
            <a:pPr algn="ctr"/>
            <a:r>
              <a:rPr lang="en-US" sz="1200" b="1" dirty="0">
                <a:latin typeface="+mj-lt"/>
              </a:rPr>
              <a:t>Unique</a:t>
            </a:r>
            <a:endParaRPr lang="en-ID" sz="1200" b="1" dirty="0">
              <a:latin typeface="+mj-lt"/>
            </a:endParaRPr>
          </a:p>
        </p:txBody>
      </p:sp>
      <p:sp>
        <p:nvSpPr>
          <p:cNvPr id="42" name="TextBox 41">
            <a:extLst>
              <a:ext uri="{FF2B5EF4-FFF2-40B4-BE49-F238E27FC236}">
                <a16:creationId xmlns:a16="http://schemas.microsoft.com/office/drawing/2014/main" id="{D7DF0688-D500-4695-874B-3FB774FCFFAD}"/>
              </a:ext>
            </a:extLst>
          </p:cNvPr>
          <p:cNvSpPr txBox="1"/>
          <p:nvPr/>
        </p:nvSpPr>
        <p:spPr>
          <a:xfrm>
            <a:off x="10488136" y="2382206"/>
            <a:ext cx="956685" cy="276999"/>
          </a:xfrm>
          <a:prstGeom prst="rect">
            <a:avLst/>
          </a:prstGeom>
          <a:noFill/>
        </p:spPr>
        <p:txBody>
          <a:bodyPr wrap="square" rtlCol="0">
            <a:spAutoFit/>
          </a:bodyPr>
          <a:lstStyle/>
          <a:p>
            <a:pPr algn="ctr"/>
            <a:r>
              <a:rPr lang="en-US" sz="1200" b="1" dirty="0">
                <a:latin typeface="+mj-lt"/>
              </a:rPr>
              <a:t>Design</a:t>
            </a:r>
            <a:endParaRPr lang="en-ID" sz="1200" b="1" dirty="0">
              <a:latin typeface="+mj-lt"/>
            </a:endParaRPr>
          </a:p>
        </p:txBody>
      </p:sp>
      <p:cxnSp>
        <p:nvCxnSpPr>
          <p:cNvPr id="43" name="Straight Connector 42">
            <a:extLst>
              <a:ext uri="{FF2B5EF4-FFF2-40B4-BE49-F238E27FC236}">
                <a16:creationId xmlns:a16="http://schemas.microsoft.com/office/drawing/2014/main" id="{6DB13C51-7CE2-4CB8-9533-1FBED2BC8C54}"/>
              </a:ext>
            </a:extLst>
          </p:cNvPr>
          <p:cNvCxnSpPr>
            <a:cxnSpLocks/>
          </p:cNvCxnSpPr>
          <p:nvPr/>
        </p:nvCxnSpPr>
        <p:spPr>
          <a:xfrm>
            <a:off x="3635152" y="841126"/>
            <a:ext cx="0" cy="1518182"/>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ECAC9280-C971-4984-8212-86A947AC6BE7}"/>
              </a:ext>
            </a:extLst>
          </p:cNvPr>
          <p:cNvSpPr txBox="1"/>
          <p:nvPr/>
        </p:nvSpPr>
        <p:spPr>
          <a:xfrm>
            <a:off x="1329668" y="1845313"/>
            <a:ext cx="693339" cy="307777"/>
          </a:xfrm>
          <a:prstGeom prst="rect">
            <a:avLst/>
          </a:prstGeom>
          <a:noFill/>
        </p:spPr>
        <p:txBody>
          <a:bodyPr wrap="square" rtlCol="0" anchor="ctr">
            <a:spAutoFit/>
          </a:bodyPr>
          <a:lstStyle/>
          <a:p>
            <a:pPr algn="ctr"/>
            <a:r>
              <a:rPr lang="en-US" sz="1400" b="1" dirty="0">
                <a:solidFill>
                  <a:schemeClr val="accent1"/>
                </a:solidFill>
                <a:latin typeface="+mj-lt"/>
              </a:rPr>
              <a:t>03</a:t>
            </a:r>
            <a:endParaRPr lang="en-ID" sz="1400" b="1" dirty="0">
              <a:solidFill>
                <a:schemeClr val="accent1"/>
              </a:solidFill>
              <a:latin typeface="+mj-lt"/>
            </a:endParaRPr>
          </a:p>
        </p:txBody>
      </p:sp>
      <p:sp>
        <p:nvSpPr>
          <p:cNvPr id="45" name="Rectangle: Rounded Corners 44">
            <a:extLst>
              <a:ext uri="{FF2B5EF4-FFF2-40B4-BE49-F238E27FC236}">
                <a16:creationId xmlns:a16="http://schemas.microsoft.com/office/drawing/2014/main" id="{9BC8F778-DC32-4F66-A693-2D1749EACF29}"/>
              </a:ext>
            </a:extLst>
          </p:cNvPr>
          <p:cNvSpPr/>
          <p:nvPr/>
        </p:nvSpPr>
        <p:spPr>
          <a:xfrm>
            <a:off x="1525461" y="2208432"/>
            <a:ext cx="301752" cy="301752"/>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48" name="TextBox 47">
            <a:extLst>
              <a:ext uri="{FF2B5EF4-FFF2-40B4-BE49-F238E27FC236}">
                <a16:creationId xmlns:a16="http://schemas.microsoft.com/office/drawing/2014/main" id="{7ACBBB4E-3ACC-46FB-AF67-0B042D519F33}"/>
              </a:ext>
            </a:extLst>
          </p:cNvPr>
          <p:cNvSpPr txBox="1"/>
          <p:nvPr/>
        </p:nvSpPr>
        <p:spPr>
          <a:xfrm>
            <a:off x="6208055" y="327131"/>
            <a:ext cx="693339" cy="307777"/>
          </a:xfrm>
          <a:prstGeom prst="rect">
            <a:avLst/>
          </a:prstGeom>
          <a:noFill/>
        </p:spPr>
        <p:txBody>
          <a:bodyPr wrap="square" rtlCol="0" anchor="ctr">
            <a:spAutoFit/>
          </a:bodyPr>
          <a:lstStyle/>
          <a:p>
            <a:pPr algn="ctr"/>
            <a:r>
              <a:rPr lang="en-US" sz="1400" b="1" dirty="0">
                <a:solidFill>
                  <a:schemeClr val="accent1"/>
                </a:solidFill>
                <a:latin typeface="+mj-lt"/>
              </a:rPr>
              <a:t>04</a:t>
            </a:r>
            <a:endParaRPr lang="en-ID" sz="1400" b="1" dirty="0">
              <a:solidFill>
                <a:schemeClr val="accent1"/>
              </a:solidFill>
              <a:latin typeface="+mj-lt"/>
            </a:endParaRPr>
          </a:p>
        </p:txBody>
      </p:sp>
      <p:sp>
        <p:nvSpPr>
          <p:cNvPr id="49" name="Rectangle: Rounded Corners 48">
            <a:extLst>
              <a:ext uri="{FF2B5EF4-FFF2-40B4-BE49-F238E27FC236}">
                <a16:creationId xmlns:a16="http://schemas.microsoft.com/office/drawing/2014/main" id="{233A1492-B2C7-404A-B64A-F64D628F9DE6}"/>
              </a:ext>
            </a:extLst>
          </p:cNvPr>
          <p:cNvSpPr/>
          <p:nvPr/>
        </p:nvSpPr>
        <p:spPr>
          <a:xfrm>
            <a:off x="6403848" y="690250"/>
            <a:ext cx="301752" cy="301752"/>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pic>
        <p:nvPicPr>
          <p:cNvPr id="73" name="PpHolder21">
            <a:extLst>
              <a:ext uri="{FF2B5EF4-FFF2-40B4-BE49-F238E27FC236}">
                <a16:creationId xmlns:a16="http://schemas.microsoft.com/office/drawing/2014/main" id="{67F60EC8-F3ED-4BD7-A1F6-BEBB3AB54B30}"/>
              </a:ext>
            </a:extLst>
          </p:cNvPr>
          <p:cNvPicPr>
            <a:picLocks/>
          </p:cNvPicPr>
          <p:nvPr/>
        </p:nvPicPr>
        <p:blipFill>
          <a:blip r:embed="rId2"/>
          <a:srcRect l="45086" t="18889" r="35000" b="10065"/>
          <a:stretch>
            <a:fillRect/>
          </a:stretch>
        </p:blipFill>
        <p:spPr>
          <a:xfrm>
            <a:off x="5496869" y="1295403"/>
            <a:ext cx="2427933" cy="4872349"/>
          </a:xfrm>
          <a:custGeom>
            <a:avLst/>
            <a:gdLst>
              <a:gd name="connsiteX0" fmla="*/ 85074 w 2427933"/>
              <a:gd name="connsiteY0" fmla="*/ 0 h 4872349"/>
              <a:gd name="connsiteX1" fmla="*/ 2342858 w 2427933"/>
              <a:gd name="connsiteY1" fmla="*/ 0 h 4872349"/>
              <a:gd name="connsiteX2" fmla="*/ 2427933 w 2427933"/>
              <a:gd name="connsiteY2" fmla="*/ 85075 h 4872349"/>
              <a:gd name="connsiteX3" fmla="*/ 2427933 w 2427933"/>
              <a:gd name="connsiteY3" fmla="*/ 4787274 h 4872349"/>
              <a:gd name="connsiteX4" fmla="*/ 2342858 w 2427933"/>
              <a:gd name="connsiteY4" fmla="*/ 4872349 h 4872349"/>
              <a:gd name="connsiteX5" fmla="*/ 85074 w 2427933"/>
              <a:gd name="connsiteY5" fmla="*/ 4872349 h 4872349"/>
              <a:gd name="connsiteX6" fmla="*/ 0 w 2427933"/>
              <a:gd name="connsiteY6" fmla="*/ 4787274 h 4872349"/>
              <a:gd name="connsiteX7" fmla="*/ 0 w 2427933"/>
              <a:gd name="connsiteY7" fmla="*/ 85075 h 4872349"/>
              <a:gd name="connsiteX8" fmla="*/ 85074 w 2427933"/>
              <a:gd name="connsiteY8" fmla="*/ 0 h 48723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27933" h="4872349">
                <a:moveTo>
                  <a:pt x="85074" y="0"/>
                </a:moveTo>
                <a:lnTo>
                  <a:pt x="2342858" y="0"/>
                </a:lnTo>
                <a:cubicBezTo>
                  <a:pt x="2389844" y="0"/>
                  <a:pt x="2427933" y="38089"/>
                  <a:pt x="2427933" y="85075"/>
                </a:cubicBezTo>
                <a:lnTo>
                  <a:pt x="2427933" y="4787274"/>
                </a:lnTo>
                <a:cubicBezTo>
                  <a:pt x="2427933" y="4834260"/>
                  <a:pt x="2389844" y="4872349"/>
                  <a:pt x="2342858" y="4872349"/>
                </a:cubicBezTo>
                <a:lnTo>
                  <a:pt x="85074" y="4872349"/>
                </a:lnTo>
                <a:cubicBezTo>
                  <a:pt x="38089" y="4872349"/>
                  <a:pt x="0" y="4834260"/>
                  <a:pt x="0" y="4787274"/>
                </a:cubicBezTo>
                <a:lnTo>
                  <a:pt x="0" y="85075"/>
                </a:lnTo>
                <a:cubicBezTo>
                  <a:pt x="0" y="38089"/>
                  <a:pt x="38089" y="0"/>
                  <a:pt x="85074" y="0"/>
                </a:cubicBezTo>
                <a:close/>
              </a:path>
            </a:pathLst>
          </a:custGeom>
        </p:spPr>
      </p:pic>
    </p:spTree>
    <p:extLst>
      <p:ext uri="{BB962C8B-B14F-4D97-AF65-F5344CB8AC3E}">
        <p14:creationId xmlns:p14="http://schemas.microsoft.com/office/powerpoint/2010/main" val="2696571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0"/>
                                        </p:tgtEl>
                                        <p:attrNameLst>
                                          <p:attrName>style.visibility</p:attrName>
                                        </p:attrNameLst>
                                      </p:cBhvr>
                                      <p:to>
                                        <p:strVal val="visible"/>
                                      </p:to>
                                    </p:set>
                                    <p:anim calcmode="lin" valueType="num">
                                      <p:cBhvr>
                                        <p:cTn id="11" dur="500" fill="hold"/>
                                        <p:tgtEl>
                                          <p:spTgt spid="60"/>
                                        </p:tgtEl>
                                        <p:attrNameLst>
                                          <p:attrName>ppt_w</p:attrName>
                                        </p:attrNameLst>
                                      </p:cBhvr>
                                      <p:tavLst>
                                        <p:tav tm="0">
                                          <p:val>
                                            <p:fltVal val="0"/>
                                          </p:val>
                                        </p:tav>
                                        <p:tav tm="100000">
                                          <p:val>
                                            <p:strVal val="#ppt_w"/>
                                          </p:val>
                                        </p:tav>
                                      </p:tavLst>
                                    </p:anim>
                                    <p:anim calcmode="lin" valueType="num">
                                      <p:cBhvr>
                                        <p:cTn id="12" dur="500" fill="hold"/>
                                        <p:tgtEl>
                                          <p:spTgt spid="60"/>
                                        </p:tgtEl>
                                        <p:attrNameLst>
                                          <p:attrName>ppt_h</p:attrName>
                                        </p:attrNameLst>
                                      </p:cBhvr>
                                      <p:tavLst>
                                        <p:tav tm="0">
                                          <p:val>
                                            <p:fltVal val="0"/>
                                          </p:val>
                                        </p:tav>
                                        <p:tav tm="100000">
                                          <p:val>
                                            <p:strVal val="#ppt_h"/>
                                          </p:val>
                                        </p:tav>
                                      </p:tavLst>
                                    </p:anim>
                                    <p:animEffect transition="in" filter="fade">
                                      <p:cBhvr>
                                        <p:cTn id="13" dur="500"/>
                                        <p:tgtEl>
                                          <p:spTgt spid="60"/>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63"/>
                                        </p:tgtEl>
                                        <p:attrNameLst>
                                          <p:attrName>style.visibility</p:attrName>
                                        </p:attrNameLst>
                                      </p:cBhvr>
                                      <p:to>
                                        <p:strVal val="visible"/>
                                      </p:to>
                                    </p:set>
                                    <p:animEffect transition="in" filter="wipe(left)">
                                      <p:cBhvr>
                                        <p:cTn id="17" dur="500"/>
                                        <p:tgtEl>
                                          <p:spTgt spid="63"/>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45"/>
                                        </p:tgtEl>
                                        <p:attrNameLst>
                                          <p:attrName>style.visibility</p:attrName>
                                        </p:attrNameLst>
                                      </p:cBhvr>
                                      <p:to>
                                        <p:strVal val="visible"/>
                                      </p:to>
                                    </p:set>
                                    <p:anim calcmode="lin" valueType="num">
                                      <p:cBhvr>
                                        <p:cTn id="21" dur="500" fill="hold"/>
                                        <p:tgtEl>
                                          <p:spTgt spid="45"/>
                                        </p:tgtEl>
                                        <p:attrNameLst>
                                          <p:attrName>ppt_w</p:attrName>
                                        </p:attrNameLst>
                                      </p:cBhvr>
                                      <p:tavLst>
                                        <p:tav tm="0">
                                          <p:val>
                                            <p:fltVal val="0"/>
                                          </p:val>
                                        </p:tav>
                                        <p:tav tm="100000">
                                          <p:val>
                                            <p:strVal val="#ppt_w"/>
                                          </p:val>
                                        </p:tav>
                                      </p:tavLst>
                                    </p:anim>
                                    <p:anim calcmode="lin" valueType="num">
                                      <p:cBhvr>
                                        <p:cTn id="22" dur="500" fill="hold"/>
                                        <p:tgtEl>
                                          <p:spTgt spid="45"/>
                                        </p:tgtEl>
                                        <p:attrNameLst>
                                          <p:attrName>ppt_h</p:attrName>
                                        </p:attrNameLst>
                                      </p:cBhvr>
                                      <p:tavLst>
                                        <p:tav tm="0">
                                          <p:val>
                                            <p:fltVal val="0"/>
                                          </p:val>
                                        </p:tav>
                                        <p:tav tm="100000">
                                          <p:val>
                                            <p:strVal val="#ppt_h"/>
                                          </p:val>
                                        </p:tav>
                                      </p:tavLst>
                                    </p:anim>
                                    <p:animEffect transition="in" filter="fade">
                                      <p:cBhvr>
                                        <p:cTn id="23" dur="500"/>
                                        <p:tgtEl>
                                          <p:spTgt spid="45"/>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49"/>
                                        </p:tgtEl>
                                        <p:attrNameLst>
                                          <p:attrName>style.visibility</p:attrName>
                                        </p:attrNameLst>
                                      </p:cBhvr>
                                      <p:to>
                                        <p:strVal val="visible"/>
                                      </p:to>
                                    </p:set>
                                    <p:anim calcmode="lin" valueType="num">
                                      <p:cBhvr>
                                        <p:cTn id="26" dur="500" fill="hold"/>
                                        <p:tgtEl>
                                          <p:spTgt spid="49"/>
                                        </p:tgtEl>
                                        <p:attrNameLst>
                                          <p:attrName>ppt_w</p:attrName>
                                        </p:attrNameLst>
                                      </p:cBhvr>
                                      <p:tavLst>
                                        <p:tav tm="0">
                                          <p:val>
                                            <p:fltVal val="0"/>
                                          </p:val>
                                        </p:tav>
                                        <p:tav tm="100000">
                                          <p:val>
                                            <p:strVal val="#ppt_w"/>
                                          </p:val>
                                        </p:tav>
                                      </p:tavLst>
                                    </p:anim>
                                    <p:anim calcmode="lin" valueType="num">
                                      <p:cBhvr>
                                        <p:cTn id="27" dur="500" fill="hold"/>
                                        <p:tgtEl>
                                          <p:spTgt spid="49"/>
                                        </p:tgtEl>
                                        <p:attrNameLst>
                                          <p:attrName>ppt_h</p:attrName>
                                        </p:attrNameLst>
                                      </p:cBhvr>
                                      <p:tavLst>
                                        <p:tav tm="0">
                                          <p:val>
                                            <p:fltVal val="0"/>
                                          </p:val>
                                        </p:tav>
                                        <p:tav tm="100000">
                                          <p:val>
                                            <p:strVal val="#ppt_h"/>
                                          </p:val>
                                        </p:tav>
                                      </p:tavLst>
                                    </p:anim>
                                    <p:animEffect transition="in" filter="fade">
                                      <p:cBhvr>
                                        <p:cTn id="28" dur="500"/>
                                        <p:tgtEl>
                                          <p:spTgt spid="49"/>
                                        </p:tgtEl>
                                      </p:cBhvr>
                                    </p:animEffect>
                                  </p:childTnLst>
                                </p:cTn>
                              </p:par>
                            </p:childTnLst>
                          </p:cTn>
                        </p:par>
                        <p:par>
                          <p:cTn id="29" fill="hold">
                            <p:stCondLst>
                              <p:cond delay="2000"/>
                            </p:stCondLst>
                            <p:childTnLst>
                              <p:par>
                                <p:cTn id="30" presetID="53" presetClass="entr" presetSubtype="16" fill="hold" grpId="0" nodeType="afterEffect">
                                  <p:stCondLst>
                                    <p:cond delay="0"/>
                                  </p:stCondLst>
                                  <p:childTnLst>
                                    <p:set>
                                      <p:cBhvr>
                                        <p:cTn id="31" dur="1" fill="hold">
                                          <p:stCondLst>
                                            <p:cond delay="0"/>
                                          </p:stCondLst>
                                        </p:cTn>
                                        <p:tgtEl>
                                          <p:spTgt spid="44"/>
                                        </p:tgtEl>
                                        <p:attrNameLst>
                                          <p:attrName>style.visibility</p:attrName>
                                        </p:attrNameLst>
                                      </p:cBhvr>
                                      <p:to>
                                        <p:strVal val="visible"/>
                                      </p:to>
                                    </p:set>
                                    <p:anim calcmode="lin" valueType="num">
                                      <p:cBhvr>
                                        <p:cTn id="32" dur="500" fill="hold"/>
                                        <p:tgtEl>
                                          <p:spTgt spid="44"/>
                                        </p:tgtEl>
                                        <p:attrNameLst>
                                          <p:attrName>ppt_w</p:attrName>
                                        </p:attrNameLst>
                                      </p:cBhvr>
                                      <p:tavLst>
                                        <p:tav tm="0">
                                          <p:val>
                                            <p:fltVal val="0"/>
                                          </p:val>
                                        </p:tav>
                                        <p:tav tm="100000">
                                          <p:val>
                                            <p:strVal val="#ppt_w"/>
                                          </p:val>
                                        </p:tav>
                                      </p:tavLst>
                                    </p:anim>
                                    <p:anim calcmode="lin" valueType="num">
                                      <p:cBhvr>
                                        <p:cTn id="33" dur="500" fill="hold"/>
                                        <p:tgtEl>
                                          <p:spTgt spid="44"/>
                                        </p:tgtEl>
                                        <p:attrNameLst>
                                          <p:attrName>ppt_h</p:attrName>
                                        </p:attrNameLst>
                                      </p:cBhvr>
                                      <p:tavLst>
                                        <p:tav tm="0">
                                          <p:val>
                                            <p:fltVal val="0"/>
                                          </p:val>
                                        </p:tav>
                                        <p:tav tm="100000">
                                          <p:val>
                                            <p:strVal val="#ppt_h"/>
                                          </p:val>
                                        </p:tav>
                                      </p:tavLst>
                                    </p:anim>
                                    <p:animEffect transition="in" filter="fade">
                                      <p:cBhvr>
                                        <p:cTn id="34" dur="500"/>
                                        <p:tgtEl>
                                          <p:spTgt spid="44"/>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48"/>
                                        </p:tgtEl>
                                        <p:attrNameLst>
                                          <p:attrName>style.visibility</p:attrName>
                                        </p:attrNameLst>
                                      </p:cBhvr>
                                      <p:to>
                                        <p:strVal val="visible"/>
                                      </p:to>
                                    </p:set>
                                    <p:anim calcmode="lin" valueType="num">
                                      <p:cBhvr>
                                        <p:cTn id="37" dur="500" fill="hold"/>
                                        <p:tgtEl>
                                          <p:spTgt spid="48"/>
                                        </p:tgtEl>
                                        <p:attrNameLst>
                                          <p:attrName>ppt_w</p:attrName>
                                        </p:attrNameLst>
                                      </p:cBhvr>
                                      <p:tavLst>
                                        <p:tav tm="0">
                                          <p:val>
                                            <p:fltVal val="0"/>
                                          </p:val>
                                        </p:tav>
                                        <p:tav tm="100000">
                                          <p:val>
                                            <p:strVal val="#ppt_w"/>
                                          </p:val>
                                        </p:tav>
                                      </p:tavLst>
                                    </p:anim>
                                    <p:anim calcmode="lin" valueType="num">
                                      <p:cBhvr>
                                        <p:cTn id="38" dur="500" fill="hold"/>
                                        <p:tgtEl>
                                          <p:spTgt spid="48"/>
                                        </p:tgtEl>
                                        <p:attrNameLst>
                                          <p:attrName>ppt_h</p:attrName>
                                        </p:attrNameLst>
                                      </p:cBhvr>
                                      <p:tavLst>
                                        <p:tav tm="0">
                                          <p:val>
                                            <p:fltVal val="0"/>
                                          </p:val>
                                        </p:tav>
                                        <p:tav tm="100000">
                                          <p:val>
                                            <p:strVal val="#ppt_h"/>
                                          </p:val>
                                        </p:tav>
                                      </p:tavLst>
                                    </p:anim>
                                    <p:animEffect transition="in" filter="fade">
                                      <p:cBhvr>
                                        <p:cTn id="39" dur="500"/>
                                        <p:tgtEl>
                                          <p:spTgt spid="48"/>
                                        </p:tgtEl>
                                      </p:cBhvr>
                                    </p:animEffect>
                                  </p:childTnLst>
                                </p:cTn>
                              </p:par>
                            </p:childTnLst>
                          </p:cTn>
                        </p:par>
                        <p:par>
                          <p:cTn id="40" fill="hold">
                            <p:stCondLst>
                              <p:cond delay="2500"/>
                            </p:stCondLst>
                            <p:childTnLst>
                              <p:par>
                                <p:cTn id="41" presetID="22" presetClass="entr" presetSubtype="8" fill="hold"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wipe(left)">
                                      <p:cBhvr>
                                        <p:cTn id="43" dur="500"/>
                                        <p:tgtEl>
                                          <p:spTgt spid="16"/>
                                        </p:tgtEl>
                                      </p:cBhvr>
                                    </p:animEffect>
                                  </p:childTnLst>
                                </p:cTn>
                              </p:par>
                            </p:childTnLst>
                          </p:cTn>
                        </p:par>
                        <p:par>
                          <p:cTn id="44" fill="hold">
                            <p:stCondLst>
                              <p:cond delay="3000"/>
                            </p:stCondLst>
                            <p:childTnLst>
                              <p:par>
                                <p:cTn id="45" presetID="22" presetClass="entr" presetSubtype="4" fill="hold" nodeType="afterEffect">
                                  <p:stCondLst>
                                    <p:cond delay="0"/>
                                  </p:stCondLst>
                                  <p:childTnLst>
                                    <p:set>
                                      <p:cBhvr>
                                        <p:cTn id="46" dur="1" fill="hold">
                                          <p:stCondLst>
                                            <p:cond delay="0"/>
                                          </p:stCondLst>
                                        </p:cTn>
                                        <p:tgtEl>
                                          <p:spTgt spid="43"/>
                                        </p:tgtEl>
                                        <p:attrNameLst>
                                          <p:attrName>style.visibility</p:attrName>
                                        </p:attrNameLst>
                                      </p:cBhvr>
                                      <p:to>
                                        <p:strVal val="visible"/>
                                      </p:to>
                                    </p:set>
                                    <p:animEffect transition="in" filter="wipe(down)">
                                      <p:cBhvr>
                                        <p:cTn id="47" dur="500"/>
                                        <p:tgtEl>
                                          <p:spTgt spid="43"/>
                                        </p:tgtEl>
                                      </p:cBhvr>
                                    </p:animEffect>
                                  </p:childTnLst>
                                </p:cTn>
                              </p:par>
                            </p:childTnLst>
                          </p:cTn>
                        </p:par>
                        <p:par>
                          <p:cTn id="48" fill="hold">
                            <p:stCondLst>
                              <p:cond delay="3500"/>
                            </p:stCondLst>
                            <p:childTnLst>
                              <p:par>
                                <p:cTn id="49" presetID="22" presetClass="entr" presetSubtype="8" fill="hold" nodeType="afterEffect">
                                  <p:stCondLst>
                                    <p:cond delay="0"/>
                                  </p:stCondLst>
                                  <p:childTnLst>
                                    <p:set>
                                      <p:cBhvr>
                                        <p:cTn id="50" dur="1" fill="hold">
                                          <p:stCondLst>
                                            <p:cond delay="0"/>
                                          </p:stCondLst>
                                        </p:cTn>
                                        <p:tgtEl>
                                          <p:spTgt spid="14"/>
                                        </p:tgtEl>
                                        <p:attrNameLst>
                                          <p:attrName>style.visibility</p:attrName>
                                        </p:attrNameLst>
                                      </p:cBhvr>
                                      <p:to>
                                        <p:strVal val="visible"/>
                                      </p:to>
                                    </p:set>
                                    <p:animEffect transition="in" filter="wipe(left)">
                                      <p:cBhvr>
                                        <p:cTn id="51" dur="500"/>
                                        <p:tgtEl>
                                          <p:spTgt spid="14"/>
                                        </p:tgtEl>
                                      </p:cBhvr>
                                    </p:animEffect>
                                  </p:childTnLst>
                                </p:cTn>
                              </p:par>
                            </p:childTnLst>
                          </p:cTn>
                        </p:par>
                        <p:par>
                          <p:cTn id="52" fill="hold">
                            <p:stCondLst>
                              <p:cond delay="4000"/>
                            </p:stCondLst>
                            <p:childTnLst>
                              <p:par>
                                <p:cTn id="53" presetID="22" presetClass="entr" presetSubtype="1" fill="hold" grpId="0" nodeType="afterEffect">
                                  <p:stCondLst>
                                    <p:cond delay="0"/>
                                  </p:stCondLst>
                                  <p:childTnLst>
                                    <p:set>
                                      <p:cBhvr>
                                        <p:cTn id="54" dur="1" fill="hold">
                                          <p:stCondLst>
                                            <p:cond delay="0"/>
                                          </p:stCondLst>
                                        </p:cTn>
                                        <p:tgtEl>
                                          <p:spTgt spid="33"/>
                                        </p:tgtEl>
                                        <p:attrNameLst>
                                          <p:attrName>style.visibility</p:attrName>
                                        </p:attrNameLst>
                                      </p:cBhvr>
                                      <p:to>
                                        <p:strVal val="visible"/>
                                      </p:to>
                                    </p:set>
                                    <p:animEffect transition="in" filter="wipe(up)">
                                      <p:cBhvr>
                                        <p:cTn id="55" dur="500"/>
                                        <p:tgtEl>
                                          <p:spTgt spid="33"/>
                                        </p:tgtEl>
                                      </p:cBhvr>
                                    </p:animEffect>
                                  </p:childTnLst>
                                </p:cTn>
                              </p:par>
                            </p:childTnLst>
                          </p:cTn>
                        </p:par>
                        <p:par>
                          <p:cTn id="56" fill="hold">
                            <p:stCondLst>
                              <p:cond delay="4500"/>
                            </p:stCondLst>
                            <p:childTnLst>
                              <p:par>
                                <p:cTn id="57" presetID="22" presetClass="entr" presetSubtype="1" fill="hold" grpId="0" nodeType="afterEffect">
                                  <p:stCondLst>
                                    <p:cond delay="0"/>
                                  </p:stCondLst>
                                  <p:childTnLst>
                                    <p:set>
                                      <p:cBhvr>
                                        <p:cTn id="58" dur="1" fill="hold">
                                          <p:stCondLst>
                                            <p:cond delay="0"/>
                                          </p:stCondLst>
                                        </p:cTn>
                                        <p:tgtEl>
                                          <p:spTgt spid="34"/>
                                        </p:tgtEl>
                                        <p:attrNameLst>
                                          <p:attrName>style.visibility</p:attrName>
                                        </p:attrNameLst>
                                      </p:cBhvr>
                                      <p:to>
                                        <p:strVal val="visible"/>
                                      </p:to>
                                    </p:set>
                                    <p:animEffect transition="in" filter="wipe(up)">
                                      <p:cBhvr>
                                        <p:cTn id="59" dur="500"/>
                                        <p:tgtEl>
                                          <p:spTgt spid="34"/>
                                        </p:tgtEl>
                                      </p:cBhvr>
                                    </p:animEffect>
                                  </p:childTnLst>
                                </p:cTn>
                              </p:par>
                            </p:childTnLst>
                          </p:cTn>
                        </p:par>
                        <p:par>
                          <p:cTn id="60" fill="hold">
                            <p:stCondLst>
                              <p:cond delay="5000"/>
                            </p:stCondLst>
                            <p:childTnLst>
                              <p:par>
                                <p:cTn id="61" presetID="22" presetClass="entr" presetSubtype="8" fill="hold" grpId="0" nodeType="afterEffect">
                                  <p:stCondLst>
                                    <p:cond delay="0"/>
                                  </p:stCondLst>
                                  <p:childTnLst>
                                    <p:set>
                                      <p:cBhvr>
                                        <p:cTn id="62" dur="1" fill="hold">
                                          <p:stCondLst>
                                            <p:cond delay="0"/>
                                          </p:stCondLst>
                                        </p:cTn>
                                        <p:tgtEl>
                                          <p:spTgt spid="36"/>
                                        </p:tgtEl>
                                        <p:attrNameLst>
                                          <p:attrName>style.visibility</p:attrName>
                                        </p:attrNameLst>
                                      </p:cBhvr>
                                      <p:to>
                                        <p:strVal val="visible"/>
                                      </p:to>
                                    </p:set>
                                    <p:animEffect transition="in" filter="wipe(left)">
                                      <p:cBhvr>
                                        <p:cTn id="63" dur="500"/>
                                        <p:tgtEl>
                                          <p:spTgt spid="36"/>
                                        </p:tgtEl>
                                      </p:cBhvr>
                                    </p:animEffect>
                                  </p:childTnLst>
                                </p:cTn>
                              </p:par>
                            </p:childTnLst>
                          </p:cTn>
                        </p:par>
                        <p:par>
                          <p:cTn id="64" fill="hold">
                            <p:stCondLst>
                              <p:cond delay="5500"/>
                            </p:stCondLst>
                            <p:childTnLst>
                              <p:par>
                                <p:cTn id="65" presetID="22" presetClass="entr" presetSubtype="8" fill="hold" grpId="0" nodeType="afterEffect">
                                  <p:stCondLst>
                                    <p:cond delay="0"/>
                                  </p:stCondLst>
                                  <p:childTnLst>
                                    <p:set>
                                      <p:cBhvr>
                                        <p:cTn id="66" dur="1" fill="hold">
                                          <p:stCondLst>
                                            <p:cond delay="0"/>
                                          </p:stCondLst>
                                        </p:cTn>
                                        <p:tgtEl>
                                          <p:spTgt spid="35"/>
                                        </p:tgtEl>
                                        <p:attrNameLst>
                                          <p:attrName>style.visibility</p:attrName>
                                        </p:attrNameLst>
                                      </p:cBhvr>
                                      <p:to>
                                        <p:strVal val="visible"/>
                                      </p:to>
                                    </p:set>
                                    <p:animEffect transition="in" filter="wipe(left)">
                                      <p:cBhvr>
                                        <p:cTn id="67" dur="500"/>
                                        <p:tgtEl>
                                          <p:spTgt spid="35"/>
                                        </p:tgtEl>
                                      </p:cBhvr>
                                    </p:animEffect>
                                  </p:childTnLst>
                                </p:cTn>
                              </p:par>
                            </p:childTnLst>
                          </p:cTn>
                        </p:par>
                        <p:par>
                          <p:cTn id="68" fill="hold">
                            <p:stCondLst>
                              <p:cond delay="6000"/>
                            </p:stCondLst>
                            <p:childTnLst>
                              <p:par>
                                <p:cTn id="69" presetID="22" presetClass="entr" presetSubtype="8" fill="hold" grpId="0" nodeType="afterEffect">
                                  <p:stCondLst>
                                    <p:cond delay="0"/>
                                  </p:stCondLst>
                                  <p:childTnLst>
                                    <p:set>
                                      <p:cBhvr>
                                        <p:cTn id="70" dur="1" fill="hold">
                                          <p:stCondLst>
                                            <p:cond delay="0"/>
                                          </p:stCondLst>
                                        </p:cTn>
                                        <p:tgtEl>
                                          <p:spTgt spid="38"/>
                                        </p:tgtEl>
                                        <p:attrNameLst>
                                          <p:attrName>style.visibility</p:attrName>
                                        </p:attrNameLst>
                                      </p:cBhvr>
                                      <p:to>
                                        <p:strVal val="visible"/>
                                      </p:to>
                                    </p:set>
                                    <p:animEffect transition="in" filter="wipe(left)">
                                      <p:cBhvr>
                                        <p:cTn id="71" dur="500"/>
                                        <p:tgtEl>
                                          <p:spTgt spid="38"/>
                                        </p:tgtEl>
                                      </p:cBhvr>
                                    </p:animEffect>
                                  </p:childTnLst>
                                </p:cTn>
                              </p:par>
                            </p:childTnLst>
                          </p:cTn>
                        </p:par>
                        <p:par>
                          <p:cTn id="72" fill="hold">
                            <p:stCondLst>
                              <p:cond delay="6500"/>
                            </p:stCondLst>
                            <p:childTnLst>
                              <p:par>
                                <p:cTn id="73" presetID="22" presetClass="entr" presetSubtype="8" fill="hold" grpId="0" nodeType="afterEffect">
                                  <p:stCondLst>
                                    <p:cond delay="0"/>
                                  </p:stCondLst>
                                  <p:childTnLst>
                                    <p:set>
                                      <p:cBhvr>
                                        <p:cTn id="74" dur="1" fill="hold">
                                          <p:stCondLst>
                                            <p:cond delay="0"/>
                                          </p:stCondLst>
                                        </p:cTn>
                                        <p:tgtEl>
                                          <p:spTgt spid="40"/>
                                        </p:tgtEl>
                                        <p:attrNameLst>
                                          <p:attrName>style.visibility</p:attrName>
                                        </p:attrNameLst>
                                      </p:cBhvr>
                                      <p:to>
                                        <p:strVal val="visible"/>
                                      </p:to>
                                    </p:set>
                                    <p:animEffect transition="in" filter="wipe(left)">
                                      <p:cBhvr>
                                        <p:cTn id="75" dur="500"/>
                                        <p:tgtEl>
                                          <p:spTgt spid="40"/>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41"/>
                                        </p:tgtEl>
                                        <p:attrNameLst>
                                          <p:attrName>style.visibility</p:attrName>
                                        </p:attrNameLst>
                                      </p:cBhvr>
                                      <p:to>
                                        <p:strVal val="visible"/>
                                      </p:to>
                                    </p:set>
                                    <p:animEffect transition="in" filter="wipe(left)">
                                      <p:cBhvr>
                                        <p:cTn id="78" dur="500"/>
                                        <p:tgtEl>
                                          <p:spTgt spid="41"/>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42"/>
                                        </p:tgtEl>
                                        <p:attrNameLst>
                                          <p:attrName>style.visibility</p:attrName>
                                        </p:attrNameLst>
                                      </p:cBhvr>
                                      <p:to>
                                        <p:strVal val="visible"/>
                                      </p:to>
                                    </p:set>
                                    <p:animEffect transition="in" filter="wipe(left)">
                                      <p:cBhvr>
                                        <p:cTn id="81" dur="500"/>
                                        <p:tgtEl>
                                          <p:spTgt spid="42"/>
                                        </p:tgtEl>
                                      </p:cBhvr>
                                    </p:animEffect>
                                  </p:childTnLst>
                                </p:cTn>
                              </p:par>
                            </p:childTnLst>
                          </p:cTn>
                        </p:par>
                        <p:par>
                          <p:cTn id="82" fill="hold">
                            <p:stCondLst>
                              <p:cond delay="7000"/>
                            </p:stCondLst>
                            <p:childTnLst>
                              <p:par>
                                <p:cTn id="83" presetID="22" presetClass="entr" presetSubtype="1" fill="hold" grpId="0" nodeType="afterEffect">
                                  <p:stCondLst>
                                    <p:cond delay="0"/>
                                  </p:stCondLst>
                                  <p:childTnLst>
                                    <p:set>
                                      <p:cBhvr>
                                        <p:cTn id="84" dur="1" fill="hold">
                                          <p:stCondLst>
                                            <p:cond delay="0"/>
                                          </p:stCondLst>
                                        </p:cTn>
                                        <p:tgtEl>
                                          <p:spTgt spid="37"/>
                                        </p:tgtEl>
                                        <p:attrNameLst>
                                          <p:attrName>style.visibility</p:attrName>
                                        </p:attrNameLst>
                                      </p:cBhvr>
                                      <p:to>
                                        <p:strVal val="visible"/>
                                      </p:to>
                                    </p:set>
                                    <p:animEffect transition="in" filter="wipe(up)">
                                      <p:cBhvr>
                                        <p:cTn id="85"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animBg="1"/>
      <p:bldP spid="33" grpId="0" animBg="1"/>
      <p:bldP spid="34" grpId="0"/>
      <p:bldP spid="35" grpId="0"/>
      <p:bldP spid="36" grpId="0"/>
      <p:bldP spid="37" grpId="0"/>
      <p:bldP spid="38" grpId="0" animBg="1"/>
      <p:bldP spid="40" grpId="0"/>
      <p:bldP spid="41" grpId="0"/>
      <p:bldP spid="42" grpId="0"/>
      <p:bldP spid="44" grpId="0"/>
      <p:bldP spid="45" grpId="0" animBg="1"/>
      <p:bldP spid="48" grpId="0"/>
      <p:bldP spid="4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Freeform 4">
            <a:extLst>
              <a:ext uri="{FF2B5EF4-FFF2-40B4-BE49-F238E27FC236}">
                <a16:creationId xmlns:a16="http://schemas.microsoft.com/office/drawing/2014/main" id="{FD29040F-C9CE-4E2A-AB6E-53E764ABDA9C}"/>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86" name="Group 85">
            <a:extLst>
              <a:ext uri="{FF2B5EF4-FFF2-40B4-BE49-F238E27FC236}">
                <a16:creationId xmlns:a16="http://schemas.microsoft.com/office/drawing/2014/main" id="{D4B49E7B-E781-4ABA-93E0-34519B1695B0}"/>
              </a:ext>
            </a:extLst>
          </p:cNvPr>
          <p:cNvGrpSpPr/>
          <p:nvPr/>
        </p:nvGrpSpPr>
        <p:grpSpPr>
          <a:xfrm>
            <a:off x="494834" y="494834"/>
            <a:ext cx="203798" cy="203798"/>
            <a:chOff x="606723" y="3429000"/>
            <a:chExt cx="575952" cy="575952"/>
          </a:xfrm>
        </p:grpSpPr>
        <p:sp>
          <p:nvSpPr>
            <p:cNvPr id="87" name="Oval 86">
              <a:extLst>
                <a:ext uri="{FF2B5EF4-FFF2-40B4-BE49-F238E27FC236}">
                  <a16:creationId xmlns:a16="http://schemas.microsoft.com/office/drawing/2014/main" id="{7920069B-CF27-40DA-85BA-5C4CCEFC3B2E}"/>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Graphic 17" descr="Coins with solid fill">
              <a:extLst>
                <a:ext uri="{FF2B5EF4-FFF2-40B4-BE49-F238E27FC236}">
                  <a16:creationId xmlns:a16="http://schemas.microsoft.com/office/drawing/2014/main" id="{F13AE44D-B3F6-4508-BD87-5A7EBB7BB724}"/>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89" name="Graphic 4">
            <a:extLst>
              <a:ext uri="{FF2B5EF4-FFF2-40B4-BE49-F238E27FC236}">
                <a16:creationId xmlns:a16="http://schemas.microsoft.com/office/drawing/2014/main" id="{4AF46932-C678-41BB-89A6-256D3CD446F9}"/>
              </a:ext>
            </a:extLst>
          </p:cNvPr>
          <p:cNvGrpSpPr>
            <a:grpSpLocks noChangeAspect="1"/>
          </p:cNvGrpSpPr>
          <p:nvPr/>
        </p:nvGrpSpPr>
        <p:grpSpPr>
          <a:xfrm>
            <a:off x="811258" y="514437"/>
            <a:ext cx="842000" cy="164592"/>
            <a:chOff x="5238750" y="3262312"/>
            <a:chExt cx="1715262" cy="335295"/>
          </a:xfrm>
          <a:solidFill>
            <a:schemeClr val="tx1"/>
          </a:solidFill>
        </p:grpSpPr>
        <p:sp>
          <p:nvSpPr>
            <p:cNvPr id="90" name="Freeform: Shape 89">
              <a:extLst>
                <a:ext uri="{FF2B5EF4-FFF2-40B4-BE49-F238E27FC236}">
                  <a16:creationId xmlns:a16="http://schemas.microsoft.com/office/drawing/2014/main" id="{A86DCFAC-E213-4E93-8C56-704A70270260}"/>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91" name="Freeform: Shape 90">
              <a:extLst>
                <a:ext uri="{FF2B5EF4-FFF2-40B4-BE49-F238E27FC236}">
                  <a16:creationId xmlns:a16="http://schemas.microsoft.com/office/drawing/2014/main" id="{554904DF-830C-455E-946F-50942D61220C}"/>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92" name="Freeform: Shape 91">
              <a:extLst>
                <a:ext uri="{FF2B5EF4-FFF2-40B4-BE49-F238E27FC236}">
                  <a16:creationId xmlns:a16="http://schemas.microsoft.com/office/drawing/2014/main" id="{C0AF2599-4BF6-4C2A-9A44-ECE00B295A7A}"/>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93" name="Freeform: Shape 92">
              <a:extLst>
                <a:ext uri="{FF2B5EF4-FFF2-40B4-BE49-F238E27FC236}">
                  <a16:creationId xmlns:a16="http://schemas.microsoft.com/office/drawing/2014/main" id="{BED47F36-C50C-466D-B444-234A7657526F}"/>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94" name="Freeform: Shape 93">
              <a:extLst>
                <a:ext uri="{FF2B5EF4-FFF2-40B4-BE49-F238E27FC236}">
                  <a16:creationId xmlns:a16="http://schemas.microsoft.com/office/drawing/2014/main" id="{514002A8-B029-4F53-A373-8ED8FC0E8AA8}"/>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95" name="Freeform: Shape 94">
              <a:extLst>
                <a:ext uri="{FF2B5EF4-FFF2-40B4-BE49-F238E27FC236}">
                  <a16:creationId xmlns:a16="http://schemas.microsoft.com/office/drawing/2014/main" id="{ED9C385A-E9B8-42A9-8936-32C0C4372918}"/>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96" name="Freeform: Shape 95">
              <a:extLst>
                <a:ext uri="{FF2B5EF4-FFF2-40B4-BE49-F238E27FC236}">
                  <a16:creationId xmlns:a16="http://schemas.microsoft.com/office/drawing/2014/main" id="{99A7D2AD-0625-41F5-BEE6-ABF685827CC0}"/>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pic>
        <p:nvPicPr>
          <p:cNvPr id="98" name="PpHolder4">
            <a:extLst>
              <a:ext uri="{FF2B5EF4-FFF2-40B4-BE49-F238E27FC236}">
                <a16:creationId xmlns:a16="http://schemas.microsoft.com/office/drawing/2014/main" id="{7BC732B1-9247-4ABB-9807-BDC618B2C484}"/>
              </a:ext>
            </a:extLst>
          </p:cNvPr>
          <p:cNvPicPr>
            <a:picLocks/>
          </p:cNvPicPr>
          <p:nvPr/>
        </p:nvPicPr>
        <p:blipFill>
          <a:blip r:embed="rId2"/>
          <a:srcRect t="19018" r="67608" b="45556"/>
          <a:stretch>
            <a:fillRect/>
          </a:stretch>
        </p:blipFill>
        <p:spPr>
          <a:xfrm>
            <a:off x="3" y="1304278"/>
            <a:ext cx="3949281" cy="2429522"/>
          </a:xfrm>
          <a:custGeom>
            <a:avLst/>
            <a:gdLst>
              <a:gd name="connsiteX0" fmla="*/ 0 w 3949281"/>
              <a:gd name="connsiteY0" fmla="*/ 0 h 2429522"/>
              <a:gd name="connsiteX1" fmla="*/ 3849518 w 3949281"/>
              <a:gd name="connsiteY1" fmla="*/ 0 h 2429522"/>
              <a:gd name="connsiteX2" fmla="*/ 3949281 w 3949281"/>
              <a:gd name="connsiteY2" fmla="*/ 89989 h 2429522"/>
              <a:gd name="connsiteX3" fmla="*/ 3949281 w 3949281"/>
              <a:gd name="connsiteY3" fmla="*/ 2339533 h 2429522"/>
              <a:gd name="connsiteX4" fmla="*/ 3849518 w 3949281"/>
              <a:gd name="connsiteY4" fmla="*/ 2429522 h 2429522"/>
              <a:gd name="connsiteX5" fmla="*/ 0 w 3949281"/>
              <a:gd name="connsiteY5" fmla="*/ 2429522 h 24295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9281" h="2429522">
                <a:moveTo>
                  <a:pt x="0" y="0"/>
                </a:moveTo>
                <a:lnTo>
                  <a:pt x="3849518" y="0"/>
                </a:lnTo>
                <a:cubicBezTo>
                  <a:pt x="3904616" y="0"/>
                  <a:pt x="3949281" y="40289"/>
                  <a:pt x="3949281" y="89989"/>
                </a:cubicBezTo>
                <a:lnTo>
                  <a:pt x="3949281" y="2339533"/>
                </a:lnTo>
                <a:cubicBezTo>
                  <a:pt x="3949281" y="2389233"/>
                  <a:pt x="3904616" y="2429522"/>
                  <a:pt x="3849518" y="2429522"/>
                </a:cubicBezTo>
                <a:lnTo>
                  <a:pt x="0" y="2429522"/>
                </a:lnTo>
                <a:close/>
              </a:path>
            </a:pathLst>
          </a:custGeom>
        </p:spPr>
      </p:pic>
      <p:sp>
        <p:nvSpPr>
          <p:cNvPr id="12" name="Title 11">
            <a:extLst>
              <a:ext uri="{FF2B5EF4-FFF2-40B4-BE49-F238E27FC236}">
                <a16:creationId xmlns:a16="http://schemas.microsoft.com/office/drawing/2014/main" id="{9D935087-E39B-4C3C-A4EA-7C48AA078E80}"/>
              </a:ext>
            </a:extLst>
          </p:cNvPr>
          <p:cNvSpPr>
            <a:spLocks noGrp="1"/>
          </p:cNvSpPr>
          <p:nvPr>
            <p:ph type="title"/>
          </p:nvPr>
        </p:nvSpPr>
        <p:spPr/>
        <p:txBody>
          <a:bodyPr/>
          <a:lstStyle/>
          <a:p>
            <a:r>
              <a:rPr lang="en-US" sz="4400" b="1" dirty="0">
                <a:latin typeface="+mj-lt"/>
              </a:rPr>
              <a:t>Our Best Services</a:t>
            </a:r>
            <a:endParaRPr lang="en-ID" dirty="0"/>
          </a:p>
        </p:txBody>
      </p:sp>
      <p:sp>
        <p:nvSpPr>
          <p:cNvPr id="14" name="Rectangle: Rounded Corners 13">
            <a:extLst>
              <a:ext uri="{FF2B5EF4-FFF2-40B4-BE49-F238E27FC236}">
                <a16:creationId xmlns:a16="http://schemas.microsoft.com/office/drawing/2014/main" id="{6EE3D4FE-39C3-44FE-A325-C7999E6D82B2}"/>
              </a:ext>
            </a:extLst>
          </p:cNvPr>
          <p:cNvSpPr/>
          <p:nvPr/>
        </p:nvSpPr>
        <p:spPr>
          <a:xfrm>
            <a:off x="3657600" y="1004259"/>
            <a:ext cx="3346245" cy="4863141"/>
          </a:xfrm>
          <a:prstGeom prst="roundRect">
            <a:avLst>
              <a:gd name="adj" fmla="val 264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TextBox 55">
            <a:extLst>
              <a:ext uri="{FF2B5EF4-FFF2-40B4-BE49-F238E27FC236}">
                <a16:creationId xmlns:a16="http://schemas.microsoft.com/office/drawing/2014/main" id="{AB377011-EEC6-4B56-94CF-6B3D04F86C58}"/>
              </a:ext>
            </a:extLst>
          </p:cNvPr>
          <p:cNvSpPr txBox="1"/>
          <p:nvPr/>
        </p:nvSpPr>
        <p:spPr>
          <a:xfrm>
            <a:off x="7776643" y="5067292"/>
            <a:ext cx="4280002" cy="276999"/>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sp>
        <p:nvSpPr>
          <p:cNvPr id="57" name="TextBox 56">
            <a:extLst>
              <a:ext uri="{FF2B5EF4-FFF2-40B4-BE49-F238E27FC236}">
                <a16:creationId xmlns:a16="http://schemas.microsoft.com/office/drawing/2014/main" id="{AEF814BD-EA07-40B0-83E3-D178D638D1BA}"/>
              </a:ext>
            </a:extLst>
          </p:cNvPr>
          <p:cNvSpPr txBox="1"/>
          <p:nvPr/>
        </p:nvSpPr>
        <p:spPr>
          <a:xfrm>
            <a:off x="7776643" y="2965962"/>
            <a:ext cx="3790988" cy="1996572"/>
          </a:xfrm>
          <a:prstGeom prst="rect">
            <a:avLst/>
          </a:prstGeom>
          <a:noFill/>
        </p:spPr>
        <p:txBody>
          <a:bodyPr wrap="square" rtlCol="0" anchor="t">
            <a:spAutoFit/>
          </a:bodyPr>
          <a:lstStyle/>
          <a:p>
            <a:pPr algn="just">
              <a:lnSpc>
                <a:spcPct val="150000"/>
              </a:lnSpc>
            </a:pPr>
            <a:r>
              <a:rPr lang="en-US" sz="1200" dirty="0"/>
              <a:t>A wonderful serenity has taken possession of my entire soul like these sweet mornings of spring feel the charm of existence in this spot, which was created for the bliss of souls like mine</a:t>
            </a:r>
          </a:p>
          <a:p>
            <a:pPr algn="just">
              <a:lnSpc>
                <a:spcPct val="150000"/>
              </a:lnSpc>
            </a:pPr>
            <a:endParaRPr lang="en-US" sz="1200" dirty="0"/>
          </a:p>
          <a:p>
            <a:pPr algn="just">
              <a:lnSpc>
                <a:spcPct val="150000"/>
              </a:lnSpc>
            </a:pPr>
            <a:r>
              <a:rPr lang="en-US" sz="1200" dirty="0"/>
              <a:t>Sense of mere tranquil existence, that I neglect my talents should incapable of drawing a single</a:t>
            </a:r>
            <a:endParaRPr lang="en-ID" sz="1000" dirty="0"/>
          </a:p>
        </p:txBody>
      </p:sp>
      <p:sp>
        <p:nvSpPr>
          <p:cNvPr id="59" name="TextBox 58">
            <a:extLst>
              <a:ext uri="{FF2B5EF4-FFF2-40B4-BE49-F238E27FC236}">
                <a16:creationId xmlns:a16="http://schemas.microsoft.com/office/drawing/2014/main" id="{07BB2DAE-F8AC-4E5F-AF1F-EA0A6C7454AD}"/>
              </a:ext>
            </a:extLst>
          </p:cNvPr>
          <p:cNvSpPr txBox="1"/>
          <p:nvPr/>
        </p:nvSpPr>
        <p:spPr>
          <a:xfrm>
            <a:off x="4028023" y="2529246"/>
            <a:ext cx="2605398" cy="611578"/>
          </a:xfrm>
          <a:prstGeom prst="rect">
            <a:avLst/>
          </a:prstGeom>
          <a:noFill/>
        </p:spPr>
        <p:txBody>
          <a:bodyPr wrap="square" rtlCol="0" anchor="t">
            <a:spAutoFit/>
          </a:bodyPr>
          <a:lstStyle/>
          <a:p>
            <a:pPr algn="ctr">
              <a:lnSpc>
                <a:spcPct val="150000"/>
              </a:lnSpc>
            </a:pPr>
            <a:r>
              <a:rPr lang="en-US" sz="1200" dirty="0">
                <a:solidFill>
                  <a:schemeClr val="bg2"/>
                </a:solidFill>
              </a:rPr>
              <a:t>A wonderful serenity has taken possession of my entire soul</a:t>
            </a:r>
          </a:p>
        </p:txBody>
      </p:sp>
      <p:sp>
        <p:nvSpPr>
          <p:cNvPr id="60" name="TextBox 59">
            <a:extLst>
              <a:ext uri="{FF2B5EF4-FFF2-40B4-BE49-F238E27FC236}">
                <a16:creationId xmlns:a16="http://schemas.microsoft.com/office/drawing/2014/main" id="{892D288A-F420-42D3-8F13-64FA7CFC0DAF}"/>
              </a:ext>
            </a:extLst>
          </p:cNvPr>
          <p:cNvSpPr txBox="1"/>
          <p:nvPr/>
        </p:nvSpPr>
        <p:spPr>
          <a:xfrm>
            <a:off x="4377126" y="2232450"/>
            <a:ext cx="1907193" cy="400110"/>
          </a:xfrm>
          <a:prstGeom prst="rect">
            <a:avLst/>
          </a:prstGeom>
          <a:noFill/>
        </p:spPr>
        <p:txBody>
          <a:bodyPr wrap="square" rtlCol="0">
            <a:spAutoFit/>
          </a:bodyPr>
          <a:lstStyle/>
          <a:p>
            <a:pPr algn="ctr"/>
            <a:r>
              <a:rPr lang="en-US" sz="2000" b="1" dirty="0">
                <a:solidFill>
                  <a:schemeClr val="bg2"/>
                </a:solidFill>
                <a:latin typeface="+mj-lt"/>
              </a:rPr>
              <a:t>Description</a:t>
            </a:r>
            <a:endParaRPr lang="en-ID" sz="2000" b="1" dirty="0">
              <a:solidFill>
                <a:schemeClr val="bg2"/>
              </a:solidFill>
              <a:latin typeface="+mj-lt"/>
            </a:endParaRPr>
          </a:p>
        </p:txBody>
      </p:sp>
      <p:grpSp>
        <p:nvGrpSpPr>
          <p:cNvPr id="61" name="Group 60">
            <a:extLst>
              <a:ext uri="{FF2B5EF4-FFF2-40B4-BE49-F238E27FC236}">
                <a16:creationId xmlns:a16="http://schemas.microsoft.com/office/drawing/2014/main" id="{CE735B8B-B035-4553-87E1-34EB754178C5}"/>
              </a:ext>
            </a:extLst>
          </p:cNvPr>
          <p:cNvGrpSpPr>
            <a:grpSpLocks noChangeAspect="1"/>
          </p:cNvGrpSpPr>
          <p:nvPr/>
        </p:nvGrpSpPr>
        <p:grpSpPr>
          <a:xfrm>
            <a:off x="5075241" y="1580322"/>
            <a:ext cx="510963" cy="561421"/>
            <a:chOff x="4230701" y="4117200"/>
            <a:chExt cx="693515" cy="761999"/>
          </a:xfrm>
          <a:solidFill>
            <a:schemeClr val="bg2"/>
          </a:solidFill>
        </p:grpSpPr>
        <p:sp>
          <p:nvSpPr>
            <p:cNvPr id="62" name="Graphic 32" descr="Customer review with solid fill">
              <a:extLst>
                <a:ext uri="{FF2B5EF4-FFF2-40B4-BE49-F238E27FC236}">
                  <a16:creationId xmlns:a16="http://schemas.microsoft.com/office/drawing/2014/main" id="{6CC5E965-9897-4FDB-AF54-CE04F6CFD07A}"/>
                </a:ext>
              </a:extLst>
            </p:cNvPr>
            <p:cNvSpPr/>
            <p:nvPr/>
          </p:nvSpPr>
          <p:spPr>
            <a:xfrm>
              <a:off x="4700093" y="45053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63" name="Graphic 32" descr="Customer review with solid fill">
              <a:extLst>
                <a:ext uri="{FF2B5EF4-FFF2-40B4-BE49-F238E27FC236}">
                  <a16:creationId xmlns:a16="http://schemas.microsoft.com/office/drawing/2014/main" id="{85E93AA9-920A-407E-9550-2ECD4BDD35B7}"/>
                </a:ext>
              </a:extLst>
            </p:cNvPr>
            <p:cNvSpPr/>
            <p:nvPr/>
          </p:nvSpPr>
          <p:spPr>
            <a:xfrm>
              <a:off x="4304901" y="45053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64" name="Graphic 32" descr="Customer review with solid fill">
              <a:extLst>
                <a:ext uri="{FF2B5EF4-FFF2-40B4-BE49-F238E27FC236}">
                  <a16:creationId xmlns:a16="http://schemas.microsoft.com/office/drawing/2014/main" id="{ABE0ADB7-6875-496C-83ED-2BAADDC2C807}"/>
                </a:ext>
              </a:extLst>
            </p:cNvPr>
            <p:cNvSpPr/>
            <p:nvPr/>
          </p:nvSpPr>
          <p:spPr>
            <a:xfrm>
              <a:off x="4654087" y="46736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65" name="Graphic 32" descr="Customer review with solid fill">
              <a:extLst>
                <a:ext uri="{FF2B5EF4-FFF2-40B4-BE49-F238E27FC236}">
                  <a16:creationId xmlns:a16="http://schemas.microsoft.com/office/drawing/2014/main" id="{40D95BDD-F96B-410B-A76C-90A12BE165CA}"/>
                </a:ext>
              </a:extLst>
            </p:cNvPr>
            <p:cNvSpPr/>
            <p:nvPr/>
          </p:nvSpPr>
          <p:spPr>
            <a:xfrm>
              <a:off x="4230701" y="46736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66" name="Graphic 32" descr="Customer review with solid fill">
              <a:extLst>
                <a:ext uri="{FF2B5EF4-FFF2-40B4-BE49-F238E27FC236}">
                  <a16:creationId xmlns:a16="http://schemas.microsoft.com/office/drawing/2014/main" id="{BA11EA19-F1EA-41A8-9672-5D57719B2BF3}"/>
                </a:ext>
              </a:extLst>
            </p:cNvPr>
            <p:cNvSpPr/>
            <p:nvPr/>
          </p:nvSpPr>
          <p:spPr>
            <a:xfrm>
              <a:off x="4428345" y="47313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67" name="Graphic 32" descr="Customer review with solid fill">
              <a:extLst>
                <a:ext uri="{FF2B5EF4-FFF2-40B4-BE49-F238E27FC236}">
                  <a16:creationId xmlns:a16="http://schemas.microsoft.com/office/drawing/2014/main" id="{4CD52196-2577-4FBE-A95D-2DF0EE235CC1}"/>
                </a:ext>
              </a:extLst>
            </p:cNvPr>
            <p:cNvSpPr/>
            <p:nvPr/>
          </p:nvSpPr>
          <p:spPr>
            <a:xfrm>
              <a:off x="4502450" y="45629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68" name="Graphic 32" descr="Customer review with solid fill">
              <a:extLst>
                <a:ext uri="{FF2B5EF4-FFF2-40B4-BE49-F238E27FC236}">
                  <a16:creationId xmlns:a16="http://schemas.microsoft.com/office/drawing/2014/main" id="{9C990EA1-BF8C-4778-9741-20EA689065CA}"/>
                </a:ext>
              </a:extLst>
            </p:cNvPr>
            <p:cNvSpPr/>
            <p:nvPr/>
          </p:nvSpPr>
          <p:spPr>
            <a:xfrm>
              <a:off x="4231273" y="41172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sp>
        <p:nvSpPr>
          <p:cNvPr id="70" name="TextBox 69">
            <a:extLst>
              <a:ext uri="{FF2B5EF4-FFF2-40B4-BE49-F238E27FC236}">
                <a16:creationId xmlns:a16="http://schemas.microsoft.com/office/drawing/2014/main" id="{078EFE99-22F7-49D9-A17C-9EEBB2958F51}"/>
              </a:ext>
            </a:extLst>
          </p:cNvPr>
          <p:cNvSpPr txBox="1"/>
          <p:nvPr/>
        </p:nvSpPr>
        <p:spPr>
          <a:xfrm>
            <a:off x="4028023" y="4679759"/>
            <a:ext cx="2605398" cy="611578"/>
          </a:xfrm>
          <a:prstGeom prst="rect">
            <a:avLst/>
          </a:prstGeom>
          <a:noFill/>
        </p:spPr>
        <p:txBody>
          <a:bodyPr wrap="square" rtlCol="0" anchor="t">
            <a:spAutoFit/>
          </a:bodyPr>
          <a:lstStyle/>
          <a:p>
            <a:pPr algn="ctr">
              <a:lnSpc>
                <a:spcPct val="150000"/>
              </a:lnSpc>
            </a:pPr>
            <a:r>
              <a:rPr lang="en-US" sz="1200" dirty="0">
                <a:solidFill>
                  <a:schemeClr val="bg2"/>
                </a:solidFill>
              </a:rPr>
              <a:t>A wonderful serenity has taken possession of my entire soul</a:t>
            </a:r>
          </a:p>
        </p:txBody>
      </p:sp>
      <p:sp>
        <p:nvSpPr>
          <p:cNvPr id="71" name="TextBox 70">
            <a:extLst>
              <a:ext uri="{FF2B5EF4-FFF2-40B4-BE49-F238E27FC236}">
                <a16:creationId xmlns:a16="http://schemas.microsoft.com/office/drawing/2014/main" id="{6CEB03C9-B5C9-40B5-A4DA-E35348785508}"/>
              </a:ext>
            </a:extLst>
          </p:cNvPr>
          <p:cNvSpPr txBox="1"/>
          <p:nvPr/>
        </p:nvSpPr>
        <p:spPr>
          <a:xfrm>
            <a:off x="4377126" y="4382963"/>
            <a:ext cx="1907193" cy="400110"/>
          </a:xfrm>
          <a:prstGeom prst="rect">
            <a:avLst/>
          </a:prstGeom>
          <a:noFill/>
        </p:spPr>
        <p:txBody>
          <a:bodyPr wrap="square" rtlCol="0">
            <a:spAutoFit/>
          </a:bodyPr>
          <a:lstStyle/>
          <a:p>
            <a:pPr algn="ctr"/>
            <a:r>
              <a:rPr lang="en-US" sz="2000" b="1" dirty="0">
                <a:solidFill>
                  <a:schemeClr val="bg2"/>
                </a:solidFill>
                <a:latin typeface="+mj-lt"/>
              </a:rPr>
              <a:t>Description</a:t>
            </a:r>
            <a:endParaRPr lang="en-ID" sz="2000" b="1" dirty="0">
              <a:solidFill>
                <a:schemeClr val="bg2"/>
              </a:solidFill>
              <a:latin typeface="+mj-lt"/>
            </a:endParaRPr>
          </a:p>
        </p:txBody>
      </p:sp>
      <p:grpSp>
        <p:nvGrpSpPr>
          <p:cNvPr id="72" name="Group 71">
            <a:extLst>
              <a:ext uri="{FF2B5EF4-FFF2-40B4-BE49-F238E27FC236}">
                <a16:creationId xmlns:a16="http://schemas.microsoft.com/office/drawing/2014/main" id="{6780CE3F-1169-4663-9834-E595F5CF6F67}"/>
              </a:ext>
            </a:extLst>
          </p:cNvPr>
          <p:cNvGrpSpPr>
            <a:grpSpLocks noChangeAspect="1"/>
          </p:cNvGrpSpPr>
          <p:nvPr/>
        </p:nvGrpSpPr>
        <p:grpSpPr>
          <a:xfrm>
            <a:off x="5075241" y="3730835"/>
            <a:ext cx="510963" cy="561421"/>
            <a:chOff x="4230701" y="4117200"/>
            <a:chExt cx="693515" cy="761999"/>
          </a:xfrm>
          <a:solidFill>
            <a:schemeClr val="bg2"/>
          </a:solidFill>
        </p:grpSpPr>
        <p:sp>
          <p:nvSpPr>
            <p:cNvPr id="73" name="Graphic 32" descr="Customer review with solid fill">
              <a:extLst>
                <a:ext uri="{FF2B5EF4-FFF2-40B4-BE49-F238E27FC236}">
                  <a16:creationId xmlns:a16="http://schemas.microsoft.com/office/drawing/2014/main" id="{B5ADF83A-B581-442B-BE49-487AB14DD44E}"/>
                </a:ext>
              </a:extLst>
            </p:cNvPr>
            <p:cNvSpPr/>
            <p:nvPr/>
          </p:nvSpPr>
          <p:spPr>
            <a:xfrm>
              <a:off x="4700093" y="45053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74" name="Graphic 32" descr="Customer review with solid fill">
              <a:extLst>
                <a:ext uri="{FF2B5EF4-FFF2-40B4-BE49-F238E27FC236}">
                  <a16:creationId xmlns:a16="http://schemas.microsoft.com/office/drawing/2014/main" id="{DA9DE612-7E61-49F0-8121-5FC1FA290877}"/>
                </a:ext>
              </a:extLst>
            </p:cNvPr>
            <p:cNvSpPr/>
            <p:nvPr/>
          </p:nvSpPr>
          <p:spPr>
            <a:xfrm>
              <a:off x="4304901" y="45053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75" name="Graphic 32" descr="Customer review with solid fill">
              <a:extLst>
                <a:ext uri="{FF2B5EF4-FFF2-40B4-BE49-F238E27FC236}">
                  <a16:creationId xmlns:a16="http://schemas.microsoft.com/office/drawing/2014/main" id="{66A9EEE2-1624-4896-B416-D490AA8911E0}"/>
                </a:ext>
              </a:extLst>
            </p:cNvPr>
            <p:cNvSpPr/>
            <p:nvPr/>
          </p:nvSpPr>
          <p:spPr>
            <a:xfrm>
              <a:off x="4654087" y="46736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76" name="Graphic 32" descr="Customer review with solid fill">
              <a:extLst>
                <a:ext uri="{FF2B5EF4-FFF2-40B4-BE49-F238E27FC236}">
                  <a16:creationId xmlns:a16="http://schemas.microsoft.com/office/drawing/2014/main" id="{9569BAA7-CAF1-437F-918D-1B743C93948C}"/>
                </a:ext>
              </a:extLst>
            </p:cNvPr>
            <p:cNvSpPr/>
            <p:nvPr/>
          </p:nvSpPr>
          <p:spPr>
            <a:xfrm>
              <a:off x="4230701" y="46736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77" name="Graphic 32" descr="Customer review with solid fill">
              <a:extLst>
                <a:ext uri="{FF2B5EF4-FFF2-40B4-BE49-F238E27FC236}">
                  <a16:creationId xmlns:a16="http://schemas.microsoft.com/office/drawing/2014/main" id="{4DE38120-E102-4141-A3DB-2BEDB38B55D6}"/>
                </a:ext>
              </a:extLst>
            </p:cNvPr>
            <p:cNvSpPr/>
            <p:nvPr/>
          </p:nvSpPr>
          <p:spPr>
            <a:xfrm>
              <a:off x="4428345" y="47313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78" name="Graphic 32" descr="Customer review with solid fill">
              <a:extLst>
                <a:ext uri="{FF2B5EF4-FFF2-40B4-BE49-F238E27FC236}">
                  <a16:creationId xmlns:a16="http://schemas.microsoft.com/office/drawing/2014/main" id="{80C65FA0-7C9D-456C-8714-D9CC1BC9C842}"/>
                </a:ext>
              </a:extLst>
            </p:cNvPr>
            <p:cNvSpPr/>
            <p:nvPr/>
          </p:nvSpPr>
          <p:spPr>
            <a:xfrm>
              <a:off x="4502450" y="45629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79" name="Graphic 32" descr="Customer review with solid fill">
              <a:extLst>
                <a:ext uri="{FF2B5EF4-FFF2-40B4-BE49-F238E27FC236}">
                  <a16:creationId xmlns:a16="http://schemas.microsoft.com/office/drawing/2014/main" id="{990B1661-9BD5-488F-A448-A3491939048F}"/>
                </a:ext>
              </a:extLst>
            </p:cNvPr>
            <p:cNvSpPr/>
            <p:nvPr/>
          </p:nvSpPr>
          <p:spPr>
            <a:xfrm>
              <a:off x="4231273" y="41172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sp>
        <p:nvSpPr>
          <p:cNvPr id="80" name="TextBox 79">
            <a:extLst>
              <a:ext uri="{FF2B5EF4-FFF2-40B4-BE49-F238E27FC236}">
                <a16:creationId xmlns:a16="http://schemas.microsoft.com/office/drawing/2014/main" id="{38EEE032-966C-49F1-950F-B04C940316E3}"/>
              </a:ext>
            </a:extLst>
          </p:cNvPr>
          <p:cNvSpPr txBox="1"/>
          <p:nvPr/>
        </p:nvSpPr>
        <p:spPr>
          <a:xfrm>
            <a:off x="833217" y="4560140"/>
            <a:ext cx="1907193" cy="276999"/>
          </a:xfrm>
          <a:prstGeom prst="rect">
            <a:avLst/>
          </a:prstGeom>
          <a:noFill/>
        </p:spPr>
        <p:txBody>
          <a:bodyPr wrap="square" rtlCol="0" anchor="ctr">
            <a:spAutoFit/>
          </a:bodyPr>
          <a:lstStyle/>
          <a:p>
            <a:r>
              <a:rPr lang="en-US" sz="1200" dirty="0"/>
              <a:t>A wonderful serenity</a:t>
            </a:r>
          </a:p>
        </p:txBody>
      </p:sp>
      <p:sp>
        <p:nvSpPr>
          <p:cNvPr id="81" name="TextBox 80">
            <a:extLst>
              <a:ext uri="{FF2B5EF4-FFF2-40B4-BE49-F238E27FC236}">
                <a16:creationId xmlns:a16="http://schemas.microsoft.com/office/drawing/2014/main" id="{899DAF78-17B7-455F-A457-91539F1CC407}"/>
              </a:ext>
            </a:extLst>
          </p:cNvPr>
          <p:cNvSpPr txBox="1"/>
          <p:nvPr/>
        </p:nvSpPr>
        <p:spPr>
          <a:xfrm>
            <a:off x="833219" y="3979865"/>
            <a:ext cx="2277614" cy="646331"/>
          </a:xfrm>
          <a:prstGeom prst="rect">
            <a:avLst/>
          </a:prstGeom>
          <a:noFill/>
        </p:spPr>
        <p:txBody>
          <a:bodyPr wrap="square" rtlCol="0" anchor="ctr">
            <a:spAutoFit/>
          </a:bodyPr>
          <a:lstStyle/>
          <a:p>
            <a:r>
              <a:rPr lang="en-US" sz="3600" b="1" dirty="0">
                <a:solidFill>
                  <a:schemeClr val="accent1"/>
                </a:solidFill>
                <a:latin typeface="+mj-lt"/>
              </a:rPr>
              <a:t>+132.856</a:t>
            </a:r>
            <a:endParaRPr lang="en-ID" sz="3600" b="1" dirty="0">
              <a:solidFill>
                <a:schemeClr val="accent1"/>
              </a:solidFill>
              <a:latin typeface="+mj-lt"/>
            </a:endParaRPr>
          </a:p>
        </p:txBody>
      </p:sp>
      <p:sp>
        <p:nvSpPr>
          <p:cNvPr id="82" name="TextBox 81">
            <a:extLst>
              <a:ext uri="{FF2B5EF4-FFF2-40B4-BE49-F238E27FC236}">
                <a16:creationId xmlns:a16="http://schemas.microsoft.com/office/drawing/2014/main" id="{18B36EF6-ABAC-49C0-B694-DA51B3011EAE}"/>
              </a:ext>
            </a:extLst>
          </p:cNvPr>
          <p:cNvSpPr txBox="1"/>
          <p:nvPr/>
        </p:nvSpPr>
        <p:spPr>
          <a:xfrm>
            <a:off x="833217" y="5603439"/>
            <a:ext cx="1907193" cy="276999"/>
          </a:xfrm>
          <a:prstGeom prst="rect">
            <a:avLst/>
          </a:prstGeom>
          <a:noFill/>
        </p:spPr>
        <p:txBody>
          <a:bodyPr wrap="square" rtlCol="0" anchor="ctr">
            <a:spAutoFit/>
          </a:bodyPr>
          <a:lstStyle/>
          <a:p>
            <a:r>
              <a:rPr lang="en-US" sz="1200" dirty="0"/>
              <a:t>A wonderful serenity</a:t>
            </a:r>
          </a:p>
        </p:txBody>
      </p:sp>
      <p:sp>
        <p:nvSpPr>
          <p:cNvPr id="83" name="TextBox 82">
            <a:extLst>
              <a:ext uri="{FF2B5EF4-FFF2-40B4-BE49-F238E27FC236}">
                <a16:creationId xmlns:a16="http://schemas.microsoft.com/office/drawing/2014/main" id="{9E02CF00-B6C2-4119-9C39-B6AE14A70545}"/>
              </a:ext>
            </a:extLst>
          </p:cNvPr>
          <p:cNvSpPr txBox="1"/>
          <p:nvPr/>
        </p:nvSpPr>
        <p:spPr>
          <a:xfrm>
            <a:off x="833219" y="5023164"/>
            <a:ext cx="2277614" cy="646331"/>
          </a:xfrm>
          <a:prstGeom prst="rect">
            <a:avLst/>
          </a:prstGeom>
          <a:noFill/>
        </p:spPr>
        <p:txBody>
          <a:bodyPr wrap="square" rtlCol="0" anchor="ctr">
            <a:spAutoFit/>
          </a:bodyPr>
          <a:lstStyle/>
          <a:p>
            <a:r>
              <a:rPr lang="en-US" sz="3600" b="1" dirty="0">
                <a:solidFill>
                  <a:schemeClr val="accent1"/>
                </a:solidFill>
                <a:latin typeface="+mj-lt"/>
              </a:rPr>
              <a:t>$534,99</a:t>
            </a:r>
            <a:endParaRPr lang="en-ID" sz="3600" b="1" dirty="0">
              <a:solidFill>
                <a:schemeClr val="accent1"/>
              </a:solidFill>
              <a:latin typeface="+mj-lt"/>
            </a:endParaRPr>
          </a:p>
        </p:txBody>
      </p:sp>
    </p:spTree>
    <p:extLst>
      <p:ext uri="{BB962C8B-B14F-4D97-AF65-F5344CB8AC3E}">
        <p14:creationId xmlns:p14="http://schemas.microsoft.com/office/powerpoint/2010/main" val="31054978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4"/>
                                        </p:tgtEl>
                                        <p:attrNameLst>
                                          <p:attrName>style.visibility</p:attrName>
                                        </p:attrNameLst>
                                      </p:cBhvr>
                                      <p:to>
                                        <p:strVal val="visible"/>
                                      </p:to>
                                    </p:set>
                                    <p:animEffect transition="in" filter="fade">
                                      <p:cBhvr>
                                        <p:cTn id="7" dur="500"/>
                                        <p:tgtEl>
                                          <p:spTgt spid="8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86"/>
                                        </p:tgtEl>
                                        <p:attrNameLst>
                                          <p:attrName>style.visibility</p:attrName>
                                        </p:attrNameLst>
                                      </p:cBhvr>
                                      <p:to>
                                        <p:strVal val="visible"/>
                                      </p:to>
                                    </p:set>
                                    <p:anim calcmode="lin" valueType="num">
                                      <p:cBhvr>
                                        <p:cTn id="11" dur="500" fill="hold"/>
                                        <p:tgtEl>
                                          <p:spTgt spid="86"/>
                                        </p:tgtEl>
                                        <p:attrNameLst>
                                          <p:attrName>ppt_w</p:attrName>
                                        </p:attrNameLst>
                                      </p:cBhvr>
                                      <p:tavLst>
                                        <p:tav tm="0">
                                          <p:val>
                                            <p:fltVal val="0"/>
                                          </p:val>
                                        </p:tav>
                                        <p:tav tm="100000">
                                          <p:val>
                                            <p:strVal val="#ppt_w"/>
                                          </p:val>
                                        </p:tav>
                                      </p:tavLst>
                                    </p:anim>
                                    <p:anim calcmode="lin" valueType="num">
                                      <p:cBhvr>
                                        <p:cTn id="12" dur="500" fill="hold"/>
                                        <p:tgtEl>
                                          <p:spTgt spid="86"/>
                                        </p:tgtEl>
                                        <p:attrNameLst>
                                          <p:attrName>ppt_h</p:attrName>
                                        </p:attrNameLst>
                                      </p:cBhvr>
                                      <p:tavLst>
                                        <p:tav tm="0">
                                          <p:val>
                                            <p:fltVal val="0"/>
                                          </p:val>
                                        </p:tav>
                                        <p:tav tm="100000">
                                          <p:val>
                                            <p:strVal val="#ppt_h"/>
                                          </p:val>
                                        </p:tav>
                                      </p:tavLst>
                                    </p:anim>
                                    <p:animEffect transition="in" filter="fade">
                                      <p:cBhvr>
                                        <p:cTn id="13" dur="500"/>
                                        <p:tgtEl>
                                          <p:spTgt spid="86"/>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89"/>
                                        </p:tgtEl>
                                        <p:attrNameLst>
                                          <p:attrName>style.visibility</p:attrName>
                                        </p:attrNameLst>
                                      </p:cBhvr>
                                      <p:to>
                                        <p:strVal val="visible"/>
                                      </p:to>
                                    </p:set>
                                    <p:animEffect transition="in" filter="wipe(left)">
                                      <p:cBhvr>
                                        <p:cTn id="17" dur="500"/>
                                        <p:tgtEl>
                                          <p:spTgt spid="89"/>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ipe(up)">
                                      <p:cBhvr>
                                        <p:cTn id="21" dur="500"/>
                                        <p:tgtEl>
                                          <p:spTgt spid="12"/>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57"/>
                                        </p:tgtEl>
                                        <p:attrNameLst>
                                          <p:attrName>style.visibility</p:attrName>
                                        </p:attrNameLst>
                                      </p:cBhvr>
                                      <p:to>
                                        <p:strVal val="visible"/>
                                      </p:to>
                                    </p:set>
                                    <p:animEffect transition="in" filter="wipe(up)">
                                      <p:cBhvr>
                                        <p:cTn id="25" dur="500"/>
                                        <p:tgtEl>
                                          <p:spTgt spid="57"/>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56"/>
                                        </p:tgtEl>
                                        <p:attrNameLst>
                                          <p:attrName>style.visibility</p:attrName>
                                        </p:attrNameLst>
                                      </p:cBhvr>
                                      <p:to>
                                        <p:strVal val="visible"/>
                                      </p:to>
                                    </p:set>
                                    <p:animEffect transition="in" filter="wipe(left)">
                                      <p:cBhvr>
                                        <p:cTn id="29" dur="500"/>
                                        <p:tgtEl>
                                          <p:spTgt spid="56"/>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wipe(up)">
                                      <p:cBhvr>
                                        <p:cTn id="33" dur="500"/>
                                        <p:tgtEl>
                                          <p:spTgt spid="14"/>
                                        </p:tgtEl>
                                      </p:cBhvr>
                                    </p:animEffect>
                                  </p:childTnLst>
                                </p:cTn>
                              </p:par>
                            </p:childTnLst>
                          </p:cTn>
                        </p:par>
                        <p:par>
                          <p:cTn id="34" fill="hold">
                            <p:stCondLst>
                              <p:cond delay="3500"/>
                            </p:stCondLst>
                            <p:childTnLst>
                              <p:par>
                                <p:cTn id="35" presetID="53" presetClass="entr" presetSubtype="16" fill="hold" nodeType="afterEffect">
                                  <p:stCondLst>
                                    <p:cond delay="0"/>
                                  </p:stCondLst>
                                  <p:childTnLst>
                                    <p:set>
                                      <p:cBhvr>
                                        <p:cTn id="36" dur="1" fill="hold">
                                          <p:stCondLst>
                                            <p:cond delay="0"/>
                                          </p:stCondLst>
                                        </p:cTn>
                                        <p:tgtEl>
                                          <p:spTgt spid="61"/>
                                        </p:tgtEl>
                                        <p:attrNameLst>
                                          <p:attrName>style.visibility</p:attrName>
                                        </p:attrNameLst>
                                      </p:cBhvr>
                                      <p:to>
                                        <p:strVal val="visible"/>
                                      </p:to>
                                    </p:set>
                                    <p:anim calcmode="lin" valueType="num">
                                      <p:cBhvr>
                                        <p:cTn id="37" dur="500" fill="hold"/>
                                        <p:tgtEl>
                                          <p:spTgt spid="61"/>
                                        </p:tgtEl>
                                        <p:attrNameLst>
                                          <p:attrName>ppt_w</p:attrName>
                                        </p:attrNameLst>
                                      </p:cBhvr>
                                      <p:tavLst>
                                        <p:tav tm="0">
                                          <p:val>
                                            <p:fltVal val="0"/>
                                          </p:val>
                                        </p:tav>
                                        <p:tav tm="100000">
                                          <p:val>
                                            <p:strVal val="#ppt_w"/>
                                          </p:val>
                                        </p:tav>
                                      </p:tavLst>
                                    </p:anim>
                                    <p:anim calcmode="lin" valueType="num">
                                      <p:cBhvr>
                                        <p:cTn id="38" dur="500" fill="hold"/>
                                        <p:tgtEl>
                                          <p:spTgt spid="61"/>
                                        </p:tgtEl>
                                        <p:attrNameLst>
                                          <p:attrName>ppt_h</p:attrName>
                                        </p:attrNameLst>
                                      </p:cBhvr>
                                      <p:tavLst>
                                        <p:tav tm="0">
                                          <p:val>
                                            <p:fltVal val="0"/>
                                          </p:val>
                                        </p:tav>
                                        <p:tav tm="100000">
                                          <p:val>
                                            <p:strVal val="#ppt_h"/>
                                          </p:val>
                                        </p:tav>
                                      </p:tavLst>
                                    </p:anim>
                                    <p:animEffect transition="in" filter="fade">
                                      <p:cBhvr>
                                        <p:cTn id="39" dur="500"/>
                                        <p:tgtEl>
                                          <p:spTgt spid="61"/>
                                        </p:tgtEl>
                                      </p:cBhvr>
                                    </p:animEffect>
                                  </p:childTnLst>
                                </p:cTn>
                              </p:par>
                              <p:par>
                                <p:cTn id="40" presetID="53" presetClass="entr" presetSubtype="16" fill="hold" nodeType="withEffect">
                                  <p:stCondLst>
                                    <p:cond delay="0"/>
                                  </p:stCondLst>
                                  <p:childTnLst>
                                    <p:set>
                                      <p:cBhvr>
                                        <p:cTn id="41" dur="1" fill="hold">
                                          <p:stCondLst>
                                            <p:cond delay="0"/>
                                          </p:stCondLst>
                                        </p:cTn>
                                        <p:tgtEl>
                                          <p:spTgt spid="72"/>
                                        </p:tgtEl>
                                        <p:attrNameLst>
                                          <p:attrName>style.visibility</p:attrName>
                                        </p:attrNameLst>
                                      </p:cBhvr>
                                      <p:to>
                                        <p:strVal val="visible"/>
                                      </p:to>
                                    </p:set>
                                    <p:anim calcmode="lin" valueType="num">
                                      <p:cBhvr>
                                        <p:cTn id="42" dur="500" fill="hold"/>
                                        <p:tgtEl>
                                          <p:spTgt spid="72"/>
                                        </p:tgtEl>
                                        <p:attrNameLst>
                                          <p:attrName>ppt_w</p:attrName>
                                        </p:attrNameLst>
                                      </p:cBhvr>
                                      <p:tavLst>
                                        <p:tav tm="0">
                                          <p:val>
                                            <p:fltVal val="0"/>
                                          </p:val>
                                        </p:tav>
                                        <p:tav tm="100000">
                                          <p:val>
                                            <p:strVal val="#ppt_w"/>
                                          </p:val>
                                        </p:tav>
                                      </p:tavLst>
                                    </p:anim>
                                    <p:anim calcmode="lin" valueType="num">
                                      <p:cBhvr>
                                        <p:cTn id="43" dur="500" fill="hold"/>
                                        <p:tgtEl>
                                          <p:spTgt spid="72"/>
                                        </p:tgtEl>
                                        <p:attrNameLst>
                                          <p:attrName>ppt_h</p:attrName>
                                        </p:attrNameLst>
                                      </p:cBhvr>
                                      <p:tavLst>
                                        <p:tav tm="0">
                                          <p:val>
                                            <p:fltVal val="0"/>
                                          </p:val>
                                        </p:tav>
                                        <p:tav tm="100000">
                                          <p:val>
                                            <p:strVal val="#ppt_h"/>
                                          </p:val>
                                        </p:tav>
                                      </p:tavLst>
                                    </p:anim>
                                    <p:animEffect transition="in" filter="fade">
                                      <p:cBhvr>
                                        <p:cTn id="44" dur="500"/>
                                        <p:tgtEl>
                                          <p:spTgt spid="72"/>
                                        </p:tgtEl>
                                      </p:cBhvr>
                                    </p:animEffect>
                                  </p:childTnLst>
                                </p:cTn>
                              </p:par>
                            </p:childTnLst>
                          </p:cTn>
                        </p:par>
                        <p:par>
                          <p:cTn id="45" fill="hold">
                            <p:stCondLst>
                              <p:cond delay="4000"/>
                            </p:stCondLst>
                            <p:childTnLst>
                              <p:par>
                                <p:cTn id="46" presetID="22" presetClass="entr" presetSubtype="8" fill="hold" grpId="0" nodeType="afterEffect">
                                  <p:stCondLst>
                                    <p:cond delay="0"/>
                                  </p:stCondLst>
                                  <p:childTnLst>
                                    <p:set>
                                      <p:cBhvr>
                                        <p:cTn id="47" dur="1" fill="hold">
                                          <p:stCondLst>
                                            <p:cond delay="0"/>
                                          </p:stCondLst>
                                        </p:cTn>
                                        <p:tgtEl>
                                          <p:spTgt spid="60"/>
                                        </p:tgtEl>
                                        <p:attrNameLst>
                                          <p:attrName>style.visibility</p:attrName>
                                        </p:attrNameLst>
                                      </p:cBhvr>
                                      <p:to>
                                        <p:strVal val="visible"/>
                                      </p:to>
                                    </p:set>
                                    <p:animEffect transition="in" filter="wipe(left)">
                                      <p:cBhvr>
                                        <p:cTn id="48" dur="500"/>
                                        <p:tgtEl>
                                          <p:spTgt spid="60"/>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71"/>
                                        </p:tgtEl>
                                        <p:attrNameLst>
                                          <p:attrName>style.visibility</p:attrName>
                                        </p:attrNameLst>
                                      </p:cBhvr>
                                      <p:to>
                                        <p:strVal val="visible"/>
                                      </p:to>
                                    </p:set>
                                    <p:animEffect transition="in" filter="wipe(left)">
                                      <p:cBhvr>
                                        <p:cTn id="51" dur="500"/>
                                        <p:tgtEl>
                                          <p:spTgt spid="71"/>
                                        </p:tgtEl>
                                      </p:cBhvr>
                                    </p:animEffect>
                                  </p:childTnLst>
                                </p:cTn>
                              </p:par>
                            </p:childTnLst>
                          </p:cTn>
                        </p:par>
                        <p:par>
                          <p:cTn id="52" fill="hold">
                            <p:stCondLst>
                              <p:cond delay="4500"/>
                            </p:stCondLst>
                            <p:childTnLst>
                              <p:par>
                                <p:cTn id="53" presetID="22" presetClass="entr" presetSubtype="1" fill="hold" grpId="0" nodeType="afterEffect">
                                  <p:stCondLst>
                                    <p:cond delay="0"/>
                                  </p:stCondLst>
                                  <p:childTnLst>
                                    <p:set>
                                      <p:cBhvr>
                                        <p:cTn id="54" dur="1" fill="hold">
                                          <p:stCondLst>
                                            <p:cond delay="0"/>
                                          </p:stCondLst>
                                        </p:cTn>
                                        <p:tgtEl>
                                          <p:spTgt spid="59"/>
                                        </p:tgtEl>
                                        <p:attrNameLst>
                                          <p:attrName>style.visibility</p:attrName>
                                        </p:attrNameLst>
                                      </p:cBhvr>
                                      <p:to>
                                        <p:strVal val="visible"/>
                                      </p:to>
                                    </p:set>
                                    <p:animEffect transition="in" filter="wipe(up)">
                                      <p:cBhvr>
                                        <p:cTn id="55" dur="500"/>
                                        <p:tgtEl>
                                          <p:spTgt spid="59"/>
                                        </p:tgtEl>
                                      </p:cBhvr>
                                    </p:animEffect>
                                  </p:childTnLst>
                                </p:cTn>
                              </p:par>
                              <p:par>
                                <p:cTn id="56" presetID="22" presetClass="entr" presetSubtype="1" fill="hold" grpId="0" nodeType="withEffect">
                                  <p:stCondLst>
                                    <p:cond delay="0"/>
                                  </p:stCondLst>
                                  <p:childTnLst>
                                    <p:set>
                                      <p:cBhvr>
                                        <p:cTn id="57" dur="1" fill="hold">
                                          <p:stCondLst>
                                            <p:cond delay="0"/>
                                          </p:stCondLst>
                                        </p:cTn>
                                        <p:tgtEl>
                                          <p:spTgt spid="70"/>
                                        </p:tgtEl>
                                        <p:attrNameLst>
                                          <p:attrName>style.visibility</p:attrName>
                                        </p:attrNameLst>
                                      </p:cBhvr>
                                      <p:to>
                                        <p:strVal val="visible"/>
                                      </p:to>
                                    </p:set>
                                    <p:animEffect transition="in" filter="wipe(up)">
                                      <p:cBhvr>
                                        <p:cTn id="58" dur="500"/>
                                        <p:tgtEl>
                                          <p:spTgt spid="70"/>
                                        </p:tgtEl>
                                      </p:cBhvr>
                                    </p:animEffect>
                                  </p:childTnLst>
                                </p:cTn>
                              </p:par>
                            </p:childTnLst>
                          </p:cTn>
                        </p:par>
                        <p:par>
                          <p:cTn id="59" fill="hold">
                            <p:stCondLst>
                              <p:cond delay="5000"/>
                            </p:stCondLst>
                            <p:childTnLst>
                              <p:par>
                                <p:cTn id="60" presetID="22" presetClass="entr" presetSubtype="8" fill="hold" grpId="0" nodeType="afterEffect">
                                  <p:stCondLst>
                                    <p:cond delay="0"/>
                                  </p:stCondLst>
                                  <p:childTnLst>
                                    <p:set>
                                      <p:cBhvr>
                                        <p:cTn id="61" dur="1" fill="hold">
                                          <p:stCondLst>
                                            <p:cond delay="0"/>
                                          </p:stCondLst>
                                        </p:cTn>
                                        <p:tgtEl>
                                          <p:spTgt spid="81"/>
                                        </p:tgtEl>
                                        <p:attrNameLst>
                                          <p:attrName>style.visibility</p:attrName>
                                        </p:attrNameLst>
                                      </p:cBhvr>
                                      <p:to>
                                        <p:strVal val="visible"/>
                                      </p:to>
                                    </p:set>
                                    <p:animEffect transition="in" filter="wipe(left)">
                                      <p:cBhvr>
                                        <p:cTn id="62" dur="500"/>
                                        <p:tgtEl>
                                          <p:spTgt spid="81"/>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83"/>
                                        </p:tgtEl>
                                        <p:attrNameLst>
                                          <p:attrName>style.visibility</p:attrName>
                                        </p:attrNameLst>
                                      </p:cBhvr>
                                      <p:to>
                                        <p:strVal val="visible"/>
                                      </p:to>
                                    </p:set>
                                    <p:animEffect transition="in" filter="wipe(left)">
                                      <p:cBhvr>
                                        <p:cTn id="65" dur="500"/>
                                        <p:tgtEl>
                                          <p:spTgt spid="83"/>
                                        </p:tgtEl>
                                      </p:cBhvr>
                                    </p:animEffect>
                                  </p:childTnLst>
                                </p:cTn>
                              </p:par>
                            </p:childTnLst>
                          </p:cTn>
                        </p:par>
                        <p:par>
                          <p:cTn id="66" fill="hold">
                            <p:stCondLst>
                              <p:cond delay="5500"/>
                            </p:stCondLst>
                            <p:childTnLst>
                              <p:par>
                                <p:cTn id="67" presetID="22" presetClass="entr" presetSubtype="8" fill="hold" grpId="0" nodeType="afterEffect">
                                  <p:stCondLst>
                                    <p:cond delay="0"/>
                                  </p:stCondLst>
                                  <p:childTnLst>
                                    <p:set>
                                      <p:cBhvr>
                                        <p:cTn id="68" dur="1" fill="hold">
                                          <p:stCondLst>
                                            <p:cond delay="0"/>
                                          </p:stCondLst>
                                        </p:cTn>
                                        <p:tgtEl>
                                          <p:spTgt spid="80"/>
                                        </p:tgtEl>
                                        <p:attrNameLst>
                                          <p:attrName>style.visibility</p:attrName>
                                        </p:attrNameLst>
                                      </p:cBhvr>
                                      <p:to>
                                        <p:strVal val="visible"/>
                                      </p:to>
                                    </p:set>
                                    <p:animEffect transition="in" filter="wipe(left)">
                                      <p:cBhvr>
                                        <p:cTn id="69" dur="500"/>
                                        <p:tgtEl>
                                          <p:spTgt spid="80"/>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82"/>
                                        </p:tgtEl>
                                        <p:attrNameLst>
                                          <p:attrName>style.visibility</p:attrName>
                                        </p:attrNameLst>
                                      </p:cBhvr>
                                      <p:to>
                                        <p:strVal val="visible"/>
                                      </p:to>
                                    </p:set>
                                    <p:animEffect transition="in" filter="wipe(left)">
                                      <p:cBhvr>
                                        <p:cTn id="72"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animBg="1"/>
      <p:bldP spid="12" grpId="0"/>
      <p:bldP spid="14" grpId="0" animBg="1"/>
      <p:bldP spid="56" grpId="0"/>
      <p:bldP spid="57" grpId="0"/>
      <p:bldP spid="59" grpId="0"/>
      <p:bldP spid="60" grpId="0"/>
      <p:bldP spid="70" grpId="0"/>
      <p:bldP spid="71" grpId="0"/>
      <p:bldP spid="80" grpId="0"/>
      <p:bldP spid="81" grpId="0"/>
      <p:bldP spid="82" grpId="0"/>
      <p:bldP spid="83" grpId="0"/>
    </p:bldLst>
  </p:timing>
</p:sld>
</file>

<file path=ppt/theme/theme1.xml><?xml version="1.0" encoding="utf-8"?>
<a:theme xmlns:a="http://schemas.openxmlformats.org/drawingml/2006/main" name="1_Office Theme">
  <a:themeElements>
    <a:clrScheme name="Colors 59 Dark">
      <a:dk1>
        <a:srgbClr val="FFFFFF"/>
      </a:dk1>
      <a:lt1>
        <a:srgbClr val="3C3C3C"/>
      </a:lt1>
      <a:dk2>
        <a:srgbClr val="313C41"/>
      </a:dk2>
      <a:lt2>
        <a:srgbClr val="FFFFFF"/>
      </a:lt2>
      <a:accent1>
        <a:srgbClr val="1F608B"/>
      </a:accent1>
      <a:accent2>
        <a:srgbClr val="2980B9"/>
      </a:accent2>
      <a:accent3>
        <a:srgbClr val="4098D4"/>
      </a:accent3>
      <a:accent4>
        <a:srgbClr val="7BB8E1"/>
      </a:accent4>
      <a:accent5>
        <a:srgbClr val="9FCBE9"/>
      </a:accent5>
      <a:accent6>
        <a:srgbClr val="C6E0F2"/>
      </a:accent6>
      <a:hlink>
        <a:srgbClr val="0563C1"/>
      </a:hlink>
      <a:folHlink>
        <a:srgbClr val="954F72"/>
      </a:folHlink>
    </a:clrScheme>
    <a:fontScheme name="Fira Sans &amp; Oxygen">
      <a:majorFont>
        <a:latin typeface="Fira Sans"/>
        <a:ea typeface=""/>
        <a:cs typeface=""/>
      </a:majorFont>
      <a:minorFont>
        <a:latin typeface="Oxygen"/>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904</TotalTime>
  <Words>2052</Words>
  <Application>Microsoft Office PowerPoint</Application>
  <PresentationFormat>Widescreen</PresentationFormat>
  <Paragraphs>295</Paragraphs>
  <Slides>30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30</vt:i4>
      </vt:variant>
    </vt:vector>
  </HeadingPairs>
  <TitlesOfParts>
    <vt:vector size="36" baseType="lpstr">
      <vt:lpstr>Arial</vt:lpstr>
      <vt:lpstr>Calibri</vt:lpstr>
      <vt:lpstr>Fira Sans</vt:lpstr>
      <vt:lpstr>Lato</vt:lpstr>
      <vt:lpstr>Oxygen</vt:lpstr>
      <vt:lpstr>1_Office Theme</vt:lpstr>
      <vt:lpstr>PowerPoint Presentation</vt:lpstr>
      <vt:lpstr>Agenda Today</vt:lpstr>
      <vt:lpstr>Let Me Introduce Monara Company</vt:lpstr>
      <vt:lpstr>Financa Collaborative Businesses To Grow</vt:lpstr>
      <vt:lpstr>About Compana</vt:lpstr>
      <vt:lpstr>Our Vision &amp; Purpose</vt:lpstr>
      <vt:lpstr>History Timeline</vt:lpstr>
      <vt:lpstr>PowerPoint Presentation</vt:lpstr>
      <vt:lpstr>Our Best Services</vt:lpstr>
      <vt:lpstr>Our Best Services</vt:lpstr>
      <vt:lpstr>Our Best Facilities</vt:lpstr>
      <vt:lpstr>Our Achivement</vt:lpstr>
      <vt:lpstr>Financa Collaborative Businesses To Grow</vt:lpstr>
      <vt:lpstr>Meet Our Teams</vt:lpstr>
      <vt:lpstr>Meet Our Teams</vt:lpstr>
      <vt:lpstr>Our Office Gallery</vt:lpstr>
      <vt:lpstr>PowerPoint Presentation</vt:lpstr>
      <vt:lpstr>PowerPoint Presentation</vt:lpstr>
      <vt:lpstr>Our Devices Mockup</vt:lpstr>
      <vt:lpstr>Our Devices Mockup</vt:lpstr>
      <vt:lpstr>SWOT Analysis</vt:lpstr>
      <vt:lpstr>Creative Diagram</vt:lpstr>
      <vt:lpstr>Creative Infographic</vt:lpstr>
      <vt:lpstr>Our Chart Data</vt:lpstr>
      <vt:lpstr>Our Chart Data</vt:lpstr>
      <vt:lpstr>World Map Data</vt:lpstr>
      <vt:lpstr>Our Pricing Table</vt:lpstr>
      <vt:lpstr>What They Say</vt:lpstr>
      <vt:lpstr>Contact Us</vt:lpstr>
      <vt:lpstr>Thank You</vt:lpstr>
    </vt:vector>
  </TitlesOfParts>
  <Manager>Slide Factory</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SlideFactory</dc:creator>
  <cp:lastModifiedBy>gilang maulana</cp:lastModifiedBy>
  <cp:revision>227</cp:revision>
  <dcterms:created xsi:type="dcterms:W3CDTF">2019-01-23T07:32:06Z</dcterms:created>
  <dcterms:modified xsi:type="dcterms:W3CDTF">2021-09-14T07:36:57Z</dcterms:modified>
</cp:coreProperties>
</file>