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varScale="1">
        <p:scale>
          <a:sx n="114" d="100"/>
          <a:sy n="114" d="100"/>
        </p:scale>
        <p:origin x="1848"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400572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529323EE-47E1-488A-A336-7766CD21F2E7}"/>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pic>
        <p:nvPicPr>
          <p:cNvPr id="47" name="PpHolder11">
            <a:extLst>
              <a:ext uri="{FF2B5EF4-FFF2-40B4-BE49-F238E27FC236}">
                <a16:creationId xmlns:a16="http://schemas.microsoft.com/office/drawing/2014/main" id="{AFE616A1-DE8B-4A2B-9F7D-84A02534CD1C}"/>
              </a:ext>
            </a:extLst>
          </p:cNvPr>
          <p:cNvPicPr>
            <a:picLocks/>
          </p:cNvPicPr>
          <p:nvPr/>
        </p:nvPicPr>
        <p:blipFill>
          <a:blip r:embed="rId2"/>
          <a:srcRect l="60000" t="23948" b="17282"/>
          <a:stretch>
            <a:fillRect/>
          </a:stretch>
        </p:blipFill>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5" name="PpHolder4">
            <a:extLst>
              <a:ext uri="{FF2B5EF4-FFF2-40B4-BE49-F238E27FC236}">
                <a16:creationId xmlns:a16="http://schemas.microsoft.com/office/drawing/2014/main" id="{C46493CF-92B7-41F0-B739-057461AAB191}"/>
              </a:ext>
            </a:extLst>
          </p:cNvPr>
          <p:cNvPicPr>
            <a:picLocks/>
          </p:cNvPicPr>
          <p:nvPr/>
        </p:nvPicPr>
        <p:blipFill>
          <a:blip r:embed="rId2"/>
          <a:srcRect l="60000" b="12403"/>
          <a:stretch>
            <a:fillRect/>
          </a:stretch>
        </p:blipFill>
        <p:spPr>
          <a:xfrm>
            <a:off x="5486402" y="4"/>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pHolder1">
            <a:extLst>
              <a:ext uri="{FF2B5EF4-FFF2-40B4-BE49-F238E27FC236}">
                <a16:creationId xmlns:a16="http://schemas.microsoft.com/office/drawing/2014/main" id="{EE3543F5-DDF8-48E6-8EC8-3C5A20260C96}"/>
              </a:ext>
            </a:extLst>
          </p:cNvPr>
          <p:cNvPicPr>
            <a:picLocks/>
          </p:cNvPicPr>
          <p:nvPr/>
        </p:nvPicPr>
        <p:blipFill>
          <a:blip r:embed="rId2"/>
          <a:srcRect t="26796" b="45393"/>
          <a:stretch>
            <a:fillRect/>
          </a:stretch>
        </p:blipFill>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894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D2702F57-67B6-4C14-8D64-9D4F42ACBF37}"/>
              </a:ext>
            </a:extLst>
          </p:cNvPr>
          <p:cNvPicPr>
            <a:picLocks/>
          </p:cNvPicPr>
          <p:nvPr/>
        </p:nvPicPr>
        <p:blipFill>
          <a:blip r:embed="rId2"/>
          <a:srcRect l="35000" b="19192"/>
          <a:stretch>
            <a:fillRect/>
          </a:stretch>
        </p:blipFill>
        <p:spPr>
          <a:xfrm>
            <a:off x="3200402" y="4"/>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6" y="5541785"/>
                  <a:pt x="0" y="5502381"/>
                  <a:pt x="0" y="5453773"/>
                </a:cubicBezTo>
                <a:close/>
              </a:path>
            </a:pathLst>
          </a:custGeom>
        </p:spPr>
      </p:pic>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pHolder1">
            <a:extLst>
              <a:ext uri="{FF2B5EF4-FFF2-40B4-BE49-F238E27FC236}">
                <a16:creationId xmlns:a16="http://schemas.microsoft.com/office/drawing/2014/main" id="{1A6D1453-6A94-49F4-A8B7-DBEBEB7960B2}"/>
              </a:ext>
            </a:extLst>
          </p:cNvPr>
          <p:cNvPicPr>
            <a:picLocks/>
          </p:cNvPicPr>
          <p:nvPr/>
        </p:nvPicPr>
        <p:blipFill>
          <a:blip r:embed="rId2"/>
          <a:srcRect l="52500"/>
          <a:stretch>
            <a:fillRect/>
          </a:stretch>
        </p:blipFill>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p:spPr>
      </p:pic>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pic>
        <p:nvPicPr>
          <p:cNvPr id="72" name="PpHolder10">
            <a:extLst>
              <a:ext uri="{FF2B5EF4-FFF2-40B4-BE49-F238E27FC236}">
                <a16:creationId xmlns:a16="http://schemas.microsoft.com/office/drawing/2014/main" id="{2A9C3D74-1EFE-4F93-BC32-3933CCE26877}"/>
              </a:ext>
            </a:extLst>
          </p:cNvPr>
          <p:cNvPicPr>
            <a:picLocks/>
          </p:cNvPicPr>
          <p:nvPr/>
        </p:nvPicPr>
        <p:blipFill>
          <a:blip r:embed="rId2"/>
          <a:srcRect l="70038" t="23333" r="4987" b="36667"/>
          <a:stretch>
            <a:fillRect/>
          </a:stretch>
        </p:blipFill>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71" name="PpHolder19">
            <a:extLst>
              <a:ext uri="{FF2B5EF4-FFF2-40B4-BE49-F238E27FC236}">
                <a16:creationId xmlns:a16="http://schemas.microsoft.com/office/drawing/2014/main" id="{3A72E19E-3AC2-4867-BC35-AA3B3D02E555}"/>
              </a:ext>
            </a:extLst>
          </p:cNvPr>
          <p:cNvPicPr>
            <a:picLocks/>
          </p:cNvPicPr>
          <p:nvPr/>
        </p:nvPicPr>
        <p:blipFill>
          <a:blip r:embed="rId2"/>
          <a:srcRect l="42497" t="23333" r="32528" b="36667"/>
          <a:stretch>
            <a:fillRect/>
          </a:stretch>
        </p:blipFill>
        <p:spPr>
          <a:xfrm>
            <a:off x="3885968"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8" name="PpHolder4">
            <a:extLst>
              <a:ext uri="{FF2B5EF4-FFF2-40B4-BE49-F238E27FC236}">
                <a16:creationId xmlns:a16="http://schemas.microsoft.com/office/drawing/2014/main" id="{CF03F727-900B-4576-990D-FCCC96461DD6}"/>
              </a:ext>
            </a:extLst>
          </p:cNvPr>
          <p:cNvPicPr>
            <a:picLocks/>
          </p:cNvPicPr>
          <p:nvPr/>
        </p:nvPicPr>
        <p:blipFill>
          <a:blip r:embed="rId2"/>
          <a:srcRect t="33339" r="75013" b="20035"/>
          <a:stretch>
            <a:fillRect/>
          </a:stretch>
        </p:blipFill>
        <p:spPr>
          <a:xfrm>
            <a:off x="2" y="2286396"/>
            <a:ext cx="2284810" cy="3197626"/>
          </a:xfrm>
          <a:custGeom>
            <a:avLst/>
            <a:gdLst>
              <a:gd name="connsiteX0" fmla="*/ 0 w 2284810"/>
              <a:gd name="connsiteY0" fmla="*/ 0 h 3197626"/>
              <a:gd name="connsiteX1" fmla="*/ 2160592 w 2284810"/>
              <a:gd name="connsiteY1" fmla="*/ 0 h 3197626"/>
              <a:gd name="connsiteX2" fmla="*/ 2284810 w 2284810"/>
              <a:gd name="connsiteY2" fmla="*/ 124220 h 3197626"/>
              <a:gd name="connsiteX3" fmla="*/ 2284810 w 2284810"/>
              <a:gd name="connsiteY3" fmla="*/ 3073407 h 3197626"/>
              <a:gd name="connsiteX4" fmla="*/ 2160592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2" y="0"/>
                </a:lnTo>
                <a:cubicBezTo>
                  <a:pt x="2229195" y="0"/>
                  <a:pt x="2284810" y="55615"/>
                  <a:pt x="2284810" y="124220"/>
                </a:cubicBezTo>
                <a:lnTo>
                  <a:pt x="2284810" y="3073407"/>
                </a:lnTo>
                <a:cubicBezTo>
                  <a:pt x="2284810" y="3142011"/>
                  <a:pt x="2229195" y="3197626"/>
                  <a:pt x="2160592" y="3197626"/>
                </a:cubicBezTo>
                <a:lnTo>
                  <a:pt x="0" y="3197626"/>
                </a:lnTo>
                <a:close/>
              </a:path>
            </a:pathLst>
          </a:custGeom>
        </p:spPr>
      </p:pic>
      <p:pic>
        <p:nvPicPr>
          <p:cNvPr id="81" name="PpHolder5">
            <a:extLst>
              <a:ext uri="{FF2B5EF4-FFF2-40B4-BE49-F238E27FC236}">
                <a16:creationId xmlns:a16="http://schemas.microsoft.com/office/drawing/2014/main" id="{F5F2F34C-9184-4760-BEB1-B360E6DBA577}"/>
              </a:ext>
            </a:extLst>
          </p:cNvPr>
          <p:cNvPicPr>
            <a:picLocks/>
          </p:cNvPicPr>
          <p:nvPr/>
        </p:nvPicPr>
        <p:blipFill>
          <a:blip r:embed="rId2"/>
          <a:srcRect l="27525" t="33374" r="52525" b="40028"/>
          <a:stretch>
            <a:fillRect/>
          </a:stretch>
        </p:blipFill>
        <p:spPr>
          <a:xfrm>
            <a:off x="2516889" y="2288775"/>
            <a:ext cx="1824230" cy="1824092"/>
          </a:xfrm>
          <a:custGeom>
            <a:avLst/>
            <a:gdLst>
              <a:gd name="connsiteX0" fmla="*/ 110357 w 1824230"/>
              <a:gd name="connsiteY0" fmla="*/ 0 h 1824092"/>
              <a:gd name="connsiteX1" fmla="*/ 1713873 w 1824230"/>
              <a:gd name="connsiteY1" fmla="*/ 0 h 1824092"/>
              <a:gd name="connsiteX2" fmla="*/ 1824230 w 1824230"/>
              <a:gd name="connsiteY2" fmla="*/ 110357 h 1824092"/>
              <a:gd name="connsiteX3" fmla="*/ 1824230 w 1824230"/>
              <a:gd name="connsiteY3" fmla="*/ 1713735 h 1824092"/>
              <a:gd name="connsiteX4" fmla="*/ 1713873 w 1824230"/>
              <a:gd name="connsiteY4" fmla="*/ 1824092 h 1824092"/>
              <a:gd name="connsiteX5" fmla="*/ 110357 w 1824230"/>
              <a:gd name="connsiteY5" fmla="*/ 1824092 h 1824092"/>
              <a:gd name="connsiteX6" fmla="*/ 0 w 1824230"/>
              <a:gd name="connsiteY6" fmla="*/ 1713735 h 1824092"/>
              <a:gd name="connsiteX7" fmla="*/ 0 w 1824230"/>
              <a:gd name="connsiteY7" fmla="*/ 110357 h 1824092"/>
              <a:gd name="connsiteX8" fmla="*/ 110357 w 1824230"/>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30" h="1824092">
                <a:moveTo>
                  <a:pt x="110357" y="0"/>
                </a:moveTo>
                <a:lnTo>
                  <a:pt x="1713873" y="0"/>
                </a:lnTo>
                <a:cubicBezTo>
                  <a:pt x="1774822" y="0"/>
                  <a:pt x="1824230" y="49409"/>
                  <a:pt x="1824230" y="110357"/>
                </a:cubicBezTo>
                <a:lnTo>
                  <a:pt x="1824230" y="1713735"/>
                </a:lnTo>
                <a:cubicBezTo>
                  <a:pt x="1824230" y="1774684"/>
                  <a:pt x="1774822" y="1824092"/>
                  <a:pt x="1713873" y="1824092"/>
                </a:cubicBezTo>
                <a:lnTo>
                  <a:pt x="110357" y="1824092"/>
                </a:lnTo>
                <a:cubicBezTo>
                  <a:pt x="49410" y="1824092"/>
                  <a:pt x="0" y="1774684"/>
                  <a:pt x="0" y="1713735"/>
                </a:cubicBezTo>
                <a:lnTo>
                  <a:pt x="0" y="110357"/>
                </a:lnTo>
                <a:cubicBezTo>
                  <a:pt x="0" y="49409"/>
                  <a:pt x="49410" y="0"/>
                  <a:pt x="110357" y="0"/>
                </a:cubicBezTo>
                <a:close/>
              </a:path>
            </a:pathLst>
          </a:custGeom>
        </p:spPr>
      </p:pic>
      <p:pic>
        <p:nvPicPr>
          <p:cNvPr id="78" name="PpHolder6">
            <a:extLst>
              <a:ext uri="{FF2B5EF4-FFF2-40B4-BE49-F238E27FC236}">
                <a16:creationId xmlns:a16="http://schemas.microsoft.com/office/drawing/2014/main" id="{F373AC8D-FB86-4A02-801A-A3BC67E0342F}"/>
              </a:ext>
            </a:extLst>
          </p:cNvPr>
          <p:cNvPicPr>
            <a:picLocks/>
          </p:cNvPicPr>
          <p:nvPr/>
        </p:nvPicPr>
        <p:blipFill>
          <a:blip r:embed="rId2"/>
          <a:srcRect l="50072" t="33374" r="29978" b="40028"/>
          <a:stretch>
            <a:fillRect/>
          </a:stretch>
        </p:blipFill>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pic>
        <p:nvPicPr>
          <p:cNvPr id="75" name="PpHolder7">
            <a:extLst>
              <a:ext uri="{FF2B5EF4-FFF2-40B4-BE49-F238E27FC236}">
                <a16:creationId xmlns:a16="http://schemas.microsoft.com/office/drawing/2014/main" id="{9A8AB799-57AE-44D0-80A6-87097DF09DBC}"/>
              </a:ext>
            </a:extLst>
          </p:cNvPr>
          <p:cNvPicPr>
            <a:picLocks/>
          </p:cNvPicPr>
          <p:nvPr/>
        </p:nvPicPr>
        <p:blipFill>
          <a:blip r:embed="rId2"/>
          <a:srcRect l="72659" t="33374" r="7391" b="40028"/>
          <a:stretch>
            <a:fillRect/>
          </a:stretch>
        </p:blipFill>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2286396"/>
            <a:ext cx="2284809" cy="3200005"/>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7" name="PpHolder4">
            <a:extLst>
              <a:ext uri="{FF2B5EF4-FFF2-40B4-BE49-F238E27FC236}">
                <a16:creationId xmlns:a16="http://schemas.microsoft.com/office/drawing/2014/main" id="{A64FE93A-D185-40A0-BBA8-16A7E41902FD}"/>
              </a:ext>
            </a:extLst>
          </p:cNvPr>
          <p:cNvPicPr>
            <a:picLocks/>
          </p:cNvPicPr>
          <p:nvPr/>
        </p:nvPicPr>
        <p:blipFill>
          <a:blip r:embed="rId2"/>
          <a:srcRect l="55000" b="60000"/>
          <a:stretch>
            <a:fillRect/>
          </a:stretch>
        </p:blipFill>
        <p:spPr>
          <a:xfrm>
            <a:off x="5029202" y="4"/>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8"/>
                  <a:pt x="0" y="2554165"/>
                </a:cubicBezTo>
                <a:close/>
              </a:path>
            </a:pathLst>
          </a:custGeom>
        </p:spPr>
      </p:pic>
      <p:pic>
        <p:nvPicPr>
          <p:cNvPr id="56" name="PpHolder5">
            <a:extLst>
              <a:ext uri="{FF2B5EF4-FFF2-40B4-BE49-F238E27FC236}">
                <a16:creationId xmlns:a16="http://schemas.microsoft.com/office/drawing/2014/main" id="{CFBEFE09-D82A-45A3-8FF1-AA8AEA9648FB}"/>
              </a:ext>
            </a:extLst>
          </p:cNvPr>
          <p:cNvPicPr>
            <a:picLocks/>
          </p:cNvPicPr>
          <p:nvPr/>
        </p:nvPicPr>
        <p:blipFill>
          <a:blip r:embed="rId2"/>
          <a:srcRect l="50000" t="43459" b="15660"/>
          <a:stretch>
            <a:fillRect/>
          </a:stretch>
        </p:blipFill>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70"/>
                  <a:pt x="76268" y="0"/>
                  <a:pt x="170347"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72" name="PpHolder4">
            <a:extLst>
              <a:ext uri="{FF2B5EF4-FFF2-40B4-BE49-F238E27FC236}">
                <a16:creationId xmlns:a16="http://schemas.microsoft.com/office/drawing/2014/main" id="{87A6D2CC-7152-494C-A972-7A033A0BCAA8}"/>
              </a:ext>
            </a:extLst>
          </p:cNvPr>
          <p:cNvPicPr>
            <a:picLocks/>
          </p:cNvPicPr>
          <p:nvPr/>
        </p:nvPicPr>
        <p:blipFill>
          <a:blip r:embed="rId2"/>
          <a:srcRect l="67513" b="13256"/>
          <a:stretch>
            <a:fillRect/>
          </a:stretch>
        </p:blipFill>
        <p:spPr>
          <a:xfrm>
            <a:off x="6173392" y="4"/>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p:spPr>
      </p:pic>
      <p:pic>
        <p:nvPicPr>
          <p:cNvPr id="56" name="PpHolder5">
            <a:extLst>
              <a:ext uri="{FF2B5EF4-FFF2-40B4-BE49-F238E27FC236}">
                <a16:creationId xmlns:a16="http://schemas.microsoft.com/office/drawing/2014/main" id="{541A49BA-A241-481F-B147-3EFF32B15F79}"/>
              </a:ext>
            </a:extLst>
          </p:cNvPr>
          <p:cNvPicPr>
            <a:picLocks/>
          </p:cNvPicPr>
          <p:nvPr/>
        </p:nvPicPr>
        <p:blipFill>
          <a:blip r:embed="rId2"/>
          <a:srcRect l="42500" r="34994" b="33256"/>
          <a:stretch>
            <a:fillRect/>
          </a:stretch>
        </p:blipFill>
        <p:spPr>
          <a:xfrm>
            <a:off x="3886202" y="3"/>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4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4" y="4577271"/>
                </a:lnTo>
                <a:cubicBezTo>
                  <a:pt x="57421" y="4577271"/>
                  <a:pt x="0" y="4490498"/>
                  <a:pt x="0" y="4383459"/>
                </a:cubicBezTo>
                <a:close/>
              </a:path>
            </a:pathLst>
          </a:custGeom>
        </p:spPr>
      </p:pic>
      <p:pic>
        <p:nvPicPr>
          <p:cNvPr id="53" name="PpHolder6">
            <a:extLst>
              <a:ext uri="{FF2B5EF4-FFF2-40B4-BE49-F238E27FC236}">
                <a16:creationId xmlns:a16="http://schemas.microsoft.com/office/drawing/2014/main" id="{0688C6F8-645D-4249-AE2A-9906FCAEAA68}"/>
              </a:ext>
            </a:extLst>
          </p:cNvPr>
          <p:cNvPicPr>
            <a:picLocks/>
          </p:cNvPicPr>
          <p:nvPr/>
        </p:nvPicPr>
        <p:blipFill>
          <a:blip r:embed="rId2"/>
          <a:srcRect l="17494" r="60000" b="33256"/>
          <a:stretch>
            <a:fillRect/>
          </a:stretch>
        </p:blipFill>
        <p:spPr>
          <a:xfrm>
            <a:off x="1599626" y="3"/>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36" name="PpHolder4">
            <a:extLst>
              <a:ext uri="{FF2B5EF4-FFF2-40B4-BE49-F238E27FC236}">
                <a16:creationId xmlns:a16="http://schemas.microsoft.com/office/drawing/2014/main" id="{216AD1C5-6D89-43EF-8228-8EF6DE0125D3}"/>
              </a:ext>
            </a:extLst>
          </p:cNvPr>
          <p:cNvPicPr>
            <a:picLocks/>
          </p:cNvPicPr>
          <p:nvPr/>
        </p:nvPicPr>
        <p:blipFill>
          <a:blip r:embed="rId2"/>
          <a:srcRect t="12808" r="55000"/>
          <a:stretch>
            <a:fillRect/>
          </a:stretch>
        </p:blipFill>
        <p:spPr>
          <a:xfrm>
            <a:off x="0" y="878358"/>
            <a:ext cx="4114800" cy="5979643"/>
          </a:xfrm>
          <a:custGeom>
            <a:avLst/>
            <a:gdLst>
              <a:gd name="connsiteX0" fmla="*/ 0 w 4114800"/>
              <a:gd name="connsiteY0" fmla="*/ 0 h 5979643"/>
              <a:gd name="connsiteX1" fmla="*/ 4114800 w 4114800"/>
              <a:gd name="connsiteY1" fmla="*/ 0 h 5979643"/>
              <a:gd name="connsiteX2" fmla="*/ 4114800 w 4114800"/>
              <a:gd name="connsiteY2" fmla="*/ 5979643 h 5979643"/>
              <a:gd name="connsiteX3" fmla="*/ 0 w 4114800"/>
              <a:gd name="connsiteY3" fmla="*/ 5979643 h 5979643"/>
            </a:gdLst>
            <a:ahLst/>
            <a:cxnLst>
              <a:cxn ang="0">
                <a:pos x="connsiteX0" y="connsiteY0"/>
              </a:cxn>
              <a:cxn ang="0">
                <a:pos x="connsiteX1" y="connsiteY1"/>
              </a:cxn>
              <a:cxn ang="0">
                <a:pos x="connsiteX2" y="connsiteY2"/>
              </a:cxn>
              <a:cxn ang="0">
                <a:pos x="connsiteX3" y="connsiteY3"/>
              </a:cxn>
            </a:cxnLst>
            <a:rect l="l" t="t" r="r" b="b"/>
            <a:pathLst>
              <a:path w="4114800" h="5979643">
                <a:moveTo>
                  <a:pt x="0" y="0"/>
                </a:moveTo>
                <a:lnTo>
                  <a:pt x="4114800" y="0"/>
                </a:lnTo>
                <a:lnTo>
                  <a:pt x="4114800" y="5979643"/>
                </a:lnTo>
                <a:lnTo>
                  <a:pt x="0" y="5979643"/>
                </a:lnTo>
                <a:close/>
              </a:path>
            </a:pathLst>
          </a:custGeom>
        </p:spPr>
      </p:pic>
      <p:pic>
        <p:nvPicPr>
          <p:cNvPr id="35" name="PpHolder5">
            <a:extLst>
              <a:ext uri="{FF2B5EF4-FFF2-40B4-BE49-F238E27FC236}">
                <a16:creationId xmlns:a16="http://schemas.microsoft.com/office/drawing/2014/main" id="{9E86B3DB-17A0-4082-981B-A0184D754E77}"/>
              </a:ext>
            </a:extLst>
          </p:cNvPr>
          <p:cNvPicPr>
            <a:picLocks/>
          </p:cNvPicPr>
          <p:nvPr/>
        </p:nvPicPr>
        <p:blipFill>
          <a:blip r:embed="rId2"/>
          <a:srcRect l="47500" b="5323"/>
          <a:stretch>
            <a:fillRect/>
          </a:stretch>
        </p:blipFill>
        <p:spPr>
          <a:xfrm>
            <a:off x="4343404" y="0"/>
            <a:ext cx="4800597" cy="6492970"/>
          </a:xfrm>
          <a:custGeom>
            <a:avLst/>
            <a:gdLst>
              <a:gd name="connsiteX0" fmla="*/ 0 w 4800597"/>
              <a:gd name="connsiteY0" fmla="*/ 0 h 6492970"/>
              <a:gd name="connsiteX1" fmla="*/ 4800597 w 4800597"/>
              <a:gd name="connsiteY1" fmla="*/ 0 h 6492970"/>
              <a:gd name="connsiteX2" fmla="*/ 4800597 w 4800597"/>
              <a:gd name="connsiteY2" fmla="*/ 6492970 h 6492970"/>
              <a:gd name="connsiteX3" fmla="*/ 0 w 4800597"/>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7" h="6492970">
                <a:moveTo>
                  <a:pt x="0" y="0"/>
                </a:moveTo>
                <a:lnTo>
                  <a:pt x="4800597" y="0"/>
                </a:lnTo>
                <a:lnTo>
                  <a:pt x="4800597" y="6492970"/>
                </a:lnTo>
                <a:lnTo>
                  <a:pt x="0" y="649297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42" name="PpHolder8">
            <a:extLst>
              <a:ext uri="{FF2B5EF4-FFF2-40B4-BE49-F238E27FC236}">
                <a16:creationId xmlns:a16="http://schemas.microsoft.com/office/drawing/2014/main" id="{6F6A78B6-0B40-49D5-B20B-16D2A65BDD41}"/>
              </a:ext>
            </a:extLst>
          </p:cNvPr>
          <p:cNvPicPr>
            <a:picLocks/>
          </p:cNvPicPr>
          <p:nvPr/>
        </p:nvPicPr>
        <p:blipFill>
          <a:blip r:embed="rId3"/>
          <a:srcRect l="7647" t="28972" r="49246" b="35120"/>
          <a:stretch>
            <a:fillRect/>
          </a:stretch>
        </p:blipFill>
        <p:spPr>
          <a:xfrm>
            <a:off x="699276" y="1986874"/>
            <a:ext cx="400694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33" name="PpHolder8">
            <a:extLst>
              <a:ext uri="{FF2B5EF4-FFF2-40B4-BE49-F238E27FC236}">
                <a16:creationId xmlns:a16="http://schemas.microsoft.com/office/drawing/2014/main" id="{A688D6F2-6594-4BCE-A084-4F3C9245FCBC}"/>
              </a:ext>
            </a:extLst>
          </p:cNvPr>
          <p:cNvPicPr>
            <a:picLocks/>
          </p:cNvPicPr>
          <p:nvPr/>
        </p:nvPicPr>
        <p:blipFill>
          <a:blip r:embed="rId3"/>
          <a:srcRect l="63050" t="21535" r="10700" b="27965"/>
          <a:stretch>
            <a:fillRect/>
          </a:stretch>
        </p:blipFill>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20917" y="3360229"/>
            <a:ext cx="2135309" cy="481799"/>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pHolder1">
            <a:extLst>
              <a:ext uri="{FF2B5EF4-FFF2-40B4-BE49-F238E27FC236}">
                <a16:creationId xmlns:a16="http://schemas.microsoft.com/office/drawing/2014/main" id="{87157B86-BF61-4FBC-93A3-5418A4696FD5}"/>
              </a:ext>
            </a:extLst>
          </p:cNvPr>
          <p:cNvPicPr>
            <a:picLocks/>
          </p:cNvPicPr>
          <p:nvPr/>
        </p:nvPicPr>
        <p:blipFill>
          <a:blip r:embed="rId2"/>
          <a:srcRect t="47671" r="75000"/>
          <a:stretch>
            <a:fillRect/>
          </a:stretch>
        </p:blipFill>
        <p:spPr>
          <a:xfrm>
            <a:off x="5" y="3269286"/>
            <a:ext cx="2286001" cy="3588714"/>
          </a:xfrm>
          <a:custGeom>
            <a:avLst/>
            <a:gdLst>
              <a:gd name="connsiteX0" fmla="*/ 0 w 2286001"/>
              <a:gd name="connsiteY0" fmla="*/ 0 h 3588714"/>
              <a:gd name="connsiteX1" fmla="*/ 2286001 w 2286001"/>
              <a:gd name="connsiteY1" fmla="*/ 0 h 3588714"/>
              <a:gd name="connsiteX2" fmla="*/ 2286001 w 2286001"/>
              <a:gd name="connsiteY2" fmla="*/ 3588714 h 3588714"/>
              <a:gd name="connsiteX3" fmla="*/ 0 w 2286001"/>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1" h="3588714">
                <a:moveTo>
                  <a:pt x="0" y="0"/>
                </a:moveTo>
                <a:lnTo>
                  <a:pt x="2286001" y="0"/>
                </a:lnTo>
                <a:lnTo>
                  <a:pt x="2286001" y="3588714"/>
                </a:lnTo>
                <a:lnTo>
                  <a:pt x="0" y="3588714"/>
                </a:lnTo>
                <a:close/>
              </a:path>
            </a:pathLst>
          </a:custGeom>
        </p:spPr>
      </p:pic>
      <p:pic>
        <p:nvPicPr>
          <p:cNvPr id="71" name="PpHolder2">
            <a:extLst>
              <a:ext uri="{FF2B5EF4-FFF2-40B4-BE49-F238E27FC236}">
                <a16:creationId xmlns:a16="http://schemas.microsoft.com/office/drawing/2014/main" id="{0FC49E87-7A82-470E-89F9-D406C7BCFC95}"/>
              </a:ext>
            </a:extLst>
          </p:cNvPr>
          <p:cNvPicPr>
            <a:picLocks/>
          </p:cNvPicPr>
          <p:nvPr/>
        </p:nvPicPr>
        <p:blipFill>
          <a:blip r:embed="rId2"/>
          <a:srcRect l="25000" t="47671" r="50000"/>
          <a:stretch>
            <a:fillRect/>
          </a:stretch>
        </p:blipFill>
        <p:spPr>
          <a:xfrm>
            <a:off x="2286007" y="3269286"/>
            <a:ext cx="2285999" cy="3588714"/>
          </a:xfrm>
          <a:custGeom>
            <a:avLst/>
            <a:gdLst>
              <a:gd name="connsiteX0" fmla="*/ 0 w 2285999"/>
              <a:gd name="connsiteY0" fmla="*/ 0 h 3588714"/>
              <a:gd name="connsiteX1" fmla="*/ 2285999 w 2285999"/>
              <a:gd name="connsiteY1" fmla="*/ 0 h 3588714"/>
              <a:gd name="connsiteX2" fmla="*/ 2285999 w 2285999"/>
              <a:gd name="connsiteY2" fmla="*/ 3588714 h 3588714"/>
              <a:gd name="connsiteX3" fmla="*/ 0 w 2285999"/>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9" h="3588714">
                <a:moveTo>
                  <a:pt x="0" y="0"/>
                </a:moveTo>
                <a:lnTo>
                  <a:pt x="2285999" y="0"/>
                </a:lnTo>
                <a:lnTo>
                  <a:pt x="2285999" y="3588714"/>
                </a:lnTo>
                <a:lnTo>
                  <a:pt x="0" y="3588714"/>
                </a:lnTo>
                <a:close/>
              </a:path>
            </a:pathLst>
          </a:custGeom>
        </p:spPr>
      </p:pic>
      <p:pic>
        <p:nvPicPr>
          <p:cNvPr id="70" name="PpHolder3">
            <a:extLst>
              <a:ext uri="{FF2B5EF4-FFF2-40B4-BE49-F238E27FC236}">
                <a16:creationId xmlns:a16="http://schemas.microsoft.com/office/drawing/2014/main" id="{73E8B18D-CEB8-4502-BBA9-998988C29F8D}"/>
              </a:ext>
            </a:extLst>
          </p:cNvPr>
          <p:cNvPicPr>
            <a:picLocks/>
          </p:cNvPicPr>
          <p:nvPr/>
        </p:nvPicPr>
        <p:blipFill>
          <a:blip r:embed="rId2"/>
          <a:srcRect l="49966" t="47671" r="25034"/>
          <a:stretch>
            <a:fillRect/>
          </a:stretch>
        </p:blipFill>
        <p:spPr>
          <a:xfrm>
            <a:off x="4568916" y="3269286"/>
            <a:ext cx="2285998" cy="3588714"/>
          </a:xfrm>
          <a:custGeom>
            <a:avLst/>
            <a:gdLst>
              <a:gd name="connsiteX0" fmla="*/ 0 w 2285998"/>
              <a:gd name="connsiteY0" fmla="*/ 0 h 3588714"/>
              <a:gd name="connsiteX1" fmla="*/ 2285998 w 2285998"/>
              <a:gd name="connsiteY1" fmla="*/ 0 h 3588714"/>
              <a:gd name="connsiteX2" fmla="*/ 2285998 w 2285998"/>
              <a:gd name="connsiteY2" fmla="*/ 3588714 h 3588714"/>
              <a:gd name="connsiteX3" fmla="*/ 0 w 2285998"/>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8" h="3588714">
                <a:moveTo>
                  <a:pt x="0" y="0"/>
                </a:moveTo>
                <a:lnTo>
                  <a:pt x="2285998" y="0"/>
                </a:lnTo>
                <a:lnTo>
                  <a:pt x="2285998" y="3588714"/>
                </a:lnTo>
                <a:lnTo>
                  <a:pt x="0" y="3588714"/>
                </a:lnTo>
                <a:close/>
              </a:path>
            </a:pathLst>
          </a:custGeom>
        </p:spPr>
      </p:pic>
      <p:pic>
        <p:nvPicPr>
          <p:cNvPr id="69" name="PpHolder4">
            <a:extLst>
              <a:ext uri="{FF2B5EF4-FFF2-40B4-BE49-F238E27FC236}">
                <a16:creationId xmlns:a16="http://schemas.microsoft.com/office/drawing/2014/main" id="{4982CD40-EDD2-4504-86EB-7C1E5AA3D6D4}"/>
              </a:ext>
            </a:extLst>
          </p:cNvPr>
          <p:cNvPicPr>
            <a:picLocks/>
          </p:cNvPicPr>
          <p:nvPr/>
        </p:nvPicPr>
        <p:blipFill>
          <a:blip r:embed="rId2"/>
          <a:srcRect l="75000" t="47671"/>
          <a:stretch>
            <a:fillRect/>
          </a:stretch>
        </p:blipFill>
        <p:spPr>
          <a:xfrm>
            <a:off x="6858000" y="3269286"/>
            <a:ext cx="2286000" cy="3588714"/>
          </a:xfrm>
          <a:custGeom>
            <a:avLst/>
            <a:gdLst>
              <a:gd name="connsiteX0" fmla="*/ 0 w 2286000"/>
              <a:gd name="connsiteY0" fmla="*/ 0 h 3588714"/>
              <a:gd name="connsiteX1" fmla="*/ 2286000 w 2286000"/>
              <a:gd name="connsiteY1" fmla="*/ 0 h 3588714"/>
              <a:gd name="connsiteX2" fmla="*/ 2286000 w 2286000"/>
              <a:gd name="connsiteY2" fmla="*/ 3588714 h 3588714"/>
              <a:gd name="connsiteX3" fmla="*/ 0 w 2286000"/>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0" h="3588714">
                <a:moveTo>
                  <a:pt x="0" y="0"/>
                </a:moveTo>
                <a:lnTo>
                  <a:pt x="2286000" y="0"/>
                </a:lnTo>
                <a:lnTo>
                  <a:pt x="2286000" y="3588714"/>
                </a:lnTo>
                <a:lnTo>
                  <a:pt x="0" y="3588714"/>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6854911" y="3268140"/>
            <a:ext cx="228909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2" name="PpHolder4">
            <a:extLst>
              <a:ext uri="{FF2B5EF4-FFF2-40B4-BE49-F238E27FC236}">
                <a16:creationId xmlns:a16="http://schemas.microsoft.com/office/drawing/2014/main" id="{E94D64E3-151A-4968-9153-44DB37AB68DB}"/>
              </a:ext>
            </a:extLst>
          </p:cNvPr>
          <p:cNvPicPr>
            <a:picLocks/>
          </p:cNvPicPr>
          <p:nvPr/>
        </p:nvPicPr>
        <p:blipFill>
          <a:blip r:embed="rId2"/>
          <a:srcRect l="37500" t="30048" r="37500" b="23285"/>
          <a:stretch>
            <a:fillRect/>
          </a:stretch>
        </p:blipFill>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p:spPr>
      </p:pic>
      <p:pic>
        <p:nvPicPr>
          <p:cNvPr id="91" name="PpHolder5">
            <a:extLst>
              <a:ext uri="{FF2B5EF4-FFF2-40B4-BE49-F238E27FC236}">
                <a16:creationId xmlns:a16="http://schemas.microsoft.com/office/drawing/2014/main" id="{8F669CC8-E66D-4F58-A7F5-461C382CADCF}"/>
              </a:ext>
            </a:extLst>
          </p:cNvPr>
          <p:cNvPicPr>
            <a:picLocks/>
          </p:cNvPicPr>
          <p:nvPr/>
        </p:nvPicPr>
        <p:blipFill>
          <a:blip r:embed="rId2"/>
          <a:srcRect l="10024" t="30075" r="64976" b="23258"/>
          <a:stretch>
            <a:fillRect/>
          </a:stretch>
        </p:blipFill>
        <p:spPr>
          <a:xfrm>
            <a:off x="916624"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5" y="3200400"/>
                  <a:pt x="0" y="3167987"/>
                  <a:pt x="0" y="3128003"/>
                </a:cubicBezTo>
                <a:lnTo>
                  <a:pt x="0" y="72398"/>
                </a:lnTo>
                <a:cubicBezTo>
                  <a:pt x="0" y="32414"/>
                  <a:pt x="32415" y="0"/>
                  <a:pt x="72398" y="0"/>
                </a:cubicBezTo>
                <a:close/>
              </a:path>
            </a:pathLst>
          </a:custGeom>
        </p:spPr>
      </p:pic>
      <p:pic>
        <p:nvPicPr>
          <p:cNvPr id="90" name="PpHolder6">
            <a:extLst>
              <a:ext uri="{FF2B5EF4-FFF2-40B4-BE49-F238E27FC236}">
                <a16:creationId xmlns:a16="http://schemas.microsoft.com/office/drawing/2014/main" id="{A95ACFD5-F4F0-4461-92DA-E94972A842DA}"/>
              </a:ext>
            </a:extLst>
          </p:cNvPr>
          <p:cNvPicPr>
            <a:picLocks/>
          </p:cNvPicPr>
          <p:nvPr/>
        </p:nvPicPr>
        <p:blipFill>
          <a:blip r:embed="rId2"/>
          <a:srcRect l="65069" t="30102" r="9931" b="23231"/>
          <a:stretch>
            <a:fillRect/>
          </a:stretch>
        </p:blipFill>
        <p:spPr>
          <a:xfrm>
            <a:off x="5949870"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9"/>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7E255C8-16B8-4B42-8799-EC94D86719F6}"/>
              </a:ext>
            </a:extLst>
          </p:cNvPr>
          <p:cNvPicPr>
            <a:picLocks/>
          </p:cNvPicPr>
          <p:nvPr/>
        </p:nvPicPr>
        <p:blipFill>
          <a:blip r:embed="rId2"/>
          <a:srcRect l="55036" t="16699" b="16699"/>
          <a:stretch>
            <a:fillRect/>
          </a:stretch>
        </p:blipFill>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E3847927-212F-4ED7-9F27-691C305978A1}"/>
              </a:ext>
            </a:extLst>
          </p:cNvPr>
          <p:cNvPicPr>
            <a:picLocks/>
          </p:cNvPicPr>
          <p:nvPr/>
        </p:nvPicPr>
        <p:blipFill>
          <a:blip r:embed="rId2"/>
          <a:srcRect l="17487" b="30030"/>
          <a:stretch>
            <a:fillRect/>
          </a:stretch>
        </p:blipFill>
        <p:spPr>
          <a:xfrm>
            <a:off x="1599012" y="0"/>
            <a:ext cx="7544988" cy="4798528"/>
          </a:xfrm>
          <a:custGeom>
            <a:avLst/>
            <a:gdLst>
              <a:gd name="connsiteX0" fmla="*/ 0 w 7544988"/>
              <a:gd name="connsiteY0" fmla="*/ 0 h 4798528"/>
              <a:gd name="connsiteX1" fmla="*/ 7544988 w 7544988"/>
              <a:gd name="connsiteY1" fmla="*/ 0 h 4798528"/>
              <a:gd name="connsiteX2" fmla="*/ 7544988 w 7544988"/>
              <a:gd name="connsiteY2" fmla="*/ 4798528 h 4798528"/>
              <a:gd name="connsiteX3" fmla="*/ 201304 w 7544988"/>
              <a:gd name="connsiteY3" fmla="*/ 4798528 h 4798528"/>
              <a:gd name="connsiteX4" fmla="*/ 0 w 7544988"/>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88" h="4798528">
                <a:moveTo>
                  <a:pt x="0" y="0"/>
                </a:moveTo>
                <a:lnTo>
                  <a:pt x="7544988" y="0"/>
                </a:lnTo>
                <a:lnTo>
                  <a:pt x="7544988" y="4798528"/>
                </a:lnTo>
                <a:lnTo>
                  <a:pt x="201304" y="4798528"/>
                </a:lnTo>
                <a:cubicBezTo>
                  <a:pt x="90128" y="4798528"/>
                  <a:pt x="0" y="4704358"/>
                  <a:pt x="0" y="4588194"/>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5" name="PpHolder5">
            <a:extLst>
              <a:ext uri="{FF2B5EF4-FFF2-40B4-BE49-F238E27FC236}">
                <a16:creationId xmlns:a16="http://schemas.microsoft.com/office/drawing/2014/main" id="{99E143A2-3D4C-4886-896F-98AE1A59491F}"/>
              </a:ext>
            </a:extLst>
          </p:cNvPr>
          <p:cNvPicPr>
            <a:picLocks/>
          </p:cNvPicPr>
          <p:nvPr/>
        </p:nvPicPr>
        <p:blipFill>
          <a:blip r:embed="rId2"/>
          <a:srcRect l="60000" r="4987"/>
          <a:stretch>
            <a:fillRect/>
          </a:stretch>
        </p:blipFill>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D28A4CFA-62E6-42E5-97BB-E829C0AAEB2C}"/>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6B63DED7-DC1B-4491-93B3-3D231347C259}"/>
              </a:ext>
            </a:extLst>
          </p:cNvPr>
          <p:cNvPicPr>
            <a:picLocks/>
          </p:cNvPicPr>
          <p:nvPr/>
        </p:nvPicPr>
        <p:blipFill>
          <a:blip r:embed="rId2"/>
          <a:srcRect/>
          <a:stretch>
            <a:fillRect/>
          </a:stretch>
        </p:blipFill>
        <p:spPr>
          <a:xfrm>
            <a:off x="6" y="2"/>
            <a:ext cx="9143995" cy="6857996"/>
          </a:xfrm>
          <a:custGeom>
            <a:avLst/>
            <a:gdLst>
              <a:gd name="connsiteX0" fmla="*/ 0 w 9143995"/>
              <a:gd name="connsiteY0" fmla="*/ 0 h 6857996"/>
              <a:gd name="connsiteX1" fmla="*/ 9143995 w 9143995"/>
              <a:gd name="connsiteY1" fmla="*/ 0 h 6857996"/>
              <a:gd name="connsiteX2" fmla="*/ 9143995 w 9143995"/>
              <a:gd name="connsiteY2" fmla="*/ 6857996 h 6857996"/>
              <a:gd name="connsiteX3" fmla="*/ 0 w 9143995"/>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5" h="6857996">
                <a:moveTo>
                  <a:pt x="0" y="0"/>
                </a:moveTo>
                <a:lnTo>
                  <a:pt x="9143995" y="0"/>
                </a:lnTo>
                <a:lnTo>
                  <a:pt x="9143995" y="6857996"/>
                </a:lnTo>
                <a:lnTo>
                  <a:pt x="0" y="6857996"/>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7" name="PpHolder4">
            <a:extLst>
              <a:ext uri="{FF2B5EF4-FFF2-40B4-BE49-F238E27FC236}">
                <a16:creationId xmlns:a16="http://schemas.microsoft.com/office/drawing/2014/main" id="{3FD58828-90AE-4857-97CC-08899D2EEB2E}"/>
              </a:ext>
            </a:extLst>
          </p:cNvPr>
          <p:cNvPicPr>
            <a:picLocks/>
          </p:cNvPicPr>
          <p:nvPr/>
        </p:nvPicPr>
        <p:blipFill>
          <a:blip r:embed="rId2"/>
          <a:srcRect l="60000" b="10764"/>
          <a:stretch>
            <a:fillRect/>
          </a:stretch>
        </p:blipFill>
        <p:spPr>
          <a:xfrm>
            <a:off x="5486404" y="3"/>
            <a:ext cx="3657597" cy="6119815"/>
          </a:xfrm>
          <a:custGeom>
            <a:avLst/>
            <a:gdLst>
              <a:gd name="connsiteX0" fmla="*/ 0 w 3657597"/>
              <a:gd name="connsiteY0" fmla="*/ 0 h 6119815"/>
              <a:gd name="connsiteX1" fmla="*/ 3657597 w 3657597"/>
              <a:gd name="connsiteY1" fmla="*/ 0 h 6119815"/>
              <a:gd name="connsiteX2" fmla="*/ 3657597 w 3657597"/>
              <a:gd name="connsiteY2" fmla="*/ 6119815 h 6119815"/>
              <a:gd name="connsiteX3" fmla="*/ 0 w 3657597"/>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7" h="6119815">
                <a:moveTo>
                  <a:pt x="0" y="0"/>
                </a:moveTo>
                <a:lnTo>
                  <a:pt x="3657597" y="0"/>
                </a:lnTo>
                <a:lnTo>
                  <a:pt x="3657597" y="6119815"/>
                </a:lnTo>
                <a:lnTo>
                  <a:pt x="0" y="6119815"/>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8" name="PpHolder4">
            <a:extLst>
              <a:ext uri="{FF2B5EF4-FFF2-40B4-BE49-F238E27FC236}">
                <a16:creationId xmlns:a16="http://schemas.microsoft.com/office/drawing/2014/main" id="{20B4A20B-9935-4C33-8207-966174575492}"/>
              </a:ext>
            </a:extLst>
          </p:cNvPr>
          <p:cNvPicPr>
            <a:picLocks/>
          </p:cNvPicPr>
          <p:nvPr/>
        </p:nvPicPr>
        <p:blipFill>
          <a:blip r:embed="rId2"/>
          <a:srcRect l="60000" t="8932" b="8932"/>
          <a:stretch>
            <a:fillRect/>
          </a:stretch>
        </p:blipFill>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9">
            <a:extLst>
              <a:ext uri="{FF2B5EF4-FFF2-40B4-BE49-F238E27FC236}">
                <a16:creationId xmlns:a16="http://schemas.microsoft.com/office/drawing/2014/main" id="{4997615A-553B-4510-8BAE-7B9F2AF30D5D}"/>
              </a:ext>
            </a:extLst>
          </p:cNvPr>
          <p:cNvPicPr>
            <a:picLocks/>
          </p:cNvPicPr>
          <p:nvPr/>
        </p:nvPicPr>
        <p:blipFill>
          <a:blip r:embed="rId2"/>
          <a:srcRect l="7516" t="38414" r="49971" b="38414"/>
          <a:stretch>
            <a:fillRect/>
          </a:stretch>
        </p:blipFill>
        <p:spPr>
          <a:xfrm>
            <a:off x="687286" y="2634411"/>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9" y="0"/>
                  <a:pt x="3887390" y="26354"/>
                  <a:pt x="3887390" y="58863"/>
                </a:cubicBezTo>
                <a:lnTo>
                  <a:pt x="3887390" y="1530318"/>
                </a:lnTo>
                <a:cubicBezTo>
                  <a:pt x="3887390" y="1562828"/>
                  <a:pt x="3861039" y="1589181"/>
                  <a:pt x="3828529" y="1589181"/>
                </a:cubicBezTo>
                <a:lnTo>
                  <a:pt x="58863" y="1589181"/>
                </a:lnTo>
                <a:cubicBezTo>
                  <a:pt x="26353" y="1589181"/>
                  <a:pt x="0" y="1562828"/>
                  <a:pt x="0" y="1530318"/>
                </a:cubicBezTo>
                <a:lnTo>
                  <a:pt x="0" y="58863"/>
                </a:lnTo>
                <a:cubicBezTo>
                  <a:pt x="0" y="26354"/>
                  <a:pt x="26353" y="0"/>
                  <a:pt x="58863" y="0"/>
                </a:cubicBezTo>
                <a:close/>
              </a:path>
            </a:pathLst>
          </a:custGeom>
        </p:spPr>
      </p:pic>
      <p:pic>
        <p:nvPicPr>
          <p:cNvPr id="51" name="PpHolder10">
            <a:extLst>
              <a:ext uri="{FF2B5EF4-FFF2-40B4-BE49-F238E27FC236}">
                <a16:creationId xmlns:a16="http://schemas.microsoft.com/office/drawing/2014/main" id="{1C27A4F9-51C7-4644-AEEE-54866B54D654}"/>
              </a:ext>
            </a:extLst>
          </p:cNvPr>
          <p:cNvPicPr>
            <a:picLocks/>
          </p:cNvPicPr>
          <p:nvPr/>
        </p:nvPicPr>
        <p:blipFill>
          <a:blip r:embed="rId2"/>
          <a:srcRect l="52573" t="38414" r="22487"/>
          <a:stretch>
            <a:fillRect/>
          </a:stretch>
        </p:blipFill>
        <p:spPr>
          <a:xfrm>
            <a:off x="4807263"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818660A-0B7E-45F2-872E-E21BE9C45544}"/>
              </a:ext>
            </a:extLst>
          </p:cNvPr>
          <p:cNvPicPr>
            <a:picLocks/>
          </p:cNvPicPr>
          <p:nvPr/>
        </p:nvPicPr>
        <p:blipFill>
          <a:blip r:embed="rId2"/>
          <a:srcRect l="7516" t="38481" r="60000" b="38346"/>
          <a:stretch>
            <a:fillRect/>
          </a:stretch>
        </p:blipFill>
        <p:spPr>
          <a:xfrm>
            <a:off x="687290" y="2639051"/>
            <a:ext cx="2970315" cy="1589180"/>
          </a:xfrm>
          <a:custGeom>
            <a:avLst/>
            <a:gdLst>
              <a:gd name="connsiteX0" fmla="*/ 58862 w 2970315"/>
              <a:gd name="connsiteY0" fmla="*/ 0 h 1589180"/>
              <a:gd name="connsiteX1" fmla="*/ 2911452 w 2970315"/>
              <a:gd name="connsiteY1" fmla="*/ 0 h 1589180"/>
              <a:gd name="connsiteX2" fmla="*/ 2970315 w 2970315"/>
              <a:gd name="connsiteY2" fmla="*/ 58863 h 1589180"/>
              <a:gd name="connsiteX3" fmla="*/ 2970315 w 2970315"/>
              <a:gd name="connsiteY3" fmla="*/ 1530317 h 1589180"/>
              <a:gd name="connsiteX4" fmla="*/ 2911452 w 2970315"/>
              <a:gd name="connsiteY4" fmla="*/ 1589180 h 1589180"/>
              <a:gd name="connsiteX5" fmla="*/ 58862 w 2970315"/>
              <a:gd name="connsiteY5" fmla="*/ 1589180 h 1589180"/>
              <a:gd name="connsiteX6" fmla="*/ 0 w 2970315"/>
              <a:gd name="connsiteY6" fmla="*/ 1530317 h 1589180"/>
              <a:gd name="connsiteX7" fmla="*/ 0 w 2970315"/>
              <a:gd name="connsiteY7" fmla="*/ 58863 h 1589180"/>
              <a:gd name="connsiteX8" fmla="*/ 58862 w 2970315"/>
              <a:gd name="connsiteY8" fmla="*/ 0 h 158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5" h="1589180">
                <a:moveTo>
                  <a:pt x="58862" y="0"/>
                </a:moveTo>
                <a:lnTo>
                  <a:pt x="2911452" y="0"/>
                </a:lnTo>
                <a:cubicBezTo>
                  <a:pt x="2943962" y="0"/>
                  <a:pt x="2970315" y="26353"/>
                  <a:pt x="2970315" y="58863"/>
                </a:cubicBezTo>
                <a:lnTo>
                  <a:pt x="2970315" y="1530317"/>
                </a:lnTo>
                <a:cubicBezTo>
                  <a:pt x="2970315" y="1562827"/>
                  <a:pt x="2943962" y="1589180"/>
                  <a:pt x="2911452" y="1589180"/>
                </a:cubicBezTo>
                <a:lnTo>
                  <a:pt x="58862" y="1589180"/>
                </a:lnTo>
                <a:cubicBezTo>
                  <a:pt x="26352" y="1589180"/>
                  <a:pt x="0" y="1562827"/>
                  <a:pt x="0" y="1530317"/>
                </a:cubicBezTo>
                <a:lnTo>
                  <a:pt x="0" y="58863"/>
                </a:lnTo>
                <a:cubicBezTo>
                  <a:pt x="0" y="26353"/>
                  <a:pt x="26352" y="0"/>
                  <a:pt x="58862"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21">
            <a:extLst>
              <a:ext uri="{FF2B5EF4-FFF2-40B4-BE49-F238E27FC236}">
                <a16:creationId xmlns:a16="http://schemas.microsoft.com/office/drawing/2014/main" id="{E96ECB8F-D394-440B-83CC-4D640BD65620}"/>
              </a:ext>
            </a:extLst>
          </p:cNvPr>
          <p:cNvPicPr>
            <a:picLocks/>
          </p:cNvPicPr>
          <p:nvPr/>
        </p:nvPicPr>
        <p:blipFill>
          <a:blip r:embed="rId2"/>
          <a:srcRect l="45086" t="21654" r="35000" b="13269"/>
          <a:stretch>
            <a:fillRect/>
          </a:stretch>
        </p:blipFill>
        <p:spPr>
          <a:xfrm>
            <a:off x="4122651" y="1485034"/>
            <a:ext cx="1820950" cy="4463007"/>
          </a:xfrm>
          <a:custGeom>
            <a:avLst/>
            <a:gdLst>
              <a:gd name="connsiteX0" fmla="*/ 63806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6 w 1820950"/>
              <a:gd name="connsiteY5" fmla="*/ 4463007 h 4463007"/>
              <a:gd name="connsiteX6" fmla="*/ 0 w 1820950"/>
              <a:gd name="connsiteY6" fmla="*/ 4385080 h 4463007"/>
              <a:gd name="connsiteX7" fmla="*/ 0 w 1820950"/>
              <a:gd name="connsiteY7" fmla="*/ 77928 h 4463007"/>
              <a:gd name="connsiteX8" fmla="*/ 63806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6" y="0"/>
                </a:moveTo>
                <a:lnTo>
                  <a:pt x="1757144" y="0"/>
                </a:lnTo>
                <a:cubicBezTo>
                  <a:pt x="1792383" y="0"/>
                  <a:pt x="1820950" y="34889"/>
                  <a:pt x="1820950" y="77928"/>
                </a:cubicBezTo>
                <a:lnTo>
                  <a:pt x="1820950" y="4385080"/>
                </a:lnTo>
                <a:cubicBezTo>
                  <a:pt x="1820950" y="4428118"/>
                  <a:pt x="1792383" y="4463007"/>
                  <a:pt x="1757144" y="4463007"/>
                </a:cubicBezTo>
                <a:lnTo>
                  <a:pt x="63806" y="4463007"/>
                </a:lnTo>
                <a:cubicBezTo>
                  <a:pt x="28567" y="4463007"/>
                  <a:pt x="0" y="4428118"/>
                  <a:pt x="0" y="4385080"/>
                </a:cubicBezTo>
                <a:lnTo>
                  <a:pt x="0" y="77928"/>
                </a:lnTo>
                <a:cubicBezTo>
                  <a:pt x="0" y="34889"/>
                  <a:pt x="28567" y="0"/>
                  <a:pt x="63806"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2919B410-0506-4040-9392-0F143C344E7D}"/>
              </a:ext>
            </a:extLst>
          </p:cNvPr>
          <p:cNvPicPr>
            <a:picLocks/>
          </p:cNvPicPr>
          <p:nvPr/>
        </p:nvPicPr>
        <p:blipFill>
          <a:blip r:embed="rId2"/>
          <a:srcRect t="26764" r="67608" b="46667"/>
          <a:stretch>
            <a:fillRect/>
          </a:stretch>
        </p:blipFill>
        <p:spPr>
          <a:xfrm>
            <a:off x="3" y="1835458"/>
            <a:ext cx="2961962" cy="1822142"/>
          </a:xfrm>
          <a:custGeom>
            <a:avLst/>
            <a:gdLst>
              <a:gd name="connsiteX0" fmla="*/ 0 w 2961962"/>
              <a:gd name="connsiteY0" fmla="*/ 0 h 1822142"/>
              <a:gd name="connsiteX1" fmla="*/ 2887140 w 2961962"/>
              <a:gd name="connsiteY1" fmla="*/ 0 h 1822142"/>
              <a:gd name="connsiteX2" fmla="*/ 2961962 w 2961962"/>
              <a:gd name="connsiteY2" fmla="*/ 67492 h 1822142"/>
              <a:gd name="connsiteX3" fmla="*/ 2961962 w 2961962"/>
              <a:gd name="connsiteY3" fmla="*/ 1754650 h 1822142"/>
              <a:gd name="connsiteX4" fmla="*/ 2887140 w 2961962"/>
              <a:gd name="connsiteY4" fmla="*/ 1822142 h 1822142"/>
              <a:gd name="connsiteX5" fmla="*/ 0 w 2961962"/>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2" h="1822142">
                <a:moveTo>
                  <a:pt x="0" y="0"/>
                </a:moveTo>
                <a:lnTo>
                  <a:pt x="2887140" y="0"/>
                </a:lnTo>
                <a:cubicBezTo>
                  <a:pt x="2928464" y="0"/>
                  <a:pt x="2961962" y="30217"/>
                  <a:pt x="2961962" y="67492"/>
                </a:cubicBezTo>
                <a:lnTo>
                  <a:pt x="2961962" y="1754650"/>
                </a:lnTo>
                <a:cubicBezTo>
                  <a:pt x="2961962" y="1791925"/>
                  <a:pt x="2928464" y="1822142"/>
                  <a:pt x="2887140" y="1822142"/>
                </a:cubicBezTo>
                <a:lnTo>
                  <a:pt x="0" y="182214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93">
      <a:dk1>
        <a:srgbClr val="3C3C3C"/>
      </a:dk1>
      <a:lt1>
        <a:srgbClr val="FFFFFF"/>
      </a:lt1>
      <a:dk2>
        <a:srgbClr val="313C41"/>
      </a:dk2>
      <a:lt2>
        <a:srgbClr val="FFFFFF"/>
      </a:lt2>
      <a:accent1>
        <a:srgbClr val="E64C5B"/>
      </a:accent1>
      <a:accent2>
        <a:srgbClr val="F05A56"/>
      </a:accent2>
      <a:accent3>
        <a:srgbClr val="F0674D"/>
      </a:accent3>
      <a:accent4>
        <a:srgbClr val="EF7C4F"/>
      </a:accent4>
      <a:accent5>
        <a:srgbClr val="F38B49"/>
      </a:accent5>
      <a:accent6>
        <a:srgbClr val="F79E45"/>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946</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263</cp:revision>
  <dcterms:created xsi:type="dcterms:W3CDTF">2019-01-23T07:32:06Z</dcterms:created>
  <dcterms:modified xsi:type="dcterms:W3CDTF">2021-09-14T07:43:05Z</dcterms:modified>
</cp:coreProperties>
</file>