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79" autoAdjust="0"/>
    <p:restoredTop sz="94656"/>
  </p:normalViewPr>
  <p:slideViewPr>
    <p:cSldViewPr snapToGrid="0" snapToObjects="1" showGuides="1">
      <p:cViewPr>
        <p:scale>
          <a:sx n="125" d="100"/>
          <a:sy n="125" d="100"/>
        </p:scale>
        <p:origin x="1518" y="-132"/>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1">
            <a:extLst>
              <a:ext uri="{FF2B5EF4-FFF2-40B4-BE49-F238E27FC236}">
                <a16:creationId xmlns:a16="http://schemas.microsoft.com/office/drawing/2014/main" id="{CF700E43-EF15-4D87-81B6-B461127C057B}"/>
              </a:ext>
            </a:extLst>
          </p:cNvPr>
          <p:cNvSpPr>
            <a:spLocks noGrp="1"/>
          </p:cNvSpPr>
          <p:nvPr>
            <p:ph type="pic" sz="quarter" idx="10"/>
          </p:nvPr>
        </p:nvSpPr>
        <p:spPr>
          <a:xfrm>
            <a:off x="5486402" y="1642369"/>
            <a:ext cx="3657598" cy="4030462"/>
          </a:xfrm>
          <a:custGeom>
            <a:avLst/>
            <a:gdLst>
              <a:gd name="connsiteX0" fmla="*/ 76143 w 3657598"/>
              <a:gd name="connsiteY0" fmla="*/ 0 h 4030462"/>
              <a:gd name="connsiteX1" fmla="*/ 3657598 w 3657598"/>
              <a:gd name="connsiteY1" fmla="*/ 0 h 4030462"/>
              <a:gd name="connsiteX2" fmla="*/ 3657598 w 3657598"/>
              <a:gd name="connsiteY2" fmla="*/ 4030462 h 4030462"/>
              <a:gd name="connsiteX3" fmla="*/ 76143 w 3657598"/>
              <a:gd name="connsiteY3" fmla="*/ 4030462 h 4030462"/>
              <a:gd name="connsiteX4" fmla="*/ 0 w 3657598"/>
              <a:gd name="connsiteY4" fmla="*/ 3955880 h 4030462"/>
              <a:gd name="connsiteX5" fmla="*/ 0 w 3657598"/>
              <a:gd name="connsiteY5" fmla="*/ 74582 h 4030462"/>
              <a:gd name="connsiteX6" fmla="*/ 76143 w 3657598"/>
              <a:gd name="connsiteY6" fmla="*/ 0 h 4030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4030462">
                <a:moveTo>
                  <a:pt x="76143" y="0"/>
                </a:moveTo>
                <a:lnTo>
                  <a:pt x="3657598" y="0"/>
                </a:lnTo>
                <a:lnTo>
                  <a:pt x="3657598" y="4030462"/>
                </a:lnTo>
                <a:lnTo>
                  <a:pt x="76143" y="4030462"/>
                </a:lnTo>
                <a:cubicBezTo>
                  <a:pt x="34091" y="4030462"/>
                  <a:pt x="0" y="3997070"/>
                  <a:pt x="0" y="3955880"/>
                </a:cubicBezTo>
                <a:lnTo>
                  <a:pt x="0" y="74582"/>
                </a:lnTo>
                <a:cubicBezTo>
                  <a:pt x="0" y="33393"/>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0CE5FF64-37A0-474E-B4B0-5D018FABCAB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6DB66E04-D6F5-469B-B777-CF46EDBF7B2B}"/>
              </a:ext>
            </a:extLst>
          </p:cNvPr>
          <p:cNvSpPr>
            <a:spLocks noGrp="1"/>
          </p:cNvSpPr>
          <p:nvPr>
            <p:ph type="pic" sz="quarter" idx="10"/>
          </p:nvPr>
        </p:nvSpPr>
        <p:spPr>
          <a:xfrm>
            <a:off x="5486402" y="2"/>
            <a:ext cx="3657598" cy="6007409"/>
          </a:xfrm>
          <a:custGeom>
            <a:avLst/>
            <a:gdLst>
              <a:gd name="connsiteX0" fmla="*/ 0 w 3657598"/>
              <a:gd name="connsiteY0" fmla="*/ 0 h 6007409"/>
              <a:gd name="connsiteX1" fmla="*/ 3657598 w 3657598"/>
              <a:gd name="connsiteY1" fmla="*/ 0 h 6007409"/>
              <a:gd name="connsiteX2" fmla="*/ 3657598 w 3657598"/>
              <a:gd name="connsiteY2" fmla="*/ 6007409 h 6007409"/>
              <a:gd name="connsiteX3" fmla="*/ 165296 w 3657598"/>
              <a:gd name="connsiteY3" fmla="*/ 6007409 h 6007409"/>
              <a:gd name="connsiteX4" fmla="*/ 0 w 3657598"/>
              <a:gd name="connsiteY4" fmla="*/ 5842114 h 6007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598" h="6007409">
                <a:moveTo>
                  <a:pt x="0" y="0"/>
                </a:moveTo>
                <a:lnTo>
                  <a:pt x="3657598" y="0"/>
                </a:lnTo>
                <a:lnTo>
                  <a:pt x="3657598" y="6007409"/>
                </a:lnTo>
                <a:lnTo>
                  <a:pt x="165296" y="6007409"/>
                </a:lnTo>
                <a:cubicBezTo>
                  <a:pt x="74005" y="6007409"/>
                  <a:pt x="0" y="5933404"/>
                  <a:pt x="0" y="584211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813095" y="1464476"/>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E33B88C-0189-4D23-9FBB-4B58804910D6}"/>
              </a:ext>
            </a:extLst>
          </p:cNvPr>
          <p:cNvSpPr>
            <a:spLocks noGrp="1"/>
          </p:cNvSpPr>
          <p:nvPr>
            <p:ph type="pic" sz="quarter" idx="10"/>
          </p:nvPr>
        </p:nvSpPr>
        <p:spPr>
          <a:xfrm>
            <a:off x="2" y="1837677"/>
            <a:ext cx="9143998" cy="1907268"/>
          </a:xfrm>
          <a:custGeom>
            <a:avLst/>
            <a:gdLst>
              <a:gd name="connsiteX0" fmla="*/ 0 w 9143998"/>
              <a:gd name="connsiteY0" fmla="*/ 0 h 1907268"/>
              <a:gd name="connsiteX1" fmla="*/ 9143998 w 9143998"/>
              <a:gd name="connsiteY1" fmla="*/ 0 h 1907268"/>
              <a:gd name="connsiteX2" fmla="*/ 9143998 w 9143998"/>
              <a:gd name="connsiteY2" fmla="*/ 1907268 h 1907268"/>
              <a:gd name="connsiteX3" fmla="*/ 0 w 9143998"/>
              <a:gd name="connsiteY3" fmla="*/ 1907268 h 1907268"/>
            </a:gdLst>
            <a:ahLst/>
            <a:cxnLst>
              <a:cxn ang="0">
                <a:pos x="connsiteX0" y="connsiteY0"/>
              </a:cxn>
              <a:cxn ang="0">
                <a:pos x="connsiteX1" y="connsiteY1"/>
              </a:cxn>
              <a:cxn ang="0">
                <a:pos x="connsiteX2" y="connsiteY2"/>
              </a:cxn>
              <a:cxn ang="0">
                <a:pos x="connsiteX3" y="connsiteY3"/>
              </a:cxn>
            </a:cxnLst>
            <a:rect l="l" t="t" r="r" b="b"/>
            <a:pathLst>
              <a:path w="9143998" h="1907268">
                <a:moveTo>
                  <a:pt x="0" y="0"/>
                </a:moveTo>
                <a:lnTo>
                  <a:pt x="9143998" y="0"/>
                </a:lnTo>
                <a:lnTo>
                  <a:pt x="9143998" y="1907268"/>
                </a:lnTo>
                <a:lnTo>
                  <a:pt x="0" y="190726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A346B57-283A-4AD2-9D12-81BC90B22D88}"/>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CC45054-8C81-40CE-8AB6-10A5D6ECB739}"/>
              </a:ext>
            </a:extLst>
          </p:cNvPr>
          <p:cNvSpPr>
            <a:spLocks noGrp="1"/>
          </p:cNvSpPr>
          <p:nvPr>
            <p:ph type="pic" sz="quarter" idx="10"/>
          </p:nvPr>
        </p:nvSpPr>
        <p:spPr>
          <a:xfrm>
            <a:off x="3200402" y="2"/>
            <a:ext cx="5943598" cy="5541785"/>
          </a:xfrm>
          <a:custGeom>
            <a:avLst/>
            <a:gdLst>
              <a:gd name="connsiteX0" fmla="*/ 0 w 5943598"/>
              <a:gd name="connsiteY0" fmla="*/ 0 h 5541785"/>
              <a:gd name="connsiteX1" fmla="*/ 5943598 w 5943598"/>
              <a:gd name="connsiteY1" fmla="*/ 0 h 5541785"/>
              <a:gd name="connsiteX2" fmla="*/ 5943598 w 5943598"/>
              <a:gd name="connsiteY2" fmla="*/ 5541785 h 5541785"/>
              <a:gd name="connsiteX3" fmla="*/ 88013 w 5943598"/>
              <a:gd name="connsiteY3" fmla="*/ 5541785 h 5541785"/>
              <a:gd name="connsiteX4" fmla="*/ 0 w 5943598"/>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598" h="5541785">
                <a:moveTo>
                  <a:pt x="0" y="0"/>
                </a:moveTo>
                <a:lnTo>
                  <a:pt x="5943598" y="0"/>
                </a:lnTo>
                <a:lnTo>
                  <a:pt x="5943598" y="5541785"/>
                </a:lnTo>
                <a:lnTo>
                  <a:pt x="88013" y="5541785"/>
                </a:lnTo>
                <a:cubicBezTo>
                  <a:pt x="39405" y="5541785"/>
                  <a:pt x="0" y="5502381"/>
                  <a:pt x="0" y="5453773"/>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4772000" y="1141235"/>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8" name="PpHolder1">
            <a:extLst>
              <a:ext uri="{FF2B5EF4-FFF2-40B4-BE49-F238E27FC236}">
                <a16:creationId xmlns:a16="http://schemas.microsoft.com/office/drawing/2014/main" id="{C10B3EAC-4404-4FD1-AF83-2B8F5F967CDE}"/>
              </a:ext>
            </a:extLst>
          </p:cNvPr>
          <p:cNvSpPr>
            <a:spLocks noGrp="1"/>
          </p:cNvSpPr>
          <p:nvPr>
            <p:ph type="pic" sz="quarter" idx="12"/>
          </p:nvPr>
        </p:nvSpPr>
        <p:spPr>
          <a:xfrm>
            <a:off x="4800600" y="0"/>
            <a:ext cx="4343400" cy="6858000"/>
          </a:xfrm>
          <a:custGeom>
            <a:avLst/>
            <a:gdLst>
              <a:gd name="connsiteX0" fmla="*/ 0 w 4343400"/>
              <a:gd name="connsiteY0" fmla="*/ 0 h 6858000"/>
              <a:gd name="connsiteX1" fmla="*/ 4343400 w 4343400"/>
              <a:gd name="connsiteY1" fmla="*/ 0 h 6858000"/>
              <a:gd name="connsiteX2" fmla="*/ 4343400 w 4343400"/>
              <a:gd name="connsiteY2" fmla="*/ 6858000 h 6858000"/>
              <a:gd name="connsiteX3" fmla="*/ 0 w 4343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43400" h="6858000">
                <a:moveTo>
                  <a:pt x="0" y="0"/>
                </a:moveTo>
                <a:lnTo>
                  <a:pt x="4343400" y="0"/>
                </a:lnTo>
                <a:lnTo>
                  <a:pt x="43434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10">
            <a:extLst>
              <a:ext uri="{FF2B5EF4-FFF2-40B4-BE49-F238E27FC236}">
                <a16:creationId xmlns:a16="http://schemas.microsoft.com/office/drawing/2014/main" id="{8D6B08E5-059F-480A-9CAC-374A71976BA3}"/>
              </a:ext>
            </a:extLst>
          </p:cNvPr>
          <p:cNvSpPr>
            <a:spLocks noGrp="1"/>
          </p:cNvSpPr>
          <p:nvPr>
            <p:ph type="pic" sz="quarter" idx="11"/>
          </p:nvPr>
        </p:nvSpPr>
        <p:spPr>
          <a:xfrm>
            <a:off x="6404277" y="1600199"/>
            <a:ext cx="2283714" cy="2743202"/>
          </a:xfrm>
          <a:custGeom>
            <a:avLst/>
            <a:gdLst>
              <a:gd name="connsiteX0" fmla="*/ 0 w 2283714"/>
              <a:gd name="connsiteY0" fmla="*/ 0 h 2743202"/>
              <a:gd name="connsiteX1" fmla="*/ 2283714 w 2283714"/>
              <a:gd name="connsiteY1" fmla="*/ 0 h 2743202"/>
              <a:gd name="connsiteX2" fmla="*/ 2283714 w 2283714"/>
              <a:gd name="connsiteY2" fmla="*/ 2743202 h 2743202"/>
              <a:gd name="connsiteX3" fmla="*/ 0 w 2283714"/>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4" h="2743202">
                <a:moveTo>
                  <a:pt x="0" y="0"/>
                </a:moveTo>
                <a:lnTo>
                  <a:pt x="2283714" y="0"/>
                </a:lnTo>
                <a:lnTo>
                  <a:pt x="2283714"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700075" y="1859011"/>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19">
            <a:extLst>
              <a:ext uri="{FF2B5EF4-FFF2-40B4-BE49-F238E27FC236}">
                <a16:creationId xmlns:a16="http://schemas.microsoft.com/office/drawing/2014/main" id="{2B84D4A0-2F5F-46B4-9532-0970CBDF1404}"/>
              </a:ext>
            </a:extLst>
          </p:cNvPr>
          <p:cNvSpPr>
            <a:spLocks noGrp="1"/>
          </p:cNvSpPr>
          <p:nvPr userDrawn="1">
            <p:ph type="pic" sz="quarter" idx="10"/>
          </p:nvPr>
        </p:nvSpPr>
        <p:spPr>
          <a:xfrm>
            <a:off x="3885966" y="1600199"/>
            <a:ext cx="2283713" cy="2743202"/>
          </a:xfrm>
          <a:custGeom>
            <a:avLst/>
            <a:gdLst>
              <a:gd name="connsiteX0" fmla="*/ 0 w 2283713"/>
              <a:gd name="connsiteY0" fmla="*/ 0 h 2743202"/>
              <a:gd name="connsiteX1" fmla="*/ 2283713 w 2283713"/>
              <a:gd name="connsiteY1" fmla="*/ 0 h 2743202"/>
              <a:gd name="connsiteX2" fmla="*/ 2283713 w 2283713"/>
              <a:gd name="connsiteY2" fmla="*/ 2743202 h 2743202"/>
              <a:gd name="connsiteX3" fmla="*/ 0 w 2283713"/>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3" h="2743202">
                <a:moveTo>
                  <a:pt x="0" y="0"/>
                </a:moveTo>
                <a:lnTo>
                  <a:pt x="2283713" y="0"/>
                </a:lnTo>
                <a:lnTo>
                  <a:pt x="2283713"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2" name="PpHolder5">
            <a:extLst>
              <a:ext uri="{FF2B5EF4-FFF2-40B4-BE49-F238E27FC236}">
                <a16:creationId xmlns:a16="http://schemas.microsoft.com/office/drawing/2014/main" id="{DD5CBD47-4EAB-4185-83A8-B47424A55815}"/>
              </a:ext>
            </a:extLst>
          </p:cNvPr>
          <p:cNvSpPr>
            <a:spLocks noGrp="1"/>
          </p:cNvSpPr>
          <p:nvPr>
            <p:ph type="pic" sz="quarter" idx="12"/>
          </p:nvPr>
        </p:nvSpPr>
        <p:spPr>
          <a:xfrm>
            <a:off x="2516889" y="2288775"/>
            <a:ext cx="1824229" cy="1824092"/>
          </a:xfrm>
          <a:custGeom>
            <a:avLst/>
            <a:gdLst>
              <a:gd name="connsiteX0" fmla="*/ 110357 w 1824229"/>
              <a:gd name="connsiteY0" fmla="*/ 0 h 1824092"/>
              <a:gd name="connsiteX1" fmla="*/ 1713872 w 1824229"/>
              <a:gd name="connsiteY1" fmla="*/ 0 h 1824092"/>
              <a:gd name="connsiteX2" fmla="*/ 1824229 w 1824229"/>
              <a:gd name="connsiteY2" fmla="*/ 110357 h 1824092"/>
              <a:gd name="connsiteX3" fmla="*/ 1824229 w 1824229"/>
              <a:gd name="connsiteY3" fmla="*/ 1713735 h 1824092"/>
              <a:gd name="connsiteX4" fmla="*/ 1713872 w 1824229"/>
              <a:gd name="connsiteY4" fmla="*/ 1824092 h 1824092"/>
              <a:gd name="connsiteX5" fmla="*/ 110357 w 1824229"/>
              <a:gd name="connsiteY5" fmla="*/ 1824092 h 1824092"/>
              <a:gd name="connsiteX6" fmla="*/ 0 w 1824229"/>
              <a:gd name="connsiteY6" fmla="*/ 1713735 h 1824092"/>
              <a:gd name="connsiteX7" fmla="*/ 0 w 1824229"/>
              <a:gd name="connsiteY7" fmla="*/ 110357 h 1824092"/>
              <a:gd name="connsiteX8" fmla="*/ 110357 w 1824229"/>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9" h="1824092">
                <a:moveTo>
                  <a:pt x="110357" y="0"/>
                </a:moveTo>
                <a:lnTo>
                  <a:pt x="1713872" y="0"/>
                </a:lnTo>
                <a:cubicBezTo>
                  <a:pt x="1774821" y="0"/>
                  <a:pt x="1824229" y="49409"/>
                  <a:pt x="1824229" y="110357"/>
                </a:cubicBezTo>
                <a:lnTo>
                  <a:pt x="1824229" y="1713735"/>
                </a:lnTo>
                <a:cubicBezTo>
                  <a:pt x="1824229" y="1774684"/>
                  <a:pt x="1774821" y="1824092"/>
                  <a:pt x="1713872"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AB9E2A23-0D3C-4F2C-AF5A-5DFC5D4F81C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4">
            <a:extLst>
              <a:ext uri="{FF2B5EF4-FFF2-40B4-BE49-F238E27FC236}">
                <a16:creationId xmlns:a16="http://schemas.microsoft.com/office/drawing/2014/main" id="{747F465C-F9CB-4A55-A4F4-A63FC64502DD}"/>
              </a:ext>
            </a:extLst>
          </p:cNvPr>
          <p:cNvSpPr>
            <a:spLocks noGrp="1"/>
          </p:cNvSpPr>
          <p:nvPr>
            <p:ph type="pic" sz="quarter" idx="13"/>
          </p:nvPr>
        </p:nvSpPr>
        <p:spPr>
          <a:xfrm>
            <a:off x="2" y="2286396"/>
            <a:ext cx="2284810" cy="3197626"/>
          </a:xfrm>
          <a:custGeom>
            <a:avLst/>
            <a:gdLst>
              <a:gd name="connsiteX0" fmla="*/ 0 w 2284810"/>
              <a:gd name="connsiteY0" fmla="*/ 0 h 3197626"/>
              <a:gd name="connsiteX1" fmla="*/ 2160591 w 2284810"/>
              <a:gd name="connsiteY1" fmla="*/ 0 h 3197626"/>
              <a:gd name="connsiteX2" fmla="*/ 2284810 w 2284810"/>
              <a:gd name="connsiteY2" fmla="*/ 124220 h 3197626"/>
              <a:gd name="connsiteX3" fmla="*/ 2284810 w 2284810"/>
              <a:gd name="connsiteY3" fmla="*/ 3073407 h 3197626"/>
              <a:gd name="connsiteX4" fmla="*/ 2160591 w 2284810"/>
              <a:gd name="connsiteY4" fmla="*/ 3197626 h 3197626"/>
              <a:gd name="connsiteX5" fmla="*/ 0 w 2284810"/>
              <a:gd name="connsiteY5" fmla="*/ 3197626 h 319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4810" h="3197626">
                <a:moveTo>
                  <a:pt x="0" y="0"/>
                </a:moveTo>
                <a:lnTo>
                  <a:pt x="2160591" y="0"/>
                </a:lnTo>
                <a:cubicBezTo>
                  <a:pt x="2229195" y="0"/>
                  <a:pt x="2284810" y="55615"/>
                  <a:pt x="2284810" y="124220"/>
                </a:cubicBezTo>
                <a:lnTo>
                  <a:pt x="2284810" y="3073407"/>
                </a:lnTo>
                <a:cubicBezTo>
                  <a:pt x="2284810" y="3142011"/>
                  <a:pt x="2229195" y="3197626"/>
                  <a:pt x="2160591" y="3197626"/>
                </a:cubicBezTo>
                <a:lnTo>
                  <a:pt x="0" y="319762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6">
            <a:extLst>
              <a:ext uri="{FF2B5EF4-FFF2-40B4-BE49-F238E27FC236}">
                <a16:creationId xmlns:a16="http://schemas.microsoft.com/office/drawing/2014/main" id="{A2A07085-EE94-4852-85C0-B1A9316A28FE}"/>
              </a:ext>
            </a:extLst>
          </p:cNvPr>
          <p:cNvSpPr>
            <a:spLocks noGrp="1"/>
          </p:cNvSpPr>
          <p:nvPr>
            <p:ph type="pic" sz="quarter" idx="11"/>
          </p:nvPr>
        </p:nvSpPr>
        <p:spPr>
          <a:xfrm>
            <a:off x="457859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7">
            <a:extLst>
              <a:ext uri="{FF2B5EF4-FFF2-40B4-BE49-F238E27FC236}">
                <a16:creationId xmlns:a16="http://schemas.microsoft.com/office/drawing/2014/main" id="{2E6D15B4-BFB3-4873-B766-3EB69A84B75F}"/>
              </a:ext>
            </a:extLst>
          </p:cNvPr>
          <p:cNvSpPr>
            <a:spLocks noGrp="1"/>
          </p:cNvSpPr>
          <p:nvPr userDrawn="1">
            <p:ph type="pic" sz="quarter" idx="10"/>
          </p:nvPr>
        </p:nvSpPr>
        <p:spPr>
          <a:xfrm>
            <a:off x="664393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0" name="PpHolder5">
            <a:extLst>
              <a:ext uri="{FF2B5EF4-FFF2-40B4-BE49-F238E27FC236}">
                <a16:creationId xmlns:a16="http://schemas.microsoft.com/office/drawing/2014/main" id="{0C232C38-C6D5-4C1D-8DC8-5C3C668C5B7E}"/>
              </a:ext>
            </a:extLst>
          </p:cNvPr>
          <p:cNvSpPr>
            <a:spLocks noGrp="1"/>
          </p:cNvSpPr>
          <p:nvPr userDrawn="1">
            <p:ph type="pic" sz="quarter" idx="10"/>
          </p:nvPr>
        </p:nvSpPr>
        <p:spPr>
          <a:xfrm>
            <a:off x="4572000" y="2980420"/>
            <a:ext cx="4572000" cy="2803610"/>
          </a:xfrm>
          <a:custGeom>
            <a:avLst/>
            <a:gdLst>
              <a:gd name="connsiteX0" fmla="*/ 170347 w 4572000"/>
              <a:gd name="connsiteY0" fmla="*/ 0 h 2803610"/>
              <a:gd name="connsiteX1" fmla="*/ 4572000 w 4572000"/>
              <a:gd name="connsiteY1" fmla="*/ 0 h 2803610"/>
              <a:gd name="connsiteX2" fmla="*/ 4572000 w 4572000"/>
              <a:gd name="connsiteY2" fmla="*/ 2803610 h 2803610"/>
              <a:gd name="connsiteX3" fmla="*/ 170347 w 4572000"/>
              <a:gd name="connsiteY3" fmla="*/ 2803610 h 2803610"/>
              <a:gd name="connsiteX4" fmla="*/ 0 w 4572000"/>
              <a:gd name="connsiteY4" fmla="*/ 2633263 h 2803610"/>
              <a:gd name="connsiteX5" fmla="*/ 0 w 4572000"/>
              <a:gd name="connsiteY5" fmla="*/ 170347 h 2803610"/>
              <a:gd name="connsiteX6" fmla="*/ 170347 w 4572000"/>
              <a:gd name="connsiteY6" fmla="*/ 0 h 280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2803610">
                <a:moveTo>
                  <a:pt x="170347" y="0"/>
                </a:moveTo>
                <a:lnTo>
                  <a:pt x="4572000" y="0"/>
                </a:lnTo>
                <a:lnTo>
                  <a:pt x="4572000" y="2803610"/>
                </a:lnTo>
                <a:lnTo>
                  <a:pt x="170347" y="2803610"/>
                </a:lnTo>
                <a:cubicBezTo>
                  <a:pt x="76268" y="2803610"/>
                  <a:pt x="0" y="2727343"/>
                  <a:pt x="0" y="2633263"/>
                </a:cubicBezTo>
                <a:lnTo>
                  <a:pt x="0" y="170347"/>
                </a:lnTo>
                <a:cubicBezTo>
                  <a:pt x="0" y="76269"/>
                  <a:pt x="76268" y="0"/>
                  <a:pt x="170347" y="0"/>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725602" y="1683727"/>
            <a:ext cx="3708794" cy="768096"/>
          </a:xfrm>
          <a:prstGeom prst="rect">
            <a:avLst/>
          </a:prstGeom>
        </p:spPr>
        <p:txBody>
          <a:bodyPr anchor="ctr"/>
          <a:lstStyle>
            <a:lvl1pPr algn="l">
              <a:lnSpc>
                <a:spcPct val="100000"/>
              </a:lnSpc>
              <a:defRPr b="1"/>
            </a:lvl1pPr>
          </a:lstStyle>
          <a:p>
            <a:r>
              <a:rPr lang="en-US" dirty="0"/>
              <a:t>Click to edit</a:t>
            </a:r>
            <a:endParaRPr lang="en-ID" dirty="0"/>
          </a:p>
        </p:txBody>
      </p:sp>
      <p:sp>
        <p:nvSpPr>
          <p:cNvPr id="12" name="PpHolder4">
            <a:extLst>
              <a:ext uri="{FF2B5EF4-FFF2-40B4-BE49-F238E27FC236}">
                <a16:creationId xmlns:a16="http://schemas.microsoft.com/office/drawing/2014/main" id="{5F189D47-FDD9-4D33-B885-E4EBB27F834E}"/>
              </a:ext>
            </a:extLst>
          </p:cNvPr>
          <p:cNvSpPr>
            <a:spLocks noGrp="1"/>
          </p:cNvSpPr>
          <p:nvPr>
            <p:ph type="pic" sz="quarter" idx="11"/>
          </p:nvPr>
        </p:nvSpPr>
        <p:spPr>
          <a:xfrm>
            <a:off x="5029202" y="2"/>
            <a:ext cx="4114798" cy="2743203"/>
          </a:xfrm>
          <a:custGeom>
            <a:avLst/>
            <a:gdLst>
              <a:gd name="connsiteX0" fmla="*/ 0 w 4114798"/>
              <a:gd name="connsiteY0" fmla="*/ 0 h 2743203"/>
              <a:gd name="connsiteX1" fmla="*/ 4114798 w 4114798"/>
              <a:gd name="connsiteY1" fmla="*/ 0 h 2743203"/>
              <a:gd name="connsiteX2" fmla="*/ 4114798 w 4114798"/>
              <a:gd name="connsiteY2" fmla="*/ 2743203 h 2743203"/>
              <a:gd name="connsiteX3" fmla="*/ 189039 w 4114798"/>
              <a:gd name="connsiteY3" fmla="*/ 2743203 h 2743203"/>
              <a:gd name="connsiteX4" fmla="*/ 0 w 4114798"/>
              <a:gd name="connsiteY4" fmla="*/ 2554165 h 2743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798" h="2743203">
                <a:moveTo>
                  <a:pt x="0" y="0"/>
                </a:moveTo>
                <a:lnTo>
                  <a:pt x="4114798" y="0"/>
                </a:lnTo>
                <a:lnTo>
                  <a:pt x="4114798" y="2743203"/>
                </a:lnTo>
                <a:lnTo>
                  <a:pt x="189039" y="2743203"/>
                </a:lnTo>
                <a:cubicBezTo>
                  <a:pt x="84635" y="2743203"/>
                  <a:pt x="0" y="2658567"/>
                  <a:pt x="0" y="255416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4">
            <a:extLst>
              <a:ext uri="{FF2B5EF4-FFF2-40B4-BE49-F238E27FC236}">
                <a16:creationId xmlns:a16="http://schemas.microsoft.com/office/drawing/2014/main" id="{DA1690E8-0769-46DD-BF0C-188719525A39}"/>
              </a:ext>
            </a:extLst>
          </p:cNvPr>
          <p:cNvSpPr>
            <a:spLocks noGrp="1"/>
          </p:cNvSpPr>
          <p:nvPr>
            <p:ph type="pic" sz="quarter" idx="12"/>
          </p:nvPr>
        </p:nvSpPr>
        <p:spPr>
          <a:xfrm>
            <a:off x="6173392" y="2"/>
            <a:ext cx="2970608" cy="5948871"/>
          </a:xfrm>
          <a:custGeom>
            <a:avLst/>
            <a:gdLst>
              <a:gd name="connsiteX0" fmla="*/ 0 w 2970608"/>
              <a:gd name="connsiteY0" fmla="*/ 0 h 5948871"/>
              <a:gd name="connsiteX1" fmla="*/ 2970608 w 2970608"/>
              <a:gd name="connsiteY1" fmla="*/ 0 h 5948871"/>
              <a:gd name="connsiteX2" fmla="*/ 2970608 w 2970608"/>
              <a:gd name="connsiteY2" fmla="*/ 5948871 h 5948871"/>
              <a:gd name="connsiteX3" fmla="*/ 196693 w 2970608"/>
              <a:gd name="connsiteY3" fmla="*/ 5948871 h 5948871"/>
              <a:gd name="connsiteX4" fmla="*/ 0 w 2970608"/>
              <a:gd name="connsiteY4" fmla="*/ 5752179 h 594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0608" h="5948871">
                <a:moveTo>
                  <a:pt x="0" y="0"/>
                </a:moveTo>
                <a:lnTo>
                  <a:pt x="2970608" y="0"/>
                </a:lnTo>
                <a:lnTo>
                  <a:pt x="2970608" y="5948871"/>
                </a:lnTo>
                <a:lnTo>
                  <a:pt x="196693" y="5948871"/>
                </a:lnTo>
                <a:cubicBezTo>
                  <a:pt x="88062" y="5948871"/>
                  <a:pt x="0" y="5860809"/>
                  <a:pt x="0" y="575217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PpHolder6">
            <a:extLst>
              <a:ext uri="{FF2B5EF4-FFF2-40B4-BE49-F238E27FC236}">
                <a16:creationId xmlns:a16="http://schemas.microsoft.com/office/drawing/2014/main" id="{9B26A186-59AB-40B0-B482-6510B4D24A36}"/>
              </a:ext>
            </a:extLst>
          </p:cNvPr>
          <p:cNvSpPr>
            <a:spLocks noGrp="1"/>
          </p:cNvSpPr>
          <p:nvPr userDrawn="1">
            <p:ph type="pic" sz="quarter" idx="10"/>
          </p:nvPr>
        </p:nvSpPr>
        <p:spPr>
          <a:xfrm>
            <a:off x="1599626" y="1"/>
            <a:ext cx="2057980" cy="4577271"/>
          </a:xfrm>
          <a:custGeom>
            <a:avLst/>
            <a:gdLst>
              <a:gd name="connsiteX0" fmla="*/ 0 w 2057980"/>
              <a:gd name="connsiteY0" fmla="*/ 0 h 4577271"/>
              <a:gd name="connsiteX1" fmla="*/ 2057980 w 2057980"/>
              <a:gd name="connsiteY1" fmla="*/ 0 h 4577271"/>
              <a:gd name="connsiteX2" fmla="*/ 2057980 w 2057980"/>
              <a:gd name="connsiteY2" fmla="*/ 4383459 h 4577271"/>
              <a:gd name="connsiteX3" fmla="*/ 1929726 w 2057980"/>
              <a:gd name="connsiteY3" fmla="*/ 4577271 h 4577271"/>
              <a:gd name="connsiteX4" fmla="*/ 128253 w 2057980"/>
              <a:gd name="connsiteY4" fmla="*/ 4577271 h 4577271"/>
              <a:gd name="connsiteX5" fmla="*/ 0 w 2057980"/>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80" h="4577271">
                <a:moveTo>
                  <a:pt x="0" y="0"/>
                </a:moveTo>
                <a:lnTo>
                  <a:pt x="2057980" y="0"/>
                </a:lnTo>
                <a:lnTo>
                  <a:pt x="2057980" y="4383459"/>
                </a:lnTo>
                <a:cubicBezTo>
                  <a:pt x="2057980" y="4490498"/>
                  <a:pt x="2000558" y="4577271"/>
                  <a:pt x="1929726"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5">
            <a:extLst>
              <a:ext uri="{FF2B5EF4-FFF2-40B4-BE49-F238E27FC236}">
                <a16:creationId xmlns:a16="http://schemas.microsoft.com/office/drawing/2014/main" id="{B4170B39-3F1A-48F5-9A46-358BF42250BD}"/>
              </a:ext>
            </a:extLst>
          </p:cNvPr>
          <p:cNvSpPr>
            <a:spLocks noGrp="1"/>
          </p:cNvSpPr>
          <p:nvPr>
            <p:ph type="pic" sz="quarter" idx="11"/>
          </p:nvPr>
        </p:nvSpPr>
        <p:spPr>
          <a:xfrm>
            <a:off x="3886202" y="1"/>
            <a:ext cx="2057976" cy="4577271"/>
          </a:xfrm>
          <a:custGeom>
            <a:avLst/>
            <a:gdLst>
              <a:gd name="connsiteX0" fmla="*/ 0 w 2057976"/>
              <a:gd name="connsiteY0" fmla="*/ 0 h 4577271"/>
              <a:gd name="connsiteX1" fmla="*/ 2057976 w 2057976"/>
              <a:gd name="connsiteY1" fmla="*/ 0 h 4577271"/>
              <a:gd name="connsiteX2" fmla="*/ 2057976 w 2057976"/>
              <a:gd name="connsiteY2" fmla="*/ 4383459 h 4577271"/>
              <a:gd name="connsiteX3" fmla="*/ 1929723 w 2057976"/>
              <a:gd name="connsiteY3" fmla="*/ 4577271 h 4577271"/>
              <a:gd name="connsiteX4" fmla="*/ 128253 w 2057976"/>
              <a:gd name="connsiteY4" fmla="*/ 4577271 h 4577271"/>
              <a:gd name="connsiteX5" fmla="*/ 0 w 2057976"/>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76" h="4577271">
                <a:moveTo>
                  <a:pt x="0" y="0"/>
                </a:moveTo>
                <a:lnTo>
                  <a:pt x="2057976" y="0"/>
                </a:lnTo>
                <a:lnTo>
                  <a:pt x="2057976" y="4383459"/>
                </a:lnTo>
                <a:cubicBezTo>
                  <a:pt x="2057976" y="4490498"/>
                  <a:pt x="2000555" y="4577271"/>
                  <a:pt x="1929723"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AAFC0F98-4C3C-45AD-BE2D-636A1D44E8F5}"/>
              </a:ext>
            </a:extLst>
          </p:cNvPr>
          <p:cNvSpPr>
            <a:spLocks noGrp="1"/>
          </p:cNvSpPr>
          <p:nvPr>
            <p:ph type="pic" sz="quarter" idx="11"/>
          </p:nvPr>
        </p:nvSpPr>
        <p:spPr>
          <a:xfrm>
            <a:off x="0" y="878356"/>
            <a:ext cx="4114800" cy="5979645"/>
          </a:xfrm>
          <a:custGeom>
            <a:avLst/>
            <a:gdLst>
              <a:gd name="connsiteX0" fmla="*/ 0 w 4114800"/>
              <a:gd name="connsiteY0" fmla="*/ 0 h 5979645"/>
              <a:gd name="connsiteX1" fmla="*/ 4114800 w 4114800"/>
              <a:gd name="connsiteY1" fmla="*/ 0 h 5979645"/>
              <a:gd name="connsiteX2" fmla="*/ 4114800 w 4114800"/>
              <a:gd name="connsiteY2" fmla="*/ 5979645 h 5979645"/>
              <a:gd name="connsiteX3" fmla="*/ 0 w 4114800"/>
              <a:gd name="connsiteY3" fmla="*/ 5979645 h 5979645"/>
            </a:gdLst>
            <a:ahLst/>
            <a:cxnLst>
              <a:cxn ang="0">
                <a:pos x="connsiteX0" y="connsiteY0"/>
              </a:cxn>
              <a:cxn ang="0">
                <a:pos x="connsiteX1" y="connsiteY1"/>
              </a:cxn>
              <a:cxn ang="0">
                <a:pos x="connsiteX2" y="connsiteY2"/>
              </a:cxn>
              <a:cxn ang="0">
                <a:pos x="connsiteX3" y="connsiteY3"/>
              </a:cxn>
            </a:cxnLst>
            <a:rect l="l" t="t" r="r" b="b"/>
            <a:pathLst>
              <a:path w="4114800" h="5979645">
                <a:moveTo>
                  <a:pt x="0" y="0"/>
                </a:moveTo>
                <a:lnTo>
                  <a:pt x="4114800" y="0"/>
                </a:lnTo>
                <a:lnTo>
                  <a:pt x="4114800" y="5979645"/>
                </a:lnTo>
                <a:lnTo>
                  <a:pt x="0" y="59796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D64917EC-5020-4406-B292-AB131F934F4B}"/>
              </a:ext>
            </a:extLst>
          </p:cNvPr>
          <p:cNvSpPr>
            <a:spLocks noGrp="1"/>
          </p:cNvSpPr>
          <p:nvPr userDrawn="1">
            <p:ph type="pic" sz="quarter" idx="10"/>
          </p:nvPr>
        </p:nvSpPr>
        <p:spPr>
          <a:xfrm>
            <a:off x="4343402" y="0"/>
            <a:ext cx="4800599" cy="6492970"/>
          </a:xfrm>
          <a:custGeom>
            <a:avLst/>
            <a:gdLst>
              <a:gd name="connsiteX0" fmla="*/ 0 w 4800599"/>
              <a:gd name="connsiteY0" fmla="*/ 0 h 6492970"/>
              <a:gd name="connsiteX1" fmla="*/ 4800599 w 4800599"/>
              <a:gd name="connsiteY1" fmla="*/ 0 h 6492970"/>
              <a:gd name="connsiteX2" fmla="*/ 4800599 w 4800599"/>
              <a:gd name="connsiteY2" fmla="*/ 6492970 h 6492970"/>
              <a:gd name="connsiteX3" fmla="*/ 0 w 4800599"/>
              <a:gd name="connsiteY3" fmla="*/ 6492970 h 6492970"/>
            </a:gdLst>
            <a:ahLst/>
            <a:cxnLst>
              <a:cxn ang="0">
                <a:pos x="connsiteX0" y="connsiteY0"/>
              </a:cxn>
              <a:cxn ang="0">
                <a:pos x="connsiteX1" y="connsiteY1"/>
              </a:cxn>
              <a:cxn ang="0">
                <a:pos x="connsiteX2" y="connsiteY2"/>
              </a:cxn>
              <a:cxn ang="0">
                <a:pos x="connsiteX3" y="connsiteY3"/>
              </a:cxn>
            </a:cxnLst>
            <a:rect l="l" t="t" r="r" b="b"/>
            <a:pathLst>
              <a:path w="4800599" h="6492970">
                <a:moveTo>
                  <a:pt x="0" y="0"/>
                </a:moveTo>
                <a:lnTo>
                  <a:pt x="4800599" y="0"/>
                </a:lnTo>
                <a:lnTo>
                  <a:pt x="4800599" y="6492970"/>
                </a:lnTo>
                <a:lnTo>
                  <a:pt x="0" y="649297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1A97447A-5122-4A88-B7B4-A9932949CAC6}"/>
              </a:ext>
            </a:extLst>
          </p:cNvPr>
          <p:cNvSpPr>
            <a:spLocks noGrp="1"/>
          </p:cNvSpPr>
          <p:nvPr>
            <p:ph type="pic" sz="quarter" idx="10"/>
          </p:nvPr>
        </p:nvSpPr>
        <p:spPr>
          <a:xfrm>
            <a:off x="699276" y="1986874"/>
            <a:ext cx="3941684" cy="2462598"/>
          </a:xfrm>
          <a:custGeom>
            <a:avLst/>
            <a:gdLst>
              <a:gd name="connsiteX0" fmla="*/ 0 w 3941684"/>
              <a:gd name="connsiteY0" fmla="*/ 0 h 2462598"/>
              <a:gd name="connsiteX1" fmla="*/ 3941684 w 3941684"/>
              <a:gd name="connsiteY1" fmla="*/ 0 h 2462598"/>
              <a:gd name="connsiteX2" fmla="*/ 3941684 w 3941684"/>
              <a:gd name="connsiteY2" fmla="*/ 2462598 h 2462598"/>
              <a:gd name="connsiteX3" fmla="*/ 0 w 3941684"/>
              <a:gd name="connsiteY3" fmla="*/ 2462598 h 2462598"/>
            </a:gdLst>
            <a:ahLst/>
            <a:cxnLst>
              <a:cxn ang="0">
                <a:pos x="connsiteX0" y="connsiteY0"/>
              </a:cxn>
              <a:cxn ang="0">
                <a:pos x="connsiteX1" y="connsiteY1"/>
              </a:cxn>
              <a:cxn ang="0">
                <a:pos x="connsiteX2" y="connsiteY2"/>
              </a:cxn>
              <a:cxn ang="0">
                <a:pos x="connsiteX3" y="connsiteY3"/>
              </a:cxn>
            </a:cxnLst>
            <a:rect l="l" t="t" r="r" b="b"/>
            <a:pathLst>
              <a:path w="3941684" h="2462598">
                <a:moveTo>
                  <a:pt x="0" y="0"/>
                </a:moveTo>
                <a:lnTo>
                  <a:pt x="3941684" y="0"/>
                </a:lnTo>
                <a:lnTo>
                  <a:pt x="3941684" y="2462598"/>
                </a:lnTo>
                <a:lnTo>
                  <a:pt x="0" y="24625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5719292" y="1833306"/>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DB4C918C-4EAB-4582-93BE-780EEB7D373D}"/>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454EC6DD-985F-4EBE-AB02-DD2F13D5E93A}"/>
              </a:ext>
            </a:extLst>
          </p:cNvPr>
          <p:cNvSpPr>
            <a:spLocks noGrp="1"/>
          </p:cNvSpPr>
          <p:nvPr>
            <p:ph type="pic" sz="quarter" idx="10"/>
          </p:nvPr>
        </p:nvSpPr>
        <p:spPr>
          <a:xfrm>
            <a:off x="5765274" y="1476840"/>
            <a:ext cx="2400300" cy="3463290"/>
          </a:xfrm>
          <a:custGeom>
            <a:avLst/>
            <a:gdLst>
              <a:gd name="connsiteX0" fmla="*/ 0 w 2400300"/>
              <a:gd name="connsiteY0" fmla="*/ 0 h 3463290"/>
              <a:gd name="connsiteX1" fmla="*/ 2400300 w 2400300"/>
              <a:gd name="connsiteY1" fmla="*/ 0 h 3463290"/>
              <a:gd name="connsiteX2" fmla="*/ 2400300 w 2400300"/>
              <a:gd name="connsiteY2" fmla="*/ 3463290 h 3463290"/>
              <a:gd name="connsiteX3" fmla="*/ 0 w 2400300"/>
              <a:gd name="connsiteY3" fmla="*/ 3463290 h 3463290"/>
            </a:gdLst>
            <a:ahLst/>
            <a:cxnLst>
              <a:cxn ang="0">
                <a:pos x="connsiteX0" y="connsiteY0"/>
              </a:cxn>
              <a:cxn ang="0">
                <a:pos x="connsiteX1" y="connsiteY1"/>
              </a:cxn>
              <a:cxn ang="0">
                <a:pos x="connsiteX2" y="connsiteY2"/>
              </a:cxn>
              <a:cxn ang="0">
                <a:pos x="connsiteX3" y="connsiteY3"/>
              </a:cxn>
            </a:cxnLst>
            <a:rect l="l" t="t" r="r" b="b"/>
            <a:pathLst>
              <a:path w="2400300" h="3463290">
                <a:moveTo>
                  <a:pt x="0" y="0"/>
                </a:moveTo>
                <a:lnTo>
                  <a:pt x="2400300" y="0"/>
                </a:lnTo>
                <a:lnTo>
                  <a:pt x="2400300" y="3463290"/>
                </a:lnTo>
                <a:lnTo>
                  <a:pt x="0" y="346329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948653" y="1833231"/>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22" name="PpHolder2">
            <a:extLst>
              <a:ext uri="{FF2B5EF4-FFF2-40B4-BE49-F238E27FC236}">
                <a16:creationId xmlns:a16="http://schemas.microsoft.com/office/drawing/2014/main" id="{2D0D1640-2E63-4CD1-A16B-185F815A497F}"/>
              </a:ext>
            </a:extLst>
          </p:cNvPr>
          <p:cNvSpPr>
            <a:spLocks noGrp="1"/>
          </p:cNvSpPr>
          <p:nvPr>
            <p:ph type="pic" sz="quarter" idx="12"/>
          </p:nvPr>
        </p:nvSpPr>
        <p:spPr>
          <a:xfrm>
            <a:off x="228600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43162A83-E232-46D1-9F79-7FBF56E5254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1">
            <a:extLst>
              <a:ext uri="{FF2B5EF4-FFF2-40B4-BE49-F238E27FC236}">
                <a16:creationId xmlns:a16="http://schemas.microsoft.com/office/drawing/2014/main" id="{26EC839F-D9E0-4D89-9B81-83A80CC0444C}"/>
              </a:ext>
            </a:extLst>
          </p:cNvPr>
          <p:cNvSpPr>
            <a:spLocks noGrp="1"/>
          </p:cNvSpPr>
          <p:nvPr>
            <p:ph type="pic" sz="quarter" idx="13"/>
          </p:nvPr>
        </p:nvSpPr>
        <p:spPr>
          <a:xfrm>
            <a:off x="3" y="3269285"/>
            <a:ext cx="2286001" cy="3588715"/>
          </a:xfrm>
          <a:custGeom>
            <a:avLst/>
            <a:gdLst>
              <a:gd name="connsiteX0" fmla="*/ 0 w 2286001"/>
              <a:gd name="connsiteY0" fmla="*/ 0 h 3588715"/>
              <a:gd name="connsiteX1" fmla="*/ 2286001 w 2286001"/>
              <a:gd name="connsiteY1" fmla="*/ 0 h 3588715"/>
              <a:gd name="connsiteX2" fmla="*/ 2286001 w 2286001"/>
              <a:gd name="connsiteY2" fmla="*/ 3588715 h 3588715"/>
              <a:gd name="connsiteX3" fmla="*/ 0 w 2286001"/>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1" h="3588715">
                <a:moveTo>
                  <a:pt x="0" y="0"/>
                </a:moveTo>
                <a:lnTo>
                  <a:pt x="2286001" y="0"/>
                </a:lnTo>
                <a:lnTo>
                  <a:pt x="2286001"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3">
            <a:extLst>
              <a:ext uri="{FF2B5EF4-FFF2-40B4-BE49-F238E27FC236}">
                <a16:creationId xmlns:a16="http://schemas.microsoft.com/office/drawing/2014/main" id="{AB1DA9EC-D719-4C92-89BE-D7956AD35A52}"/>
              </a:ext>
            </a:extLst>
          </p:cNvPr>
          <p:cNvSpPr>
            <a:spLocks noGrp="1"/>
          </p:cNvSpPr>
          <p:nvPr>
            <p:ph type="pic" sz="quarter" idx="11"/>
          </p:nvPr>
        </p:nvSpPr>
        <p:spPr>
          <a:xfrm>
            <a:off x="456891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4">
            <a:extLst>
              <a:ext uri="{FF2B5EF4-FFF2-40B4-BE49-F238E27FC236}">
                <a16:creationId xmlns:a16="http://schemas.microsoft.com/office/drawing/2014/main" id="{BA98FB8C-D6C8-4ACF-BEC5-67D63AC73F3D}"/>
              </a:ext>
            </a:extLst>
          </p:cNvPr>
          <p:cNvSpPr>
            <a:spLocks noGrp="1"/>
          </p:cNvSpPr>
          <p:nvPr userDrawn="1">
            <p:ph type="pic" sz="quarter" idx="10"/>
          </p:nvPr>
        </p:nvSpPr>
        <p:spPr>
          <a:xfrm>
            <a:off x="6858000" y="3269285"/>
            <a:ext cx="2286000" cy="3588715"/>
          </a:xfrm>
          <a:custGeom>
            <a:avLst/>
            <a:gdLst>
              <a:gd name="connsiteX0" fmla="*/ 0 w 2286000"/>
              <a:gd name="connsiteY0" fmla="*/ 0 h 3588715"/>
              <a:gd name="connsiteX1" fmla="*/ 2286000 w 2286000"/>
              <a:gd name="connsiteY1" fmla="*/ 0 h 3588715"/>
              <a:gd name="connsiteX2" fmla="*/ 2286000 w 2286000"/>
              <a:gd name="connsiteY2" fmla="*/ 3588715 h 3588715"/>
              <a:gd name="connsiteX3" fmla="*/ 0 w 2286000"/>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0" h="3588715">
                <a:moveTo>
                  <a:pt x="0" y="0"/>
                </a:moveTo>
                <a:lnTo>
                  <a:pt x="2286000" y="0"/>
                </a:lnTo>
                <a:lnTo>
                  <a:pt x="2286000"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0C2691FA-DCDF-4914-B1A3-AB35F62C389D}"/>
              </a:ext>
            </a:extLst>
          </p:cNvPr>
          <p:cNvSpPr>
            <a:spLocks noGrp="1"/>
          </p:cNvSpPr>
          <p:nvPr>
            <p:ph type="pic" sz="quarter" idx="11"/>
          </p:nvPr>
        </p:nvSpPr>
        <p:spPr>
          <a:xfrm>
            <a:off x="916622" y="2062552"/>
            <a:ext cx="2286001" cy="3200400"/>
          </a:xfrm>
          <a:custGeom>
            <a:avLst/>
            <a:gdLst>
              <a:gd name="connsiteX0" fmla="*/ 72398 w 2286001"/>
              <a:gd name="connsiteY0" fmla="*/ 0 h 3200400"/>
              <a:gd name="connsiteX1" fmla="*/ 2213602 w 2286001"/>
              <a:gd name="connsiteY1" fmla="*/ 0 h 3200400"/>
              <a:gd name="connsiteX2" fmla="*/ 2286001 w 2286001"/>
              <a:gd name="connsiteY2" fmla="*/ 72398 h 3200400"/>
              <a:gd name="connsiteX3" fmla="*/ 2286001 w 2286001"/>
              <a:gd name="connsiteY3" fmla="*/ 3128003 h 3200400"/>
              <a:gd name="connsiteX4" fmla="*/ 2213602 w 2286001"/>
              <a:gd name="connsiteY4" fmla="*/ 3200400 h 3200400"/>
              <a:gd name="connsiteX5" fmla="*/ 72398 w 2286001"/>
              <a:gd name="connsiteY5" fmla="*/ 3200400 h 3200400"/>
              <a:gd name="connsiteX6" fmla="*/ 0 w 2286001"/>
              <a:gd name="connsiteY6" fmla="*/ 3128003 h 3200400"/>
              <a:gd name="connsiteX7" fmla="*/ 0 w 2286001"/>
              <a:gd name="connsiteY7" fmla="*/ 72398 h 3200400"/>
              <a:gd name="connsiteX8" fmla="*/ 72398 w 2286001"/>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1" h="3200400">
                <a:moveTo>
                  <a:pt x="72398" y="0"/>
                </a:moveTo>
                <a:lnTo>
                  <a:pt x="2213602" y="0"/>
                </a:lnTo>
                <a:cubicBezTo>
                  <a:pt x="2253586" y="0"/>
                  <a:pt x="2286001" y="32414"/>
                  <a:pt x="2286001" y="72398"/>
                </a:cubicBezTo>
                <a:lnTo>
                  <a:pt x="2286001" y="3128003"/>
                </a:lnTo>
                <a:cubicBezTo>
                  <a:pt x="2286001"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78546F6-5A07-4E9B-86DC-0C6F49F54C2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9" name="PpHolder4">
            <a:extLst>
              <a:ext uri="{FF2B5EF4-FFF2-40B4-BE49-F238E27FC236}">
                <a16:creationId xmlns:a16="http://schemas.microsoft.com/office/drawing/2014/main" id="{2E3D1262-3AE4-4F3F-91A8-B2ED2CB38C1E}"/>
              </a:ext>
            </a:extLst>
          </p:cNvPr>
          <p:cNvSpPr>
            <a:spLocks noGrp="1"/>
          </p:cNvSpPr>
          <p:nvPr>
            <p:ph type="pic" sz="quarter" idx="12"/>
          </p:nvPr>
        </p:nvSpPr>
        <p:spPr>
          <a:xfrm>
            <a:off x="3429003" y="2060685"/>
            <a:ext cx="2285998" cy="3200400"/>
          </a:xfrm>
          <a:custGeom>
            <a:avLst/>
            <a:gdLst>
              <a:gd name="connsiteX0" fmla="*/ 72398 w 2285998"/>
              <a:gd name="connsiteY0" fmla="*/ 0 h 3200400"/>
              <a:gd name="connsiteX1" fmla="*/ 2213601 w 2285998"/>
              <a:gd name="connsiteY1" fmla="*/ 0 h 3200400"/>
              <a:gd name="connsiteX2" fmla="*/ 2285998 w 2285998"/>
              <a:gd name="connsiteY2" fmla="*/ 72398 h 3200400"/>
              <a:gd name="connsiteX3" fmla="*/ 2285998 w 2285998"/>
              <a:gd name="connsiteY3" fmla="*/ 3128003 h 3200400"/>
              <a:gd name="connsiteX4" fmla="*/ 2213601 w 2285998"/>
              <a:gd name="connsiteY4" fmla="*/ 3200400 h 3200400"/>
              <a:gd name="connsiteX5" fmla="*/ 72398 w 2285998"/>
              <a:gd name="connsiteY5" fmla="*/ 3200400 h 3200400"/>
              <a:gd name="connsiteX6" fmla="*/ 0 w 2285998"/>
              <a:gd name="connsiteY6" fmla="*/ 3128003 h 3200400"/>
              <a:gd name="connsiteX7" fmla="*/ 0 w 2285998"/>
              <a:gd name="connsiteY7" fmla="*/ 72398 h 3200400"/>
              <a:gd name="connsiteX8" fmla="*/ 72398 w 2285998"/>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8" h="3200400">
                <a:moveTo>
                  <a:pt x="72398" y="0"/>
                </a:moveTo>
                <a:lnTo>
                  <a:pt x="2213601" y="0"/>
                </a:lnTo>
                <a:cubicBezTo>
                  <a:pt x="2253585" y="0"/>
                  <a:pt x="2285998" y="32414"/>
                  <a:pt x="2285998" y="72398"/>
                </a:cubicBezTo>
                <a:lnTo>
                  <a:pt x="2285998" y="3128003"/>
                </a:lnTo>
                <a:cubicBezTo>
                  <a:pt x="2285998" y="3167987"/>
                  <a:pt x="2253585" y="3200400"/>
                  <a:pt x="2213601" y="3200400"/>
                </a:cubicBezTo>
                <a:lnTo>
                  <a:pt x="72398" y="3200400"/>
                </a:lnTo>
                <a:cubicBezTo>
                  <a:pt x="32412" y="3200400"/>
                  <a:pt x="0" y="3167987"/>
                  <a:pt x="0" y="3128003"/>
                </a:cubicBezTo>
                <a:lnTo>
                  <a:pt x="0" y="72398"/>
                </a:lnTo>
                <a:cubicBezTo>
                  <a:pt x="0" y="32414"/>
                  <a:pt x="32412"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6">
            <a:extLst>
              <a:ext uri="{FF2B5EF4-FFF2-40B4-BE49-F238E27FC236}">
                <a16:creationId xmlns:a16="http://schemas.microsoft.com/office/drawing/2014/main" id="{FD0DA54F-89DF-4374-94BF-5109A6948B1F}"/>
              </a:ext>
            </a:extLst>
          </p:cNvPr>
          <p:cNvSpPr>
            <a:spLocks noGrp="1"/>
          </p:cNvSpPr>
          <p:nvPr userDrawn="1">
            <p:ph type="pic" sz="quarter" idx="10"/>
          </p:nvPr>
        </p:nvSpPr>
        <p:spPr>
          <a:xfrm>
            <a:off x="5949868" y="2064418"/>
            <a:ext cx="2285999" cy="3200400"/>
          </a:xfrm>
          <a:custGeom>
            <a:avLst/>
            <a:gdLst>
              <a:gd name="connsiteX0" fmla="*/ 72398 w 2285999"/>
              <a:gd name="connsiteY0" fmla="*/ 0 h 3200400"/>
              <a:gd name="connsiteX1" fmla="*/ 2213602 w 2285999"/>
              <a:gd name="connsiteY1" fmla="*/ 0 h 3200400"/>
              <a:gd name="connsiteX2" fmla="*/ 2285999 w 2285999"/>
              <a:gd name="connsiteY2" fmla="*/ 72398 h 3200400"/>
              <a:gd name="connsiteX3" fmla="*/ 2285999 w 2285999"/>
              <a:gd name="connsiteY3" fmla="*/ 3128003 h 3200400"/>
              <a:gd name="connsiteX4" fmla="*/ 2213602 w 2285999"/>
              <a:gd name="connsiteY4" fmla="*/ 3200400 h 3200400"/>
              <a:gd name="connsiteX5" fmla="*/ 72398 w 2285999"/>
              <a:gd name="connsiteY5" fmla="*/ 3200400 h 3200400"/>
              <a:gd name="connsiteX6" fmla="*/ 0 w 2285999"/>
              <a:gd name="connsiteY6" fmla="*/ 3128003 h 3200400"/>
              <a:gd name="connsiteX7" fmla="*/ 0 w 2285999"/>
              <a:gd name="connsiteY7" fmla="*/ 72398 h 3200400"/>
              <a:gd name="connsiteX8" fmla="*/ 72398 w 2285999"/>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9" h="3200400">
                <a:moveTo>
                  <a:pt x="72398" y="0"/>
                </a:moveTo>
                <a:lnTo>
                  <a:pt x="2213602" y="0"/>
                </a:lnTo>
                <a:cubicBezTo>
                  <a:pt x="2253586" y="0"/>
                  <a:pt x="2285999" y="32414"/>
                  <a:pt x="2285999" y="72398"/>
                </a:cubicBezTo>
                <a:lnTo>
                  <a:pt x="2285999" y="3128003"/>
                </a:lnTo>
                <a:cubicBezTo>
                  <a:pt x="2285999"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976256B7-ED09-4702-ABDD-C682F5BE3CB4}"/>
              </a:ext>
            </a:extLst>
          </p:cNvPr>
          <p:cNvSpPr>
            <a:spLocks noGrp="1"/>
          </p:cNvSpPr>
          <p:nvPr>
            <p:ph type="pic" sz="quarter" idx="10"/>
          </p:nvPr>
        </p:nvSpPr>
        <p:spPr>
          <a:xfrm>
            <a:off x="5032522" y="1145219"/>
            <a:ext cx="4111478" cy="4567562"/>
          </a:xfrm>
          <a:custGeom>
            <a:avLst/>
            <a:gdLst>
              <a:gd name="connsiteX0" fmla="*/ 70299 w 4111478"/>
              <a:gd name="connsiteY0" fmla="*/ 0 h 4567562"/>
              <a:gd name="connsiteX1" fmla="*/ 4111478 w 4111478"/>
              <a:gd name="connsiteY1" fmla="*/ 0 h 4567562"/>
              <a:gd name="connsiteX2" fmla="*/ 4111478 w 4111478"/>
              <a:gd name="connsiteY2" fmla="*/ 4567562 h 4567562"/>
              <a:gd name="connsiteX3" fmla="*/ 70299 w 4111478"/>
              <a:gd name="connsiteY3" fmla="*/ 4567562 h 4567562"/>
              <a:gd name="connsiteX4" fmla="*/ 0 w 4111478"/>
              <a:gd name="connsiteY4" fmla="*/ 4479774 h 4567562"/>
              <a:gd name="connsiteX5" fmla="*/ 0 w 4111478"/>
              <a:gd name="connsiteY5" fmla="*/ 87789 h 4567562"/>
              <a:gd name="connsiteX6" fmla="*/ 70299 w 4111478"/>
              <a:gd name="connsiteY6" fmla="*/ 0 h 4567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1478" h="4567562">
                <a:moveTo>
                  <a:pt x="70299" y="0"/>
                </a:moveTo>
                <a:lnTo>
                  <a:pt x="4111478" y="0"/>
                </a:lnTo>
                <a:lnTo>
                  <a:pt x="4111478" y="4567562"/>
                </a:lnTo>
                <a:lnTo>
                  <a:pt x="70299" y="4567562"/>
                </a:lnTo>
                <a:cubicBezTo>
                  <a:pt x="31474" y="4567562"/>
                  <a:pt x="0" y="4528258"/>
                  <a:pt x="0" y="4479774"/>
                </a:cubicBezTo>
                <a:lnTo>
                  <a:pt x="0" y="87789"/>
                </a:lnTo>
                <a:cubicBezTo>
                  <a:pt x="0" y="39304"/>
                  <a:pt x="31474" y="0"/>
                  <a:pt x="702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817050" y="1973611"/>
            <a:ext cx="3371045"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0F609EC6-AFAC-4F4C-A5AC-C1A403CE4435}"/>
              </a:ext>
            </a:extLst>
          </p:cNvPr>
          <p:cNvSpPr>
            <a:spLocks noGrp="1"/>
          </p:cNvSpPr>
          <p:nvPr>
            <p:ph type="pic" sz="quarter" idx="10"/>
          </p:nvPr>
        </p:nvSpPr>
        <p:spPr>
          <a:xfrm>
            <a:off x="1599010" y="0"/>
            <a:ext cx="7544990" cy="4798528"/>
          </a:xfrm>
          <a:custGeom>
            <a:avLst/>
            <a:gdLst>
              <a:gd name="connsiteX0" fmla="*/ 0 w 7544990"/>
              <a:gd name="connsiteY0" fmla="*/ 0 h 4798528"/>
              <a:gd name="connsiteX1" fmla="*/ 7544990 w 7544990"/>
              <a:gd name="connsiteY1" fmla="*/ 0 h 4798528"/>
              <a:gd name="connsiteX2" fmla="*/ 7544990 w 7544990"/>
              <a:gd name="connsiteY2" fmla="*/ 4798528 h 4798528"/>
              <a:gd name="connsiteX3" fmla="*/ 201305 w 7544990"/>
              <a:gd name="connsiteY3" fmla="*/ 4798528 h 4798528"/>
              <a:gd name="connsiteX4" fmla="*/ 0 w 7544990"/>
              <a:gd name="connsiteY4" fmla="*/ 4588194 h 4798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4990" h="4798528">
                <a:moveTo>
                  <a:pt x="0" y="0"/>
                </a:moveTo>
                <a:lnTo>
                  <a:pt x="7544990" y="0"/>
                </a:lnTo>
                <a:lnTo>
                  <a:pt x="7544990" y="4798528"/>
                </a:lnTo>
                <a:lnTo>
                  <a:pt x="201305" y="4798528"/>
                </a:lnTo>
                <a:cubicBezTo>
                  <a:pt x="90129" y="4798528"/>
                  <a:pt x="0" y="4704358"/>
                  <a:pt x="0" y="458819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435690" y="2427901"/>
            <a:ext cx="4494726" cy="576072"/>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E04C7FF-6EE5-4AF8-93C6-F633EEAE8513}"/>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1897754" y="2459358"/>
            <a:ext cx="5348492" cy="119786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A91822B6-CBE7-4E4C-8B64-1B45B562C2E2}"/>
              </a:ext>
            </a:extLst>
          </p:cNvPr>
          <p:cNvSpPr>
            <a:spLocks noGrp="1"/>
          </p:cNvSpPr>
          <p:nvPr>
            <p:ph type="pic" sz="quarter" idx="10"/>
          </p:nvPr>
        </p:nvSpPr>
        <p:spPr>
          <a:xfrm>
            <a:off x="5486401" y="0"/>
            <a:ext cx="3201592" cy="6858000"/>
          </a:xfrm>
          <a:custGeom>
            <a:avLst/>
            <a:gdLst>
              <a:gd name="connsiteX0" fmla="*/ 0 w 3201592"/>
              <a:gd name="connsiteY0" fmla="*/ 0 h 6858000"/>
              <a:gd name="connsiteX1" fmla="*/ 3201592 w 3201592"/>
              <a:gd name="connsiteY1" fmla="*/ 0 h 6858000"/>
              <a:gd name="connsiteX2" fmla="*/ 3201592 w 3201592"/>
              <a:gd name="connsiteY2" fmla="*/ 6858000 h 6858000"/>
              <a:gd name="connsiteX3" fmla="*/ 0 w 32015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01592" h="6858000">
                <a:moveTo>
                  <a:pt x="0" y="0"/>
                </a:moveTo>
                <a:lnTo>
                  <a:pt x="3201592" y="0"/>
                </a:lnTo>
                <a:lnTo>
                  <a:pt x="3201592"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786898" y="1762307"/>
            <a:ext cx="4007044"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B382082-BB84-40D1-9375-8E4F319754F1}"/>
              </a:ext>
            </a:extLst>
          </p:cNvPr>
          <p:cNvSpPr>
            <a:spLocks noGrp="1"/>
          </p:cNvSpPr>
          <p:nvPr>
            <p:ph type="pic" sz="quarter" idx="10"/>
          </p:nvPr>
        </p:nvSpPr>
        <p:spPr>
          <a:xfrm>
            <a:off x="4" y="2"/>
            <a:ext cx="9143997" cy="6857996"/>
          </a:xfrm>
          <a:custGeom>
            <a:avLst/>
            <a:gdLst>
              <a:gd name="connsiteX0" fmla="*/ 0 w 9143997"/>
              <a:gd name="connsiteY0" fmla="*/ 0 h 6857996"/>
              <a:gd name="connsiteX1" fmla="*/ 9143997 w 9143997"/>
              <a:gd name="connsiteY1" fmla="*/ 0 h 6857996"/>
              <a:gd name="connsiteX2" fmla="*/ 9143997 w 9143997"/>
              <a:gd name="connsiteY2" fmla="*/ 6857996 h 6857996"/>
              <a:gd name="connsiteX3" fmla="*/ 0 w 9143997"/>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9143997" h="6857996">
                <a:moveTo>
                  <a:pt x="0" y="0"/>
                </a:moveTo>
                <a:lnTo>
                  <a:pt x="9143997" y="0"/>
                </a:lnTo>
                <a:lnTo>
                  <a:pt x="9143997" y="6857996"/>
                </a:lnTo>
                <a:lnTo>
                  <a:pt x="0" y="685799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2256210" y="1618779"/>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F4FF15B2-256E-4632-9903-85156EA28BB3}"/>
              </a:ext>
            </a:extLst>
          </p:cNvPr>
          <p:cNvSpPr>
            <a:spLocks noGrp="1"/>
          </p:cNvSpPr>
          <p:nvPr>
            <p:ph type="pic" sz="quarter" idx="10"/>
          </p:nvPr>
        </p:nvSpPr>
        <p:spPr>
          <a:xfrm>
            <a:off x="5486402" y="1"/>
            <a:ext cx="3657599" cy="6119815"/>
          </a:xfrm>
          <a:custGeom>
            <a:avLst/>
            <a:gdLst>
              <a:gd name="connsiteX0" fmla="*/ 0 w 3657599"/>
              <a:gd name="connsiteY0" fmla="*/ 0 h 6119815"/>
              <a:gd name="connsiteX1" fmla="*/ 3657599 w 3657599"/>
              <a:gd name="connsiteY1" fmla="*/ 0 h 6119815"/>
              <a:gd name="connsiteX2" fmla="*/ 3657599 w 3657599"/>
              <a:gd name="connsiteY2" fmla="*/ 6119815 h 6119815"/>
              <a:gd name="connsiteX3" fmla="*/ 0 w 3657599"/>
              <a:gd name="connsiteY3" fmla="*/ 6119815 h 6119815"/>
            </a:gdLst>
            <a:ahLst/>
            <a:cxnLst>
              <a:cxn ang="0">
                <a:pos x="connsiteX0" y="connsiteY0"/>
              </a:cxn>
              <a:cxn ang="0">
                <a:pos x="connsiteX1" y="connsiteY1"/>
              </a:cxn>
              <a:cxn ang="0">
                <a:pos x="connsiteX2" y="connsiteY2"/>
              </a:cxn>
              <a:cxn ang="0">
                <a:pos x="connsiteX3" y="connsiteY3"/>
              </a:cxn>
            </a:cxnLst>
            <a:rect l="l" t="t" r="r" b="b"/>
            <a:pathLst>
              <a:path w="3657599" h="6119815">
                <a:moveTo>
                  <a:pt x="0" y="0"/>
                </a:moveTo>
                <a:lnTo>
                  <a:pt x="3657599" y="0"/>
                </a:lnTo>
                <a:lnTo>
                  <a:pt x="3657599" y="6119815"/>
                </a:lnTo>
                <a:lnTo>
                  <a:pt x="0" y="61198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859564" y="1589618"/>
            <a:ext cx="3540233"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4A652D1E-0E11-4A77-A90D-2261E35EDBBD}"/>
              </a:ext>
            </a:extLst>
          </p:cNvPr>
          <p:cNvSpPr>
            <a:spLocks noGrp="1"/>
          </p:cNvSpPr>
          <p:nvPr>
            <p:ph type="pic" sz="quarter" idx="10"/>
          </p:nvPr>
        </p:nvSpPr>
        <p:spPr>
          <a:xfrm>
            <a:off x="5486402" y="612559"/>
            <a:ext cx="3657598" cy="5632882"/>
          </a:xfrm>
          <a:custGeom>
            <a:avLst/>
            <a:gdLst>
              <a:gd name="connsiteX0" fmla="*/ 76143 w 3657598"/>
              <a:gd name="connsiteY0" fmla="*/ 0 h 5632882"/>
              <a:gd name="connsiteX1" fmla="*/ 3657598 w 3657598"/>
              <a:gd name="connsiteY1" fmla="*/ 0 h 5632882"/>
              <a:gd name="connsiteX2" fmla="*/ 3657598 w 3657598"/>
              <a:gd name="connsiteY2" fmla="*/ 5632882 h 5632882"/>
              <a:gd name="connsiteX3" fmla="*/ 76143 w 3657598"/>
              <a:gd name="connsiteY3" fmla="*/ 5632882 h 5632882"/>
              <a:gd name="connsiteX4" fmla="*/ 0 w 3657598"/>
              <a:gd name="connsiteY4" fmla="*/ 5528648 h 5632882"/>
              <a:gd name="connsiteX5" fmla="*/ 0 w 3657598"/>
              <a:gd name="connsiteY5" fmla="*/ 104235 h 5632882"/>
              <a:gd name="connsiteX6" fmla="*/ 76143 w 3657598"/>
              <a:gd name="connsiteY6" fmla="*/ 0 h 563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5632882">
                <a:moveTo>
                  <a:pt x="76143" y="0"/>
                </a:moveTo>
                <a:lnTo>
                  <a:pt x="3657598" y="0"/>
                </a:lnTo>
                <a:lnTo>
                  <a:pt x="3657598" y="5632882"/>
                </a:lnTo>
                <a:lnTo>
                  <a:pt x="76143" y="5632882"/>
                </a:lnTo>
                <a:cubicBezTo>
                  <a:pt x="34091" y="5632882"/>
                  <a:pt x="0" y="5586215"/>
                  <a:pt x="0" y="5528648"/>
                </a:cubicBezTo>
                <a:lnTo>
                  <a:pt x="0" y="104235"/>
                </a:lnTo>
                <a:cubicBezTo>
                  <a:pt x="0" y="46668"/>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786898" y="1835104"/>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0">
            <a:extLst>
              <a:ext uri="{FF2B5EF4-FFF2-40B4-BE49-F238E27FC236}">
                <a16:creationId xmlns:a16="http://schemas.microsoft.com/office/drawing/2014/main" id="{54B87387-3020-4CCA-8DA7-62FC6C16FF83}"/>
              </a:ext>
            </a:extLst>
          </p:cNvPr>
          <p:cNvSpPr>
            <a:spLocks noGrp="1"/>
          </p:cNvSpPr>
          <p:nvPr userDrawn="1">
            <p:ph type="pic" sz="quarter" idx="10"/>
          </p:nvPr>
        </p:nvSpPr>
        <p:spPr>
          <a:xfrm>
            <a:off x="4807261" y="2634410"/>
            <a:ext cx="2280531" cy="4223590"/>
          </a:xfrm>
          <a:custGeom>
            <a:avLst/>
            <a:gdLst>
              <a:gd name="connsiteX0" fmla="*/ 64493 w 2280531"/>
              <a:gd name="connsiteY0" fmla="*/ 0 h 4223590"/>
              <a:gd name="connsiteX1" fmla="*/ 2216038 w 2280531"/>
              <a:gd name="connsiteY1" fmla="*/ 0 h 4223590"/>
              <a:gd name="connsiteX2" fmla="*/ 2280531 w 2280531"/>
              <a:gd name="connsiteY2" fmla="*/ 90258 h 4223590"/>
              <a:gd name="connsiteX3" fmla="*/ 2280531 w 2280531"/>
              <a:gd name="connsiteY3" fmla="*/ 4223590 h 4223590"/>
              <a:gd name="connsiteX4" fmla="*/ 0 w 2280531"/>
              <a:gd name="connsiteY4" fmla="*/ 4223590 h 4223590"/>
              <a:gd name="connsiteX5" fmla="*/ 0 w 2280531"/>
              <a:gd name="connsiteY5" fmla="*/ 90258 h 4223590"/>
              <a:gd name="connsiteX6" fmla="*/ 64493 w 2280531"/>
              <a:gd name="connsiteY6" fmla="*/ 0 h 4223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0531" h="4223590">
                <a:moveTo>
                  <a:pt x="64493" y="0"/>
                </a:moveTo>
                <a:lnTo>
                  <a:pt x="2216038" y="0"/>
                </a:lnTo>
                <a:cubicBezTo>
                  <a:pt x="2251657" y="0"/>
                  <a:pt x="2280531" y="40409"/>
                  <a:pt x="2280531" y="90258"/>
                </a:cubicBezTo>
                <a:lnTo>
                  <a:pt x="2280531" y="4223590"/>
                </a:lnTo>
                <a:lnTo>
                  <a:pt x="0" y="4223590"/>
                </a:lnTo>
                <a:lnTo>
                  <a:pt x="0" y="90258"/>
                </a:lnTo>
                <a:cubicBezTo>
                  <a:pt x="0" y="40409"/>
                  <a:pt x="28874" y="0"/>
                  <a:pt x="6449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EDAB0284-7348-4171-80FC-81F56E96EA9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4" name="PpHolder9">
            <a:extLst>
              <a:ext uri="{FF2B5EF4-FFF2-40B4-BE49-F238E27FC236}">
                <a16:creationId xmlns:a16="http://schemas.microsoft.com/office/drawing/2014/main" id="{BA84F9C0-9BB8-41FE-A163-AFC59483EDEE}"/>
              </a:ext>
            </a:extLst>
          </p:cNvPr>
          <p:cNvSpPr>
            <a:spLocks noGrp="1"/>
          </p:cNvSpPr>
          <p:nvPr>
            <p:ph type="pic" sz="quarter" idx="11"/>
          </p:nvPr>
        </p:nvSpPr>
        <p:spPr>
          <a:xfrm>
            <a:off x="687286" y="2634409"/>
            <a:ext cx="3887390" cy="1589181"/>
          </a:xfrm>
          <a:custGeom>
            <a:avLst/>
            <a:gdLst>
              <a:gd name="connsiteX0" fmla="*/ 58863 w 3887390"/>
              <a:gd name="connsiteY0" fmla="*/ 0 h 1589181"/>
              <a:gd name="connsiteX1" fmla="*/ 3828529 w 3887390"/>
              <a:gd name="connsiteY1" fmla="*/ 0 h 1589181"/>
              <a:gd name="connsiteX2" fmla="*/ 3887390 w 3887390"/>
              <a:gd name="connsiteY2" fmla="*/ 58863 h 1589181"/>
              <a:gd name="connsiteX3" fmla="*/ 3887390 w 3887390"/>
              <a:gd name="connsiteY3" fmla="*/ 1530318 h 1589181"/>
              <a:gd name="connsiteX4" fmla="*/ 3828529 w 3887390"/>
              <a:gd name="connsiteY4" fmla="*/ 1589181 h 1589181"/>
              <a:gd name="connsiteX5" fmla="*/ 58863 w 3887390"/>
              <a:gd name="connsiteY5" fmla="*/ 1589181 h 1589181"/>
              <a:gd name="connsiteX6" fmla="*/ 0 w 3887390"/>
              <a:gd name="connsiteY6" fmla="*/ 1530318 h 1589181"/>
              <a:gd name="connsiteX7" fmla="*/ 0 w 3887390"/>
              <a:gd name="connsiteY7" fmla="*/ 58863 h 1589181"/>
              <a:gd name="connsiteX8" fmla="*/ 58863 w 3887390"/>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7390" h="1589181">
                <a:moveTo>
                  <a:pt x="58863" y="0"/>
                </a:moveTo>
                <a:lnTo>
                  <a:pt x="3828529" y="0"/>
                </a:lnTo>
                <a:cubicBezTo>
                  <a:pt x="3861038" y="0"/>
                  <a:pt x="3887390" y="26354"/>
                  <a:pt x="3887390" y="58863"/>
                </a:cubicBezTo>
                <a:lnTo>
                  <a:pt x="3887390" y="1530318"/>
                </a:lnTo>
                <a:cubicBezTo>
                  <a:pt x="3887390" y="1562828"/>
                  <a:pt x="3861038" y="1589181"/>
                  <a:pt x="3828529"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D4B31C49-8427-495C-A237-AF0B57880C24}"/>
              </a:ext>
            </a:extLst>
          </p:cNvPr>
          <p:cNvSpPr>
            <a:spLocks noGrp="1"/>
          </p:cNvSpPr>
          <p:nvPr>
            <p:ph type="pic" sz="quarter" idx="11"/>
          </p:nvPr>
        </p:nvSpPr>
        <p:spPr>
          <a:xfrm>
            <a:off x="687287" y="2639050"/>
            <a:ext cx="2970316" cy="1589181"/>
          </a:xfrm>
          <a:custGeom>
            <a:avLst/>
            <a:gdLst>
              <a:gd name="connsiteX0" fmla="*/ 58863 w 2970316"/>
              <a:gd name="connsiteY0" fmla="*/ 0 h 1589181"/>
              <a:gd name="connsiteX1" fmla="*/ 2911453 w 2970316"/>
              <a:gd name="connsiteY1" fmla="*/ 0 h 1589181"/>
              <a:gd name="connsiteX2" fmla="*/ 2970316 w 2970316"/>
              <a:gd name="connsiteY2" fmla="*/ 58863 h 1589181"/>
              <a:gd name="connsiteX3" fmla="*/ 2970316 w 2970316"/>
              <a:gd name="connsiteY3" fmla="*/ 1530318 h 1589181"/>
              <a:gd name="connsiteX4" fmla="*/ 2911453 w 2970316"/>
              <a:gd name="connsiteY4" fmla="*/ 1589181 h 1589181"/>
              <a:gd name="connsiteX5" fmla="*/ 58863 w 2970316"/>
              <a:gd name="connsiteY5" fmla="*/ 1589181 h 1589181"/>
              <a:gd name="connsiteX6" fmla="*/ 0 w 2970316"/>
              <a:gd name="connsiteY6" fmla="*/ 1530318 h 1589181"/>
              <a:gd name="connsiteX7" fmla="*/ 0 w 2970316"/>
              <a:gd name="connsiteY7" fmla="*/ 58863 h 1589181"/>
              <a:gd name="connsiteX8" fmla="*/ 58863 w 2970316"/>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0316" h="1589181">
                <a:moveTo>
                  <a:pt x="58863" y="0"/>
                </a:moveTo>
                <a:lnTo>
                  <a:pt x="2911453" y="0"/>
                </a:lnTo>
                <a:cubicBezTo>
                  <a:pt x="2943963" y="0"/>
                  <a:pt x="2970316" y="26354"/>
                  <a:pt x="2970316" y="58863"/>
                </a:cubicBezTo>
                <a:lnTo>
                  <a:pt x="2970316" y="1530318"/>
                </a:lnTo>
                <a:cubicBezTo>
                  <a:pt x="2970316" y="1562828"/>
                  <a:pt x="2943963" y="1589181"/>
                  <a:pt x="2911453"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1">
            <a:extLst>
              <a:ext uri="{FF2B5EF4-FFF2-40B4-BE49-F238E27FC236}">
                <a16:creationId xmlns:a16="http://schemas.microsoft.com/office/drawing/2014/main" id="{2BA442E3-2C3E-4EF8-B0AA-CD57FD83C7CE}"/>
              </a:ext>
            </a:extLst>
          </p:cNvPr>
          <p:cNvSpPr>
            <a:spLocks noGrp="1"/>
          </p:cNvSpPr>
          <p:nvPr userDrawn="1">
            <p:ph type="pic" sz="quarter" idx="10"/>
          </p:nvPr>
        </p:nvSpPr>
        <p:spPr>
          <a:xfrm>
            <a:off x="4122651" y="1485032"/>
            <a:ext cx="1820950" cy="4463007"/>
          </a:xfrm>
          <a:custGeom>
            <a:avLst/>
            <a:gdLst>
              <a:gd name="connsiteX0" fmla="*/ 63805 w 1820950"/>
              <a:gd name="connsiteY0" fmla="*/ 0 h 4463007"/>
              <a:gd name="connsiteX1" fmla="*/ 1757144 w 1820950"/>
              <a:gd name="connsiteY1" fmla="*/ 0 h 4463007"/>
              <a:gd name="connsiteX2" fmla="*/ 1820950 w 1820950"/>
              <a:gd name="connsiteY2" fmla="*/ 77928 h 4463007"/>
              <a:gd name="connsiteX3" fmla="*/ 1820950 w 1820950"/>
              <a:gd name="connsiteY3" fmla="*/ 4385080 h 4463007"/>
              <a:gd name="connsiteX4" fmla="*/ 1757144 w 1820950"/>
              <a:gd name="connsiteY4" fmla="*/ 4463007 h 4463007"/>
              <a:gd name="connsiteX5" fmla="*/ 63805 w 1820950"/>
              <a:gd name="connsiteY5" fmla="*/ 4463007 h 4463007"/>
              <a:gd name="connsiteX6" fmla="*/ 0 w 1820950"/>
              <a:gd name="connsiteY6" fmla="*/ 4385080 h 4463007"/>
              <a:gd name="connsiteX7" fmla="*/ 0 w 1820950"/>
              <a:gd name="connsiteY7" fmla="*/ 77928 h 4463007"/>
              <a:gd name="connsiteX8" fmla="*/ 63805 w 1820950"/>
              <a:gd name="connsiteY8" fmla="*/ 0 h 446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0950" h="4463007">
                <a:moveTo>
                  <a:pt x="63805" y="0"/>
                </a:moveTo>
                <a:lnTo>
                  <a:pt x="1757144" y="0"/>
                </a:lnTo>
                <a:cubicBezTo>
                  <a:pt x="1792383" y="0"/>
                  <a:pt x="1820950" y="34889"/>
                  <a:pt x="1820950" y="77928"/>
                </a:cubicBezTo>
                <a:lnTo>
                  <a:pt x="1820950" y="4385080"/>
                </a:lnTo>
                <a:cubicBezTo>
                  <a:pt x="1820950" y="4428118"/>
                  <a:pt x="1792383" y="4463007"/>
                  <a:pt x="1757144" y="4463007"/>
                </a:cubicBezTo>
                <a:lnTo>
                  <a:pt x="63805" y="4463007"/>
                </a:lnTo>
                <a:cubicBezTo>
                  <a:pt x="28567" y="4463007"/>
                  <a:pt x="0" y="4428118"/>
                  <a:pt x="0" y="4385080"/>
                </a:cubicBezTo>
                <a:lnTo>
                  <a:pt x="0" y="77928"/>
                </a:lnTo>
                <a:cubicBezTo>
                  <a:pt x="0" y="34889"/>
                  <a:pt x="28567" y="0"/>
                  <a:pt x="63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5DF68CF1-735C-4A9B-9971-059EF9A43E80}"/>
              </a:ext>
            </a:extLst>
          </p:cNvPr>
          <p:cNvSpPr>
            <a:spLocks noGrp="1"/>
          </p:cNvSpPr>
          <p:nvPr>
            <p:ph type="pic" sz="quarter" idx="10"/>
          </p:nvPr>
        </p:nvSpPr>
        <p:spPr>
          <a:xfrm>
            <a:off x="3" y="1835458"/>
            <a:ext cx="2961961" cy="1822142"/>
          </a:xfrm>
          <a:custGeom>
            <a:avLst/>
            <a:gdLst>
              <a:gd name="connsiteX0" fmla="*/ 0 w 2961961"/>
              <a:gd name="connsiteY0" fmla="*/ 0 h 1822142"/>
              <a:gd name="connsiteX1" fmla="*/ 2887139 w 2961961"/>
              <a:gd name="connsiteY1" fmla="*/ 0 h 1822142"/>
              <a:gd name="connsiteX2" fmla="*/ 2961961 w 2961961"/>
              <a:gd name="connsiteY2" fmla="*/ 67492 h 1822142"/>
              <a:gd name="connsiteX3" fmla="*/ 2961961 w 2961961"/>
              <a:gd name="connsiteY3" fmla="*/ 1754650 h 1822142"/>
              <a:gd name="connsiteX4" fmla="*/ 2887139 w 2961961"/>
              <a:gd name="connsiteY4" fmla="*/ 1822142 h 1822142"/>
              <a:gd name="connsiteX5" fmla="*/ 0 w 2961961"/>
              <a:gd name="connsiteY5" fmla="*/ 1822142 h 182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1961" h="1822142">
                <a:moveTo>
                  <a:pt x="0" y="0"/>
                </a:moveTo>
                <a:lnTo>
                  <a:pt x="2887139" y="0"/>
                </a:lnTo>
                <a:cubicBezTo>
                  <a:pt x="2928463" y="0"/>
                  <a:pt x="2961961" y="30217"/>
                  <a:pt x="2961961" y="67492"/>
                </a:cubicBezTo>
                <a:lnTo>
                  <a:pt x="2961961" y="1754650"/>
                </a:lnTo>
                <a:cubicBezTo>
                  <a:pt x="2961961" y="1791925"/>
                  <a:pt x="2928463" y="1822142"/>
                  <a:pt x="2887139" y="1822142"/>
                </a:cubicBezTo>
                <a:lnTo>
                  <a:pt x="0" y="182214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5835841" y="1879492"/>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64B502DF-B1B2-4FAE-87A5-D4EBE3AC00FB}"/>
              </a:ext>
            </a:extLst>
          </p:cNvPr>
          <p:cNvSpPr>
            <a:spLocks noGrp="1"/>
          </p:cNvSpPr>
          <p:nvPr>
            <p:ph type="pic" sz="quarter" idx="10"/>
          </p:nvPr>
        </p:nvSpPr>
        <p:spPr/>
      </p:sp>
      <p:sp>
        <p:nvSpPr>
          <p:cNvPr id="25" name="Rectangle 24">
            <a:extLst>
              <a:ext uri="{FF2B5EF4-FFF2-40B4-BE49-F238E27FC236}">
                <a16:creationId xmlns:a16="http://schemas.microsoft.com/office/drawing/2014/main" id="{D0451C58-F69C-41AB-B5A7-FEDC60C3B637}"/>
              </a:ext>
            </a:extLst>
          </p:cNvPr>
          <p:cNvSpPr/>
          <p:nvPr/>
        </p:nvSpPr>
        <p:spPr>
          <a:xfrm>
            <a:off x="1" y="0"/>
            <a:ext cx="9143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913805" y="913802"/>
            <a:ext cx="7316391" cy="5030398"/>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913806" y="39437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456010" y="1351955"/>
            <a:ext cx="8231981" cy="4154092"/>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D52BF3EC-9557-4A31-9FB4-E1D97013A597}"/>
              </a:ext>
            </a:extLst>
          </p:cNvPr>
          <p:cNvSpPr/>
          <p:nvPr/>
        </p:nvSpPr>
        <p:spPr>
          <a:xfrm flipH="1">
            <a:off x="4229355" y="913802"/>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grpSp>
        <p:nvGrpSpPr>
          <p:cNvPr id="8" name="Group 7">
            <a:extLst>
              <a:ext uri="{FF2B5EF4-FFF2-40B4-BE49-F238E27FC236}">
                <a16:creationId xmlns:a16="http://schemas.microsoft.com/office/drawing/2014/main" id="{AC6EA536-CD84-42D2-808B-2EF268A114B2}"/>
              </a:ext>
            </a:extLst>
          </p:cNvPr>
          <p:cNvGrpSpPr/>
          <p:nvPr/>
        </p:nvGrpSpPr>
        <p:grpSpPr>
          <a:xfrm>
            <a:off x="8575801" y="3315843"/>
            <a:ext cx="226314" cy="226314"/>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341885" y="3315843"/>
            <a:ext cx="226314" cy="226314"/>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2427102" y="3224899"/>
            <a:ext cx="476266" cy="408203"/>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sp>
        <p:nvSpPr>
          <p:cNvPr id="22" name="TextBox 21">
            <a:extLst>
              <a:ext uri="{FF2B5EF4-FFF2-40B4-BE49-F238E27FC236}">
                <a16:creationId xmlns:a16="http://schemas.microsoft.com/office/drawing/2014/main" id="{3D25F82E-C8DD-4F75-9789-2C946A1E9361}"/>
              </a:ext>
            </a:extLst>
          </p:cNvPr>
          <p:cNvSpPr txBox="1"/>
          <p:nvPr/>
        </p:nvSpPr>
        <p:spPr>
          <a:xfrm>
            <a:off x="3151140" y="3674402"/>
            <a:ext cx="3077455" cy="230832"/>
          </a:xfrm>
          <a:prstGeom prst="rect">
            <a:avLst/>
          </a:prstGeom>
          <a:noFill/>
        </p:spPr>
        <p:txBody>
          <a:bodyPr wrap="square" rtlCol="0" anchor="ctr">
            <a:spAutoFit/>
          </a:bodyPr>
          <a:lstStyle/>
          <a:p>
            <a:r>
              <a:rPr lang="en-US" sz="9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3234375" y="2952766"/>
            <a:ext cx="3482524" cy="680755"/>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371125" y="371124"/>
            <a:ext cx="152849" cy="152849"/>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608444" y="385827"/>
            <a:ext cx="631500" cy="123444"/>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994284" y="4115308"/>
            <a:ext cx="325075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6854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699FE265-FDAE-4132-887F-DD8EF89FB177}"/>
              </a:ext>
            </a:extLst>
          </p:cNvPr>
          <p:cNvSpPr txBox="1"/>
          <p:nvPr/>
        </p:nvSpPr>
        <p:spPr>
          <a:xfrm>
            <a:off x="7078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01</a:t>
            </a:r>
            <a:endParaRPr lang="en-ID" sz="1350"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5951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5951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344879" y="2856990"/>
            <a:ext cx="1789700" cy="689548"/>
          </a:xfrm>
          <a:prstGeom prst="rect">
            <a:avLst/>
          </a:prstGeom>
          <a:noFill/>
        </p:spPr>
        <p:txBody>
          <a:bodyPr wrap="square" rtlCol="0" anchor="ctr">
            <a:spAutoFit/>
          </a:bodyPr>
          <a:lstStyle/>
          <a:p>
            <a:pPr>
              <a:lnSpc>
                <a:spcPct val="150000"/>
              </a:lnSpc>
            </a:pPr>
            <a:r>
              <a:rPr lang="en-US" sz="9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344879" y="2631044"/>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 name="PsHolder11">
            <a:extLst>
              <a:ext uri="{FF2B5EF4-FFF2-40B4-BE49-F238E27FC236}">
                <a16:creationId xmlns:a16="http://schemas.microsoft.com/office/drawing/2014/main" id="{6796DBB0-D393-4132-A82C-EAABBCFAC585}"/>
              </a:ext>
            </a:extLst>
          </p:cNvPr>
          <p:cNvSpPr>
            <a:spLocks noGrp="1"/>
          </p:cNvSpPr>
          <p:nvPr>
            <p:ph type="pic" sz="quarter" idx="10"/>
          </p:nvPr>
        </p:nvSpPr>
        <p:spPr/>
      </p:sp>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dirty="0"/>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3437878" y="2521935"/>
            <a:ext cx="2277122" cy="1135665"/>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8" name="TextBox 77">
            <a:extLst>
              <a:ext uri="{FF2B5EF4-FFF2-40B4-BE49-F238E27FC236}">
                <a16:creationId xmlns:a16="http://schemas.microsoft.com/office/drawing/2014/main" id="{86E05DBD-608A-4E20-8882-88A876AD1296}"/>
              </a:ext>
            </a:extLst>
          </p:cNvPr>
          <p:cNvSpPr txBox="1"/>
          <p:nvPr/>
        </p:nvSpPr>
        <p:spPr>
          <a:xfrm>
            <a:off x="3594792" y="2697239"/>
            <a:ext cx="1963297" cy="600164"/>
          </a:xfrm>
          <a:prstGeom prst="rect">
            <a:avLst/>
          </a:prstGeom>
          <a:noFill/>
        </p:spPr>
        <p:txBody>
          <a:bodyPr wrap="square" rtlCol="0" anchor="ctr">
            <a:spAutoFit/>
          </a:bodyPr>
          <a:lstStyle/>
          <a:p>
            <a:pPr algn="ctr"/>
            <a:r>
              <a:rPr lang="en-US" sz="3300" b="1" dirty="0">
                <a:solidFill>
                  <a:schemeClr val="bg2"/>
                </a:solidFill>
                <a:latin typeface="+mj-lt"/>
              </a:rPr>
              <a:t>1.832.784</a:t>
            </a:r>
            <a:endParaRPr lang="en-ID" sz="33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3854743" y="3191043"/>
            <a:ext cx="1443393" cy="230832"/>
          </a:xfrm>
          <a:prstGeom prst="rect">
            <a:avLst/>
          </a:prstGeom>
          <a:noFill/>
        </p:spPr>
        <p:txBody>
          <a:bodyPr wrap="square" rtlCol="0" anchor="ctr">
            <a:spAutoFit/>
          </a:bodyPr>
          <a:lstStyle/>
          <a:p>
            <a:pPr algn="ctr"/>
            <a:r>
              <a:rPr lang="en-US" sz="9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756634" y="2875854"/>
            <a:ext cx="404061" cy="42782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228685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3" name="TextBox 102">
            <a:extLst>
              <a:ext uri="{FF2B5EF4-FFF2-40B4-BE49-F238E27FC236}">
                <a16:creationId xmlns:a16="http://schemas.microsoft.com/office/drawing/2014/main" id="{C0EBD1B1-4317-47E7-8895-2E0CDA08B8A5}"/>
              </a:ext>
            </a:extLst>
          </p:cNvPr>
          <p:cNvSpPr txBox="1"/>
          <p:nvPr/>
        </p:nvSpPr>
        <p:spPr>
          <a:xfrm>
            <a:off x="2309258"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02</a:t>
            </a:r>
            <a:endParaRPr lang="en-ID" sz="1350"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19651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19651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38885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7" name="TextBox 106">
            <a:extLst>
              <a:ext uri="{FF2B5EF4-FFF2-40B4-BE49-F238E27FC236}">
                <a16:creationId xmlns:a16="http://schemas.microsoft.com/office/drawing/2014/main" id="{833B37B9-9F6B-4B6B-A3A4-A30CDC4FBBD2}"/>
              </a:ext>
            </a:extLst>
          </p:cNvPr>
          <p:cNvSpPr txBox="1"/>
          <p:nvPr/>
        </p:nvSpPr>
        <p:spPr>
          <a:xfrm>
            <a:off x="39109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03</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37982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37982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371125" y="371125"/>
            <a:ext cx="152849" cy="152849"/>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608444" y="385828"/>
            <a:ext cx="631500" cy="123444"/>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3" name="PsHolder4">
            <a:extLst>
              <a:ext uri="{FF2B5EF4-FFF2-40B4-BE49-F238E27FC236}">
                <a16:creationId xmlns:a16="http://schemas.microsoft.com/office/drawing/2014/main" id="{26FEA72F-578B-446A-BEF6-418888BB4F8B}"/>
              </a:ext>
            </a:extLst>
          </p:cNvPr>
          <p:cNvSpPr>
            <a:spLocks noGrp="1"/>
          </p:cNvSpPr>
          <p:nvPr>
            <p:ph type="pic" sz="quarter" idx="10"/>
          </p:nvPr>
        </p:nvSpPr>
        <p:spPr/>
      </p:sp>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dirty="0"/>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4114800" y="178709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C3C123F5-C87E-421B-89E8-D1FFA8FD0FDB}"/>
              </a:ext>
            </a:extLst>
          </p:cNvPr>
          <p:cNvSpPr/>
          <p:nvPr/>
        </p:nvSpPr>
        <p:spPr>
          <a:xfrm>
            <a:off x="6181389" y="155502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2" name="TextBox 31">
            <a:extLst>
              <a:ext uri="{FF2B5EF4-FFF2-40B4-BE49-F238E27FC236}">
                <a16:creationId xmlns:a16="http://schemas.microsoft.com/office/drawing/2014/main" id="{E5F8C20E-52DA-4DC8-9766-5ACDD8431001}"/>
              </a:ext>
            </a:extLst>
          </p:cNvPr>
          <p:cNvSpPr txBox="1"/>
          <p:nvPr/>
        </p:nvSpPr>
        <p:spPr>
          <a:xfrm>
            <a:off x="4451492" y="2535361"/>
            <a:ext cx="2222555" cy="481799"/>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4451492" y="229319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4538289" y="316283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649D67E1-4619-4C1B-8E7C-5806553B1E47}"/>
              </a:ext>
            </a:extLst>
          </p:cNvPr>
          <p:cNvSpPr txBox="1"/>
          <p:nvPr/>
        </p:nvSpPr>
        <p:spPr>
          <a:xfrm>
            <a:off x="4854718" y="306185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4538289" y="421551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AE898532-44AE-4809-85FA-8B5910CD5874}"/>
              </a:ext>
            </a:extLst>
          </p:cNvPr>
          <p:cNvSpPr txBox="1"/>
          <p:nvPr/>
        </p:nvSpPr>
        <p:spPr>
          <a:xfrm>
            <a:off x="4854718" y="4162643"/>
            <a:ext cx="1746620" cy="274049"/>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4538289" y="37073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9" name="TextBox 38">
            <a:extLst>
              <a:ext uri="{FF2B5EF4-FFF2-40B4-BE49-F238E27FC236}">
                <a16:creationId xmlns:a16="http://schemas.microsoft.com/office/drawing/2014/main" id="{F91B8063-554A-4E14-ABC0-8A9961E9A57D}"/>
              </a:ext>
            </a:extLst>
          </p:cNvPr>
          <p:cNvSpPr txBox="1"/>
          <p:nvPr/>
        </p:nvSpPr>
        <p:spPr>
          <a:xfrm>
            <a:off x="4854718" y="360638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6490571" y="1907057"/>
            <a:ext cx="288036" cy="202346"/>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809736" y="4271314"/>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809736" y="2706858"/>
            <a:ext cx="2843241" cy="15205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feel the charm of existence in this spot, which was created for the bliss of souls like mine</a:t>
            </a:r>
          </a:p>
          <a:p>
            <a:pPr>
              <a:lnSpc>
                <a:spcPct val="150000"/>
              </a:lnSpc>
            </a:pPr>
            <a:endParaRPr lang="en-US" sz="900" dirty="0"/>
          </a:p>
          <a:p>
            <a:pPr>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18ECDF78-9745-45D5-9FE8-2B0B4EAF6686}"/>
              </a:ext>
            </a:extLst>
          </p:cNvPr>
          <p:cNvSpPr>
            <a:spLocks noGrp="1"/>
          </p:cNvSpPr>
          <p:nvPr>
            <p:ph type="pic" sz="quarter" idx="10"/>
          </p:nvPr>
        </p:nvSpPr>
        <p:spPr/>
      </p:sp>
      <p:sp>
        <p:nvSpPr>
          <p:cNvPr id="78" name="Rectangle 77">
            <a:extLst>
              <a:ext uri="{FF2B5EF4-FFF2-40B4-BE49-F238E27FC236}">
                <a16:creationId xmlns:a16="http://schemas.microsoft.com/office/drawing/2014/main" id="{646AB923-E108-4B3B-B5AB-A2A217BE50F7}"/>
              </a:ext>
            </a:extLst>
          </p:cNvPr>
          <p:cNvSpPr/>
          <p:nvPr/>
        </p:nvSpPr>
        <p:spPr>
          <a:xfrm>
            <a:off x="1" y="1835216"/>
            <a:ext cx="9143999" cy="1907267"/>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0" name="Freeform 4">
            <a:extLst>
              <a:ext uri="{FF2B5EF4-FFF2-40B4-BE49-F238E27FC236}">
                <a16:creationId xmlns:a16="http://schemas.microsoft.com/office/drawing/2014/main" id="{0AA53B04-8F68-41A1-90AF-EDEB64DA4432}"/>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371125" y="371124"/>
            <a:ext cx="152849" cy="152849"/>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608444" y="385827"/>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dirty="0"/>
              <a:t>Our </a:t>
            </a:r>
            <a:r>
              <a:rPr lang="en-US" dirty="0" err="1"/>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2845264" y="2640931"/>
            <a:ext cx="1516940" cy="1525005"/>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884824" y="2258184"/>
            <a:ext cx="1516940" cy="1525005"/>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4805702" y="2640931"/>
            <a:ext cx="1516940" cy="1525005"/>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6739087" y="2258184"/>
            <a:ext cx="1516940" cy="1525005"/>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154825" y="2786649"/>
            <a:ext cx="987133" cy="507831"/>
          </a:xfrm>
          <a:prstGeom prst="rect">
            <a:avLst/>
          </a:prstGeom>
          <a:noFill/>
        </p:spPr>
        <p:txBody>
          <a:bodyPr wrap="square" rtlCol="0" anchor="ctr">
            <a:spAutoFit/>
          </a:bodyPr>
          <a:lstStyle/>
          <a:p>
            <a:pPr algn="ctr"/>
            <a:r>
              <a:rPr lang="en-US" sz="2700" b="1" dirty="0">
                <a:solidFill>
                  <a:schemeClr val="bg2"/>
                </a:solidFill>
                <a:latin typeface="+mj-lt"/>
              </a:rPr>
              <a:t>1</a:t>
            </a:r>
            <a:r>
              <a:rPr lang="en-US" sz="2700" b="1" baseline="30000" dirty="0">
                <a:solidFill>
                  <a:schemeClr val="bg2"/>
                </a:solidFill>
                <a:latin typeface="+mj-lt"/>
              </a:rPr>
              <a:t>st</a:t>
            </a:r>
            <a:endParaRPr lang="en-US" sz="27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3303515" y="3189293"/>
            <a:ext cx="667632" cy="507831"/>
          </a:xfrm>
          <a:prstGeom prst="rect">
            <a:avLst/>
          </a:prstGeom>
          <a:noFill/>
        </p:spPr>
        <p:txBody>
          <a:bodyPr wrap="square" rtlCol="0" anchor="ctr">
            <a:spAutoFit/>
          </a:bodyPr>
          <a:lstStyle/>
          <a:p>
            <a:r>
              <a:rPr lang="en-US" sz="2700" b="1" dirty="0">
                <a:solidFill>
                  <a:schemeClr val="bg2"/>
                </a:solidFill>
                <a:latin typeface="+mj-lt"/>
              </a:rPr>
              <a:t>3</a:t>
            </a:r>
            <a:r>
              <a:rPr lang="en-US" sz="2700" b="1" baseline="30000" dirty="0">
                <a:solidFill>
                  <a:schemeClr val="bg2"/>
                </a:solidFill>
                <a:latin typeface="+mj-lt"/>
              </a:rPr>
              <a:t>rd</a:t>
            </a:r>
            <a:endParaRPr lang="en-US" sz="27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5069242" y="3185561"/>
            <a:ext cx="987133" cy="507831"/>
          </a:xfrm>
          <a:prstGeom prst="rect">
            <a:avLst/>
          </a:prstGeom>
          <a:noFill/>
        </p:spPr>
        <p:txBody>
          <a:bodyPr wrap="square" rtlCol="0" anchor="ctr">
            <a:spAutoFit/>
          </a:bodyPr>
          <a:lstStyle/>
          <a:p>
            <a:pPr algn="ctr"/>
            <a:r>
              <a:rPr lang="en-US" sz="2700" b="1" dirty="0">
                <a:solidFill>
                  <a:schemeClr val="bg2"/>
                </a:solidFill>
                <a:latin typeface="+mj-lt"/>
              </a:rPr>
              <a:t>4</a:t>
            </a:r>
            <a:r>
              <a:rPr lang="en-US" sz="2700" b="1" baseline="30000" dirty="0">
                <a:solidFill>
                  <a:schemeClr val="bg2"/>
                </a:solidFill>
                <a:latin typeface="+mj-lt"/>
              </a:rPr>
              <a:t>th</a:t>
            </a:r>
            <a:endParaRPr lang="en-US" sz="27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7107009" y="2786649"/>
            <a:ext cx="739725" cy="507831"/>
          </a:xfrm>
          <a:prstGeom prst="rect">
            <a:avLst/>
          </a:prstGeom>
          <a:noFill/>
        </p:spPr>
        <p:txBody>
          <a:bodyPr wrap="square" rtlCol="0" anchor="ctr">
            <a:spAutoFit/>
          </a:bodyPr>
          <a:lstStyle/>
          <a:p>
            <a:pPr algn="ctr"/>
            <a:r>
              <a:rPr lang="en-US" sz="2700" b="1">
                <a:solidFill>
                  <a:schemeClr val="bg2"/>
                </a:solidFill>
                <a:latin typeface="+mj-lt"/>
              </a:rPr>
              <a:t>2</a:t>
            </a:r>
            <a:r>
              <a:rPr lang="en-US" sz="2700" b="1" baseline="30000">
                <a:solidFill>
                  <a:schemeClr val="bg2"/>
                </a:solidFill>
                <a:latin typeface="+mj-lt"/>
              </a:rPr>
              <a:t>nd</a:t>
            </a:r>
            <a:endParaRPr lang="en-US" sz="27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918853" y="4023301"/>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843568"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2872249" y="4402738"/>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2796964"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4832688" y="4402738"/>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4757402"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6766073" y="4023301"/>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6690787"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51D42D62-BFE4-44DB-834E-335CED667F11}"/>
              </a:ext>
            </a:extLst>
          </p:cNvPr>
          <p:cNvSpPr>
            <a:spLocks noGrp="1"/>
          </p:cNvSpPr>
          <p:nvPr>
            <p:ph type="pic" sz="quarter" idx="10"/>
          </p:nvPr>
        </p:nvSpPr>
        <p:spPr/>
      </p:sp>
      <p:sp>
        <p:nvSpPr>
          <p:cNvPr id="31" name="Rounded Rectangle 13">
            <a:extLst>
              <a:ext uri="{FF2B5EF4-FFF2-40B4-BE49-F238E27FC236}">
                <a16:creationId xmlns:a16="http://schemas.microsoft.com/office/drawing/2014/main" id="{CD1277E1-DF42-4243-A92F-012FA57626BD}"/>
              </a:ext>
            </a:extLst>
          </p:cNvPr>
          <p:cNvSpPr/>
          <p:nvPr/>
        </p:nvSpPr>
        <p:spPr>
          <a:xfrm>
            <a:off x="3200400" y="1"/>
            <a:ext cx="5943600" cy="5541785"/>
          </a:xfrm>
          <a:custGeom>
            <a:avLst/>
            <a:gdLst>
              <a:gd name="connsiteX0" fmla="*/ 0 w 5943600"/>
              <a:gd name="connsiteY0" fmla="*/ 0 h 5541785"/>
              <a:gd name="connsiteX1" fmla="*/ 5943600 w 5943600"/>
              <a:gd name="connsiteY1" fmla="*/ 0 h 5541785"/>
              <a:gd name="connsiteX2" fmla="*/ 5943600 w 5943600"/>
              <a:gd name="connsiteY2" fmla="*/ 5541785 h 5541785"/>
              <a:gd name="connsiteX3" fmla="*/ 88013 w 5943600"/>
              <a:gd name="connsiteY3" fmla="*/ 5541785 h 5541785"/>
              <a:gd name="connsiteX4" fmla="*/ 0 w 5943600"/>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600" h="5541785">
                <a:moveTo>
                  <a:pt x="0" y="0"/>
                </a:moveTo>
                <a:lnTo>
                  <a:pt x="5943600" y="0"/>
                </a:lnTo>
                <a:lnTo>
                  <a:pt x="5943600" y="5541785"/>
                </a:lnTo>
                <a:lnTo>
                  <a:pt x="88013" y="5541785"/>
                </a:lnTo>
                <a:cubicBezTo>
                  <a:pt x="39405" y="5541785"/>
                  <a:pt x="0" y="5502381"/>
                  <a:pt x="0" y="5453773"/>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4">
            <a:extLst>
              <a:ext uri="{FF2B5EF4-FFF2-40B4-BE49-F238E27FC236}">
                <a16:creationId xmlns:a16="http://schemas.microsoft.com/office/drawing/2014/main" id="{E0C4FA83-E3D1-4DEE-A4CF-CC2C16324A16}"/>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371125" y="371125"/>
            <a:ext cx="152849" cy="152849"/>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608444" y="385828"/>
            <a:ext cx="631500" cy="123444"/>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6" name="TextBox 15">
            <a:extLst>
              <a:ext uri="{FF2B5EF4-FFF2-40B4-BE49-F238E27FC236}">
                <a16:creationId xmlns:a16="http://schemas.microsoft.com/office/drawing/2014/main" id="{BFD30107-3404-48A8-8B24-AE84C4147A35}"/>
              </a:ext>
            </a:extLst>
          </p:cNvPr>
          <p:cNvSpPr txBox="1"/>
          <p:nvPr/>
        </p:nvSpPr>
        <p:spPr>
          <a:xfrm>
            <a:off x="520204" y="2517069"/>
            <a:ext cx="2291988" cy="1520544"/>
          </a:xfrm>
          <a:prstGeom prst="rect">
            <a:avLst/>
          </a:prstGeom>
          <a:noFill/>
        </p:spPr>
        <p:txBody>
          <a:bodyPr wrap="square" rtlCol="0">
            <a:spAutoFit/>
          </a:bodyPr>
          <a:lstStyle/>
          <a:p>
            <a:pPr algn="just">
              <a:lnSpc>
                <a:spcPct val="150000"/>
              </a:lnSpc>
            </a:pPr>
            <a:r>
              <a:rPr lang="en-US" sz="900" dirty="0"/>
              <a:t>A wonderful serenity taken possession my entire soul like these sweet mornings of spring feel the charm of existence in this spot, which was created for</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520204" y="4102102"/>
            <a:ext cx="1880198" cy="3693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4772000" y="4093222"/>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3200400" y="1720083"/>
            <a:ext cx="1139161" cy="904038"/>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D38A120B-5ED3-4740-84DC-2E1CC9B4C035}"/>
              </a:ext>
            </a:extLst>
          </p:cNvPr>
          <p:cNvSpPr>
            <a:spLocks noGrp="1"/>
          </p:cNvSpPr>
          <p:nvPr>
            <p:ph type="pic" sz="quarter" idx="12"/>
          </p:nvPr>
        </p:nvSpPr>
        <p:spPr/>
      </p:sp>
      <p:sp>
        <p:nvSpPr>
          <p:cNvPr id="14" name="Rectangle 13">
            <a:extLst>
              <a:ext uri="{FF2B5EF4-FFF2-40B4-BE49-F238E27FC236}">
                <a16:creationId xmlns:a16="http://schemas.microsoft.com/office/drawing/2014/main" id="{336FB434-39A0-451C-BEB1-C84AFF6E77AB}"/>
              </a:ext>
            </a:extLst>
          </p:cNvPr>
          <p:cNvSpPr/>
          <p:nvPr/>
        </p:nvSpPr>
        <p:spPr>
          <a:xfrm>
            <a:off x="4800600" y="0"/>
            <a:ext cx="43434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dirty="0"/>
              <a:t>Meet Our Teams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4" name="TextBox 43">
            <a:extLst>
              <a:ext uri="{FF2B5EF4-FFF2-40B4-BE49-F238E27FC236}">
                <a16:creationId xmlns:a16="http://schemas.microsoft.com/office/drawing/2014/main" id="{96F1BC11-B688-4C4F-90D8-6388C26964B1}"/>
              </a:ext>
            </a:extLst>
          </p:cNvPr>
          <p:cNvSpPr txBox="1"/>
          <p:nvPr/>
        </p:nvSpPr>
        <p:spPr>
          <a:xfrm>
            <a:off x="700075" y="3071078"/>
            <a:ext cx="2453596" cy="1312795"/>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spot which was created for the bliss</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700074" y="4874600"/>
            <a:ext cx="1022664" cy="230832"/>
          </a:xfrm>
          <a:prstGeom prst="rect">
            <a:avLst/>
          </a:prstGeom>
          <a:noFill/>
        </p:spPr>
        <p:txBody>
          <a:bodyPr wrap="square" rtlCol="0" anchor="ctr">
            <a:spAutoFit/>
          </a:bodyPr>
          <a:lstStyle/>
          <a:p>
            <a:r>
              <a:rPr lang="en-US" sz="9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700075" y="4439394"/>
            <a:ext cx="1257263"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1896407" y="4874600"/>
            <a:ext cx="1022664" cy="230832"/>
          </a:xfrm>
          <a:prstGeom prst="rect">
            <a:avLst/>
          </a:prstGeom>
          <a:noFill/>
        </p:spPr>
        <p:txBody>
          <a:bodyPr wrap="square" rtlCol="0" anchor="ctr">
            <a:spAutoFit/>
          </a:bodyPr>
          <a:lstStyle/>
          <a:p>
            <a:r>
              <a:rPr lang="en-US" sz="9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1896408" y="4439394"/>
            <a:ext cx="125726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sp>
        <p:nvSpPr>
          <p:cNvPr id="9" name="PsHolder10">
            <a:extLst>
              <a:ext uri="{FF2B5EF4-FFF2-40B4-BE49-F238E27FC236}">
                <a16:creationId xmlns:a16="http://schemas.microsoft.com/office/drawing/2014/main" id="{06E0B94E-B50D-4BDC-8BF2-BFB71ECBD726}"/>
              </a:ext>
            </a:extLst>
          </p:cNvPr>
          <p:cNvSpPr>
            <a:spLocks noGrp="1"/>
          </p:cNvSpPr>
          <p:nvPr>
            <p:ph type="pic" sz="quarter" idx="11"/>
          </p:nvPr>
        </p:nvSpPr>
        <p:spPr/>
      </p:sp>
      <p:sp>
        <p:nvSpPr>
          <p:cNvPr id="28" name="Rectangle 27">
            <a:extLst>
              <a:ext uri="{FF2B5EF4-FFF2-40B4-BE49-F238E27FC236}">
                <a16:creationId xmlns:a16="http://schemas.microsoft.com/office/drawing/2014/main" id="{F58088A8-2E76-4C48-80D8-1557F941BEFC}"/>
              </a:ext>
            </a:extLst>
          </p:cNvPr>
          <p:cNvSpPr/>
          <p:nvPr/>
        </p:nvSpPr>
        <p:spPr>
          <a:xfrm>
            <a:off x="3885963"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0" name="Rectangle 39">
            <a:extLst>
              <a:ext uri="{FF2B5EF4-FFF2-40B4-BE49-F238E27FC236}">
                <a16:creationId xmlns:a16="http://schemas.microsoft.com/office/drawing/2014/main" id="{8D9E7C8F-C7AE-41DA-96B8-C5046B70388C}"/>
              </a:ext>
            </a:extLst>
          </p:cNvPr>
          <p:cNvSpPr/>
          <p:nvPr/>
        </p:nvSpPr>
        <p:spPr>
          <a:xfrm>
            <a:off x="6404277"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Rectangle 41">
            <a:extLst>
              <a:ext uri="{FF2B5EF4-FFF2-40B4-BE49-F238E27FC236}">
                <a16:creationId xmlns:a16="http://schemas.microsoft.com/office/drawing/2014/main" id="{67619AD6-7647-4BD0-9CF3-E2320D9F59E3}"/>
              </a:ext>
            </a:extLst>
          </p:cNvPr>
          <p:cNvSpPr/>
          <p:nvPr/>
        </p:nvSpPr>
        <p:spPr>
          <a:xfrm>
            <a:off x="6404277"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5865246"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Adam Garcia</a:t>
            </a:r>
            <a:endParaRPr lang="en-ID" sz="1350"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4259729"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4755766" y="4965263"/>
            <a:ext cx="543431" cy="111108"/>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6778043"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7274080" y="4965263"/>
            <a:ext cx="543431" cy="111108"/>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8" name="PsHolder19">
            <a:extLst>
              <a:ext uri="{FF2B5EF4-FFF2-40B4-BE49-F238E27FC236}">
                <a16:creationId xmlns:a16="http://schemas.microsoft.com/office/drawing/2014/main" id="{C80D4CF1-B165-4ED8-8DC9-A6551D02878E}"/>
              </a:ext>
            </a:extLst>
          </p:cNvPr>
          <p:cNvSpPr>
            <a:spLocks noGrp="1"/>
          </p:cNvSpPr>
          <p:nvPr>
            <p:ph type="pic" sz="quarter" idx="10"/>
          </p:nvPr>
        </p:nvSpPr>
        <p:spPr/>
      </p:sp>
      <p:sp>
        <p:nvSpPr>
          <p:cNvPr id="30" name="Rectangle 29">
            <a:extLst>
              <a:ext uri="{FF2B5EF4-FFF2-40B4-BE49-F238E27FC236}">
                <a16:creationId xmlns:a16="http://schemas.microsoft.com/office/drawing/2014/main" id="{C8CDB55D-37AB-48F7-8812-E98A032CD57F}"/>
              </a:ext>
            </a:extLst>
          </p:cNvPr>
          <p:cNvSpPr/>
          <p:nvPr/>
        </p:nvSpPr>
        <p:spPr>
          <a:xfrm>
            <a:off x="3885963"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3346932"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Ella Garcia</a:t>
            </a:r>
            <a:endParaRPr lang="en-ID" sz="1350"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371125" y="371125"/>
            <a:ext cx="152849" cy="152849"/>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608444" y="385828"/>
            <a:ext cx="631500" cy="123444"/>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371125" y="371124"/>
            <a:ext cx="152849" cy="152849"/>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1" name="PsHolder4">
            <a:extLst>
              <a:ext uri="{FF2B5EF4-FFF2-40B4-BE49-F238E27FC236}">
                <a16:creationId xmlns:a16="http://schemas.microsoft.com/office/drawing/2014/main" id="{D94D9862-E9E2-4952-956A-C9BFEE6F95A5}"/>
              </a:ext>
            </a:extLst>
          </p:cNvPr>
          <p:cNvSpPr>
            <a:spLocks noGrp="1"/>
          </p:cNvSpPr>
          <p:nvPr>
            <p:ph type="pic" sz="quarter" idx="13"/>
          </p:nvPr>
        </p:nvSpPr>
        <p:spPr/>
      </p:sp>
      <p:sp>
        <p:nvSpPr>
          <p:cNvPr id="10" name="PsHolder5">
            <a:extLst>
              <a:ext uri="{FF2B5EF4-FFF2-40B4-BE49-F238E27FC236}">
                <a16:creationId xmlns:a16="http://schemas.microsoft.com/office/drawing/2014/main" id="{5D7D3643-2A31-4D2F-9CDD-D247BBADD860}"/>
              </a:ext>
            </a:extLst>
          </p:cNvPr>
          <p:cNvSpPr>
            <a:spLocks noGrp="1"/>
          </p:cNvSpPr>
          <p:nvPr>
            <p:ph type="pic" sz="quarter" idx="12"/>
          </p:nvPr>
        </p:nvSpPr>
        <p:spPr/>
      </p:sp>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dirty="0"/>
              <a:t>Meet Our Teams</a:t>
            </a:r>
            <a:endParaRPr lang="en-ID" dirty="0"/>
          </a:p>
        </p:txBody>
      </p:sp>
      <p:sp>
        <p:nvSpPr>
          <p:cNvPr id="9" name="PsHolder6">
            <a:extLst>
              <a:ext uri="{FF2B5EF4-FFF2-40B4-BE49-F238E27FC236}">
                <a16:creationId xmlns:a16="http://schemas.microsoft.com/office/drawing/2014/main" id="{A1E4A13A-CF57-4B59-9084-C415F7D8D205}"/>
              </a:ext>
            </a:extLst>
          </p:cNvPr>
          <p:cNvSpPr>
            <a:spLocks noGrp="1"/>
          </p:cNvSpPr>
          <p:nvPr>
            <p:ph type="pic" sz="quarter" idx="11"/>
          </p:nvPr>
        </p:nvSpPr>
        <p:spPr/>
      </p:sp>
      <p:sp>
        <p:nvSpPr>
          <p:cNvPr id="8" name="PsHolder7">
            <a:extLst>
              <a:ext uri="{FF2B5EF4-FFF2-40B4-BE49-F238E27FC236}">
                <a16:creationId xmlns:a16="http://schemas.microsoft.com/office/drawing/2014/main" id="{816E160E-63CB-4584-99B1-B1749A2C0B79}"/>
              </a:ext>
            </a:extLst>
          </p:cNvPr>
          <p:cNvSpPr>
            <a:spLocks noGrp="1"/>
          </p:cNvSpPr>
          <p:nvPr>
            <p:ph type="pic" sz="quarter" idx="10"/>
          </p:nvPr>
        </p:nvSpPr>
        <p:spPr/>
      </p:sp>
      <p:sp>
        <p:nvSpPr>
          <p:cNvPr id="39" name="Rounded Rectangle 27">
            <a:extLst>
              <a:ext uri="{FF2B5EF4-FFF2-40B4-BE49-F238E27FC236}">
                <a16:creationId xmlns:a16="http://schemas.microsoft.com/office/drawing/2014/main" id="{5D5EE244-1347-48E0-A4AF-198322086060}"/>
              </a:ext>
            </a:extLst>
          </p:cNvPr>
          <p:cNvSpPr/>
          <p:nvPr/>
        </p:nvSpPr>
        <p:spPr>
          <a:xfrm>
            <a:off x="0" y="2288775"/>
            <a:ext cx="2284809" cy="3197626"/>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18">
            <a:extLst>
              <a:ext uri="{FF2B5EF4-FFF2-40B4-BE49-F238E27FC236}">
                <a16:creationId xmlns:a16="http://schemas.microsoft.com/office/drawing/2014/main" id="{28144FD3-410F-41A3-9D68-3619CE8F4317}"/>
              </a:ext>
            </a:extLst>
          </p:cNvPr>
          <p:cNvSpPr txBox="1"/>
          <p:nvPr/>
        </p:nvSpPr>
        <p:spPr>
          <a:xfrm>
            <a:off x="2661250"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2661251"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Adam Garcia</a:t>
            </a:r>
            <a:endParaRPr lang="en-ID" sz="15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2661248"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3157285" y="5219000"/>
            <a:ext cx="543431" cy="111108"/>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472295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4722954"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472295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5218988" y="5219000"/>
            <a:ext cx="543431" cy="111108"/>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678829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6788294" y="4243224"/>
            <a:ext cx="1535499" cy="323165"/>
          </a:xfrm>
          <a:prstGeom prst="rect">
            <a:avLst/>
          </a:prstGeom>
          <a:noFill/>
        </p:spPr>
        <p:txBody>
          <a:bodyPr wrap="square" rtlCol="0" anchor="ctr">
            <a:spAutoFit/>
          </a:bodyPr>
          <a:lstStyle/>
          <a:p>
            <a:pPr algn="ctr"/>
            <a:r>
              <a:rPr lang="en-US" sz="1500" b="1" dirty="0" err="1">
                <a:solidFill>
                  <a:schemeClr val="accent1"/>
                </a:solidFill>
                <a:latin typeface="+mj-lt"/>
              </a:rPr>
              <a:t>Jullia</a:t>
            </a:r>
            <a:r>
              <a:rPr lang="en-US" sz="1500" b="1" dirty="0">
                <a:solidFill>
                  <a:schemeClr val="accent1"/>
                </a:solidFill>
                <a:latin typeface="+mj-lt"/>
              </a:rPr>
              <a:t> Garcia</a:t>
            </a:r>
            <a:endParaRPr lang="en-ID" sz="15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678829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7284328" y="5219000"/>
            <a:ext cx="543431" cy="111108"/>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455435" y="3118883"/>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455435" y="2683678"/>
            <a:ext cx="1340337"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427862" y="3855971"/>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427863" y="3420766"/>
            <a:ext cx="145052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400939" y="4134514"/>
            <a:ext cx="1601171"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taken possession my entire soul like these sweet mornings of spring existence.</a:t>
            </a:r>
            <a:endParaRPr lang="en-ID" sz="75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371125" y="371125"/>
            <a:ext cx="152849" cy="152849"/>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608444" y="385828"/>
            <a:ext cx="631500" cy="123444"/>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9" name="PsHolder4">
            <a:extLst>
              <a:ext uri="{FF2B5EF4-FFF2-40B4-BE49-F238E27FC236}">
                <a16:creationId xmlns:a16="http://schemas.microsoft.com/office/drawing/2014/main" id="{9F7EBF85-BD87-466A-B0AD-4148EE45738B}"/>
              </a:ext>
            </a:extLst>
          </p:cNvPr>
          <p:cNvSpPr>
            <a:spLocks noGrp="1"/>
          </p:cNvSpPr>
          <p:nvPr>
            <p:ph type="pic" sz="quarter" idx="11"/>
          </p:nvPr>
        </p:nvSpPr>
        <p:spPr/>
      </p:sp>
      <p:sp>
        <p:nvSpPr>
          <p:cNvPr id="8" name="PsHolder5">
            <a:extLst>
              <a:ext uri="{FF2B5EF4-FFF2-40B4-BE49-F238E27FC236}">
                <a16:creationId xmlns:a16="http://schemas.microsoft.com/office/drawing/2014/main" id="{A69E44E3-5D1D-4678-A8E7-6C169A3F7891}"/>
              </a:ext>
            </a:extLst>
          </p:cNvPr>
          <p:cNvSpPr>
            <a:spLocks noGrp="1"/>
          </p:cNvSpPr>
          <p:nvPr>
            <p:ph type="pic" sz="quarter" idx="10"/>
          </p:nvPr>
        </p:nvSpPr>
        <p:spPr/>
      </p:sp>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dirty="0"/>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056210" y="4978673"/>
            <a:ext cx="2972990" cy="9144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F37B3504-3704-46EA-8B17-FB139E6DC62A}"/>
              </a:ext>
            </a:extLst>
          </p:cNvPr>
          <p:cNvSpPr txBox="1"/>
          <p:nvPr/>
        </p:nvSpPr>
        <p:spPr>
          <a:xfrm>
            <a:off x="725602" y="309879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725602" y="2359318"/>
            <a:ext cx="3551800" cy="689548"/>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724594" y="3871048"/>
            <a:ext cx="1430395" cy="230832"/>
          </a:xfrm>
          <a:prstGeom prst="rect">
            <a:avLst/>
          </a:prstGeom>
          <a:noFill/>
        </p:spPr>
        <p:txBody>
          <a:bodyPr wrap="square" rtlCol="0" anchor="ctr">
            <a:spAutoFit/>
          </a:bodyPr>
          <a:lstStyle/>
          <a:p>
            <a:r>
              <a:rPr lang="en-US" sz="9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724595" y="3435843"/>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2432805" y="3869263"/>
            <a:ext cx="1430395" cy="230832"/>
          </a:xfrm>
          <a:prstGeom prst="rect">
            <a:avLst/>
          </a:prstGeom>
          <a:noFill/>
        </p:spPr>
        <p:txBody>
          <a:bodyPr wrap="square" rtlCol="0" anchor="ctr">
            <a:spAutoFit/>
          </a:bodyPr>
          <a:lstStyle/>
          <a:p>
            <a:r>
              <a:rPr lang="en-US" sz="9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2432806" y="3434058"/>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1829896" y="4752359"/>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1984292" y="4928151"/>
            <a:ext cx="143836" cy="101045"/>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2427997" y="5158875"/>
            <a:ext cx="2229416" cy="553998"/>
          </a:xfrm>
          <a:prstGeom prst="rect">
            <a:avLst/>
          </a:prstGeom>
          <a:noFill/>
        </p:spPr>
        <p:txBody>
          <a:bodyPr wrap="square" rtlCol="0" anchor="ctr">
            <a:spAutoFit/>
          </a:bodyPr>
          <a:lstStyle/>
          <a:p>
            <a:pPr algn="ctr"/>
            <a:r>
              <a:rPr lang="en-US" sz="1500" b="1" dirty="0">
                <a:solidFill>
                  <a:schemeClr val="bg2"/>
                </a:solidFill>
                <a:latin typeface="+mj-lt"/>
              </a:rPr>
              <a:t>“ </a:t>
            </a:r>
            <a:r>
              <a:rPr lang="en-US" sz="1500" b="1" dirty="0" err="1">
                <a:solidFill>
                  <a:schemeClr val="bg2"/>
                </a:solidFill>
                <a:latin typeface="+mj-lt"/>
              </a:rPr>
              <a:t>Monara</a:t>
            </a:r>
            <a:r>
              <a:rPr lang="en-US" sz="1500" b="1" dirty="0">
                <a:solidFill>
                  <a:schemeClr val="bg2"/>
                </a:solidFill>
                <a:latin typeface="+mj-lt"/>
              </a:rPr>
              <a:t> Collaborative Businesses To Grow “</a:t>
            </a:r>
            <a:endParaRPr lang="en-ID" sz="15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371125" y="371124"/>
            <a:ext cx="152849" cy="152849"/>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608444" y="385827"/>
            <a:ext cx="631500" cy="123444"/>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PsHolder4">
            <a:extLst>
              <a:ext uri="{FF2B5EF4-FFF2-40B4-BE49-F238E27FC236}">
                <a16:creationId xmlns:a16="http://schemas.microsoft.com/office/drawing/2014/main" id="{8221EA64-65DA-4E13-8464-F3C72237EAEB}"/>
              </a:ext>
            </a:extLst>
          </p:cNvPr>
          <p:cNvSpPr>
            <a:spLocks noGrp="1"/>
          </p:cNvSpPr>
          <p:nvPr>
            <p:ph type="pic" sz="quarter" idx="12"/>
          </p:nvPr>
        </p:nvSpPr>
        <p:spPr/>
      </p:sp>
      <p:sp>
        <p:nvSpPr>
          <p:cNvPr id="5" name="PsHolder5">
            <a:extLst>
              <a:ext uri="{FF2B5EF4-FFF2-40B4-BE49-F238E27FC236}">
                <a16:creationId xmlns:a16="http://schemas.microsoft.com/office/drawing/2014/main" id="{4FA3E12C-1FE2-489C-9DD8-7CF09345500F}"/>
              </a:ext>
            </a:extLst>
          </p:cNvPr>
          <p:cNvSpPr>
            <a:spLocks noGrp="1"/>
          </p:cNvSpPr>
          <p:nvPr>
            <p:ph type="pic" sz="quarter" idx="11"/>
          </p:nvPr>
        </p:nvSpPr>
        <p:spPr/>
      </p:sp>
      <p:sp>
        <p:nvSpPr>
          <p:cNvPr id="4" name="PsHolder6">
            <a:extLst>
              <a:ext uri="{FF2B5EF4-FFF2-40B4-BE49-F238E27FC236}">
                <a16:creationId xmlns:a16="http://schemas.microsoft.com/office/drawing/2014/main" id="{D4DDC933-C985-4BBB-8C4D-CD6E350713EF}"/>
              </a:ext>
            </a:extLst>
          </p:cNvPr>
          <p:cNvSpPr>
            <a:spLocks noGrp="1"/>
          </p:cNvSpPr>
          <p:nvPr>
            <p:ph type="pic" sz="quarter" idx="10"/>
          </p:nvPr>
        </p:nvSpPr>
        <p:spPr/>
      </p:sp>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689290" y="446126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304677" y="4019008"/>
            <a:ext cx="885694" cy="230832"/>
          </a:xfrm>
          <a:prstGeom prst="rect">
            <a:avLst/>
          </a:prstGeom>
          <a:noFill/>
        </p:spPr>
        <p:txBody>
          <a:bodyPr wrap="square" rtlCol="0" anchor="ctr">
            <a:spAutoFit/>
          </a:bodyPr>
          <a:lstStyle/>
          <a:p>
            <a:r>
              <a:rPr lang="en-US" sz="9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364972"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364971" y="4989813"/>
            <a:ext cx="1914513" cy="553998"/>
          </a:xfrm>
          <a:prstGeom prst="rect">
            <a:avLst/>
          </a:prstGeom>
          <a:noFill/>
        </p:spPr>
        <p:txBody>
          <a:bodyPr wrap="square" rtlCol="0">
            <a:spAutoFit/>
          </a:bodyPr>
          <a:lstStyle/>
          <a:p>
            <a:r>
              <a:rPr lang="en-US" sz="3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364971"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694376" y="5139606"/>
            <a:ext cx="404061" cy="42782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4050437"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4050437" y="4989813"/>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4050436"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3446426" y="5204170"/>
            <a:ext cx="425196" cy="298700"/>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371125" y="365030"/>
            <a:ext cx="152849" cy="152849"/>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608444" y="379733"/>
            <a:ext cx="631500" cy="123444"/>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5" name="PsHolder4">
            <a:extLst>
              <a:ext uri="{FF2B5EF4-FFF2-40B4-BE49-F238E27FC236}">
                <a16:creationId xmlns:a16="http://schemas.microsoft.com/office/drawing/2014/main" id="{C08BF279-94B6-4DA2-A757-296E8B6EBA07}"/>
              </a:ext>
            </a:extLst>
          </p:cNvPr>
          <p:cNvSpPr>
            <a:spLocks noGrp="1"/>
          </p:cNvSpPr>
          <p:nvPr>
            <p:ph type="pic" sz="quarter" idx="11"/>
          </p:nvPr>
        </p:nvSpPr>
        <p:spPr/>
      </p:sp>
      <p:sp>
        <p:nvSpPr>
          <p:cNvPr id="4" name="PsHolder5">
            <a:extLst>
              <a:ext uri="{FF2B5EF4-FFF2-40B4-BE49-F238E27FC236}">
                <a16:creationId xmlns:a16="http://schemas.microsoft.com/office/drawing/2014/main" id="{0B5B0266-20FB-46B0-B938-42D886B49DDB}"/>
              </a:ext>
            </a:extLst>
          </p:cNvPr>
          <p:cNvSpPr>
            <a:spLocks noGrp="1"/>
          </p:cNvSpPr>
          <p:nvPr>
            <p:ph type="pic" sz="quarter" idx="10"/>
          </p:nvPr>
        </p:nvSpPr>
        <p:spPr/>
      </p:sp>
      <p:sp>
        <p:nvSpPr>
          <p:cNvPr id="28" name="Rounded Rectangle 3">
            <a:extLst>
              <a:ext uri="{FF2B5EF4-FFF2-40B4-BE49-F238E27FC236}">
                <a16:creationId xmlns:a16="http://schemas.microsoft.com/office/drawing/2014/main" id="{29FE7E4F-02C2-400F-A67E-0B4DA9C0006B}"/>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TextBox 28">
            <a:extLst>
              <a:ext uri="{FF2B5EF4-FFF2-40B4-BE49-F238E27FC236}">
                <a16:creationId xmlns:a16="http://schemas.microsoft.com/office/drawing/2014/main" id="{CDC84566-1E8E-420F-AD8D-3FD6D75361CE}"/>
              </a:ext>
            </a:extLst>
          </p:cNvPr>
          <p:cNvSpPr txBox="1"/>
          <p:nvPr/>
        </p:nvSpPr>
        <p:spPr>
          <a:xfrm>
            <a:off x="957717" y="4609947"/>
            <a:ext cx="3553834" cy="15205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957717"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957717" y="6161494"/>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3179262" y="371125"/>
            <a:ext cx="152849" cy="152849"/>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3416580" y="385828"/>
            <a:ext cx="631500" cy="123444"/>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27432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418156" y="1736476"/>
            <a:ext cx="4503920" cy="3551694"/>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5719291"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5719292" y="3081722"/>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5" name="PsHolder8">
            <a:extLst>
              <a:ext uri="{FF2B5EF4-FFF2-40B4-BE49-F238E27FC236}">
                <a16:creationId xmlns:a16="http://schemas.microsoft.com/office/drawing/2014/main" id="{7E2704A3-AD11-4499-A636-13135FBCE24A}"/>
              </a:ext>
            </a:extLst>
          </p:cNvPr>
          <p:cNvSpPr>
            <a:spLocks noGrp="1"/>
          </p:cNvSpPr>
          <p:nvPr>
            <p:ph type="pic" sz="quarter" idx="10"/>
          </p:nvPr>
        </p:nvSpPr>
        <p:spPr/>
      </p:sp>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dirty="0"/>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486547" y="2433606"/>
            <a:ext cx="206754" cy="71037"/>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1788947"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1788948" y="2323751"/>
            <a:ext cx="1430395" cy="300082"/>
          </a:xfrm>
          <a:prstGeom prst="rect">
            <a:avLst/>
          </a:prstGeom>
          <a:noFill/>
        </p:spPr>
        <p:txBody>
          <a:bodyPr wrap="square" rtlCol="0" anchor="ctr">
            <a:spAutoFit/>
          </a:bodyPr>
          <a:lstStyle/>
          <a:p>
            <a:r>
              <a:rPr lang="en-US" sz="1350" b="1" dirty="0">
                <a:solidFill>
                  <a:schemeClr val="accent1"/>
                </a:solidFill>
                <a:latin typeface="+mj-lt"/>
              </a:rPr>
              <a:t>01. Description</a:t>
            </a:r>
            <a:endParaRPr lang="en-ID" sz="1350"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486547" y="3103175"/>
            <a:ext cx="206754" cy="71037"/>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1788947"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1788947" y="2993321"/>
            <a:ext cx="1433322" cy="300082"/>
          </a:xfrm>
          <a:prstGeom prst="rect">
            <a:avLst/>
          </a:prstGeom>
          <a:noFill/>
        </p:spPr>
        <p:txBody>
          <a:bodyPr wrap="square" rtlCol="0" anchor="ctr">
            <a:spAutoFit/>
          </a:bodyPr>
          <a:lstStyle/>
          <a:p>
            <a:r>
              <a:rPr lang="en-US" sz="1350" b="1" dirty="0">
                <a:solidFill>
                  <a:schemeClr val="accent1"/>
                </a:solidFill>
                <a:latin typeface="+mj-lt"/>
              </a:rPr>
              <a:t>02. Description</a:t>
            </a:r>
            <a:endParaRPr lang="en-ID" sz="1350"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486547" y="3772744"/>
            <a:ext cx="206754" cy="71037"/>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1788947"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1788947" y="3662890"/>
            <a:ext cx="1433322" cy="300082"/>
          </a:xfrm>
          <a:prstGeom prst="rect">
            <a:avLst/>
          </a:prstGeom>
          <a:noFill/>
        </p:spPr>
        <p:txBody>
          <a:bodyPr wrap="square" rtlCol="0" anchor="ctr">
            <a:spAutoFit/>
          </a:bodyPr>
          <a:lstStyle/>
          <a:p>
            <a:r>
              <a:rPr lang="en-US" sz="1350" b="1" dirty="0">
                <a:solidFill>
                  <a:schemeClr val="accent1"/>
                </a:solidFill>
                <a:latin typeface="+mj-lt"/>
              </a:rPr>
              <a:t>03. Description</a:t>
            </a:r>
            <a:endParaRPr lang="en-ID" sz="1350"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486547" y="4449457"/>
            <a:ext cx="206754" cy="71037"/>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1788947"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1788947" y="4339603"/>
            <a:ext cx="1433322" cy="300082"/>
          </a:xfrm>
          <a:prstGeom prst="rect">
            <a:avLst/>
          </a:prstGeom>
          <a:noFill/>
        </p:spPr>
        <p:txBody>
          <a:bodyPr wrap="square" rtlCol="0" anchor="ctr">
            <a:spAutoFit/>
          </a:bodyPr>
          <a:lstStyle/>
          <a:p>
            <a:r>
              <a:rPr lang="en-US" sz="1350" b="1" dirty="0">
                <a:solidFill>
                  <a:schemeClr val="accent1"/>
                </a:solidFill>
                <a:latin typeface="+mj-lt"/>
              </a:rPr>
              <a:t>04. Description</a:t>
            </a:r>
            <a:endParaRPr lang="en-ID" sz="1350"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5023333" y="2433606"/>
            <a:ext cx="206754" cy="71037"/>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5325733"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5325733" y="2323751"/>
            <a:ext cx="1430395" cy="300082"/>
          </a:xfrm>
          <a:prstGeom prst="rect">
            <a:avLst/>
          </a:prstGeom>
          <a:noFill/>
        </p:spPr>
        <p:txBody>
          <a:bodyPr wrap="square" rtlCol="0" anchor="ctr">
            <a:spAutoFit/>
          </a:bodyPr>
          <a:lstStyle/>
          <a:p>
            <a:r>
              <a:rPr lang="en-US" sz="1350" b="1" dirty="0">
                <a:solidFill>
                  <a:schemeClr val="accent1"/>
                </a:solidFill>
                <a:latin typeface="+mj-lt"/>
              </a:rPr>
              <a:t>05. Description</a:t>
            </a:r>
            <a:endParaRPr lang="en-ID" sz="1350"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5023333" y="3103175"/>
            <a:ext cx="206754" cy="71037"/>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5325733"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5325733" y="2993321"/>
            <a:ext cx="1433322" cy="300082"/>
          </a:xfrm>
          <a:prstGeom prst="rect">
            <a:avLst/>
          </a:prstGeom>
          <a:noFill/>
        </p:spPr>
        <p:txBody>
          <a:bodyPr wrap="square" rtlCol="0" anchor="ctr">
            <a:spAutoFit/>
          </a:bodyPr>
          <a:lstStyle/>
          <a:p>
            <a:r>
              <a:rPr lang="en-US" sz="1350" b="1" dirty="0">
                <a:solidFill>
                  <a:schemeClr val="accent1"/>
                </a:solidFill>
                <a:latin typeface="+mj-lt"/>
              </a:rPr>
              <a:t>06. Description</a:t>
            </a:r>
            <a:endParaRPr lang="en-ID" sz="1350"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5023333" y="3772744"/>
            <a:ext cx="206754" cy="71037"/>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5325733"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5325733" y="3662890"/>
            <a:ext cx="1433322" cy="300082"/>
          </a:xfrm>
          <a:prstGeom prst="rect">
            <a:avLst/>
          </a:prstGeom>
          <a:noFill/>
        </p:spPr>
        <p:txBody>
          <a:bodyPr wrap="square" rtlCol="0" anchor="ctr">
            <a:spAutoFit/>
          </a:bodyPr>
          <a:lstStyle/>
          <a:p>
            <a:r>
              <a:rPr lang="en-US" sz="1350" b="1" dirty="0">
                <a:solidFill>
                  <a:schemeClr val="accent1"/>
                </a:solidFill>
                <a:latin typeface="+mj-lt"/>
              </a:rPr>
              <a:t>07. Description</a:t>
            </a:r>
            <a:endParaRPr lang="en-ID" sz="1350"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5023333" y="4449457"/>
            <a:ext cx="206754" cy="71037"/>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5325733"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5325733" y="4339603"/>
            <a:ext cx="1433322" cy="300082"/>
          </a:xfrm>
          <a:prstGeom prst="rect">
            <a:avLst/>
          </a:prstGeom>
          <a:noFill/>
        </p:spPr>
        <p:txBody>
          <a:bodyPr wrap="square" rtlCol="0" anchor="ctr">
            <a:spAutoFit/>
          </a:bodyPr>
          <a:lstStyle/>
          <a:p>
            <a:r>
              <a:rPr lang="en-US" sz="1350" b="1" dirty="0">
                <a:solidFill>
                  <a:schemeClr val="accent1"/>
                </a:solidFill>
                <a:latin typeface="+mj-lt"/>
              </a:rPr>
              <a:t>08. Description</a:t>
            </a:r>
            <a:endParaRPr lang="en-ID" sz="1350"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344967" y="376656"/>
            <a:ext cx="6454067"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371125" y="372893"/>
            <a:ext cx="152849" cy="152849"/>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608444" y="387596"/>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371125" y="365248"/>
            <a:ext cx="152849" cy="152849"/>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608444" y="379951"/>
            <a:ext cx="631500" cy="123444"/>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4572000" y="2286000"/>
            <a:ext cx="854476" cy="27432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51413" y="1174853"/>
            <a:ext cx="3393849" cy="4361814"/>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948652" y="463464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948653" y="3070185"/>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7" name="PsHolder8">
            <a:extLst>
              <a:ext uri="{FF2B5EF4-FFF2-40B4-BE49-F238E27FC236}">
                <a16:creationId xmlns:a16="http://schemas.microsoft.com/office/drawing/2014/main" id="{D887DD93-8964-4D3C-9B1C-E8279B558729}"/>
              </a:ext>
            </a:extLst>
          </p:cNvPr>
          <p:cNvSpPr>
            <a:spLocks noGrp="1"/>
          </p:cNvSpPr>
          <p:nvPr>
            <p:ph type="pic" sz="quarter" idx="10"/>
          </p:nvPr>
        </p:nvSpPr>
        <p:spPr/>
      </p:sp>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dirty="0"/>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3877389" y="3312827"/>
            <a:ext cx="2022365" cy="689548"/>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sHolder3">
            <a:extLst>
              <a:ext uri="{FF2B5EF4-FFF2-40B4-BE49-F238E27FC236}">
                <a16:creationId xmlns:a16="http://schemas.microsoft.com/office/drawing/2014/main" id="{0F87858D-7B9F-44AD-901B-9AED65C29C8C}"/>
              </a:ext>
            </a:extLst>
          </p:cNvPr>
          <p:cNvSpPr>
            <a:spLocks noGrp="1"/>
          </p:cNvSpPr>
          <p:nvPr>
            <p:ph type="pic" sz="quarter" idx="11"/>
          </p:nvPr>
        </p:nvSpPr>
        <p:spPr/>
      </p:sp>
      <p:sp>
        <p:nvSpPr>
          <p:cNvPr id="10" name="PsHolder4">
            <a:extLst>
              <a:ext uri="{FF2B5EF4-FFF2-40B4-BE49-F238E27FC236}">
                <a16:creationId xmlns:a16="http://schemas.microsoft.com/office/drawing/2014/main" id="{2C3668A9-E3CC-4025-BA7A-B5ABBC1F3817}"/>
              </a:ext>
            </a:extLst>
          </p:cNvPr>
          <p:cNvSpPr>
            <a:spLocks noGrp="1"/>
          </p:cNvSpPr>
          <p:nvPr>
            <p:ph type="pic" sz="quarter" idx="10"/>
          </p:nvPr>
        </p:nvSpPr>
        <p:spPr/>
      </p:sp>
      <p:sp>
        <p:nvSpPr>
          <p:cNvPr id="13" name="PsHolder1">
            <a:extLst>
              <a:ext uri="{FF2B5EF4-FFF2-40B4-BE49-F238E27FC236}">
                <a16:creationId xmlns:a16="http://schemas.microsoft.com/office/drawing/2014/main" id="{476B9B9D-97E8-4E8B-A166-416D0CBEEE25}"/>
              </a:ext>
            </a:extLst>
          </p:cNvPr>
          <p:cNvSpPr>
            <a:spLocks noGrp="1"/>
          </p:cNvSpPr>
          <p:nvPr>
            <p:ph type="pic" sz="quarter" idx="13"/>
          </p:nvPr>
        </p:nvSpPr>
        <p:spPr/>
      </p:sp>
      <p:sp>
        <p:nvSpPr>
          <p:cNvPr id="12" name="PsHolder2">
            <a:extLst>
              <a:ext uri="{FF2B5EF4-FFF2-40B4-BE49-F238E27FC236}">
                <a16:creationId xmlns:a16="http://schemas.microsoft.com/office/drawing/2014/main" id="{22F3FA62-9EAE-4183-8CFE-69F9D6DC9278}"/>
              </a:ext>
            </a:extLst>
          </p:cNvPr>
          <p:cNvSpPr>
            <a:spLocks noGrp="1"/>
          </p:cNvSpPr>
          <p:nvPr>
            <p:ph type="pic" sz="quarter" idx="12"/>
          </p:nvPr>
        </p:nvSpPr>
        <p:spPr/>
      </p:sp>
      <p:sp>
        <p:nvSpPr>
          <p:cNvPr id="48" name="Rectangle 47">
            <a:extLst>
              <a:ext uri="{FF2B5EF4-FFF2-40B4-BE49-F238E27FC236}">
                <a16:creationId xmlns:a16="http://schemas.microsoft.com/office/drawing/2014/main" id="{183988F3-CB6F-47C4-91CD-C368D4FC6A7E}"/>
              </a:ext>
            </a:extLst>
          </p:cNvPr>
          <p:cNvSpPr/>
          <p:nvPr/>
        </p:nvSpPr>
        <p:spPr>
          <a:xfrm>
            <a:off x="6858001" y="3268140"/>
            <a:ext cx="2286000" cy="3589860"/>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7" name="Rectangle 46">
            <a:extLst>
              <a:ext uri="{FF2B5EF4-FFF2-40B4-BE49-F238E27FC236}">
                <a16:creationId xmlns:a16="http://schemas.microsoft.com/office/drawing/2014/main" id="{160CB826-E821-430F-A634-64615BDFD3D0}"/>
              </a:ext>
            </a:extLst>
          </p:cNvPr>
          <p:cNvSpPr/>
          <p:nvPr/>
        </p:nvSpPr>
        <p:spPr>
          <a:xfrm>
            <a:off x="4572002" y="3268140"/>
            <a:ext cx="2286000" cy="358986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Rectangle 44">
            <a:extLst>
              <a:ext uri="{FF2B5EF4-FFF2-40B4-BE49-F238E27FC236}">
                <a16:creationId xmlns:a16="http://schemas.microsoft.com/office/drawing/2014/main" id="{9DE87DF9-AD8F-4659-AC98-7BDBDEE9E2DC}"/>
              </a:ext>
            </a:extLst>
          </p:cNvPr>
          <p:cNvSpPr/>
          <p:nvPr/>
        </p:nvSpPr>
        <p:spPr>
          <a:xfrm>
            <a:off x="2" y="3268140"/>
            <a:ext cx="2286000" cy="358986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Rectangle 45">
            <a:extLst>
              <a:ext uri="{FF2B5EF4-FFF2-40B4-BE49-F238E27FC236}">
                <a16:creationId xmlns:a16="http://schemas.microsoft.com/office/drawing/2014/main" id="{014AC461-CECE-49EB-AB2F-4DCA5C25F3BC}"/>
              </a:ext>
            </a:extLst>
          </p:cNvPr>
          <p:cNvSpPr/>
          <p:nvPr/>
        </p:nvSpPr>
        <p:spPr>
          <a:xfrm>
            <a:off x="2286002" y="3268140"/>
            <a:ext cx="2286000" cy="358986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dirty="0"/>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sz="1350"/>
          </a:p>
        </p:txBody>
      </p:sp>
      <p:sp>
        <p:nvSpPr>
          <p:cNvPr id="49" name="TextBox 48">
            <a:extLst>
              <a:ext uri="{FF2B5EF4-FFF2-40B4-BE49-F238E27FC236}">
                <a16:creationId xmlns:a16="http://schemas.microsoft.com/office/drawing/2014/main" id="{06137A86-1C58-4344-AFEF-7CEAD4AFD00F}"/>
              </a:ext>
            </a:extLst>
          </p:cNvPr>
          <p:cNvSpPr txBox="1"/>
          <p:nvPr/>
        </p:nvSpPr>
        <p:spPr>
          <a:xfrm>
            <a:off x="365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365652" y="4442733"/>
            <a:ext cx="1430395" cy="323165"/>
          </a:xfrm>
          <a:prstGeom prst="rect">
            <a:avLst/>
          </a:prstGeom>
          <a:noFill/>
        </p:spPr>
        <p:txBody>
          <a:bodyPr wrap="square" rtlCol="0" anchor="ctr">
            <a:spAutoFit/>
          </a:bodyPr>
          <a:lstStyle/>
          <a:p>
            <a:r>
              <a:rPr lang="en-US" sz="1500" b="1" dirty="0">
                <a:solidFill>
                  <a:schemeClr val="accent1"/>
                </a:solidFill>
                <a:latin typeface="+mj-lt"/>
              </a:rPr>
              <a:t>Strength</a:t>
            </a:r>
            <a:endParaRPr lang="en-ID" sz="15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713292" y="1502648"/>
            <a:ext cx="859420" cy="1223412"/>
          </a:xfrm>
          <a:prstGeom prst="rect">
            <a:avLst/>
          </a:prstGeom>
          <a:noFill/>
        </p:spPr>
        <p:txBody>
          <a:bodyPr wrap="square" rtlCol="0">
            <a:spAutoFit/>
          </a:bodyPr>
          <a:lstStyle/>
          <a:p>
            <a:pPr algn="ctr"/>
            <a:r>
              <a:rPr lang="en-US" sz="7350" b="1" dirty="0">
                <a:solidFill>
                  <a:schemeClr val="accent1"/>
                </a:solidFill>
                <a:latin typeface="+mj-lt"/>
              </a:rPr>
              <a:t>S</a:t>
            </a:r>
            <a:endParaRPr lang="en-ID" sz="735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2999291" y="1502648"/>
            <a:ext cx="859420" cy="1223412"/>
          </a:xfrm>
          <a:prstGeom prst="rect">
            <a:avLst/>
          </a:prstGeom>
          <a:noFill/>
        </p:spPr>
        <p:txBody>
          <a:bodyPr wrap="square" rtlCol="0">
            <a:spAutoFit/>
          </a:bodyPr>
          <a:lstStyle/>
          <a:p>
            <a:pPr algn="ctr"/>
            <a:r>
              <a:rPr lang="en-US" sz="7350" b="1" dirty="0">
                <a:solidFill>
                  <a:schemeClr val="accent1"/>
                </a:solidFill>
                <a:latin typeface="+mj-lt"/>
              </a:rPr>
              <a:t>W</a:t>
            </a:r>
            <a:endParaRPr lang="en-ID" sz="735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5285291" y="1502648"/>
            <a:ext cx="859420" cy="1223412"/>
          </a:xfrm>
          <a:prstGeom prst="rect">
            <a:avLst/>
          </a:prstGeom>
          <a:noFill/>
        </p:spPr>
        <p:txBody>
          <a:bodyPr wrap="square" rtlCol="0">
            <a:spAutoFit/>
          </a:bodyPr>
          <a:lstStyle/>
          <a:p>
            <a:pPr algn="ctr"/>
            <a:r>
              <a:rPr lang="en-US" sz="7350" b="1" dirty="0">
                <a:solidFill>
                  <a:schemeClr val="accent1"/>
                </a:solidFill>
                <a:latin typeface="+mj-lt"/>
              </a:rPr>
              <a:t>O</a:t>
            </a:r>
            <a:endParaRPr lang="en-ID" sz="735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7571291" y="1502648"/>
            <a:ext cx="859420" cy="1223412"/>
          </a:xfrm>
          <a:prstGeom prst="rect">
            <a:avLst/>
          </a:prstGeom>
          <a:noFill/>
        </p:spPr>
        <p:txBody>
          <a:bodyPr wrap="square" rtlCol="0">
            <a:spAutoFit/>
          </a:bodyPr>
          <a:lstStyle/>
          <a:p>
            <a:pPr algn="ctr"/>
            <a:r>
              <a:rPr lang="en-US" sz="7350" b="1" dirty="0">
                <a:solidFill>
                  <a:schemeClr val="accent1"/>
                </a:solidFill>
                <a:latin typeface="+mj-lt"/>
              </a:rPr>
              <a:t>T</a:t>
            </a:r>
            <a:endParaRPr lang="en-ID" sz="735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228600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456891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6858000"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2651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2651652" y="4442733"/>
            <a:ext cx="1430395" cy="323165"/>
          </a:xfrm>
          <a:prstGeom prst="rect">
            <a:avLst/>
          </a:prstGeom>
          <a:noFill/>
        </p:spPr>
        <p:txBody>
          <a:bodyPr wrap="square" rtlCol="0" anchor="ctr">
            <a:spAutoFit/>
          </a:bodyPr>
          <a:lstStyle/>
          <a:p>
            <a:r>
              <a:rPr lang="en-US" sz="1500" b="1" dirty="0">
                <a:solidFill>
                  <a:schemeClr val="accent1"/>
                </a:solidFill>
                <a:latin typeface="+mj-lt"/>
              </a:rPr>
              <a:t>Weakness</a:t>
            </a:r>
            <a:endParaRPr lang="en-ID" sz="15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4937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4937652" y="4442733"/>
            <a:ext cx="1430395" cy="323165"/>
          </a:xfrm>
          <a:prstGeom prst="rect">
            <a:avLst/>
          </a:prstGeom>
          <a:noFill/>
        </p:spPr>
        <p:txBody>
          <a:bodyPr wrap="square" rtlCol="0" anchor="ctr">
            <a:spAutoFit/>
          </a:bodyPr>
          <a:lstStyle/>
          <a:p>
            <a:r>
              <a:rPr lang="en-US" sz="1500" b="1" dirty="0">
                <a:solidFill>
                  <a:schemeClr val="accent1"/>
                </a:solidFill>
                <a:latin typeface="+mj-lt"/>
              </a:rPr>
              <a:t>Opportunities</a:t>
            </a:r>
            <a:endParaRPr lang="en-ID" sz="15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7223651"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7223652" y="4442733"/>
            <a:ext cx="1430395" cy="323165"/>
          </a:xfrm>
          <a:prstGeom prst="rect">
            <a:avLst/>
          </a:prstGeom>
          <a:noFill/>
        </p:spPr>
        <p:txBody>
          <a:bodyPr wrap="square" rtlCol="0" anchor="ctr">
            <a:spAutoFit/>
          </a:bodyPr>
          <a:lstStyle/>
          <a:p>
            <a:r>
              <a:rPr lang="en-US" sz="1500" b="1" dirty="0">
                <a:solidFill>
                  <a:schemeClr val="accent1"/>
                </a:solidFill>
                <a:latin typeface="+mj-lt"/>
              </a:rPr>
              <a:t>Threat</a:t>
            </a:r>
            <a:endParaRPr lang="en-ID" sz="15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371125" y="371124"/>
            <a:ext cx="152849" cy="152849"/>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608444" y="385827"/>
            <a:ext cx="631500" cy="123444"/>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371125" y="376238"/>
            <a:ext cx="152849" cy="152849"/>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608444" y="390941"/>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3051684" y="2426618"/>
            <a:ext cx="4495212" cy="1143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2859292" y="2502621"/>
            <a:ext cx="0" cy="220999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253956" y="2421856"/>
            <a:ext cx="3203003" cy="9525"/>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a:xfrm>
            <a:off x="1344967" y="376656"/>
            <a:ext cx="6454067" cy="768096"/>
          </a:xfrm>
        </p:spPr>
        <p:txBody>
          <a:bodyPr/>
          <a:lstStyle/>
          <a:p>
            <a:r>
              <a:rPr lang="en-US" dirty="0"/>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148468"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060782"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4343802"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165954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394256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060782" y="3228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2802470" y="293903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5257800"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4862266" y="293949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7546896"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4159060" y="3511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2802470" y="40833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7142624"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3488925" y="4714502"/>
            <a:ext cx="968035" cy="2879"/>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4343802" y="4599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3942568" y="4662142"/>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056947" y="4371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5493060" y="3453602"/>
            <a:ext cx="2509131" cy="1364378"/>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3" name="Oval 132">
            <a:extLst>
              <a:ext uri="{FF2B5EF4-FFF2-40B4-BE49-F238E27FC236}">
                <a16:creationId xmlns:a16="http://schemas.microsoft.com/office/drawing/2014/main" id="{A47E6EBB-797A-49BD-8C71-2874D51D2F71}"/>
              </a:ext>
            </a:extLst>
          </p:cNvPr>
          <p:cNvSpPr/>
          <p:nvPr/>
        </p:nvSpPr>
        <p:spPr>
          <a:xfrm>
            <a:off x="5266745" y="3227288"/>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4" name="TextBox 133">
            <a:extLst>
              <a:ext uri="{FF2B5EF4-FFF2-40B4-BE49-F238E27FC236}">
                <a16:creationId xmlns:a16="http://schemas.microsoft.com/office/drawing/2014/main" id="{F7EC2935-5078-4950-90F6-CC421629FB12}"/>
              </a:ext>
            </a:extLst>
          </p:cNvPr>
          <p:cNvSpPr txBox="1"/>
          <p:nvPr/>
        </p:nvSpPr>
        <p:spPr>
          <a:xfrm>
            <a:off x="5350311" y="3292020"/>
            <a:ext cx="285497" cy="323165"/>
          </a:xfrm>
          <a:prstGeom prst="rect">
            <a:avLst/>
          </a:prstGeom>
          <a:noFill/>
        </p:spPr>
        <p:txBody>
          <a:bodyPr wrap="square" rtlCol="0" anchor="ctr">
            <a:spAutoFit/>
          </a:bodyPr>
          <a:lstStyle/>
          <a:p>
            <a:pPr algn="ctr"/>
            <a:r>
              <a:rPr lang="en-US" sz="1500" b="1" dirty="0">
                <a:solidFill>
                  <a:schemeClr val="bg2"/>
                </a:solidFill>
                <a:latin typeface="+mj-lt"/>
              </a:rPr>
              <a:t>!</a:t>
            </a:r>
            <a:endParaRPr lang="en-ID" sz="15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5933242" y="3926926"/>
            <a:ext cx="2052878" cy="689548"/>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5933242" y="3676277"/>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5468123"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5468125"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238235"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238237"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244394" y="3551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244395" y="3328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244394" y="4694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244395" y="4471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221984" y="2392180"/>
            <a:ext cx="79283" cy="68877"/>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7618905" y="2392396"/>
            <a:ext cx="82296" cy="68445"/>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4415811" y="4683712"/>
            <a:ext cx="82296" cy="57813"/>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4419509" y="2385470"/>
            <a:ext cx="74900" cy="82296"/>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371125" y="366729"/>
            <a:ext cx="152849" cy="152849"/>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608444" y="381432"/>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4802521" y="2604959"/>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2540181" y="2988870"/>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5988242" y="2988869"/>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3429960" y="2601158"/>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251748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37233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6859192"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5714043"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6780321" y="2863633"/>
            <a:ext cx="1839704"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6780320" y="2187487"/>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6780320" y="2626360"/>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523975" y="2863633"/>
            <a:ext cx="1841879" cy="481799"/>
          </a:xfrm>
          <a:prstGeom prst="rect">
            <a:avLst/>
          </a:prstGeom>
          <a:noFill/>
        </p:spPr>
        <p:txBody>
          <a:bodyPr wrap="square" rtlCol="0">
            <a:spAutoFit/>
          </a:bodyPr>
          <a:lstStyle/>
          <a:p>
            <a:pPr algn="r">
              <a:lnSpc>
                <a:spcPct val="150000"/>
              </a:lnSpc>
            </a:pPr>
            <a:r>
              <a:rPr lang="en-US" sz="9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451341" y="2187487"/>
            <a:ext cx="1914513" cy="553998"/>
          </a:xfrm>
          <a:prstGeom prst="rect">
            <a:avLst/>
          </a:prstGeom>
          <a:noFill/>
        </p:spPr>
        <p:txBody>
          <a:bodyPr wrap="square" rtlCol="0">
            <a:spAutoFit/>
          </a:bodyPr>
          <a:lstStyle/>
          <a:p>
            <a:pPr algn="r"/>
            <a:r>
              <a:rPr lang="en-US" sz="3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790912" y="2626360"/>
            <a:ext cx="1574942" cy="300082"/>
          </a:xfrm>
          <a:prstGeom prst="rect">
            <a:avLst/>
          </a:prstGeom>
          <a:noFill/>
        </p:spPr>
        <p:txBody>
          <a:bodyPr wrap="square" rtlCol="0" anchor="ctr">
            <a:spAutoFit/>
          </a:bodyPr>
          <a:lstStyle/>
          <a:p>
            <a:pPr algn="r"/>
            <a:r>
              <a:rPr lang="en-US" sz="1350"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3551042" y="4098638"/>
            <a:ext cx="1935821" cy="6895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1691410" y="4296500"/>
            <a:ext cx="274320" cy="270710"/>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6033122" y="4317779"/>
            <a:ext cx="274320" cy="22815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5121600" y="2942040"/>
            <a:ext cx="274320" cy="238316"/>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2836559" y="4335500"/>
            <a:ext cx="274320" cy="192710"/>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3761366" y="2920236"/>
            <a:ext cx="249666" cy="27432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7185891" y="4294694"/>
            <a:ext cx="259080" cy="27432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344967" y="376656"/>
            <a:ext cx="6454067" cy="768096"/>
          </a:xfrm>
        </p:spPr>
        <p:txBody>
          <a:bodyPr/>
          <a:lstStyle/>
          <a:p>
            <a:r>
              <a:rPr lang="en-US" dirty="0"/>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1703226340"/>
              </p:ext>
            </p:extLst>
          </p:nvPr>
        </p:nvGraphicFramePr>
        <p:xfrm>
          <a:off x="832958" y="1712375"/>
          <a:ext cx="7478085" cy="3145724"/>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143657" y="5078423"/>
            <a:ext cx="4010750" cy="689548"/>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912319" y="5559855"/>
            <a:ext cx="1050659" cy="230832"/>
          </a:xfrm>
          <a:prstGeom prst="rect">
            <a:avLst/>
          </a:prstGeom>
          <a:noFill/>
        </p:spPr>
        <p:txBody>
          <a:bodyPr wrap="square" rtlCol="0" anchor="ctr">
            <a:spAutoFit/>
          </a:bodyPr>
          <a:lstStyle/>
          <a:p>
            <a:r>
              <a:rPr lang="en-US" sz="900" dirty="0"/>
              <a:t>Description</a:t>
            </a:r>
            <a:endParaRPr lang="en-ID" sz="9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912319" y="5031030"/>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6636058" y="5160510"/>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7310741" y="5164282"/>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TextBox 66">
            <a:extLst>
              <a:ext uri="{FF2B5EF4-FFF2-40B4-BE49-F238E27FC236}">
                <a16:creationId xmlns:a16="http://schemas.microsoft.com/office/drawing/2014/main" id="{316D58C6-29C3-449A-ACFA-3C33AA0A69E8}"/>
              </a:ext>
            </a:extLst>
          </p:cNvPr>
          <p:cNvSpPr txBox="1"/>
          <p:nvPr/>
        </p:nvSpPr>
        <p:spPr>
          <a:xfrm>
            <a:off x="63360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70218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6768746" y="5322469"/>
            <a:ext cx="185166" cy="13007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7451751" y="5298697"/>
            <a:ext cx="168524" cy="185166"/>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371125" y="366729"/>
            <a:ext cx="152849" cy="152849"/>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608444" y="381432"/>
            <a:ext cx="631500" cy="123444"/>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338851" y="1149350"/>
          <a:ext cx="41402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3664976" y="4233517"/>
            <a:ext cx="685800" cy="533651"/>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BA6B210B-CAF8-49F3-B5AB-A3B52C6C3656}"/>
              </a:ext>
            </a:extLst>
          </p:cNvPr>
          <p:cNvSpPr/>
          <p:nvPr/>
        </p:nvSpPr>
        <p:spPr>
          <a:xfrm>
            <a:off x="728561" y="2082358"/>
            <a:ext cx="685800" cy="529584"/>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6" name="TextBox 105">
            <a:extLst>
              <a:ext uri="{FF2B5EF4-FFF2-40B4-BE49-F238E27FC236}">
                <a16:creationId xmlns:a16="http://schemas.microsoft.com/office/drawing/2014/main" id="{5FD2C828-B4EC-4434-BC13-CAC4C0990722}"/>
              </a:ext>
            </a:extLst>
          </p:cNvPr>
          <p:cNvSpPr txBox="1"/>
          <p:nvPr/>
        </p:nvSpPr>
        <p:spPr>
          <a:xfrm>
            <a:off x="728561" y="2172458"/>
            <a:ext cx="685801" cy="300082"/>
          </a:xfrm>
          <a:prstGeom prst="rect">
            <a:avLst/>
          </a:prstGeom>
          <a:noFill/>
        </p:spPr>
        <p:txBody>
          <a:bodyPr wrap="square" rtlCol="0">
            <a:spAutoFit/>
          </a:bodyPr>
          <a:lstStyle/>
          <a:p>
            <a:pPr algn="ctr"/>
            <a:r>
              <a:rPr lang="en-US" sz="1350" b="1" dirty="0">
                <a:solidFill>
                  <a:schemeClr val="bg2"/>
                </a:solidFill>
                <a:latin typeface="+mj-lt"/>
              </a:rPr>
              <a:t>28%</a:t>
            </a:r>
            <a:endParaRPr lang="en-ID" sz="1350"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3664976" y="4398925"/>
            <a:ext cx="685800" cy="300082"/>
          </a:xfrm>
          <a:prstGeom prst="rect">
            <a:avLst/>
          </a:prstGeom>
          <a:noFill/>
        </p:spPr>
        <p:txBody>
          <a:bodyPr wrap="square" rtlCol="0">
            <a:spAutoFit/>
          </a:bodyPr>
          <a:lstStyle/>
          <a:p>
            <a:pPr algn="ctr"/>
            <a:r>
              <a:rPr lang="en-US" sz="1350" b="1" dirty="0">
                <a:solidFill>
                  <a:schemeClr val="bg2"/>
                </a:solidFill>
                <a:latin typeface="+mj-lt"/>
              </a:rPr>
              <a:t>72%</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906552" y="5029822"/>
            <a:ext cx="3138191" cy="481799"/>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4831938" y="2322681"/>
            <a:ext cx="0" cy="292220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5403940" y="2286001"/>
          <a:ext cx="2826041" cy="1436231"/>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5527506" y="3895593"/>
            <a:ext cx="1796572" cy="600164"/>
          </a:xfrm>
          <a:prstGeom prst="rect">
            <a:avLst/>
          </a:prstGeom>
          <a:noFill/>
        </p:spPr>
        <p:txBody>
          <a:bodyPr wrap="square" rtlCol="0" anchor="ctr">
            <a:spAutoFit/>
          </a:bodyPr>
          <a:lstStyle/>
          <a:p>
            <a:r>
              <a:rPr lang="en-US" sz="33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7097632" y="4080258"/>
            <a:ext cx="952127" cy="230832"/>
          </a:xfrm>
          <a:prstGeom prst="rect">
            <a:avLst/>
          </a:prstGeom>
          <a:noFill/>
        </p:spPr>
        <p:txBody>
          <a:bodyPr wrap="square" rtlCol="0" anchor="ctr">
            <a:spAutoFit/>
          </a:bodyPr>
          <a:lstStyle/>
          <a:p>
            <a:r>
              <a:rPr lang="en-US" sz="900" dirty="0">
                <a:solidFill>
                  <a:schemeClr val="accent1"/>
                </a:solidFill>
              </a:rPr>
              <a:t>Description</a:t>
            </a:r>
            <a:endParaRPr lang="en-ID" sz="9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5527506" y="4468843"/>
            <a:ext cx="2826040" cy="481799"/>
          </a:xfrm>
          <a:prstGeom prst="rect">
            <a:avLst/>
          </a:prstGeom>
          <a:noFill/>
        </p:spPr>
        <p:txBody>
          <a:bodyPr wrap="square" rtlCol="0" anchor="t">
            <a:spAutoFit/>
          </a:bodyPr>
          <a:lstStyle/>
          <a:p>
            <a:pPr>
              <a:lnSpc>
                <a:spcPct val="150000"/>
              </a:lnSpc>
            </a:pPr>
            <a:r>
              <a:rPr lang="en-US" sz="9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5527506" y="4976885"/>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371125" y="371124"/>
            <a:ext cx="152849" cy="152849"/>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608444" y="385827"/>
            <a:ext cx="631500" cy="123444"/>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371125" y="367988"/>
            <a:ext cx="152849" cy="152849"/>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608444" y="382691"/>
            <a:ext cx="631500" cy="123444"/>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05944" y="2444593"/>
            <a:ext cx="4706554" cy="2768806"/>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163524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163523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228599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228599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3615427"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361542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390251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3902509" y="4123691"/>
            <a:ext cx="699788"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5410613" y="2702957"/>
            <a:ext cx="3384445" cy="8972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5410613" y="2471067"/>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5961231" y="3835503"/>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5477522" y="3794978"/>
            <a:ext cx="334964" cy="334964"/>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7621080" y="383550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5961231" y="4395021"/>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7621080" y="4395021"/>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5476444" y="4403944"/>
            <a:ext cx="336042" cy="23607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7150813" y="4382237"/>
            <a:ext cx="336042" cy="279485"/>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7152453" y="3794439"/>
            <a:ext cx="305841" cy="336042"/>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dirty="0"/>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371125" y="371124"/>
            <a:ext cx="152849" cy="152849"/>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608444" y="385827"/>
            <a:ext cx="631500" cy="123444"/>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0" name="PsHolder4">
            <a:extLst>
              <a:ext uri="{FF2B5EF4-FFF2-40B4-BE49-F238E27FC236}">
                <a16:creationId xmlns:a16="http://schemas.microsoft.com/office/drawing/2014/main" id="{0A41056B-FD26-46B6-9FE7-4D865A79F6DF}"/>
              </a:ext>
            </a:extLst>
          </p:cNvPr>
          <p:cNvSpPr>
            <a:spLocks noGrp="1"/>
          </p:cNvSpPr>
          <p:nvPr>
            <p:ph type="pic" sz="quarter" idx="12"/>
          </p:nvPr>
        </p:nvSpPr>
        <p:spPr/>
      </p:sp>
      <p:sp>
        <p:nvSpPr>
          <p:cNvPr id="9" name="PsHolder5">
            <a:extLst>
              <a:ext uri="{FF2B5EF4-FFF2-40B4-BE49-F238E27FC236}">
                <a16:creationId xmlns:a16="http://schemas.microsoft.com/office/drawing/2014/main" id="{A08F8F5B-BFBA-4C64-846E-DC166CBA159C}"/>
              </a:ext>
            </a:extLst>
          </p:cNvPr>
          <p:cNvSpPr>
            <a:spLocks noGrp="1"/>
          </p:cNvSpPr>
          <p:nvPr>
            <p:ph type="pic" sz="quarter" idx="11"/>
          </p:nvPr>
        </p:nvSpPr>
        <p:spPr/>
      </p:sp>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dirty="0"/>
              <a:t>Our Pricing Table</a:t>
            </a:r>
            <a:endParaRPr lang="en-ID" dirty="0"/>
          </a:p>
        </p:txBody>
      </p:sp>
      <p:sp>
        <p:nvSpPr>
          <p:cNvPr id="7" name="PsHolder6">
            <a:extLst>
              <a:ext uri="{FF2B5EF4-FFF2-40B4-BE49-F238E27FC236}">
                <a16:creationId xmlns:a16="http://schemas.microsoft.com/office/drawing/2014/main" id="{4584E577-6A73-4DAF-9F2E-80B847759673}"/>
              </a:ext>
            </a:extLst>
          </p:cNvPr>
          <p:cNvSpPr>
            <a:spLocks noGrp="1"/>
          </p:cNvSpPr>
          <p:nvPr>
            <p:ph type="pic" sz="quarter" idx="10"/>
          </p:nvPr>
        </p:nvSpPr>
        <p:spPr/>
      </p:sp>
      <p:sp>
        <p:nvSpPr>
          <p:cNvPr id="14" name="Rectangle: Rounded Corners 13">
            <a:extLst>
              <a:ext uri="{FF2B5EF4-FFF2-40B4-BE49-F238E27FC236}">
                <a16:creationId xmlns:a16="http://schemas.microsoft.com/office/drawing/2014/main" id="{470E049E-3452-4FC6-9AC5-36544D03256C}"/>
              </a:ext>
            </a:extLst>
          </p:cNvPr>
          <p:cNvSpPr/>
          <p:nvPr/>
        </p:nvSpPr>
        <p:spPr>
          <a:xfrm>
            <a:off x="3429001" y="2057762"/>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3897192" y="5030619"/>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81565771-0D53-43BD-B317-794FB05DCC78}"/>
              </a:ext>
            </a:extLst>
          </p:cNvPr>
          <p:cNvSpPr txBox="1"/>
          <p:nvPr/>
        </p:nvSpPr>
        <p:spPr>
          <a:xfrm>
            <a:off x="3792801" y="2269341"/>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4077473" y="5143801"/>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4064440" y="352587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0" name="TextBox 29">
            <a:extLst>
              <a:ext uri="{FF2B5EF4-FFF2-40B4-BE49-F238E27FC236}">
                <a16:creationId xmlns:a16="http://schemas.microsoft.com/office/drawing/2014/main" id="{9CAAB7D5-58B7-4DAF-83BE-DF74896768B3}"/>
              </a:ext>
            </a:extLst>
          </p:cNvPr>
          <p:cNvSpPr txBox="1"/>
          <p:nvPr/>
        </p:nvSpPr>
        <p:spPr>
          <a:xfrm>
            <a:off x="4280151" y="346642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4064440" y="3797558"/>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2" name="TextBox 31">
            <a:extLst>
              <a:ext uri="{FF2B5EF4-FFF2-40B4-BE49-F238E27FC236}">
                <a16:creationId xmlns:a16="http://schemas.microsoft.com/office/drawing/2014/main" id="{D41B3E45-D071-493B-8C01-E0DDE9E49487}"/>
              </a:ext>
            </a:extLst>
          </p:cNvPr>
          <p:cNvSpPr txBox="1"/>
          <p:nvPr/>
        </p:nvSpPr>
        <p:spPr>
          <a:xfrm>
            <a:off x="4280151" y="373810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4064440" y="406924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4" name="TextBox 33">
            <a:extLst>
              <a:ext uri="{FF2B5EF4-FFF2-40B4-BE49-F238E27FC236}">
                <a16:creationId xmlns:a16="http://schemas.microsoft.com/office/drawing/2014/main" id="{79B6577A-1EA9-4D25-9003-124209F6F184}"/>
              </a:ext>
            </a:extLst>
          </p:cNvPr>
          <p:cNvSpPr txBox="1"/>
          <p:nvPr/>
        </p:nvSpPr>
        <p:spPr>
          <a:xfrm>
            <a:off x="4280151" y="400979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4064440" y="433896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6" name="TextBox 35">
            <a:extLst>
              <a:ext uri="{FF2B5EF4-FFF2-40B4-BE49-F238E27FC236}">
                <a16:creationId xmlns:a16="http://schemas.microsoft.com/office/drawing/2014/main" id="{7E2E9C95-7A3B-4438-A367-9FA2F4FA4621}"/>
              </a:ext>
            </a:extLst>
          </p:cNvPr>
          <p:cNvSpPr txBox="1"/>
          <p:nvPr/>
        </p:nvSpPr>
        <p:spPr>
          <a:xfrm>
            <a:off x="4280151" y="427951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4064440" y="460698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8" name="TextBox 37">
            <a:extLst>
              <a:ext uri="{FF2B5EF4-FFF2-40B4-BE49-F238E27FC236}">
                <a16:creationId xmlns:a16="http://schemas.microsoft.com/office/drawing/2014/main" id="{4B338FE3-AEAB-4CC1-A018-3ABF14D42D34}"/>
              </a:ext>
            </a:extLst>
          </p:cNvPr>
          <p:cNvSpPr txBox="1"/>
          <p:nvPr/>
        </p:nvSpPr>
        <p:spPr>
          <a:xfrm>
            <a:off x="4280151" y="454753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3749693" y="3305042"/>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3647415" y="2482173"/>
            <a:ext cx="1838985" cy="715581"/>
          </a:xfrm>
          <a:prstGeom prst="rect">
            <a:avLst/>
          </a:prstGeom>
          <a:noFill/>
        </p:spPr>
        <p:txBody>
          <a:bodyPr wrap="square" rtlCol="0" anchor="ctr">
            <a:spAutoFit/>
          </a:bodyPr>
          <a:lstStyle/>
          <a:p>
            <a:pPr algn="ctr"/>
            <a:r>
              <a:rPr lang="en-US" sz="4050" b="1" dirty="0">
                <a:solidFill>
                  <a:schemeClr val="accent1"/>
                </a:solidFill>
                <a:latin typeface="+mj-lt"/>
              </a:rPr>
              <a:t>$500</a:t>
            </a:r>
            <a:endParaRPr lang="en-ID" sz="405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916620" y="2059628"/>
            <a:ext cx="2285999" cy="3205189"/>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384811" y="5032485"/>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CA726A95-6733-4D9B-85F5-F500AC96ED30}"/>
              </a:ext>
            </a:extLst>
          </p:cNvPr>
          <p:cNvSpPr txBox="1"/>
          <p:nvPr/>
        </p:nvSpPr>
        <p:spPr>
          <a:xfrm>
            <a:off x="1280420" y="2271208"/>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1565092" y="5145668"/>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1552059" y="352774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6" name="TextBox 55">
            <a:extLst>
              <a:ext uri="{FF2B5EF4-FFF2-40B4-BE49-F238E27FC236}">
                <a16:creationId xmlns:a16="http://schemas.microsoft.com/office/drawing/2014/main" id="{AF11DBED-BFE1-44B5-83FC-9F7C11E1D4EF}"/>
              </a:ext>
            </a:extLst>
          </p:cNvPr>
          <p:cNvSpPr txBox="1"/>
          <p:nvPr/>
        </p:nvSpPr>
        <p:spPr>
          <a:xfrm>
            <a:off x="1767771" y="346828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1552059" y="379942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8" name="TextBox 57">
            <a:extLst>
              <a:ext uri="{FF2B5EF4-FFF2-40B4-BE49-F238E27FC236}">
                <a16:creationId xmlns:a16="http://schemas.microsoft.com/office/drawing/2014/main" id="{27FBAE54-18EC-4B12-AD8F-D9AB4319BD77}"/>
              </a:ext>
            </a:extLst>
          </p:cNvPr>
          <p:cNvSpPr txBox="1"/>
          <p:nvPr/>
        </p:nvSpPr>
        <p:spPr>
          <a:xfrm>
            <a:off x="1767771" y="373997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1552059" y="407111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0" name="TextBox 59">
            <a:extLst>
              <a:ext uri="{FF2B5EF4-FFF2-40B4-BE49-F238E27FC236}">
                <a16:creationId xmlns:a16="http://schemas.microsoft.com/office/drawing/2014/main" id="{C3E8AB6C-6D4E-45AD-9D4D-12C4CBA25D88}"/>
              </a:ext>
            </a:extLst>
          </p:cNvPr>
          <p:cNvSpPr txBox="1"/>
          <p:nvPr/>
        </p:nvSpPr>
        <p:spPr>
          <a:xfrm>
            <a:off x="1767771" y="4011658"/>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1552059" y="434083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2" name="TextBox 61">
            <a:extLst>
              <a:ext uri="{FF2B5EF4-FFF2-40B4-BE49-F238E27FC236}">
                <a16:creationId xmlns:a16="http://schemas.microsoft.com/office/drawing/2014/main" id="{71C0CC67-D275-493A-9050-1491D5E002D2}"/>
              </a:ext>
            </a:extLst>
          </p:cNvPr>
          <p:cNvSpPr txBox="1"/>
          <p:nvPr/>
        </p:nvSpPr>
        <p:spPr>
          <a:xfrm>
            <a:off x="1767771" y="428138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1552059" y="460885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4" name="TextBox 63">
            <a:extLst>
              <a:ext uri="{FF2B5EF4-FFF2-40B4-BE49-F238E27FC236}">
                <a16:creationId xmlns:a16="http://schemas.microsoft.com/office/drawing/2014/main" id="{F6138996-6432-4E1A-AF1D-15CB9A1CC9C8}"/>
              </a:ext>
            </a:extLst>
          </p:cNvPr>
          <p:cNvSpPr txBox="1"/>
          <p:nvPr/>
        </p:nvSpPr>
        <p:spPr>
          <a:xfrm>
            <a:off x="1767771" y="454940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237312" y="3306909"/>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135034" y="2484039"/>
            <a:ext cx="1838985" cy="715581"/>
          </a:xfrm>
          <a:prstGeom prst="rect">
            <a:avLst/>
          </a:prstGeom>
          <a:noFill/>
        </p:spPr>
        <p:txBody>
          <a:bodyPr wrap="square" rtlCol="0" anchor="ctr">
            <a:spAutoFit/>
          </a:bodyPr>
          <a:lstStyle/>
          <a:p>
            <a:pPr algn="ctr"/>
            <a:r>
              <a:rPr lang="en-US" sz="4050" b="1" dirty="0">
                <a:solidFill>
                  <a:schemeClr val="accent1"/>
                </a:solidFill>
                <a:latin typeface="+mj-lt"/>
              </a:rPr>
              <a:t>$300</a:t>
            </a:r>
            <a:endParaRPr lang="en-ID" sz="405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5949865" y="2061496"/>
            <a:ext cx="2285999" cy="3203322"/>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6418056" y="5034352"/>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0" name="TextBox 69">
            <a:extLst>
              <a:ext uri="{FF2B5EF4-FFF2-40B4-BE49-F238E27FC236}">
                <a16:creationId xmlns:a16="http://schemas.microsoft.com/office/drawing/2014/main" id="{E0448C5A-6281-42E5-9D76-82E21A0662EA}"/>
              </a:ext>
            </a:extLst>
          </p:cNvPr>
          <p:cNvSpPr txBox="1"/>
          <p:nvPr/>
        </p:nvSpPr>
        <p:spPr>
          <a:xfrm>
            <a:off x="6313665" y="2273074"/>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6598337" y="5147535"/>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6585304" y="352960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3" name="TextBox 72">
            <a:extLst>
              <a:ext uri="{FF2B5EF4-FFF2-40B4-BE49-F238E27FC236}">
                <a16:creationId xmlns:a16="http://schemas.microsoft.com/office/drawing/2014/main" id="{224FE963-0096-4890-85A1-DF345E852268}"/>
              </a:ext>
            </a:extLst>
          </p:cNvPr>
          <p:cNvSpPr txBox="1"/>
          <p:nvPr/>
        </p:nvSpPr>
        <p:spPr>
          <a:xfrm>
            <a:off x="6801015" y="3470154"/>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6585304" y="380129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5" name="TextBox 74">
            <a:extLst>
              <a:ext uri="{FF2B5EF4-FFF2-40B4-BE49-F238E27FC236}">
                <a16:creationId xmlns:a16="http://schemas.microsoft.com/office/drawing/2014/main" id="{E391EAFC-873B-42A2-BB2E-C2ADC746AD49}"/>
              </a:ext>
            </a:extLst>
          </p:cNvPr>
          <p:cNvSpPr txBox="1"/>
          <p:nvPr/>
        </p:nvSpPr>
        <p:spPr>
          <a:xfrm>
            <a:off x="6801015" y="3741839"/>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6585304" y="4072977"/>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7" name="TextBox 76">
            <a:extLst>
              <a:ext uri="{FF2B5EF4-FFF2-40B4-BE49-F238E27FC236}">
                <a16:creationId xmlns:a16="http://schemas.microsoft.com/office/drawing/2014/main" id="{1AF64EF9-95EC-4624-98D8-1F317E60FEE1}"/>
              </a:ext>
            </a:extLst>
          </p:cNvPr>
          <p:cNvSpPr txBox="1"/>
          <p:nvPr/>
        </p:nvSpPr>
        <p:spPr>
          <a:xfrm>
            <a:off x="6801015" y="4013525"/>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6585304" y="434270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9" name="TextBox 78">
            <a:extLst>
              <a:ext uri="{FF2B5EF4-FFF2-40B4-BE49-F238E27FC236}">
                <a16:creationId xmlns:a16="http://schemas.microsoft.com/office/drawing/2014/main" id="{5D4F0598-1872-4420-81C2-A64A50BE864C}"/>
              </a:ext>
            </a:extLst>
          </p:cNvPr>
          <p:cNvSpPr txBox="1"/>
          <p:nvPr/>
        </p:nvSpPr>
        <p:spPr>
          <a:xfrm>
            <a:off x="6801015" y="428325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6585304" y="461071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81" name="TextBox 80">
            <a:extLst>
              <a:ext uri="{FF2B5EF4-FFF2-40B4-BE49-F238E27FC236}">
                <a16:creationId xmlns:a16="http://schemas.microsoft.com/office/drawing/2014/main" id="{9861E863-115F-43FB-89B3-63222CB7CEC8}"/>
              </a:ext>
            </a:extLst>
          </p:cNvPr>
          <p:cNvSpPr txBox="1"/>
          <p:nvPr/>
        </p:nvSpPr>
        <p:spPr>
          <a:xfrm>
            <a:off x="6801015" y="455126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6270557" y="3308776"/>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6168279" y="2485906"/>
            <a:ext cx="1838985" cy="715581"/>
          </a:xfrm>
          <a:prstGeom prst="rect">
            <a:avLst/>
          </a:prstGeom>
          <a:noFill/>
        </p:spPr>
        <p:txBody>
          <a:bodyPr wrap="square" rtlCol="0" anchor="ctr">
            <a:spAutoFit/>
          </a:bodyPr>
          <a:lstStyle/>
          <a:p>
            <a:pPr algn="ctr"/>
            <a:r>
              <a:rPr lang="en-US" sz="4050" b="1" dirty="0">
                <a:solidFill>
                  <a:schemeClr val="accent1"/>
                </a:solidFill>
                <a:latin typeface="+mj-lt"/>
              </a:rPr>
              <a:t>$800</a:t>
            </a:r>
            <a:endParaRPr lang="en-ID" sz="405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371125" y="371124"/>
            <a:ext cx="152849" cy="152849"/>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4" name="PsHolder4">
            <a:extLst>
              <a:ext uri="{FF2B5EF4-FFF2-40B4-BE49-F238E27FC236}">
                <a16:creationId xmlns:a16="http://schemas.microsoft.com/office/drawing/2014/main" id="{B0EFCCE0-F6A4-46FC-B56B-2765C950913F}"/>
              </a:ext>
            </a:extLst>
          </p:cNvPr>
          <p:cNvSpPr>
            <a:spLocks noGrp="1"/>
          </p:cNvSpPr>
          <p:nvPr>
            <p:ph type="pic" sz="quarter" idx="10"/>
          </p:nvPr>
        </p:nvSpPr>
        <p:spPr/>
      </p:sp>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dirty="0"/>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4570705" y="5254724"/>
            <a:ext cx="1381364" cy="1096250"/>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3894349" y="4787143"/>
            <a:ext cx="1592051" cy="6858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4" name="TextBox 63">
            <a:extLst>
              <a:ext uri="{FF2B5EF4-FFF2-40B4-BE49-F238E27FC236}">
                <a16:creationId xmlns:a16="http://schemas.microsoft.com/office/drawing/2014/main" id="{24A46746-96D8-4329-83F0-1E2ACB36F842}"/>
              </a:ext>
            </a:extLst>
          </p:cNvPr>
          <p:cNvSpPr txBox="1"/>
          <p:nvPr/>
        </p:nvSpPr>
        <p:spPr>
          <a:xfrm>
            <a:off x="4018651" y="4887780"/>
            <a:ext cx="1092885" cy="276999"/>
          </a:xfrm>
          <a:prstGeom prst="rect">
            <a:avLst/>
          </a:prstGeom>
          <a:noFill/>
        </p:spPr>
        <p:txBody>
          <a:bodyPr wrap="square" rtlCol="0" anchor="ctr">
            <a:spAutoFit/>
          </a:bodyPr>
          <a:lstStyle/>
          <a:p>
            <a:r>
              <a:rPr lang="en-US" sz="12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4018651" y="5106196"/>
            <a:ext cx="1272984" cy="230832"/>
          </a:xfrm>
          <a:prstGeom prst="rect">
            <a:avLst/>
          </a:prstGeom>
          <a:noFill/>
        </p:spPr>
        <p:txBody>
          <a:bodyPr wrap="square" rtlCol="0" anchor="ctr">
            <a:spAutoFit/>
          </a:bodyPr>
          <a:lstStyle/>
          <a:p>
            <a:r>
              <a:rPr lang="en-US" sz="9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5257918" y="4986249"/>
            <a:ext cx="224847" cy="47319"/>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826718" y="2872264"/>
            <a:ext cx="3361376" cy="897297"/>
          </a:xfrm>
          <a:prstGeom prst="rect">
            <a:avLst/>
          </a:prstGeom>
          <a:noFill/>
        </p:spPr>
        <p:txBody>
          <a:bodyPr wrap="square" rtlCol="0" anchor="ctr">
            <a:spAutoFit/>
          </a:bodyPr>
          <a:lstStyle/>
          <a:p>
            <a:pPr>
              <a:lnSpc>
                <a:spcPct val="150000"/>
              </a:lnSpc>
            </a:pPr>
            <a:r>
              <a:rPr lang="en-US" sz="9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826719" y="2674184"/>
            <a:ext cx="3010369" cy="300082"/>
          </a:xfrm>
          <a:prstGeom prst="rect">
            <a:avLst/>
          </a:prstGeom>
          <a:noFill/>
        </p:spPr>
        <p:txBody>
          <a:bodyPr wrap="square" rtlCol="0" anchor="ctr">
            <a:spAutoFit/>
          </a:bodyPr>
          <a:lstStyle/>
          <a:p>
            <a:r>
              <a:rPr lang="en-US" sz="1350" b="1" dirty="0">
                <a:solidFill>
                  <a:schemeClr val="accent1"/>
                </a:solidFill>
                <a:latin typeface="+mj-lt"/>
              </a:rPr>
              <a:t>This Is Awesome, I Like It</a:t>
            </a:r>
            <a:endParaRPr lang="en-ID" sz="1350"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124210" y="3807274"/>
            <a:ext cx="1709667" cy="230832"/>
          </a:xfrm>
          <a:prstGeom prst="rect">
            <a:avLst/>
          </a:prstGeom>
          <a:noFill/>
        </p:spPr>
        <p:txBody>
          <a:bodyPr wrap="square" rtlCol="0" anchor="ctr">
            <a:spAutoFit/>
          </a:bodyPr>
          <a:lstStyle/>
          <a:p>
            <a:r>
              <a:rPr lang="en-US" sz="900" dirty="0">
                <a:solidFill>
                  <a:schemeClr val="bg2">
                    <a:lumMod val="85000"/>
                  </a:schemeClr>
                </a:solidFill>
              </a:rPr>
              <a:t>Sunday, 23 June 2020</a:t>
            </a:r>
            <a:endParaRPr lang="en-ID" sz="9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901769" y="3827361"/>
            <a:ext cx="183840" cy="18384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sz="1350"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sz="1350"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846694" y="4287840"/>
            <a:ext cx="2606801" cy="274049"/>
          </a:xfrm>
          <a:prstGeom prst="rect">
            <a:avLst/>
          </a:prstGeom>
          <a:noFill/>
        </p:spPr>
        <p:txBody>
          <a:bodyPr wrap="square" rtlCol="0" anchor="ctr">
            <a:spAutoFit/>
          </a:bodyPr>
          <a:lstStyle/>
          <a:p>
            <a:pPr>
              <a:lnSpc>
                <a:spcPct val="150000"/>
              </a:lnSpc>
            </a:pPr>
            <a:r>
              <a:rPr lang="en-US" sz="9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846695" y="4083892"/>
            <a:ext cx="2498912" cy="300082"/>
          </a:xfrm>
          <a:prstGeom prst="rect">
            <a:avLst/>
          </a:prstGeom>
          <a:noFill/>
        </p:spPr>
        <p:txBody>
          <a:bodyPr wrap="square" rtlCol="0" anchor="ctr">
            <a:spAutoFit/>
          </a:bodyPr>
          <a:lstStyle/>
          <a:p>
            <a:r>
              <a:rPr lang="en-US" sz="1350" b="1" dirty="0">
                <a:solidFill>
                  <a:schemeClr val="accent1"/>
                </a:solidFill>
                <a:latin typeface="+mj-lt"/>
              </a:rPr>
              <a:t>Visual Score</a:t>
            </a:r>
            <a:endParaRPr lang="en-ID" sz="1350"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898552" y="4618999"/>
            <a:ext cx="1175273" cy="155862"/>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sz="1350"/>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190532" y="4594831"/>
            <a:ext cx="591563" cy="230832"/>
          </a:xfrm>
          <a:prstGeom prst="rect">
            <a:avLst/>
          </a:prstGeom>
          <a:noFill/>
        </p:spPr>
        <p:txBody>
          <a:bodyPr wrap="square" rtlCol="0" anchor="ctr">
            <a:spAutoFit/>
          </a:bodyPr>
          <a:lstStyle/>
          <a:p>
            <a:r>
              <a:rPr lang="en-US" sz="9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371125" y="359332"/>
            <a:ext cx="152849" cy="152849"/>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608444" y="374035"/>
            <a:ext cx="631500" cy="123444"/>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5" name="PsHolder4">
            <a:extLst>
              <a:ext uri="{FF2B5EF4-FFF2-40B4-BE49-F238E27FC236}">
                <a16:creationId xmlns:a16="http://schemas.microsoft.com/office/drawing/2014/main" id="{B1167CC6-F988-43AE-AE5F-23AAB38C29DB}"/>
              </a:ext>
            </a:extLst>
          </p:cNvPr>
          <p:cNvSpPr>
            <a:spLocks noGrp="1"/>
          </p:cNvSpPr>
          <p:nvPr>
            <p:ph type="pic" sz="quarter" idx="10"/>
          </p:nvPr>
        </p:nvSpPr>
        <p:spPr/>
      </p:sp>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dirty="0"/>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5257800" y="0"/>
            <a:ext cx="3886201" cy="2351831"/>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2" name="TextBox 31">
            <a:extLst>
              <a:ext uri="{FF2B5EF4-FFF2-40B4-BE49-F238E27FC236}">
                <a16:creationId xmlns:a16="http://schemas.microsoft.com/office/drawing/2014/main" id="{334ED3E8-DD94-4930-9255-F121C848354A}"/>
              </a:ext>
            </a:extLst>
          </p:cNvPr>
          <p:cNvSpPr txBox="1"/>
          <p:nvPr/>
        </p:nvSpPr>
        <p:spPr>
          <a:xfrm>
            <a:off x="1779342" y="5636009"/>
            <a:ext cx="1798179" cy="481799"/>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1535917" y="5391851"/>
            <a:ext cx="1920637" cy="300082"/>
          </a:xfrm>
          <a:prstGeom prst="rect">
            <a:avLst/>
          </a:prstGeom>
          <a:noFill/>
        </p:spPr>
        <p:txBody>
          <a:bodyPr wrap="square" rtlCol="0" anchor="ctr">
            <a:spAutoFit/>
          </a:bodyPr>
          <a:lstStyle/>
          <a:p>
            <a:r>
              <a:rPr lang="en-US" sz="1350" b="1" dirty="0">
                <a:solidFill>
                  <a:schemeClr val="accent1"/>
                </a:solidFill>
                <a:latin typeface="+mj-lt"/>
              </a:rPr>
              <a:t>Location Address</a:t>
            </a:r>
            <a:endParaRPr lang="en-ID" sz="1350"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1624006" y="5740417"/>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4346286" y="5665238"/>
            <a:ext cx="1631491" cy="230832"/>
          </a:xfrm>
          <a:prstGeom prst="rect">
            <a:avLst/>
          </a:prstGeom>
          <a:noFill/>
        </p:spPr>
        <p:txBody>
          <a:bodyPr wrap="square" rtlCol="0" anchor="ctr">
            <a:spAutoFit/>
          </a:bodyPr>
          <a:lstStyle/>
          <a:p>
            <a:r>
              <a:rPr lang="en-US" sz="9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4057140" y="5391851"/>
            <a:ext cx="1920637" cy="300082"/>
          </a:xfrm>
          <a:prstGeom prst="rect">
            <a:avLst/>
          </a:prstGeom>
          <a:noFill/>
        </p:spPr>
        <p:txBody>
          <a:bodyPr wrap="square" rtlCol="0" anchor="ctr">
            <a:spAutoFit/>
          </a:bodyPr>
          <a:lstStyle/>
          <a:p>
            <a:r>
              <a:rPr lang="en-US" sz="1350" b="1" dirty="0">
                <a:solidFill>
                  <a:schemeClr val="accent1"/>
                </a:solidFill>
                <a:latin typeface="+mj-lt"/>
              </a:rPr>
              <a:t>Email Address</a:t>
            </a:r>
            <a:endParaRPr lang="en-ID" sz="1350"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4114098" y="5746144"/>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sz="1350"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4346286" y="5907852"/>
            <a:ext cx="1631491" cy="230832"/>
          </a:xfrm>
          <a:prstGeom prst="rect">
            <a:avLst/>
          </a:prstGeom>
          <a:noFill/>
        </p:spPr>
        <p:txBody>
          <a:bodyPr wrap="square" rtlCol="0" anchor="ctr">
            <a:spAutoFit/>
          </a:bodyPr>
          <a:lstStyle/>
          <a:p>
            <a:r>
              <a:rPr lang="en-US" sz="9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6744098" y="5665238"/>
            <a:ext cx="1631491" cy="230832"/>
          </a:xfrm>
          <a:prstGeom prst="rect">
            <a:avLst/>
          </a:prstGeom>
          <a:noFill/>
        </p:spPr>
        <p:txBody>
          <a:bodyPr wrap="square" rtlCol="0" anchor="ctr">
            <a:spAutoFit/>
          </a:bodyPr>
          <a:lstStyle/>
          <a:p>
            <a:r>
              <a:rPr lang="en-US" sz="9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6454952" y="5391851"/>
            <a:ext cx="1920637" cy="300082"/>
          </a:xfrm>
          <a:prstGeom prst="rect">
            <a:avLst/>
          </a:prstGeom>
          <a:noFill/>
        </p:spPr>
        <p:txBody>
          <a:bodyPr wrap="square" rtlCol="0" anchor="ctr">
            <a:spAutoFit/>
          </a:bodyPr>
          <a:lstStyle/>
          <a:p>
            <a:r>
              <a:rPr lang="en-US" sz="1350" b="1" dirty="0">
                <a:solidFill>
                  <a:schemeClr val="accent1"/>
                </a:solidFill>
                <a:latin typeface="+mj-lt"/>
              </a:rPr>
              <a:t>Website Company</a:t>
            </a:r>
            <a:endParaRPr lang="en-ID" sz="1350"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6744098" y="5907852"/>
            <a:ext cx="1631491" cy="230832"/>
          </a:xfrm>
          <a:prstGeom prst="rect">
            <a:avLst/>
          </a:prstGeom>
          <a:noFill/>
        </p:spPr>
        <p:txBody>
          <a:bodyPr wrap="square" rtlCol="0" anchor="ctr">
            <a:spAutoFit/>
          </a:bodyPr>
          <a:lstStyle/>
          <a:p>
            <a:r>
              <a:rPr lang="en-US" sz="9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6503372" y="5707545"/>
            <a:ext cx="189608" cy="189608"/>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5825681" y="563365"/>
            <a:ext cx="2918597" cy="1105046"/>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5825681" y="339886"/>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5825680" y="1675886"/>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371125" y="371124"/>
            <a:ext cx="152849" cy="152849"/>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608444" y="385827"/>
            <a:ext cx="631500" cy="123444"/>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9" name="Freeform 44">
            <a:extLst>
              <a:ext uri="{FF2B5EF4-FFF2-40B4-BE49-F238E27FC236}">
                <a16:creationId xmlns:a16="http://schemas.microsoft.com/office/drawing/2014/main" id="{1FB93A0A-B90C-4916-BF01-5E37AFA19A16}"/>
              </a:ext>
            </a:extLst>
          </p:cNvPr>
          <p:cNvSpPr/>
          <p:nvPr/>
        </p:nvSpPr>
        <p:spPr>
          <a:xfrm>
            <a:off x="7410226" y="1146362"/>
            <a:ext cx="1733775" cy="4565276"/>
          </a:xfrm>
          <a:custGeom>
            <a:avLst/>
            <a:gdLst>
              <a:gd name="connsiteX0" fmla="*/ 1733775 w 1733775"/>
              <a:gd name="connsiteY0" fmla="*/ 0 h 4565276"/>
              <a:gd name="connsiteX1" fmla="*/ 1733775 w 1733775"/>
              <a:gd name="connsiteY1" fmla="*/ 4565276 h 4565276"/>
              <a:gd name="connsiteX2" fmla="*/ 1693612 w 1733775"/>
              <a:gd name="connsiteY2" fmla="*/ 4555214 h 4565276"/>
              <a:gd name="connsiteX3" fmla="*/ 0 w 1733775"/>
              <a:gd name="connsiteY3" fmla="*/ 2282638 h 4565276"/>
              <a:gd name="connsiteX4" fmla="*/ 1693612 w 1733775"/>
              <a:gd name="connsiteY4" fmla="*/ 10062 h 4565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3775" h="4565276">
                <a:moveTo>
                  <a:pt x="1733775" y="0"/>
                </a:moveTo>
                <a:lnTo>
                  <a:pt x="1733775" y="4565276"/>
                </a:lnTo>
                <a:lnTo>
                  <a:pt x="1693612" y="4555214"/>
                </a:lnTo>
                <a:cubicBezTo>
                  <a:pt x="714218" y="4263865"/>
                  <a:pt x="0" y="3356658"/>
                  <a:pt x="0" y="2282638"/>
                </a:cubicBezTo>
                <a:cubicBezTo>
                  <a:pt x="0" y="1208617"/>
                  <a:pt x="714218" y="301412"/>
                  <a:pt x="1693612" y="1006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PsHolder5">
            <a:extLst>
              <a:ext uri="{FF2B5EF4-FFF2-40B4-BE49-F238E27FC236}">
                <a16:creationId xmlns:a16="http://schemas.microsoft.com/office/drawing/2014/main" id="{1A10C7A5-6551-4F4D-A804-CDE805C1D272}"/>
              </a:ext>
            </a:extLst>
          </p:cNvPr>
          <p:cNvSpPr>
            <a:spLocks noGrp="1"/>
          </p:cNvSpPr>
          <p:nvPr>
            <p:ph type="pic" sz="quarter" idx="10"/>
          </p:nvPr>
        </p:nvSpPr>
        <p:spPr/>
      </p:sp>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dirty="0"/>
              <a:t>Let Me Introduce </a:t>
            </a:r>
            <a:r>
              <a:rPr lang="en-US" dirty="0" err="1"/>
              <a:t>Monara</a:t>
            </a:r>
            <a:r>
              <a:rPr lang="en-US" dirty="0"/>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4121459" y="4806327"/>
            <a:ext cx="3190519" cy="68673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5105841" y="5426952"/>
            <a:ext cx="1221754" cy="6610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TextBox 41">
            <a:extLst>
              <a:ext uri="{FF2B5EF4-FFF2-40B4-BE49-F238E27FC236}">
                <a16:creationId xmlns:a16="http://schemas.microsoft.com/office/drawing/2014/main" id="{F76B9D73-272C-402C-926C-CCAD4823A4E8}"/>
              </a:ext>
            </a:extLst>
          </p:cNvPr>
          <p:cNvSpPr txBox="1"/>
          <p:nvPr/>
        </p:nvSpPr>
        <p:spPr>
          <a:xfrm>
            <a:off x="4566091" y="4998168"/>
            <a:ext cx="1529564" cy="253916"/>
          </a:xfrm>
          <a:prstGeom prst="rect">
            <a:avLst/>
          </a:prstGeom>
          <a:noFill/>
        </p:spPr>
        <p:txBody>
          <a:bodyPr wrap="square" rtlCol="0" anchor="ctr">
            <a:spAutoFit/>
          </a:bodyPr>
          <a:lstStyle/>
          <a:p>
            <a:r>
              <a:rPr lang="en-US" sz="1050" b="1" dirty="0">
                <a:solidFill>
                  <a:schemeClr val="accent1"/>
                </a:solidFill>
                <a:latin typeface="+mj-lt"/>
              </a:rPr>
              <a:t>Manuel </a:t>
            </a:r>
            <a:r>
              <a:rPr lang="en-US" sz="1050" b="1" dirty="0" err="1">
                <a:solidFill>
                  <a:schemeClr val="accent1"/>
                </a:solidFill>
                <a:latin typeface="+mj-lt"/>
              </a:rPr>
              <a:t>Gerguso</a:t>
            </a:r>
            <a:r>
              <a:rPr lang="en-US" sz="105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5813153" y="5011484"/>
            <a:ext cx="1299485" cy="230832"/>
          </a:xfrm>
          <a:prstGeom prst="rect">
            <a:avLst/>
          </a:prstGeom>
          <a:noFill/>
        </p:spPr>
        <p:txBody>
          <a:bodyPr wrap="square" rtlCol="0" anchor="ctr">
            <a:spAutoFit/>
          </a:bodyPr>
          <a:lstStyle/>
          <a:p>
            <a:r>
              <a:rPr lang="en-US" sz="9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786898" y="479888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786899" y="3026676"/>
            <a:ext cx="4157964" cy="172829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 stroke at the present moment; and yet I feel that I never was a greater artist than now. When, while the lovely valley teems</a:t>
            </a:r>
            <a:endParaRPr lang="en-ID" sz="75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wipe(up)">
                                      <p:cBhvr>
                                        <p:cTn id="21" dur="500"/>
                                        <p:tgtEl>
                                          <p:spTgt spid="5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up)">
                                      <p:cBhvr>
                                        <p:cTn id="25" dur="500"/>
                                        <p:tgtEl>
                                          <p:spTgt spid="3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wipe(left)">
                                      <p:cBhvr>
                                        <p:cTn id="29" dur="500"/>
                                        <p:tgtEl>
                                          <p:spTgt spid="4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left)">
                                      <p:cBhvr>
                                        <p:cTn id="33" dur="500"/>
                                        <p:tgtEl>
                                          <p:spTgt spid="40"/>
                                        </p:tgtEl>
                                      </p:cBhvr>
                                    </p:animEffect>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down)">
                                      <p:cBhvr>
                                        <p:cTn id="37" dur="500"/>
                                        <p:tgtEl>
                                          <p:spTgt spid="41"/>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left)">
                                      <p:cBhvr>
                                        <p:cTn id="41" dur="500"/>
                                        <p:tgtEl>
                                          <p:spTgt spid="42"/>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left)">
                                      <p:cBhvr>
                                        <p:cTn id="4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E0522CC5-ECFC-4439-BFE7-7E4AF04F88DC}"/>
              </a:ext>
            </a:extLst>
          </p:cNvPr>
          <p:cNvSpPr>
            <a:spLocks noGrp="1"/>
          </p:cNvSpPr>
          <p:nvPr>
            <p:ph type="pic" sz="quarter" idx="10"/>
          </p:nvPr>
        </p:nvSpPr>
        <p:spPr/>
      </p:sp>
      <p:sp>
        <p:nvSpPr>
          <p:cNvPr id="16" name="Rectangle 15">
            <a:extLst>
              <a:ext uri="{FF2B5EF4-FFF2-40B4-BE49-F238E27FC236}">
                <a16:creationId xmlns:a16="http://schemas.microsoft.com/office/drawing/2014/main" id="{29452D7B-0CBF-4C17-93F1-F061B9203153}"/>
              </a:ext>
            </a:extLst>
          </p:cNvPr>
          <p:cNvSpPr/>
          <p:nvPr/>
        </p:nvSpPr>
        <p:spPr>
          <a:xfrm>
            <a:off x="1" y="0"/>
            <a:ext cx="9143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8575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913805" y="913804"/>
            <a:ext cx="7316391" cy="5030394"/>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5143159" y="0"/>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dirty="0"/>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2966999" y="3909358"/>
            <a:ext cx="3210002" cy="230832"/>
          </a:xfrm>
          <a:prstGeom prst="rect">
            <a:avLst/>
          </a:prstGeom>
          <a:noFill/>
        </p:spPr>
        <p:txBody>
          <a:bodyPr wrap="square" rtlCol="0" anchor="ctr">
            <a:spAutoFit/>
          </a:bodyPr>
          <a:lstStyle/>
          <a:p>
            <a:pPr algn="ctr"/>
            <a:r>
              <a:rPr lang="en-US" sz="9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1824747" y="3402367"/>
            <a:ext cx="5494506"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8117039" y="3315843"/>
            <a:ext cx="226314" cy="226314"/>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797786" y="3315843"/>
            <a:ext cx="226314" cy="226314"/>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97F23059-FF58-4FE4-AC44-036B5DF221EA}"/>
              </a:ext>
            </a:extLst>
          </p:cNvPr>
          <p:cNvSpPr>
            <a:spLocks noGrp="1"/>
          </p:cNvSpPr>
          <p:nvPr>
            <p:ph type="pic" sz="quarter" idx="10"/>
          </p:nvPr>
        </p:nvSpPr>
        <p:spPr/>
      </p:sp>
      <p:sp>
        <p:nvSpPr>
          <p:cNvPr id="27" name="Rectangle 26">
            <a:extLst>
              <a:ext uri="{FF2B5EF4-FFF2-40B4-BE49-F238E27FC236}">
                <a16:creationId xmlns:a16="http://schemas.microsoft.com/office/drawing/2014/main" id="{432CD80C-42BD-405C-8C65-C7263F87E237}"/>
              </a:ext>
            </a:extLst>
          </p:cNvPr>
          <p:cNvSpPr/>
          <p:nvPr/>
        </p:nvSpPr>
        <p:spPr>
          <a:xfrm>
            <a:off x="0" y="2"/>
            <a:ext cx="9144000" cy="6857998"/>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6" name="Freeform 27">
            <a:extLst>
              <a:ext uri="{FF2B5EF4-FFF2-40B4-BE49-F238E27FC236}">
                <a16:creationId xmlns:a16="http://schemas.microsoft.com/office/drawing/2014/main" id="{245103CB-3853-43AD-8633-2A4199EF28F3}"/>
              </a:ext>
            </a:extLst>
          </p:cNvPr>
          <p:cNvSpPr/>
          <p:nvPr/>
        </p:nvSpPr>
        <p:spPr>
          <a:xfrm>
            <a:off x="0" y="1"/>
            <a:ext cx="3657600" cy="3662345"/>
          </a:xfrm>
          <a:custGeom>
            <a:avLst/>
            <a:gdLst>
              <a:gd name="connsiteX0" fmla="*/ 0 w 3657600"/>
              <a:gd name="connsiteY0" fmla="*/ 0 h 3662345"/>
              <a:gd name="connsiteX1" fmla="*/ 3657600 w 3657600"/>
              <a:gd name="connsiteY1" fmla="*/ 0 h 3662345"/>
              <a:gd name="connsiteX2" fmla="*/ 3657600 w 3657600"/>
              <a:gd name="connsiteY2" fmla="*/ 3592482 h 3662345"/>
              <a:gd name="connsiteX3" fmla="*/ 3587737 w 3657600"/>
              <a:gd name="connsiteY3" fmla="*/ 3662345 h 3662345"/>
              <a:gd name="connsiteX4" fmla="*/ 0 w 3657600"/>
              <a:gd name="connsiteY4" fmla="*/ 3662345 h 3662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3662345">
                <a:moveTo>
                  <a:pt x="0" y="0"/>
                </a:moveTo>
                <a:lnTo>
                  <a:pt x="3657600" y="0"/>
                </a:lnTo>
                <a:lnTo>
                  <a:pt x="3657600" y="3592482"/>
                </a:lnTo>
                <a:cubicBezTo>
                  <a:pt x="3657600" y="3631066"/>
                  <a:pt x="3626323" y="3662345"/>
                  <a:pt x="3587737" y="3662345"/>
                </a:cubicBezTo>
                <a:lnTo>
                  <a:pt x="0" y="366234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6028226" y="2418951"/>
            <a:ext cx="2475694" cy="21437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6028227" y="2196354"/>
            <a:ext cx="1430395"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2256210" y="4554059"/>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684610" y="2289671"/>
            <a:ext cx="1139161" cy="904038"/>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371125" y="371124"/>
            <a:ext cx="152849" cy="152849"/>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sz="1350"/>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608444" y="385827"/>
            <a:ext cx="631500" cy="123443"/>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p:cTn id="25" dur="500" fill="hold"/>
                                        <p:tgtEl>
                                          <p:spTgt spid="46"/>
                                        </p:tgtEl>
                                        <p:attrNameLst>
                                          <p:attrName>ppt_w</p:attrName>
                                        </p:attrNameLst>
                                      </p:cBhvr>
                                      <p:tavLst>
                                        <p:tav tm="0">
                                          <p:val>
                                            <p:fltVal val="0"/>
                                          </p:val>
                                        </p:tav>
                                        <p:tav tm="100000">
                                          <p:val>
                                            <p:strVal val="#ppt_w"/>
                                          </p:val>
                                        </p:tav>
                                      </p:tavLst>
                                    </p:anim>
                                    <p:anim calcmode="lin" valueType="num">
                                      <p:cBhvr>
                                        <p:cTn id="26" dur="500" fill="hold"/>
                                        <p:tgtEl>
                                          <p:spTgt spid="46"/>
                                        </p:tgtEl>
                                        <p:attrNameLst>
                                          <p:attrName>ppt_h</p:attrName>
                                        </p:attrNameLst>
                                      </p:cBhvr>
                                      <p:tavLst>
                                        <p:tav tm="0">
                                          <p:val>
                                            <p:fltVal val="0"/>
                                          </p:val>
                                        </p:tav>
                                        <p:tav tm="100000">
                                          <p:val>
                                            <p:strVal val="#ppt_h"/>
                                          </p:val>
                                        </p:tav>
                                      </p:tavLst>
                                    </p:anim>
                                    <p:animEffect transition="in" filter="fade">
                                      <p:cBhvr>
                                        <p:cTn id="27" dur="500"/>
                                        <p:tgtEl>
                                          <p:spTgt spid="46"/>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wipe(up)">
                                      <p:cBhvr>
                                        <p:cTn id="31" dur="500"/>
                                        <p:tgtEl>
                                          <p:spTgt spid="48"/>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up)">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371125" y="371124"/>
            <a:ext cx="152849" cy="152849"/>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608444" y="385827"/>
            <a:ext cx="631500" cy="123444"/>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9" name="PsHolder4">
            <a:extLst>
              <a:ext uri="{FF2B5EF4-FFF2-40B4-BE49-F238E27FC236}">
                <a16:creationId xmlns:a16="http://schemas.microsoft.com/office/drawing/2014/main" id="{AACB8A22-7892-4D05-B9B6-A403803402C4}"/>
              </a:ext>
            </a:extLst>
          </p:cNvPr>
          <p:cNvSpPr>
            <a:spLocks noGrp="1"/>
          </p:cNvSpPr>
          <p:nvPr>
            <p:ph type="pic" sz="quarter" idx="10"/>
          </p:nvPr>
        </p:nvSpPr>
        <p:spPr/>
      </p:sp>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dirty="0"/>
              <a:t>About </a:t>
            </a:r>
            <a:r>
              <a:rPr lang="en-US" dirty="0" err="1"/>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4579446" y="4976816"/>
            <a:ext cx="2286000" cy="188595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TextBox 26">
            <a:extLst>
              <a:ext uri="{FF2B5EF4-FFF2-40B4-BE49-F238E27FC236}">
                <a16:creationId xmlns:a16="http://schemas.microsoft.com/office/drawing/2014/main" id="{DB7CC71B-BB30-49EE-8F6D-7A34134F3AC5}"/>
              </a:ext>
            </a:extLst>
          </p:cNvPr>
          <p:cNvSpPr txBox="1"/>
          <p:nvPr/>
        </p:nvSpPr>
        <p:spPr>
          <a:xfrm>
            <a:off x="4981324" y="5239516"/>
            <a:ext cx="1412668" cy="253916"/>
          </a:xfrm>
          <a:prstGeom prst="rect">
            <a:avLst/>
          </a:prstGeom>
          <a:noFill/>
        </p:spPr>
        <p:txBody>
          <a:bodyPr wrap="square" rtlCol="0" anchor="ctr">
            <a:spAutoFit/>
          </a:bodyPr>
          <a:lstStyle/>
          <a:p>
            <a:pPr algn="l"/>
            <a:r>
              <a:rPr lang="en-ID" sz="1050" b="1" dirty="0">
                <a:solidFill>
                  <a:schemeClr val="bg2"/>
                </a:solidFill>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4981324" y="5423918"/>
            <a:ext cx="1884122" cy="461665"/>
          </a:xfrm>
          <a:prstGeom prst="rect">
            <a:avLst/>
          </a:prstGeom>
          <a:noFill/>
        </p:spPr>
        <p:txBody>
          <a:bodyPr wrap="square" rtlCol="0" anchor="ctr">
            <a:spAutoFit/>
          </a:bodyPr>
          <a:lstStyle/>
          <a:p>
            <a:pPr algn="l"/>
            <a:r>
              <a:rPr lang="en-ID" sz="2400" b="1" dirty="0">
                <a:solidFill>
                  <a:schemeClr val="bg2"/>
                </a:solidFill>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4981324" y="6151719"/>
            <a:ext cx="1884122" cy="461665"/>
          </a:xfrm>
          <a:prstGeom prst="rect">
            <a:avLst/>
          </a:prstGeom>
          <a:noFill/>
        </p:spPr>
        <p:txBody>
          <a:bodyPr wrap="square" rtlCol="0" anchor="ctr">
            <a:spAutoFit/>
          </a:bodyPr>
          <a:lstStyle/>
          <a:p>
            <a:pPr algn="l"/>
            <a:r>
              <a:rPr lang="en-ID" sz="2400" b="1" dirty="0">
                <a:solidFill>
                  <a:schemeClr val="bg2"/>
                </a:solidFill>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4981324" y="5967317"/>
            <a:ext cx="1412668" cy="253916"/>
          </a:xfrm>
          <a:prstGeom prst="rect">
            <a:avLst/>
          </a:prstGeom>
          <a:noFill/>
        </p:spPr>
        <p:txBody>
          <a:bodyPr wrap="square" rtlCol="0" anchor="ctr">
            <a:spAutoFit/>
          </a:bodyPr>
          <a:lstStyle/>
          <a:p>
            <a:r>
              <a:rPr lang="en-ID" sz="105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916067" y="3545603"/>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859564" y="2227821"/>
            <a:ext cx="3540233" cy="1105046"/>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268530" y="3729017"/>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268530" y="3489843"/>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916067" y="4457810"/>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TextBox 42">
            <a:extLst>
              <a:ext uri="{FF2B5EF4-FFF2-40B4-BE49-F238E27FC236}">
                <a16:creationId xmlns:a16="http://schemas.microsoft.com/office/drawing/2014/main" id="{B9C7BE46-BF6C-44E0-A658-B162FE04BC79}"/>
              </a:ext>
            </a:extLst>
          </p:cNvPr>
          <p:cNvSpPr txBox="1"/>
          <p:nvPr/>
        </p:nvSpPr>
        <p:spPr>
          <a:xfrm>
            <a:off x="1268530" y="4641225"/>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268530" y="4402050"/>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877104" y="3549171"/>
            <a:ext cx="304240" cy="207749"/>
          </a:xfrm>
          <a:prstGeom prst="rect">
            <a:avLst/>
          </a:prstGeom>
          <a:noFill/>
        </p:spPr>
        <p:txBody>
          <a:bodyPr wrap="square" rtlCol="0" anchor="ctr">
            <a:spAutoFit/>
          </a:bodyPr>
          <a:lstStyle/>
          <a:p>
            <a:pPr algn="ctr"/>
            <a:r>
              <a:rPr lang="en-US" sz="750" b="1" dirty="0">
                <a:solidFill>
                  <a:schemeClr val="bg2"/>
                </a:solidFill>
                <a:latin typeface="+mj-lt"/>
              </a:rPr>
              <a:t>01</a:t>
            </a:r>
            <a:endParaRPr lang="en-ID" sz="75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877104" y="4464236"/>
            <a:ext cx="304240" cy="207749"/>
          </a:xfrm>
          <a:prstGeom prst="rect">
            <a:avLst/>
          </a:prstGeom>
          <a:noFill/>
        </p:spPr>
        <p:txBody>
          <a:bodyPr wrap="square" rtlCol="0" anchor="ctr">
            <a:spAutoFit/>
          </a:bodyPr>
          <a:lstStyle/>
          <a:p>
            <a:pPr algn="ctr"/>
            <a:r>
              <a:rPr lang="en-US" sz="750" b="1" dirty="0">
                <a:solidFill>
                  <a:schemeClr val="bg2"/>
                </a:solidFill>
                <a:latin typeface="+mj-lt"/>
              </a:rPr>
              <a:t>02</a:t>
            </a:r>
            <a:endParaRPr lang="en-ID" sz="75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PsHolder4">
            <a:extLst>
              <a:ext uri="{FF2B5EF4-FFF2-40B4-BE49-F238E27FC236}">
                <a16:creationId xmlns:a16="http://schemas.microsoft.com/office/drawing/2014/main" id="{4B7951DD-11B8-4BFE-BE48-6E3636D1237F}"/>
              </a:ext>
            </a:extLst>
          </p:cNvPr>
          <p:cNvSpPr>
            <a:spLocks noGrp="1"/>
          </p:cNvSpPr>
          <p:nvPr>
            <p:ph type="pic" sz="quarter" idx="10"/>
          </p:nvPr>
        </p:nvSpPr>
        <p:spPr/>
      </p:sp>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4342372" y="1828800"/>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4113772" y="2971800"/>
            <a:ext cx="4344590" cy="9144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TextBox 69">
            <a:extLst>
              <a:ext uri="{FF2B5EF4-FFF2-40B4-BE49-F238E27FC236}">
                <a16:creationId xmlns:a16="http://schemas.microsoft.com/office/drawing/2014/main" id="{E41A69E4-ABFD-44E1-99A2-2F0F86AD28BE}"/>
              </a:ext>
            </a:extLst>
          </p:cNvPr>
          <p:cNvSpPr txBox="1"/>
          <p:nvPr/>
        </p:nvSpPr>
        <p:spPr>
          <a:xfrm>
            <a:off x="4781298" y="1951817"/>
            <a:ext cx="751585" cy="646331"/>
          </a:xfrm>
          <a:prstGeom prst="rect">
            <a:avLst/>
          </a:prstGeom>
          <a:noFill/>
        </p:spPr>
        <p:txBody>
          <a:bodyPr wrap="square" rtlCol="0" anchor="ctr">
            <a:spAutoFit/>
          </a:bodyPr>
          <a:lstStyle/>
          <a:p>
            <a:pPr algn="ctr"/>
            <a:r>
              <a:rPr lang="en-US" sz="3600" b="1" dirty="0">
                <a:solidFill>
                  <a:schemeClr val="bg2"/>
                </a:solidFill>
                <a:latin typeface="+mj-lt"/>
              </a:rPr>
              <a:t>01</a:t>
            </a:r>
            <a:endParaRPr lang="en-ID" sz="36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5520838" y="1928704"/>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5520837" y="2151034"/>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4509901" y="3029327"/>
            <a:ext cx="878752" cy="715581"/>
          </a:xfrm>
          <a:prstGeom prst="rect">
            <a:avLst/>
          </a:prstGeom>
          <a:noFill/>
        </p:spPr>
        <p:txBody>
          <a:bodyPr wrap="square" rtlCol="0" anchor="ctr">
            <a:spAutoFit/>
          </a:bodyPr>
          <a:lstStyle/>
          <a:p>
            <a:r>
              <a:rPr lang="en-US" sz="4050" b="1" dirty="0">
                <a:solidFill>
                  <a:schemeClr val="bg2"/>
                </a:solidFill>
                <a:latin typeface="+mj-lt"/>
              </a:rPr>
              <a:t>02</a:t>
            </a:r>
            <a:endParaRPr lang="en-ID" sz="405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5254529" y="3074461"/>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5254528" y="3290133"/>
            <a:ext cx="3144360"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4342372" y="4118526"/>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3" name="TextBox 82">
            <a:extLst>
              <a:ext uri="{FF2B5EF4-FFF2-40B4-BE49-F238E27FC236}">
                <a16:creationId xmlns:a16="http://schemas.microsoft.com/office/drawing/2014/main" id="{46331BE9-FAEA-431E-A9F6-403AA0FBD5B3}"/>
              </a:ext>
            </a:extLst>
          </p:cNvPr>
          <p:cNvSpPr txBox="1"/>
          <p:nvPr/>
        </p:nvSpPr>
        <p:spPr>
          <a:xfrm>
            <a:off x="4781298" y="4241543"/>
            <a:ext cx="751585" cy="646331"/>
          </a:xfrm>
          <a:prstGeom prst="rect">
            <a:avLst/>
          </a:prstGeom>
          <a:noFill/>
        </p:spPr>
        <p:txBody>
          <a:bodyPr wrap="square" rtlCol="0" anchor="ctr">
            <a:spAutoFit/>
          </a:bodyPr>
          <a:lstStyle/>
          <a:p>
            <a:pPr algn="ctr"/>
            <a:r>
              <a:rPr lang="en-US" sz="3600" b="1" dirty="0">
                <a:solidFill>
                  <a:schemeClr val="bg2"/>
                </a:solidFill>
                <a:latin typeface="+mj-lt"/>
              </a:rPr>
              <a:t>03</a:t>
            </a:r>
            <a:endParaRPr lang="en-ID" sz="36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5520838" y="4218430"/>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5520837" y="4440760"/>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786898"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786899" y="3081722"/>
            <a:ext cx="2870700"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2657614" y="2281235"/>
            <a:ext cx="648638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23706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01</a:t>
            </a:r>
            <a:endParaRPr lang="en-ID" sz="105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122079" y="4634184"/>
            <a:ext cx="335672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117579" y="4387370"/>
            <a:ext cx="2174333" cy="323165"/>
          </a:xfrm>
          <a:prstGeom prst="rect">
            <a:avLst/>
          </a:prstGeom>
          <a:noFill/>
        </p:spPr>
        <p:txBody>
          <a:bodyPr wrap="square" rtlCol="0" anchor="ctr">
            <a:spAutoFit/>
          </a:bodyPr>
          <a:lstStyle/>
          <a:p>
            <a:r>
              <a:rPr lang="en-US" sz="15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25174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7" name="PsHolder9">
            <a:extLst>
              <a:ext uri="{FF2B5EF4-FFF2-40B4-BE49-F238E27FC236}">
                <a16:creationId xmlns:a16="http://schemas.microsoft.com/office/drawing/2014/main" id="{EC08A39B-8B96-4E96-8859-69F15C3304E8}"/>
              </a:ext>
            </a:extLst>
          </p:cNvPr>
          <p:cNvSpPr>
            <a:spLocks noGrp="1"/>
          </p:cNvSpPr>
          <p:nvPr>
            <p:ph type="pic" sz="quarter" idx="11"/>
          </p:nvPr>
        </p:nvSpPr>
        <p:spPr/>
      </p:sp>
      <p:sp>
        <p:nvSpPr>
          <p:cNvPr id="6" name="PsHolder10">
            <a:extLst>
              <a:ext uri="{FF2B5EF4-FFF2-40B4-BE49-F238E27FC236}">
                <a16:creationId xmlns:a16="http://schemas.microsoft.com/office/drawing/2014/main" id="{47EDBCE3-D7C8-4C1D-A8BB-9DA4BB4F5390}"/>
              </a:ext>
            </a:extLst>
          </p:cNvPr>
          <p:cNvSpPr>
            <a:spLocks noGrp="1"/>
          </p:cNvSpPr>
          <p:nvPr>
            <p:ph type="pic" sz="quarter" idx="10"/>
          </p:nvPr>
        </p:nvSpPr>
        <p:spPr/>
      </p:sp>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dirty="0"/>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55707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02</a:t>
            </a:r>
            <a:endParaRPr lang="en-ID" sz="105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57175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5721522" y="3080589"/>
            <a:ext cx="3422479" cy="20574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C27F18C5-B1BD-48B0-82EF-585EF25FD379}"/>
              </a:ext>
            </a:extLst>
          </p:cNvPr>
          <p:cNvSpPr txBox="1"/>
          <p:nvPr/>
        </p:nvSpPr>
        <p:spPr>
          <a:xfrm>
            <a:off x="6090024" y="3661912"/>
            <a:ext cx="2867545"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6085523" y="3390684"/>
            <a:ext cx="2174333" cy="323165"/>
          </a:xfrm>
          <a:prstGeom prst="rect">
            <a:avLst/>
          </a:prstGeom>
          <a:noFill/>
        </p:spPr>
        <p:txBody>
          <a:bodyPr wrap="square" rtlCol="0">
            <a:spAutoFit/>
          </a:bodyPr>
          <a:lstStyle/>
          <a:p>
            <a:r>
              <a:rPr lang="en-US" sz="15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6090023" y="4620094"/>
            <a:ext cx="2965199"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371125" y="372813"/>
            <a:ext cx="152849" cy="152849"/>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608444" y="387516"/>
            <a:ext cx="631500" cy="123444"/>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4" name="PsHolder4">
            <a:extLst>
              <a:ext uri="{FF2B5EF4-FFF2-40B4-BE49-F238E27FC236}">
                <a16:creationId xmlns:a16="http://schemas.microsoft.com/office/drawing/2014/main" id="{DA32AEE5-EA78-45FE-8C89-1C68EA66805F}"/>
              </a:ext>
            </a:extLst>
          </p:cNvPr>
          <p:cNvSpPr>
            <a:spLocks noGrp="1"/>
          </p:cNvSpPr>
          <p:nvPr>
            <p:ph type="pic" sz="quarter" idx="11"/>
          </p:nvPr>
        </p:nvSpPr>
        <p:spPr/>
      </p:sp>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2720563" y="1144325"/>
            <a:ext cx="6423437"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282961"/>
            <a:ext cx="272636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07600" y="3205699"/>
            <a:ext cx="1154021" cy="45588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326820" y="3272058"/>
            <a:ext cx="715581" cy="323165"/>
          </a:xfrm>
          <a:prstGeom prst="rect">
            <a:avLst/>
          </a:prstGeom>
          <a:noFill/>
        </p:spPr>
        <p:txBody>
          <a:bodyPr wrap="square" rtlCol="0">
            <a:spAutoFit/>
          </a:bodyPr>
          <a:lstStyle/>
          <a:p>
            <a:pPr algn="ctr"/>
            <a:r>
              <a:rPr lang="en-US" sz="15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744409" y="4611826"/>
            <a:ext cx="297031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739909" y="4365009"/>
            <a:ext cx="2174333" cy="323165"/>
          </a:xfrm>
          <a:prstGeom prst="rect">
            <a:avLst/>
          </a:prstGeom>
          <a:noFill/>
        </p:spPr>
        <p:txBody>
          <a:bodyPr wrap="square" rtlCol="0" anchor="ctr">
            <a:spAutoFit/>
          </a:bodyPr>
          <a:lstStyle/>
          <a:p>
            <a:r>
              <a:rPr lang="en-US" sz="15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6334779" y="2692423"/>
            <a:ext cx="2480747" cy="1728294"/>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9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6409839" y="2175627"/>
            <a:ext cx="688957" cy="456764"/>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0" name="TextBox 39">
            <a:extLst>
              <a:ext uri="{FF2B5EF4-FFF2-40B4-BE49-F238E27FC236}">
                <a16:creationId xmlns:a16="http://schemas.microsoft.com/office/drawing/2014/main" id="{6C8D2B21-638C-40E5-B1BD-5F0CD42B438A}"/>
              </a:ext>
            </a:extLst>
          </p:cNvPr>
          <p:cNvSpPr txBox="1"/>
          <p:nvPr/>
        </p:nvSpPr>
        <p:spPr>
          <a:xfrm>
            <a:off x="6395561" y="2300135"/>
            <a:ext cx="717514" cy="230832"/>
          </a:xfrm>
          <a:prstGeom prst="rect">
            <a:avLst/>
          </a:prstGeom>
          <a:noFill/>
        </p:spPr>
        <p:txBody>
          <a:bodyPr wrap="square" rtlCol="0">
            <a:spAutoFit/>
          </a:bodyPr>
          <a:lstStyle/>
          <a:p>
            <a:pPr algn="ctr"/>
            <a:r>
              <a:rPr lang="en-US" sz="900" b="1" dirty="0">
                <a:solidFill>
                  <a:schemeClr val="bg2"/>
                </a:solidFill>
                <a:latin typeface="+mj-lt"/>
              </a:rPr>
              <a:t>Creative</a:t>
            </a:r>
            <a:endParaRPr lang="en-ID" sz="9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7161849" y="2300135"/>
            <a:ext cx="717514" cy="230832"/>
          </a:xfrm>
          <a:prstGeom prst="rect">
            <a:avLst/>
          </a:prstGeom>
          <a:noFill/>
        </p:spPr>
        <p:txBody>
          <a:bodyPr wrap="square" rtlCol="0">
            <a:spAutoFit/>
          </a:bodyPr>
          <a:lstStyle/>
          <a:p>
            <a:pPr algn="ctr"/>
            <a:r>
              <a:rPr lang="en-US" sz="900" b="1" dirty="0">
                <a:latin typeface="+mj-lt"/>
              </a:rPr>
              <a:t>Unique</a:t>
            </a:r>
            <a:endParaRPr lang="en-ID" sz="9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7866102" y="2300135"/>
            <a:ext cx="717514" cy="230832"/>
          </a:xfrm>
          <a:prstGeom prst="rect">
            <a:avLst/>
          </a:prstGeom>
          <a:noFill/>
        </p:spPr>
        <p:txBody>
          <a:bodyPr wrap="square" rtlCol="0">
            <a:spAutoFit/>
          </a:bodyPr>
          <a:lstStyle/>
          <a:p>
            <a:pPr algn="ctr"/>
            <a:r>
              <a:rPr lang="en-US" sz="900" b="1" dirty="0">
                <a:latin typeface="+mj-lt"/>
              </a:rPr>
              <a:t>Design</a:t>
            </a:r>
            <a:endParaRPr lang="en-ID" sz="9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2726364" y="1144324"/>
            <a:ext cx="0" cy="113863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997252" y="1885923"/>
            <a:ext cx="520004" cy="253916"/>
          </a:xfrm>
          <a:prstGeom prst="rect">
            <a:avLst/>
          </a:prstGeom>
          <a:noFill/>
        </p:spPr>
        <p:txBody>
          <a:bodyPr wrap="square" rtlCol="0" anchor="ctr">
            <a:spAutoFit/>
          </a:bodyPr>
          <a:lstStyle/>
          <a:p>
            <a:pPr algn="ctr"/>
            <a:r>
              <a:rPr lang="en-US" sz="1050" b="1" dirty="0">
                <a:solidFill>
                  <a:schemeClr val="accent1"/>
                </a:solidFill>
                <a:latin typeface="+mj-lt"/>
              </a:rPr>
              <a:t>03</a:t>
            </a:r>
            <a:endParaRPr lang="en-ID" sz="105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144096" y="2169804"/>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4656042" y="747287"/>
            <a:ext cx="520004" cy="253916"/>
          </a:xfrm>
          <a:prstGeom prst="rect">
            <a:avLst/>
          </a:prstGeom>
          <a:noFill/>
        </p:spPr>
        <p:txBody>
          <a:bodyPr wrap="square" rtlCol="0" anchor="ctr">
            <a:spAutoFit/>
          </a:bodyPr>
          <a:lstStyle/>
          <a:p>
            <a:pPr algn="ctr"/>
            <a:r>
              <a:rPr lang="en-US" sz="1050" b="1" dirty="0">
                <a:solidFill>
                  <a:schemeClr val="accent1"/>
                </a:solidFill>
                <a:latin typeface="+mj-lt"/>
              </a:rPr>
              <a:t>04</a:t>
            </a:r>
            <a:endParaRPr lang="en-ID" sz="105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4802886" y="103116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3" name="PsHolder21">
            <a:extLst>
              <a:ext uri="{FF2B5EF4-FFF2-40B4-BE49-F238E27FC236}">
                <a16:creationId xmlns:a16="http://schemas.microsoft.com/office/drawing/2014/main" id="{5B6130EB-B550-457A-B2FD-DD5B76E1AC33}"/>
              </a:ext>
            </a:extLst>
          </p:cNvPr>
          <p:cNvSpPr>
            <a:spLocks noGrp="1"/>
          </p:cNvSpPr>
          <p:nvPr>
            <p:ph type="pic" sz="quarter" idx="10"/>
          </p:nvPr>
        </p:nvSpPr>
        <p:spPr/>
      </p:sp>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371125" y="368345"/>
            <a:ext cx="152849" cy="152849"/>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608444" y="383048"/>
            <a:ext cx="631500" cy="123444"/>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4" name="PsHolder4">
            <a:extLst>
              <a:ext uri="{FF2B5EF4-FFF2-40B4-BE49-F238E27FC236}">
                <a16:creationId xmlns:a16="http://schemas.microsoft.com/office/drawing/2014/main" id="{A28C3034-8461-4823-81A9-2F728395DDFD}"/>
              </a:ext>
            </a:extLst>
          </p:cNvPr>
          <p:cNvSpPr>
            <a:spLocks noGrp="1"/>
          </p:cNvSpPr>
          <p:nvPr>
            <p:ph type="pic" sz="quarter" idx="10"/>
          </p:nvPr>
        </p:nvSpPr>
        <p:spPr/>
      </p:sp>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dirty="0"/>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2743200" y="1610445"/>
            <a:ext cx="2509684" cy="3647356"/>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TextBox 55">
            <a:extLst>
              <a:ext uri="{FF2B5EF4-FFF2-40B4-BE49-F238E27FC236}">
                <a16:creationId xmlns:a16="http://schemas.microsoft.com/office/drawing/2014/main" id="{AB377011-EEC6-4B56-94CF-6B3D04F86C58}"/>
              </a:ext>
            </a:extLst>
          </p:cNvPr>
          <p:cNvSpPr txBox="1"/>
          <p:nvPr/>
        </p:nvSpPr>
        <p:spPr>
          <a:xfrm>
            <a:off x="5832482"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5832483" y="3081722"/>
            <a:ext cx="2778858"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3021017" y="2754185"/>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3282845" y="2531588"/>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3806431" y="2042492"/>
            <a:ext cx="383222" cy="421066"/>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3021017" y="4367070"/>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3282845" y="4144473"/>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3806431" y="3655377"/>
            <a:ext cx="383222" cy="421066"/>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624913" y="4265813"/>
            <a:ext cx="1430395" cy="230832"/>
          </a:xfrm>
          <a:prstGeom prst="rect">
            <a:avLst/>
          </a:prstGeom>
          <a:noFill/>
        </p:spPr>
        <p:txBody>
          <a:bodyPr wrap="square" rtlCol="0" anchor="ctr">
            <a:spAutoFit/>
          </a:bodyPr>
          <a:lstStyle/>
          <a:p>
            <a:r>
              <a:rPr lang="en-US" sz="9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624914" y="3830608"/>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624913" y="5048288"/>
            <a:ext cx="1430395" cy="230832"/>
          </a:xfrm>
          <a:prstGeom prst="rect">
            <a:avLst/>
          </a:prstGeom>
          <a:noFill/>
        </p:spPr>
        <p:txBody>
          <a:bodyPr wrap="square" rtlCol="0" anchor="ctr">
            <a:spAutoFit/>
          </a:bodyPr>
          <a:lstStyle/>
          <a:p>
            <a:r>
              <a:rPr lang="en-US" sz="9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624914" y="4613082"/>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s 59">
      <a:dk1>
        <a:srgbClr val="3C3C3C"/>
      </a:dk1>
      <a:lt1>
        <a:srgbClr val="FFFFFF"/>
      </a:lt1>
      <a:dk2>
        <a:srgbClr val="313C41"/>
      </a:dk2>
      <a:lt2>
        <a:srgbClr val="FFFFFF"/>
      </a:lt2>
      <a:accent1>
        <a:srgbClr val="1F608B"/>
      </a:accent1>
      <a:accent2>
        <a:srgbClr val="2980B9"/>
      </a:accent2>
      <a:accent3>
        <a:srgbClr val="4098D4"/>
      </a:accent3>
      <a:accent4>
        <a:srgbClr val="7BB8E1"/>
      </a:accent4>
      <a:accent5>
        <a:srgbClr val="9FCBE9"/>
      </a:accent5>
      <a:accent6>
        <a:srgbClr val="C6E0F2"/>
      </a:accent6>
      <a:hlink>
        <a:srgbClr val="0563C1"/>
      </a:hlink>
      <a:folHlink>
        <a:srgbClr val="954F72"/>
      </a:folHlink>
    </a:clrScheme>
    <a:fontScheme name="Main Font">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947</TotalTime>
  <Words>2052</Words>
  <Application>Microsoft Office PowerPoint</Application>
  <PresentationFormat>On-screen Show (4:3)</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249</cp:revision>
  <dcterms:created xsi:type="dcterms:W3CDTF">2019-01-23T07:32:06Z</dcterms:created>
  <dcterms:modified xsi:type="dcterms:W3CDTF">2021-09-14T07:10:13Z</dcterms:modified>
</cp:coreProperties>
</file>