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4656"/>
  </p:normalViewPr>
  <p:slideViewPr>
    <p:cSldViewPr snapToGrid="0" snapToObjects="1" showGuides="1">
      <p:cViewPr varScale="1">
        <p:scale>
          <a:sx n="114" d="100"/>
          <a:sy n="114" d="100"/>
        </p:scale>
        <p:origin x="720"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3E6D4D22-9D0D-45F5-B899-6E1D82E53A0D}"/>
              </a:ext>
            </a:extLst>
          </p:cNvPr>
          <p:cNvSpPr>
            <a:spLocks noGrp="1"/>
          </p:cNvSpPr>
          <p:nvPr>
            <p:ph type="pic" sz="quarter" idx="10"/>
          </p:nvPr>
        </p:nvSpPr>
        <p:spPr>
          <a:xfrm>
            <a:off x="7315201" y="1600200"/>
            <a:ext cx="4876801" cy="4267200"/>
          </a:xfrm>
          <a:custGeom>
            <a:avLst/>
            <a:gdLst>
              <a:gd name="connsiteX0" fmla="*/ 101524 w 4876801"/>
              <a:gd name="connsiteY0" fmla="*/ 0 h 4267200"/>
              <a:gd name="connsiteX1" fmla="*/ 4876801 w 4876801"/>
              <a:gd name="connsiteY1" fmla="*/ 0 h 4267200"/>
              <a:gd name="connsiteX2" fmla="*/ 4876801 w 4876801"/>
              <a:gd name="connsiteY2" fmla="*/ 4267200 h 4267200"/>
              <a:gd name="connsiteX3" fmla="*/ 101524 w 4876801"/>
              <a:gd name="connsiteY3" fmla="*/ 4267200 h 4267200"/>
              <a:gd name="connsiteX4" fmla="*/ 0 w 4876801"/>
              <a:gd name="connsiteY4" fmla="*/ 4188237 h 4267200"/>
              <a:gd name="connsiteX5" fmla="*/ 0 w 4876801"/>
              <a:gd name="connsiteY5" fmla="*/ 78963 h 4267200"/>
              <a:gd name="connsiteX6" fmla="*/ 101524 w 4876801"/>
              <a:gd name="connsiteY6"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4267200">
                <a:moveTo>
                  <a:pt x="101524" y="0"/>
                </a:moveTo>
                <a:lnTo>
                  <a:pt x="4876801" y="0"/>
                </a:lnTo>
                <a:lnTo>
                  <a:pt x="4876801" y="4267200"/>
                </a:lnTo>
                <a:lnTo>
                  <a:pt x="101524" y="4267200"/>
                </a:lnTo>
                <a:cubicBezTo>
                  <a:pt x="45454" y="4267200"/>
                  <a:pt x="0" y="4231847"/>
                  <a:pt x="0" y="4188237"/>
                </a:cubicBezTo>
                <a:lnTo>
                  <a:pt x="0" y="78963"/>
                </a:lnTo>
                <a:cubicBezTo>
                  <a:pt x="0" y="353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7327469-EC39-4930-9834-6E1C79F501CE}"/>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F9123956-8164-4203-9A5F-9A4E8392F838}"/>
              </a:ext>
            </a:extLst>
          </p:cNvPr>
          <p:cNvSpPr>
            <a:spLocks noGrp="1"/>
          </p:cNvSpPr>
          <p:nvPr>
            <p:ph type="pic" sz="quarter" idx="10"/>
          </p:nvPr>
        </p:nvSpPr>
        <p:spPr>
          <a:xfrm>
            <a:off x="7315201"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161443 w 4876801"/>
              <a:gd name="connsiteY3" fmla="*/ 5867400 h 5867400"/>
              <a:gd name="connsiteX4" fmla="*/ 0 w 4876801"/>
              <a:gd name="connsiteY4" fmla="*/ 5705957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1" h="5867400">
                <a:moveTo>
                  <a:pt x="0" y="0"/>
                </a:moveTo>
                <a:lnTo>
                  <a:pt x="4876801" y="0"/>
                </a:lnTo>
                <a:lnTo>
                  <a:pt x="4876801" y="5867400"/>
                </a:lnTo>
                <a:lnTo>
                  <a:pt x="161443" y="5867400"/>
                </a:lnTo>
                <a:cubicBezTo>
                  <a:pt x="72280" y="5867400"/>
                  <a:pt x="0" y="5795120"/>
                  <a:pt x="0" y="57059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1084126" y="1464476"/>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F37F31-177F-48B2-B098-747A5C4BE5EF}"/>
              </a:ext>
            </a:extLst>
          </p:cNvPr>
          <p:cNvSpPr>
            <a:spLocks noGrp="1"/>
          </p:cNvSpPr>
          <p:nvPr>
            <p:ph type="pic" sz="quarter" idx="10"/>
          </p:nvPr>
        </p:nvSpPr>
        <p:spPr>
          <a:xfrm>
            <a:off x="1" y="1906050"/>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0B9855-6832-4354-859C-5669EF228355}"/>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2388F0B5-D127-41D5-B65F-433982615D4E}"/>
              </a:ext>
            </a:extLst>
          </p:cNvPr>
          <p:cNvSpPr>
            <a:spLocks noGrp="1"/>
          </p:cNvSpPr>
          <p:nvPr>
            <p:ph type="pic" sz="quarter" idx="10"/>
          </p:nvPr>
        </p:nvSpPr>
        <p:spPr>
          <a:xfrm>
            <a:off x="4267202" y="0"/>
            <a:ext cx="7924799" cy="5867400"/>
          </a:xfrm>
          <a:custGeom>
            <a:avLst/>
            <a:gdLst>
              <a:gd name="connsiteX0" fmla="*/ 0 w 7924799"/>
              <a:gd name="connsiteY0" fmla="*/ 0 h 5867400"/>
              <a:gd name="connsiteX1" fmla="*/ 7924799 w 7924799"/>
              <a:gd name="connsiteY1" fmla="*/ 0 h 5867400"/>
              <a:gd name="connsiteX2" fmla="*/ 7924799 w 7924799"/>
              <a:gd name="connsiteY2" fmla="*/ 5867400 h 5867400"/>
              <a:gd name="connsiteX3" fmla="*/ 93184 w 7924799"/>
              <a:gd name="connsiteY3" fmla="*/ 5867400 h 5867400"/>
              <a:gd name="connsiteX4" fmla="*/ 0 w 7924799"/>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799" h="5867400">
                <a:moveTo>
                  <a:pt x="0" y="0"/>
                </a:moveTo>
                <a:lnTo>
                  <a:pt x="7924799" y="0"/>
                </a:lnTo>
                <a:lnTo>
                  <a:pt x="7924799" y="5867400"/>
                </a:lnTo>
                <a:lnTo>
                  <a:pt x="93184" y="5867400"/>
                </a:lnTo>
                <a:cubicBezTo>
                  <a:pt x="41720" y="5867400"/>
                  <a:pt x="0" y="5825680"/>
                  <a:pt x="0" y="577421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6362667" y="1141235"/>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652F0D-6AF5-4CA6-9CCC-45A08A81AB6E}"/>
              </a:ext>
            </a:extLst>
          </p:cNvPr>
          <p:cNvSpPr>
            <a:spLocks noGrp="1"/>
          </p:cNvSpPr>
          <p:nvPr>
            <p:ph type="pic" sz="quarter" idx="12"/>
          </p:nvPr>
        </p:nvSpPr>
        <p:spPr>
          <a:xfrm>
            <a:off x="6400800" y="0"/>
            <a:ext cx="5791200" cy="6858000"/>
          </a:xfrm>
          <a:custGeom>
            <a:avLst/>
            <a:gdLst>
              <a:gd name="connsiteX0" fmla="*/ 0 w 5791200"/>
              <a:gd name="connsiteY0" fmla="*/ 0 h 6858000"/>
              <a:gd name="connsiteX1" fmla="*/ 5791200 w 5791200"/>
              <a:gd name="connsiteY1" fmla="*/ 0 h 6858000"/>
              <a:gd name="connsiteX2" fmla="*/ 5791200 w 5791200"/>
              <a:gd name="connsiteY2" fmla="*/ 6858000 h 6858000"/>
              <a:gd name="connsiteX3" fmla="*/ 0 w 5791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91200" h="6858000">
                <a:moveTo>
                  <a:pt x="0" y="0"/>
                </a:moveTo>
                <a:lnTo>
                  <a:pt x="5791200" y="0"/>
                </a:lnTo>
                <a:lnTo>
                  <a:pt x="57912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6">
            <a:extLst>
              <a:ext uri="{FF2B5EF4-FFF2-40B4-BE49-F238E27FC236}">
                <a16:creationId xmlns:a16="http://schemas.microsoft.com/office/drawing/2014/main" id="{816D6801-11A0-4032-96E6-223BC6A86C5E}"/>
              </a:ext>
            </a:extLst>
          </p:cNvPr>
          <p:cNvSpPr>
            <a:spLocks noGrp="1"/>
          </p:cNvSpPr>
          <p:nvPr>
            <p:ph type="pic" sz="quarter" idx="11"/>
          </p:nvPr>
        </p:nvSpPr>
        <p:spPr>
          <a:xfrm>
            <a:off x="5181286" y="990599"/>
            <a:ext cx="3044951" cy="3657602"/>
          </a:xfrm>
          <a:custGeom>
            <a:avLst/>
            <a:gdLst>
              <a:gd name="connsiteX0" fmla="*/ 0 w 3044951"/>
              <a:gd name="connsiteY0" fmla="*/ 0 h 3657602"/>
              <a:gd name="connsiteX1" fmla="*/ 3044951 w 3044951"/>
              <a:gd name="connsiteY1" fmla="*/ 0 h 3657602"/>
              <a:gd name="connsiteX2" fmla="*/ 3044951 w 3044951"/>
              <a:gd name="connsiteY2" fmla="*/ 3657602 h 3657602"/>
              <a:gd name="connsiteX3" fmla="*/ 0 w 3044951"/>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1" h="3657602">
                <a:moveTo>
                  <a:pt x="0" y="0"/>
                </a:moveTo>
                <a:lnTo>
                  <a:pt x="3044951" y="0"/>
                </a:lnTo>
                <a:lnTo>
                  <a:pt x="3044951"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3A4918E6-85F7-48A6-A70A-1AB9061B362F}"/>
              </a:ext>
            </a:extLst>
          </p:cNvPr>
          <p:cNvSpPr>
            <a:spLocks noGrp="1"/>
          </p:cNvSpPr>
          <p:nvPr userDrawn="1">
            <p:ph type="pic" sz="quarter" idx="10"/>
          </p:nvPr>
        </p:nvSpPr>
        <p:spPr>
          <a:xfrm>
            <a:off x="8539036" y="990599"/>
            <a:ext cx="3044952" cy="3657602"/>
          </a:xfrm>
          <a:custGeom>
            <a:avLst/>
            <a:gdLst>
              <a:gd name="connsiteX0" fmla="*/ 0 w 3044952"/>
              <a:gd name="connsiteY0" fmla="*/ 0 h 3657602"/>
              <a:gd name="connsiteX1" fmla="*/ 3044952 w 3044952"/>
              <a:gd name="connsiteY1" fmla="*/ 0 h 3657602"/>
              <a:gd name="connsiteX2" fmla="*/ 3044952 w 3044952"/>
              <a:gd name="connsiteY2" fmla="*/ 3657602 h 3657602"/>
              <a:gd name="connsiteX3" fmla="*/ 0 w 3044952"/>
              <a:gd name="connsiteY3" fmla="*/ 3657602 h 3657602"/>
            </a:gdLst>
            <a:ahLst/>
            <a:cxnLst>
              <a:cxn ang="0">
                <a:pos x="connsiteX0" y="connsiteY0"/>
              </a:cxn>
              <a:cxn ang="0">
                <a:pos x="connsiteX1" y="connsiteY1"/>
              </a:cxn>
              <a:cxn ang="0">
                <a:pos x="connsiteX2" y="connsiteY2"/>
              </a:cxn>
              <a:cxn ang="0">
                <a:pos x="connsiteX3" y="connsiteY3"/>
              </a:cxn>
            </a:cxnLst>
            <a:rect l="l" t="t" r="r" b="b"/>
            <a:pathLst>
              <a:path w="3044952" h="3657602">
                <a:moveTo>
                  <a:pt x="0" y="0"/>
                </a:moveTo>
                <a:lnTo>
                  <a:pt x="3044952" y="0"/>
                </a:lnTo>
                <a:lnTo>
                  <a:pt x="3044952" y="3657602"/>
                </a:lnTo>
                <a:lnTo>
                  <a:pt x="0" y="36576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933433" y="1583802"/>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DC167AB7-72A7-4F01-A2AA-2BD4E2E0C7BD}"/>
              </a:ext>
            </a:extLst>
          </p:cNvPr>
          <p:cNvSpPr>
            <a:spLocks noGrp="1"/>
          </p:cNvSpPr>
          <p:nvPr>
            <p:ph type="pic" sz="quarter" idx="13"/>
          </p:nvPr>
        </p:nvSpPr>
        <p:spPr>
          <a:xfrm>
            <a:off x="1" y="1905526"/>
            <a:ext cx="3046413" cy="4263501"/>
          </a:xfrm>
          <a:custGeom>
            <a:avLst/>
            <a:gdLst>
              <a:gd name="connsiteX0" fmla="*/ 0 w 3046413"/>
              <a:gd name="connsiteY0" fmla="*/ 0 h 4263501"/>
              <a:gd name="connsiteX1" fmla="*/ 2880787 w 3046413"/>
              <a:gd name="connsiteY1" fmla="*/ 0 h 4263501"/>
              <a:gd name="connsiteX2" fmla="*/ 3046413 w 3046413"/>
              <a:gd name="connsiteY2" fmla="*/ 165626 h 4263501"/>
              <a:gd name="connsiteX3" fmla="*/ 3046413 w 3046413"/>
              <a:gd name="connsiteY3" fmla="*/ 4097875 h 4263501"/>
              <a:gd name="connsiteX4" fmla="*/ 2880787 w 3046413"/>
              <a:gd name="connsiteY4" fmla="*/ 4263501 h 4263501"/>
              <a:gd name="connsiteX5" fmla="*/ 0 w 3046413"/>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3" h="4263501">
                <a:moveTo>
                  <a:pt x="0" y="0"/>
                </a:moveTo>
                <a:lnTo>
                  <a:pt x="2880787" y="0"/>
                </a:lnTo>
                <a:cubicBezTo>
                  <a:pt x="2972259" y="0"/>
                  <a:pt x="3046413" y="74153"/>
                  <a:pt x="3046413" y="165626"/>
                </a:cubicBezTo>
                <a:lnTo>
                  <a:pt x="3046413" y="4097875"/>
                </a:lnTo>
                <a:cubicBezTo>
                  <a:pt x="3046413" y="4189348"/>
                  <a:pt x="2972259" y="4263501"/>
                  <a:pt x="2880787" y="4263501"/>
                </a:cubicBezTo>
                <a:lnTo>
                  <a:pt x="0" y="4263501"/>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0">
            <a:extLst>
              <a:ext uri="{FF2B5EF4-FFF2-40B4-BE49-F238E27FC236}">
                <a16:creationId xmlns:a16="http://schemas.microsoft.com/office/drawing/2014/main" id="{3376B0B9-C84A-43C8-BAC1-21EF1D709795}"/>
              </a:ext>
            </a:extLst>
          </p:cNvPr>
          <p:cNvSpPr>
            <a:spLocks noGrp="1"/>
          </p:cNvSpPr>
          <p:nvPr>
            <p:ph type="pic" sz="quarter" idx="12"/>
          </p:nvPr>
        </p:nvSpPr>
        <p:spPr>
          <a:xfrm>
            <a:off x="3355849" y="1908700"/>
            <a:ext cx="2432304" cy="2432122"/>
          </a:xfrm>
          <a:custGeom>
            <a:avLst/>
            <a:gdLst>
              <a:gd name="connsiteX0" fmla="*/ 147142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2 w 2432304"/>
              <a:gd name="connsiteY5" fmla="*/ 2432122 h 2432122"/>
              <a:gd name="connsiteX6" fmla="*/ 0 w 2432304"/>
              <a:gd name="connsiteY6" fmla="*/ 2284979 h 2432122"/>
              <a:gd name="connsiteX7" fmla="*/ 0 w 2432304"/>
              <a:gd name="connsiteY7" fmla="*/ 147143 h 2432122"/>
              <a:gd name="connsiteX8" fmla="*/ 147142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2" y="0"/>
                </a:moveTo>
                <a:lnTo>
                  <a:pt x="2285161" y="0"/>
                </a:lnTo>
                <a:cubicBezTo>
                  <a:pt x="2366426" y="0"/>
                  <a:pt x="2432304" y="65878"/>
                  <a:pt x="2432304" y="147143"/>
                </a:cubicBezTo>
                <a:lnTo>
                  <a:pt x="2432304" y="2284979"/>
                </a:lnTo>
                <a:cubicBezTo>
                  <a:pt x="2432304" y="2366244"/>
                  <a:pt x="2366426" y="2432122"/>
                  <a:pt x="2285161" y="2432122"/>
                </a:cubicBezTo>
                <a:lnTo>
                  <a:pt x="147142" y="2432122"/>
                </a:lnTo>
                <a:cubicBezTo>
                  <a:pt x="65878" y="2432122"/>
                  <a:pt x="0" y="2366244"/>
                  <a:pt x="0" y="2284979"/>
                </a:cubicBezTo>
                <a:lnTo>
                  <a:pt x="0" y="147143"/>
                </a:lnTo>
                <a:cubicBezTo>
                  <a:pt x="0" y="65878"/>
                  <a:pt x="65878" y="0"/>
                  <a:pt x="14714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15">
            <a:extLst>
              <a:ext uri="{FF2B5EF4-FFF2-40B4-BE49-F238E27FC236}">
                <a16:creationId xmlns:a16="http://schemas.microsoft.com/office/drawing/2014/main" id="{94226CC8-51E3-4DE1-9FCB-FC7831320662}"/>
              </a:ext>
            </a:extLst>
          </p:cNvPr>
          <p:cNvSpPr>
            <a:spLocks noGrp="1"/>
          </p:cNvSpPr>
          <p:nvPr>
            <p:ph type="pic" sz="quarter" idx="11"/>
          </p:nvPr>
        </p:nvSpPr>
        <p:spPr>
          <a:xfrm>
            <a:off x="6104786"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20">
            <a:extLst>
              <a:ext uri="{FF2B5EF4-FFF2-40B4-BE49-F238E27FC236}">
                <a16:creationId xmlns:a16="http://schemas.microsoft.com/office/drawing/2014/main" id="{E6145F78-F742-4A93-99A0-0133AC74337D}"/>
              </a:ext>
            </a:extLst>
          </p:cNvPr>
          <p:cNvSpPr>
            <a:spLocks noGrp="1"/>
          </p:cNvSpPr>
          <p:nvPr userDrawn="1">
            <p:ph type="pic" sz="quarter" idx="10"/>
          </p:nvPr>
        </p:nvSpPr>
        <p:spPr>
          <a:xfrm>
            <a:off x="8858573" y="1908700"/>
            <a:ext cx="2432304" cy="2432122"/>
          </a:xfrm>
          <a:custGeom>
            <a:avLst/>
            <a:gdLst>
              <a:gd name="connsiteX0" fmla="*/ 147143 w 2432304"/>
              <a:gd name="connsiteY0" fmla="*/ 0 h 2432122"/>
              <a:gd name="connsiteX1" fmla="*/ 2285161 w 2432304"/>
              <a:gd name="connsiteY1" fmla="*/ 0 h 2432122"/>
              <a:gd name="connsiteX2" fmla="*/ 2432304 w 2432304"/>
              <a:gd name="connsiteY2" fmla="*/ 147143 h 2432122"/>
              <a:gd name="connsiteX3" fmla="*/ 2432304 w 2432304"/>
              <a:gd name="connsiteY3" fmla="*/ 2284979 h 2432122"/>
              <a:gd name="connsiteX4" fmla="*/ 2285161 w 2432304"/>
              <a:gd name="connsiteY4" fmla="*/ 2432122 h 2432122"/>
              <a:gd name="connsiteX5" fmla="*/ 147143 w 2432304"/>
              <a:gd name="connsiteY5" fmla="*/ 2432122 h 2432122"/>
              <a:gd name="connsiteX6" fmla="*/ 0 w 2432304"/>
              <a:gd name="connsiteY6" fmla="*/ 2284979 h 2432122"/>
              <a:gd name="connsiteX7" fmla="*/ 0 w 2432304"/>
              <a:gd name="connsiteY7" fmla="*/ 147143 h 2432122"/>
              <a:gd name="connsiteX8" fmla="*/ 147143 w 2432304"/>
              <a:gd name="connsiteY8" fmla="*/ 0 h 2432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304" h="2432122">
                <a:moveTo>
                  <a:pt x="147143" y="0"/>
                </a:moveTo>
                <a:lnTo>
                  <a:pt x="2285161" y="0"/>
                </a:lnTo>
                <a:cubicBezTo>
                  <a:pt x="2366426" y="0"/>
                  <a:pt x="2432304" y="65878"/>
                  <a:pt x="2432304" y="147143"/>
                </a:cubicBezTo>
                <a:lnTo>
                  <a:pt x="2432304" y="2284979"/>
                </a:lnTo>
                <a:cubicBezTo>
                  <a:pt x="2432304" y="2366244"/>
                  <a:pt x="2366426" y="2432122"/>
                  <a:pt x="2285161" y="2432122"/>
                </a:cubicBezTo>
                <a:lnTo>
                  <a:pt x="147143" y="2432122"/>
                </a:lnTo>
                <a:cubicBezTo>
                  <a:pt x="65878" y="2432122"/>
                  <a:pt x="0" y="2366244"/>
                  <a:pt x="0" y="2284979"/>
                </a:cubicBezTo>
                <a:lnTo>
                  <a:pt x="0" y="147143"/>
                </a:lnTo>
                <a:cubicBezTo>
                  <a:pt x="0" y="65878"/>
                  <a:pt x="65878" y="0"/>
                  <a:pt x="14714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715A072-C85D-491A-9970-30361F1B031A}"/>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1B288F9F-1844-48E9-93D3-107E690282F4}"/>
              </a:ext>
            </a:extLst>
          </p:cNvPr>
          <p:cNvSpPr>
            <a:spLocks noGrp="1"/>
          </p:cNvSpPr>
          <p:nvPr>
            <p:ph type="pic" sz="quarter" idx="11"/>
          </p:nvPr>
        </p:nvSpPr>
        <p:spPr>
          <a:xfrm>
            <a:off x="6705601" y="1"/>
            <a:ext cx="5486401" cy="2514601"/>
          </a:xfrm>
          <a:custGeom>
            <a:avLst/>
            <a:gdLst>
              <a:gd name="connsiteX0" fmla="*/ 0 w 5486401"/>
              <a:gd name="connsiteY0" fmla="*/ 0 h 2514601"/>
              <a:gd name="connsiteX1" fmla="*/ 5486401 w 5486401"/>
              <a:gd name="connsiteY1" fmla="*/ 0 h 2514601"/>
              <a:gd name="connsiteX2" fmla="*/ 5486401 w 5486401"/>
              <a:gd name="connsiteY2" fmla="*/ 2511281 h 2514601"/>
              <a:gd name="connsiteX3" fmla="*/ 5469954 w 5486401"/>
              <a:gd name="connsiteY3" fmla="*/ 2514601 h 2514601"/>
              <a:gd name="connsiteX4" fmla="*/ 173285 w 5486401"/>
              <a:gd name="connsiteY4" fmla="*/ 2514601 h 2514601"/>
              <a:gd name="connsiteX5" fmla="*/ 0 w 5486401"/>
              <a:gd name="connsiteY5" fmla="*/ 2341315 h 251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1" h="2514601">
                <a:moveTo>
                  <a:pt x="0" y="0"/>
                </a:moveTo>
                <a:lnTo>
                  <a:pt x="5486401" y="0"/>
                </a:lnTo>
                <a:lnTo>
                  <a:pt x="5486401" y="2511281"/>
                </a:lnTo>
                <a:lnTo>
                  <a:pt x="5469954" y="2514601"/>
                </a:lnTo>
                <a:lnTo>
                  <a:pt x="173285" y="2514601"/>
                </a:lnTo>
                <a:cubicBezTo>
                  <a:pt x="77582" y="2514601"/>
                  <a:pt x="0" y="2437018"/>
                  <a:pt x="0" y="2341315"/>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3">
            <a:extLst>
              <a:ext uri="{FF2B5EF4-FFF2-40B4-BE49-F238E27FC236}">
                <a16:creationId xmlns:a16="http://schemas.microsoft.com/office/drawing/2014/main" id="{9EEE3A39-55BE-4503-A1A0-509C7AA6B78D}"/>
              </a:ext>
            </a:extLst>
          </p:cNvPr>
          <p:cNvSpPr>
            <a:spLocks noGrp="1"/>
          </p:cNvSpPr>
          <p:nvPr userDrawn="1">
            <p:ph type="pic" sz="quarter" idx="10"/>
          </p:nvPr>
        </p:nvSpPr>
        <p:spPr>
          <a:xfrm>
            <a:off x="6096000" y="2830894"/>
            <a:ext cx="6096000" cy="3036506"/>
          </a:xfrm>
          <a:custGeom>
            <a:avLst/>
            <a:gdLst>
              <a:gd name="connsiteX0" fmla="*/ 184498 w 6096000"/>
              <a:gd name="connsiteY0" fmla="*/ 0 h 3036506"/>
              <a:gd name="connsiteX1" fmla="*/ 6096000 w 6096000"/>
              <a:gd name="connsiteY1" fmla="*/ 0 h 3036506"/>
              <a:gd name="connsiteX2" fmla="*/ 6096000 w 6096000"/>
              <a:gd name="connsiteY2" fmla="*/ 3036506 h 3036506"/>
              <a:gd name="connsiteX3" fmla="*/ 184498 w 6096000"/>
              <a:gd name="connsiteY3" fmla="*/ 3036506 h 3036506"/>
              <a:gd name="connsiteX4" fmla="*/ 0 w 6096000"/>
              <a:gd name="connsiteY4" fmla="*/ 2852008 h 3036506"/>
              <a:gd name="connsiteX5" fmla="*/ 0 w 6096000"/>
              <a:gd name="connsiteY5" fmla="*/ 184498 h 3036506"/>
              <a:gd name="connsiteX6" fmla="*/ 184498 w 6096000"/>
              <a:gd name="connsiteY6" fmla="*/ 0 h 30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3036506">
                <a:moveTo>
                  <a:pt x="184498" y="0"/>
                </a:moveTo>
                <a:lnTo>
                  <a:pt x="6096000" y="0"/>
                </a:lnTo>
                <a:lnTo>
                  <a:pt x="6096000" y="3036506"/>
                </a:lnTo>
                <a:lnTo>
                  <a:pt x="184498" y="3036506"/>
                </a:lnTo>
                <a:cubicBezTo>
                  <a:pt x="82603" y="3036506"/>
                  <a:pt x="0" y="2953903"/>
                  <a:pt x="0" y="2852008"/>
                </a:cubicBezTo>
                <a:lnTo>
                  <a:pt x="0" y="184498"/>
                </a:lnTo>
                <a:cubicBezTo>
                  <a:pt x="0" y="82604"/>
                  <a:pt x="82603" y="0"/>
                  <a:pt x="18449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967469" y="1230966"/>
            <a:ext cx="4945059"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3">
            <a:extLst>
              <a:ext uri="{FF2B5EF4-FFF2-40B4-BE49-F238E27FC236}">
                <a16:creationId xmlns:a16="http://schemas.microsoft.com/office/drawing/2014/main" id="{02485EBD-A0D2-4926-A2D2-A9D15DD59B39}"/>
              </a:ext>
            </a:extLst>
          </p:cNvPr>
          <p:cNvSpPr>
            <a:spLocks noGrp="1"/>
          </p:cNvSpPr>
          <p:nvPr>
            <p:ph type="pic" sz="quarter" idx="12"/>
          </p:nvPr>
        </p:nvSpPr>
        <p:spPr>
          <a:xfrm>
            <a:off x="8231189" y="0"/>
            <a:ext cx="3960813" cy="5867400"/>
          </a:xfrm>
          <a:custGeom>
            <a:avLst/>
            <a:gdLst>
              <a:gd name="connsiteX0" fmla="*/ 0 w 3960813"/>
              <a:gd name="connsiteY0" fmla="*/ 0 h 5867400"/>
              <a:gd name="connsiteX1" fmla="*/ 3960813 w 3960813"/>
              <a:gd name="connsiteY1" fmla="*/ 0 h 5867400"/>
              <a:gd name="connsiteX2" fmla="*/ 3960813 w 3960813"/>
              <a:gd name="connsiteY2" fmla="*/ 5867400 h 5867400"/>
              <a:gd name="connsiteX3" fmla="*/ 193999 w 3960813"/>
              <a:gd name="connsiteY3" fmla="*/ 5867400 h 5867400"/>
              <a:gd name="connsiteX4" fmla="*/ 0 w 3960813"/>
              <a:gd name="connsiteY4" fmla="*/ 5673401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813" h="5867400">
                <a:moveTo>
                  <a:pt x="0" y="0"/>
                </a:moveTo>
                <a:lnTo>
                  <a:pt x="3960813" y="0"/>
                </a:lnTo>
                <a:lnTo>
                  <a:pt x="3960813" y="5867400"/>
                </a:lnTo>
                <a:lnTo>
                  <a:pt x="193999" y="5867400"/>
                </a:lnTo>
                <a:cubicBezTo>
                  <a:pt x="86856" y="5867400"/>
                  <a:pt x="0" y="5780544"/>
                  <a:pt x="0" y="567340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8BC605D9-8069-4D26-B927-25AF9A519076}"/>
              </a:ext>
            </a:extLst>
          </p:cNvPr>
          <p:cNvSpPr>
            <a:spLocks noGrp="1"/>
          </p:cNvSpPr>
          <p:nvPr>
            <p:ph type="pic" sz="quarter" idx="11"/>
          </p:nvPr>
        </p:nvSpPr>
        <p:spPr>
          <a:xfrm>
            <a:off x="5181602" y="0"/>
            <a:ext cx="2743969" cy="4038600"/>
          </a:xfrm>
          <a:custGeom>
            <a:avLst/>
            <a:gdLst>
              <a:gd name="connsiteX0" fmla="*/ 0 w 2743969"/>
              <a:gd name="connsiteY0" fmla="*/ 0 h 4038600"/>
              <a:gd name="connsiteX1" fmla="*/ 2743969 w 2743969"/>
              <a:gd name="connsiteY1" fmla="*/ 0 h 4038600"/>
              <a:gd name="connsiteX2" fmla="*/ 2743969 w 2743969"/>
              <a:gd name="connsiteY2" fmla="*/ 3867596 h 4038600"/>
              <a:gd name="connsiteX3" fmla="*/ 2572965 w 2743969"/>
              <a:gd name="connsiteY3" fmla="*/ 4038600 h 4038600"/>
              <a:gd name="connsiteX4" fmla="*/ 171004 w 2743969"/>
              <a:gd name="connsiteY4" fmla="*/ 4038600 h 4038600"/>
              <a:gd name="connsiteX5" fmla="*/ 0 w 2743969"/>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69" h="4038600">
                <a:moveTo>
                  <a:pt x="0" y="0"/>
                </a:moveTo>
                <a:lnTo>
                  <a:pt x="2743969" y="0"/>
                </a:lnTo>
                <a:lnTo>
                  <a:pt x="2743969" y="3867596"/>
                </a:lnTo>
                <a:cubicBezTo>
                  <a:pt x="2743969" y="3962039"/>
                  <a:pt x="2667408" y="4038600"/>
                  <a:pt x="2572965" y="4038600"/>
                </a:cubicBezTo>
                <a:lnTo>
                  <a:pt x="171004" y="4038600"/>
                </a:lnTo>
                <a:cubicBezTo>
                  <a:pt x="76561"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896408B8-596D-4F46-9E07-6904B0924832}"/>
              </a:ext>
            </a:extLst>
          </p:cNvPr>
          <p:cNvSpPr>
            <a:spLocks noGrp="1"/>
          </p:cNvSpPr>
          <p:nvPr userDrawn="1">
            <p:ph type="pic" sz="quarter" idx="10"/>
          </p:nvPr>
        </p:nvSpPr>
        <p:spPr>
          <a:xfrm>
            <a:off x="2132832" y="0"/>
            <a:ext cx="2743973" cy="4038600"/>
          </a:xfrm>
          <a:custGeom>
            <a:avLst/>
            <a:gdLst>
              <a:gd name="connsiteX0" fmla="*/ 0 w 2743973"/>
              <a:gd name="connsiteY0" fmla="*/ 0 h 4038600"/>
              <a:gd name="connsiteX1" fmla="*/ 2743973 w 2743973"/>
              <a:gd name="connsiteY1" fmla="*/ 0 h 4038600"/>
              <a:gd name="connsiteX2" fmla="*/ 2743973 w 2743973"/>
              <a:gd name="connsiteY2" fmla="*/ 3867596 h 4038600"/>
              <a:gd name="connsiteX3" fmla="*/ 2572967 w 2743973"/>
              <a:gd name="connsiteY3" fmla="*/ 4038600 h 4038600"/>
              <a:gd name="connsiteX4" fmla="*/ 171004 w 2743973"/>
              <a:gd name="connsiteY4" fmla="*/ 4038600 h 4038600"/>
              <a:gd name="connsiteX5" fmla="*/ 0 w 2743973"/>
              <a:gd name="connsiteY5" fmla="*/ 3867596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973" h="4038600">
                <a:moveTo>
                  <a:pt x="0" y="0"/>
                </a:moveTo>
                <a:lnTo>
                  <a:pt x="2743973" y="0"/>
                </a:lnTo>
                <a:lnTo>
                  <a:pt x="2743973" y="3867596"/>
                </a:lnTo>
                <a:cubicBezTo>
                  <a:pt x="2743973" y="3962039"/>
                  <a:pt x="2667410" y="4038600"/>
                  <a:pt x="2572967" y="4038600"/>
                </a:cubicBezTo>
                <a:lnTo>
                  <a:pt x="171004" y="4038600"/>
                </a:lnTo>
                <a:cubicBezTo>
                  <a:pt x="76562" y="4038600"/>
                  <a:pt x="0" y="3962039"/>
                  <a:pt x="0" y="386759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29EDFCD-FA21-4958-AF6A-DAC46070F5D4}"/>
              </a:ext>
            </a:extLst>
          </p:cNvPr>
          <p:cNvSpPr>
            <a:spLocks noGrp="1"/>
          </p:cNvSpPr>
          <p:nvPr>
            <p:ph type="pic" sz="quarter" idx="11"/>
          </p:nvPr>
        </p:nvSpPr>
        <p:spPr>
          <a:xfrm>
            <a:off x="0" y="995575"/>
            <a:ext cx="5486400" cy="5862427"/>
          </a:xfrm>
          <a:custGeom>
            <a:avLst/>
            <a:gdLst>
              <a:gd name="connsiteX0" fmla="*/ 0 w 5486400"/>
              <a:gd name="connsiteY0" fmla="*/ 0 h 5862427"/>
              <a:gd name="connsiteX1" fmla="*/ 5486400 w 5486400"/>
              <a:gd name="connsiteY1" fmla="*/ 0 h 5862427"/>
              <a:gd name="connsiteX2" fmla="*/ 5486400 w 5486400"/>
              <a:gd name="connsiteY2" fmla="*/ 5862427 h 5862427"/>
              <a:gd name="connsiteX3" fmla="*/ 0 w 5486400"/>
              <a:gd name="connsiteY3" fmla="*/ 5862427 h 5862427"/>
            </a:gdLst>
            <a:ahLst/>
            <a:cxnLst>
              <a:cxn ang="0">
                <a:pos x="connsiteX0" y="connsiteY0"/>
              </a:cxn>
              <a:cxn ang="0">
                <a:pos x="connsiteX1" y="connsiteY1"/>
              </a:cxn>
              <a:cxn ang="0">
                <a:pos x="connsiteX2" y="connsiteY2"/>
              </a:cxn>
              <a:cxn ang="0">
                <a:pos x="connsiteX3" y="connsiteY3"/>
              </a:cxn>
            </a:cxnLst>
            <a:rect l="l" t="t" r="r" b="b"/>
            <a:pathLst>
              <a:path w="5486400" h="5862427">
                <a:moveTo>
                  <a:pt x="0" y="0"/>
                </a:moveTo>
                <a:lnTo>
                  <a:pt x="5486400" y="0"/>
                </a:lnTo>
                <a:lnTo>
                  <a:pt x="5486400" y="5862427"/>
                </a:lnTo>
                <a:lnTo>
                  <a:pt x="0" y="586242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4">
            <a:extLst>
              <a:ext uri="{FF2B5EF4-FFF2-40B4-BE49-F238E27FC236}">
                <a16:creationId xmlns:a16="http://schemas.microsoft.com/office/drawing/2014/main" id="{424E896A-4AE1-46F6-BAC0-D6F5857E9018}"/>
              </a:ext>
            </a:extLst>
          </p:cNvPr>
          <p:cNvSpPr>
            <a:spLocks noGrp="1"/>
          </p:cNvSpPr>
          <p:nvPr userDrawn="1">
            <p:ph type="pic" sz="quarter" idx="10"/>
          </p:nvPr>
        </p:nvSpPr>
        <p:spPr>
          <a:xfrm>
            <a:off x="5791201" y="0"/>
            <a:ext cx="6400800" cy="6172200"/>
          </a:xfrm>
          <a:custGeom>
            <a:avLst/>
            <a:gdLst>
              <a:gd name="connsiteX0" fmla="*/ 0 w 6400800"/>
              <a:gd name="connsiteY0" fmla="*/ 0 h 6172200"/>
              <a:gd name="connsiteX1" fmla="*/ 6400800 w 6400800"/>
              <a:gd name="connsiteY1" fmla="*/ 0 h 6172200"/>
              <a:gd name="connsiteX2" fmla="*/ 6400800 w 6400800"/>
              <a:gd name="connsiteY2" fmla="*/ 6172200 h 6172200"/>
              <a:gd name="connsiteX3" fmla="*/ 0 w 6400800"/>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6400800" h="6172200">
                <a:moveTo>
                  <a:pt x="0" y="0"/>
                </a:moveTo>
                <a:lnTo>
                  <a:pt x="6400800" y="0"/>
                </a:lnTo>
                <a:lnTo>
                  <a:pt x="6400800" y="6172200"/>
                </a:ln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8DE58579-DCE8-4A60-A443-5140AEF357ED}"/>
              </a:ext>
            </a:extLst>
          </p:cNvPr>
          <p:cNvSpPr>
            <a:spLocks noGrp="1"/>
          </p:cNvSpPr>
          <p:nvPr>
            <p:ph type="pic" sz="quarter" idx="10"/>
          </p:nvPr>
        </p:nvSpPr>
        <p:spPr>
          <a:xfrm>
            <a:off x="932366" y="1506165"/>
            <a:ext cx="5255579" cy="3283464"/>
          </a:xfrm>
          <a:custGeom>
            <a:avLst/>
            <a:gdLst>
              <a:gd name="connsiteX0" fmla="*/ 0 w 5255579"/>
              <a:gd name="connsiteY0" fmla="*/ 0 h 3283464"/>
              <a:gd name="connsiteX1" fmla="*/ 5255579 w 5255579"/>
              <a:gd name="connsiteY1" fmla="*/ 0 h 3283464"/>
              <a:gd name="connsiteX2" fmla="*/ 5255579 w 5255579"/>
              <a:gd name="connsiteY2" fmla="*/ 3283464 h 3283464"/>
              <a:gd name="connsiteX3" fmla="*/ 0 w 5255579"/>
              <a:gd name="connsiteY3" fmla="*/ 3283464 h 3283464"/>
            </a:gdLst>
            <a:ahLst/>
            <a:cxnLst>
              <a:cxn ang="0">
                <a:pos x="connsiteX0" y="connsiteY0"/>
              </a:cxn>
              <a:cxn ang="0">
                <a:pos x="connsiteX1" y="connsiteY1"/>
              </a:cxn>
              <a:cxn ang="0">
                <a:pos x="connsiteX2" y="connsiteY2"/>
              </a:cxn>
              <a:cxn ang="0">
                <a:pos x="connsiteX3" y="connsiteY3"/>
              </a:cxn>
            </a:cxnLst>
            <a:rect l="l" t="t" r="r" b="b"/>
            <a:pathLst>
              <a:path w="5255579" h="3283464">
                <a:moveTo>
                  <a:pt x="0" y="0"/>
                </a:moveTo>
                <a:lnTo>
                  <a:pt x="5255579" y="0"/>
                </a:lnTo>
                <a:lnTo>
                  <a:pt x="5255579" y="3283464"/>
                </a:lnTo>
                <a:lnTo>
                  <a:pt x="0" y="328346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7625722" y="1513709"/>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413CF7-E6ED-4338-8A98-C1B51802BBD1}"/>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24CE6C62-1D9C-4045-A8A7-2E5E3C53EB05}"/>
              </a:ext>
            </a:extLst>
          </p:cNvPr>
          <p:cNvSpPr>
            <a:spLocks noGrp="1"/>
          </p:cNvSpPr>
          <p:nvPr>
            <p:ph type="pic" sz="quarter" idx="10"/>
          </p:nvPr>
        </p:nvSpPr>
        <p:spPr>
          <a:xfrm>
            <a:off x="7687032" y="826120"/>
            <a:ext cx="3200400" cy="4617720"/>
          </a:xfrm>
          <a:custGeom>
            <a:avLst/>
            <a:gdLst>
              <a:gd name="connsiteX0" fmla="*/ 0 w 3200400"/>
              <a:gd name="connsiteY0" fmla="*/ 0 h 4617720"/>
              <a:gd name="connsiteX1" fmla="*/ 3200400 w 3200400"/>
              <a:gd name="connsiteY1" fmla="*/ 0 h 4617720"/>
              <a:gd name="connsiteX2" fmla="*/ 3200400 w 3200400"/>
              <a:gd name="connsiteY2" fmla="*/ 4617720 h 4617720"/>
              <a:gd name="connsiteX3" fmla="*/ 0 w 3200400"/>
              <a:gd name="connsiteY3" fmla="*/ 4617720 h 4617720"/>
            </a:gdLst>
            <a:ahLst/>
            <a:cxnLst>
              <a:cxn ang="0">
                <a:pos x="connsiteX0" y="connsiteY0"/>
              </a:cxn>
              <a:cxn ang="0">
                <a:pos x="connsiteX1" y="connsiteY1"/>
              </a:cxn>
              <a:cxn ang="0">
                <a:pos x="connsiteX2" y="connsiteY2"/>
              </a:cxn>
              <a:cxn ang="0">
                <a:pos x="connsiteX3" y="connsiteY3"/>
              </a:cxn>
            </a:cxnLst>
            <a:rect l="l" t="t" r="r" b="b"/>
            <a:pathLst>
              <a:path w="3200400" h="4617720">
                <a:moveTo>
                  <a:pt x="0" y="0"/>
                </a:moveTo>
                <a:lnTo>
                  <a:pt x="3200400" y="0"/>
                </a:lnTo>
                <a:lnTo>
                  <a:pt x="3200400" y="4617720"/>
                </a:lnTo>
                <a:lnTo>
                  <a:pt x="0" y="461772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1264870" y="1510164"/>
            <a:ext cx="3633912"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C4839CE1-FC8D-40C0-BE37-0BA3BC66C86B}"/>
              </a:ext>
            </a:extLst>
          </p:cNvPr>
          <p:cNvSpPr>
            <a:spLocks noGrp="1"/>
          </p:cNvSpPr>
          <p:nvPr>
            <p:ph type="pic" sz="quarter" idx="13"/>
          </p:nvPr>
        </p:nvSpPr>
        <p:spPr>
          <a:xfrm>
            <a:off x="1" y="3742678"/>
            <a:ext cx="3048001" cy="3115322"/>
          </a:xfrm>
          <a:custGeom>
            <a:avLst/>
            <a:gdLst>
              <a:gd name="connsiteX0" fmla="*/ 0 w 3048001"/>
              <a:gd name="connsiteY0" fmla="*/ 0 h 3115322"/>
              <a:gd name="connsiteX1" fmla="*/ 3048001 w 3048001"/>
              <a:gd name="connsiteY1" fmla="*/ 0 h 3115322"/>
              <a:gd name="connsiteX2" fmla="*/ 3048001 w 3048001"/>
              <a:gd name="connsiteY2" fmla="*/ 3115322 h 3115322"/>
              <a:gd name="connsiteX3" fmla="*/ 0 w 3048001"/>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1" h="3115322">
                <a:moveTo>
                  <a:pt x="0" y="0"/>
                </a:moveTo>
                <a:lnTo>
                  <a:pt x="3048001" y="0"/>
                </a:lnTo>
                <a:lnTo>
                  <a:pt x="3048001"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PpHolder2">
            <a:extLst>
              <a:ext uri="{FF2B5EF4-FFF2-40B4-BE49-F238E27FC236}">
                <a16:creationId xmlns:a16="http://schemas.microsoft.com/office/drawing/2014/main" id="{A0B0DDE8-5377-452B-9513-5E98C451FC01}"/>
              </a:ext>
            </a:extLst>
          </p:cNvPr>
          <p:cNvSpPr>
            <a:spLocks noGrp="1"/>
          </p:cNvSpPr>
          <p:nvPr>
            <p:ph type="pic" sz="quarter" idx="12"/>
          </p:nvPr>
        </p:nvSpPr>
        <p:spPr>
          <a:xfrm>
            <a:off x="304800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1" name="PpHolder3">
            <a:extLst>
              <a:ext uri="{FF2B5EF4-FFF2-40B4-BE49-F238E27FC236}">
                <a16:creationId xmlns:a16="http://schemas.microsoft.com/office/drawing/2014/main" id="{C056408C-9CAC-49FC-BBA4-0E28ADF0EF57}"/>
              </a:ext>
            </a:extLst>
          </p:cNvPr>
          <p:cNvSpPr>
            <a:spLocks noGrp="1"/>
          </p:cNvSpPr>
          <p:nvPr>
            <p:ph type="pic" sz="quarter" idx="11"/>
          </p:nvPr>
        </p:nvSpPr>
        <p:spPr>
          <a:xfrm>
            <a:off x="6091883" y="3742678"/>
            <a:ext cx="3047999" cy="3115322"/>
          </a:xfrm>
          <a:custGeom>
            <a:avLst/>
            <a:gdLst>
              <a:gd name="connsiteX0" fmla="*/ 0 w 3047999"/>
              <a:gd name="connsiteY0" fmla="*/ 0 h 3115322"/>
              <a:gd name="connsiteX1" fmla="*/ 3047999 w 3047999"/>
              <a:gd name="connsiteY1" fmla="*/ 0 h 3115322"/>
              <a:gd name="connsiteX2" fmla="*/ 3047999 w 3047999"/>
              <a:gd name="connsiteY2" fmla="*/ 3115322 h 3115322"/>
              <a:gd name="connsiteX3" fmla="*/ 0 w 3047999"/>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7999" h="3115322">
                <a:moveTo>
                  <a:pt x="0" y="0"/>
                </a:moveTo>
                <a:lnTo>
                  <a:pt x="3047999" y="0"/>
                </a:lnTo>
                <a:lnTo>
                  <a:pt x="3047999"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PpHolder4">
            <a:extLst>
              <a:ext uri="{FF2B5EF4-FFF2-40B4-BE49-F238E27FC236}">
                <a16:creationId xmlns:a16="http://schemas.microsoft.com/office/drawing/2014/main" id="{EA282B68-D4B0-4F94-A59F-616E722C681F}"/>
              </a:ext>
            </a:extLst>
          </p:cNvPr>
          <p:cNvSpPr>
            <a:spLocks noGrp="1"/>
          </p:cNvSpPr>
          <p:nvPr userDrawn="1">
            <p:ph type="pic" sz="quarter" idx="10"/>
          </p:nvPr>
        </p:nvSpPr>
        <p:spPr>
          <a:xfrm>
            <a:off x="9144000" y="3742678"/>
            <a:ext cx="3048000" cy="3115322"/>
          </a:xfrm>
          <a:custGeom>
            <a:avLst/>
            <a:gdLst>
              <a:gd name="connsiteX0" fmla="*/ 0 w 3048000"/>
              <a:gd name="connsiteY0" fmla="*/ 0 h 3115322"/>
              <a:gd name="connsiteX1" fmla="*/ 3048000 w 3048000"/>
              <a:gd name="connsiteY1" fmla="*/ 0 h 3115322"/>
              <a:gd name="connsiteX2" fmla="*/ 3048000 w 3048000"/>
              <a:gd name="connsiteY2" fmla="*/ 3115322 h 3115322"/>
              <a:gd name="connsiteX3" fmla="*/ 0 w 3048000"/>
              <a:gd name="connsiteY3" fmla="*/ 3115322 h 3115322"/>
            </a:gdLst>
            <a:ahLst/>
            <a:cxnLst>
              <a:cxn ang="0">
                <a:pos x="connsiteX0" y="connsiteY0"/>
              </a:cxn>
              <a:cxn ang="0">
                <a:pos x="connsiteX1" y="connsiteY1"/>
              </a:cxn>
              <a:cxn ang="0">
                <a:pos x="connsiteX2" y="connsiteY2"/>
              </a:cxn>
              <a:cxn ang="0">
                <a:pos x="connsiteX3" y="connsiteY3"/>
              </a:cxn>
            </a:cxnLst>
            <a:rect l="l" t="t" r="r" b="b"/>
            <a:pathLst>
              <a:path w="3048000" h="3115322">
                <a:moveTo>
                  <a:pt x="0" y="0"/>
                </a:moveTo>
                <a:lnTo>
                  <a:pt x="3048000" y="0"/>
                </a:lnTo>
                <a:lnTo>
                  <a:pt x="3048000" y="3115322"/>
                </a:lnTo>
                <a:lnTo>
                  <a:pt x="0" y="311532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8" name="Title 1">
            <a:extLst>
              <a:ext uri="{FF2B5EF4-FFF2-40B4-BE49-F238E27FC236}">
                <a16:creationId xmlns:a16="http://schemas.microsoft.com/office/drawing/2014/main" id="{B9C839F2-CD37-4C09-A6CA-506464525AC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8FC412F6-6FE7-45CA-8117-B77241C2C4C8}"/>
              </a:ext>
            </a:extLst>
          </p:cNvPr>
          <p:cNvSpPr>
            <a:spLocks noGrp="1"/>
          </p:cNvSpPr>
          <p:nvPr>
            <p:ph type="pic" sz="quarter" idx="12"/>
          </p:nvPr>
        </p:nvSpPr>
        <p:spPr>
          <a:xfrm>
            <a:off x="4572002" y="1907489"/>
            <a:ext cx="3047998" cy="4267200"/>
          </a:xfrm>
          <a:custGeom>
            <a:avLst/>
            <a:gdLst>
              <a:gd name="connsiteX0" fmla="*/ 96530 w 3047998"/>
              <a:gd name="connsiteY0" fmla="*/ 0 h 4267200"/>
              <a:gd name="connsiteX1" fmla="*/ 2951468 w 3047998"/>
              <a:gd name="connsiteY1" fmla="*/ 0 h 4267200"/>
              <a:gd name="connsiteX2" fmla="*/ 3047998 w 3047998"/>
              <a:gd name="connsiteY2" fmla="*/ 96530 h 4267200"/>
              <a:gd name="connsiteX3" fmla="*/ 3047998 w 3047998"/>
              <a:gd name="connsiteY3" fmla="*/ 4170670 h 4267200"/>
              <a:gd name="connsiteX4" fmla="*/ 2951468 w 3047998"/>
              <a:gd name="connsiteY4" fmla="*/ 4267200 h 4267200"/>
              <a:gd name="connsiteX5" fmla="*/ 96530 w 3047998"/>
              <a:gd name="connsiteY5" fmla="*/ 4267200 h 4267200"/>
              <a:gd name="connsiteX6" fmla="*/ 0 w 3047998"/>
              <a:gd name="connsiteY6" fmla="*/ 4170670 h 4267200"/>
              <a:gd name="connsiteX7" fmla="*/ 0 w 3047998"/>
              <a:gd name="connsiteY7" fmla="*/ 96530 h 4267200"/>
              <a:gd name="connsiteX8" fmla="*/ 96530 w 3047998"/>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8" h="4267200">
                <a:moveTo>
                  <a:pt x="96530" y="0"/>
                </a:moveTo>
                <a:lnTo>
                  <a:pt x="2951468" y="0"/>
                </a:lnTo>
                <a:cubicBezTo>
                  <a:pt x="3004780" y="0"/>
                  <a:pt x="3047998" y="43218"/>
                  <a:pt x="3047998" y="96530"/>
                </a:cubicBezTo>
                <a:lnTo>
                  <a:pt x="3047998" y="4170670"/>
                </a:lnTo>
                <a:cubicBezTo>
                  <a:pt x="3047998" y="4223982"/>
                  <a:pt x="3004780" y="4267200"/>
                  <a:pt x="2951468" y="4267200"/>
                </a:cubicBezTo>
                <a:lnTo>
                  <a:pt x="96530" y="4267200"/>
                </a:lnTo>
                <a:cubicBezTo>
                  <a:pt x="43217" y="4267200"/>
                  <a:pt x="0" y="4223982"/>
                  <a:pt x="0" y="4170670"/>
                </a:cubicBezTo>
                <a:lnTo>
                  <a:pt x="0" y="96530"/>
                </a:lnTo>
                <a:cubicBezTo>
                  <a:pt x="0" y="43218"/>
                  <a:pt x="43217"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21">
            <a:extLst>
              <a:ext uri="{FF2B5EF4-FFF2-40B4-BE49-F238E27FC236}">
                <a16:creationId xmlns:a16="http://schemas.microsoft.com/office/drawing/2014/main" id="{36F573AE-A96B-4D1C-92F1-5A5E84E08ADC}"/>
              </a:ext>
            </a:extLst>
          </p:cNvPr>
          <p:cNvSpPr>
            <a:spLocks noGrp="1"/>
          </p:cNvSpPr>
          <p:nvPr>
            <p:ph type="pic" sz="quarter" idx="11"/>
          </p:nvPr>
        </p:nvSpPr>
        <p:spPr>
          <a:xfrm>
            <a:off x="1222160" y="1909978"/>
            <a:ext cx="3048000" cy="4267200"/>
          </a:xfrm>
          <a:custGeom>
            <a:avLst/>
            <a:gdLst>
              <a:gd name="connsiteX0" fmla="*/ 96530 w 3048000"/>
              <a:gd name="connsiteY0" fmla="*/ 0 h 4267200"/>
              <a:gd name="connsiteX1" fmla="*/ 2951469 w 3048000"/>
              <a:gd name="connsiteY1" fmla="*/ 0 h 4267200"/>
              <a:gd name="connsiteX2" fmla="*/ 3048000 w 3048000"/>
              <a:gd name="connsiteY2" fmla="*/ 96530 h 4267200"/>
              <a:gd name="connsiteX3" fmla="*/ 3048000 w 3048000"/>
              <a:gd name="connsiteY3" fmla="*/ 4170670 h 4267200"/>
              <a:gd name="connsiteX4" fmla="*/ 2951469 w 3048000"/>
              <a:gd name="connsiteY4" fmla="*/ 4267200 h 4267200"/>
              <a:gd name="connsiteX5" fmla="*/ 96530 w 3048000"/>
              <a:gd name="connsiteY5" fmla="*/ 4267200 h 4267200"/>
              <a:gd name="connsiteX6" fmla="*/ 0 w 3048000"/>
              <a:gd name="connsiteY6" fmla="*/ 4170670 h 4267200"/>
              <a:gd name="connsiteX7" fmla="*/ 0 w 3048000"/>
              <a:gd name="connsiteY7" fmla="*/ 96530 h 4267200"/>
              <a:gd name="connsiteX8" fmla="*/ 96530 w 3048000"/>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00" h="4267200">
                <a:moveTo>
                  <a:pt x="96530" y="0"/>
                </a:moveTo>
                <a:lnTo>
                  <a:pt x="2951469" y="0"/>
                </a:lnTo>
                <a:cubicBezTo>
                  <a:pt x="3004781" y="0"/>
                  <a:pt x="3048000" y="43218"/>
                  <a:pt x="3048000" y="96530"/>
                </a:cubicBezTo>
                <a:lnTo>
                  <a:pt x="3048000" y="4170670"/>
                </a:lnTo>
                <a:cubicBezTo>
                  <a:pt x="3048000" y="4223982"/>
                  <a:pt x="3004781" y="4267200"/>
                  <a:pt x="2951469" y="4267200"/>
                </a:cubicBezTo>
                <a:lnTo>
                  <a:pt x="96530" y="4267200"/>
                </a:lnTo>
                <a:cubicBezTo>
                  <a:pt x="43219" y="4267200"/>
                  <a:pt x="0" y="4223982"/>
                  <a:pt x="0" y="4170670"/>
                </a:cubicBezTo>
                <a:lnTo>
                  <a:pt x="0" y="96530"/>
                </a:lnTo>
                <a:cubicBezTo>
                  <a:pt x="0" y="43218"/>
                  <a:pt x="43219"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38">
            <a:extLst>
              <a:ext uri="{FF2B5EF4-FFF2-40B4-BE49-F238E27FC236}">
                <a16:creationId xmlns:a16="http://schemas.microsoft.com/office/drawing/2014/main" id="{E256510A-2E4D-4660-8257-50B91EE6245A}"/>
              </a:ext>
            </a:extLst>
          </p:cNvPr>
          <p:cNvSpPr>
            <a:spLocks noGrp="1"/>
          </p:cNvSpPr>
          <p:nvPr userDrawn="1">
            <p:ph type="pic" sz="quarter" idx="10"/>
          </p:nvPr>
        </p:nvSpPr>
        <p:spPr>
          <a:xfrm>
            <a:off x="7933154" y="1912467"/>
            <a:ext cx="3047999" cy="4267200"/>
          </a:xfrm>
          <a:custGeom>
            <a:avLst/>
            <a:gdLst>
              <a:gd name="connsiteX0" fmla="*/ 96530 w 3047999"/>
              <a:gd name="connsiteY0" fmla="*/ 0 h 4267200"/>
              <a:gd name="connsiteX1" fmla="*/ 2951469 w 3047999"/>
              <a:gd name="connsiteY1" fmla="*/ 0 h 4267200"/>
              <a:gd name="connsiteX2" fmla="*/ 3047999 w 3047999"/>
              <a:gd name="connsiteY2" fmla="*/ 96530 h 4267200"/>
              <a:gd name="connsiteX3" fmla="*/ 3047999 w 3047999"/>
              <a:gd name="connsiteY3" fmla="*/ 4170670 h 4267200"/>
              <a:gd name="connsiteX4" fmla="*/ 2951469 w 3047999"/>
              <a:gd name="connsiteY4" fmla="*/ 4267200 h 4267200"/>
              <a:gd name="connsiteX5" fmla="*/ 96530 w 3047999"/>
              <a:gd name="connsiteY5" fmla="*/ 4267200 h 4267200"/>
              <a:gd name="connsiteX6" fmla="*/ 0 w 3047999"/>
              <a:gd name="connsiteY6" fmla="*/ 4170670 h 4267200"/>
              <a:gd name="connsiteX7" fmla="*/ 0 w 3047999"/>
              <a:gd name="connsiteY7" fmla="*/ 96530 h 4267200"/>
              <a:gd name="connsiteX8" fmla="*/ 96530 w 3047999"/>
              <a:gd name="connsiteY8" fmla="*/ 0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999" h="4267200">
                <a:moveTo>
                  <a:pt x="96530" y="0"/>
                </a:moveTo>
                <a:lnTo>
                  <a:pt x="2951469" y="0"/>
                </a:lnTo>
                <a:cubicBezTo>
                  <a:pt x="3004781" y="0"/>
                  <a:pt x="3047999" y="43218"/>
                  <a:pt x="3047999" y="96530"/>
                </a:cubicBezTo>
                <a:lnTo>
                  <a:pt x="3047999" y="4170670"/>
                </a:lnTo>
                <a:cubicBezTo>
                  <a:pt x="3047999" y="4223982"/>
                  <a:pt x="3004781" y="4267200"/>
                  <a:pt x="2951469" y="4267200"/>
                </a:cubicBezTo>
                <a:lnTo>
                  <a:pt x="96530" y="4267200"/>
                </a:lnTo>
                <a:cubicBezTo>
                  <a:pt x="43218" y="4267200"/>
                  <a:pt x="0" y="4223982"/>
                  <a:pt x="0" y="4170670"/>
                </a:cubicBezTo>
                <a:lnTo>
                  <a:pt x="0" y="96530"/>
                </a:lnTo>
                <a:cubicBezTo>
                  <a:pt x="0" y="43218"/>
                  <a:pt x="43218" y="0"/>
                  <a:pt x="96530"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0262119-170A-4D49-B43F-7B97B521D27F}"/>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BA0E148-EE5C-4B00-8502-C871392BAF78}"/>
              </a:ext>
            </a:extLst>
          </p:cNvPr>
          <p:cNvSpPr>
            <a:spLocks noGrp="1"/>
          </p:cNvSpPr>
          <p:nvPr>
            <p:ph type="pic" sz="quarter" idx="10"/>
          </p:nvPr>
        </p:nvSpPr>
        <p:spPr>
          <a:xfrm>
            <a:off x="6710030" y="990600"/>
            <a:ext cx="5481970" cy="4876800"/>
          </a:xfrm>
          <a:custGeom>
            <a:avLst/>
            <a:gdLst>
              <a:gd name="connsiteX0" fmla="*/ 93732 w 5481970"/>
              <a:gd name="connsiteY0" fmla="*/ 0 h 4876800"/>
              <a:gd name="connsiteX1" fmla="*/ 5481970 w 5481970"/>
              <a:gd name="connsiteY1" fmla="*/ 0 h 4876800"/>
              <a:gd name="connsiteX2" fmla="*/ 5481970 w 5481970"/>
              <a:gd name="connsiteY2" fmla="*/ 4876800 h 4876800"/>
              <a:gd name="connsiteX3" fmla="*/ 93732 w 5481970"/>
              <a:gd name="connsiteY3" fmla="*/ 4876800 h 4876800"/>
              <a:gd name="connsiteX4" fmla="*/ 0 w 5481970"/>
              <a:gd name="connsiteY4" fmla="*/ 4783068 h 4876800"/>
              <a:gd name="connsiteX5" fmla="*/ 0 w 5481970"/>
              <a:gd name="connsiteY5" fmla="*/ 93732 h 4876800"/>
              <a:gd name="connsiteX6" fmla="*/ 93732 w 5481970"/>
              <a:gd name="connsiteY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1970" h="4876800">
                <a:moveTo>
                  <a:pt x="93732" y="0"/>
                </a:moveTo>
                <a:lnTo>
                  <a:pt x="5481970" y="0"/>
                </a:lnTo>
                <a:lnTo>
                  <a:pt x="5481970" y="4876800"/>
                </a:lnTo>
                <a:lnTo>
                  <a:pt x="93732" y="4876800"/>
                </a:lnTo>
                <a:cubicBezTo>
                  <a:pt x="41965" y="4876800"/>
                  <a:pt x="0" y="4834835"/>
                  <a:pt x="0" y="4783068"/>
                </a:cubicBezTo>
                <a:lnTo>
                  <a:pt x="0" y="93732"/>
                </a:lnTo>
                <a:cubicBezTo>
                  <a:pt x="0" y="41965"/>
                  <a:pt x="41965" y="0"/>
                  <a:pt x="937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1089400" y="1547483"/>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316AC6B8-D7CE-4269-8A62-6018593EBDE3}"/>
              </a:ext>
            </a:extLst>
          </p:cNvPr>
          <p:cNvSpPr>
            <a:spLocks noGrp="1"/>
          </p:cNvSpPr>
          <p:nvPr>
            <p:ph type="pic" sz="quarter" idx="10"/>
          </p:nvPr>
        </p:nvSpPr>
        <p:spPr>
          <a:xfrm>
            <a:off x="2132014" y="0"/>
            <a:ext cx="10059986" cy="4963300"/>
          </a:xfrm>
          <a:custGeom>
            <a:avLst/>
            <a:gdLst>
              <a:gd name="connsiteX0" fmla="*/ 0 w 10059986"/>
              <a:gd name="connsiteY0" fmla="*/ 0 h 4963300"/>
              <a:gd name="connsiteX1" fmla="*/ 10059986 w 10059986"/>
              <a:gd name="connsiteY1" fmla="*/ 0 h 4963300"/>
              <a:gd name="connsiteX2" fmla="*/ 10059986 w 10059986"/>
              <a:gd name="connsiteY2" fmla="*/ 4963300 h 4963300"/>
              <a:gd name="connsiteX3" fmla="*/ 217557 w 10059986"/>
              <a:gd name="connsiteY3" fmla="*/ 4963300 h 4963300"/>
              <a:gd name="connsiteX4" fmla="*/ 0 w 10059986"/>
              <a:gd name="connsiteY4" fmla="*/ 4745743 h 496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9986" h="4963300">
                <a:moveTo>
                  <a:pt x="0" y="0"/>
                </a:moveTo>
                <a:lnTo>
                  <a:pt x="10059986" y="0"/>
                </a:lnTo>
                <a:lnTo>
                  <a:pt x="10059986" y="4963300"/>
                </a:lnTo>
                <a:lnTo>
                  <a:pt x="217557" y="4963300"/>
                </a:lnTo>
                <a:cubicBezTo>
                  <a:pt x="97405" y="4963300"/>
                  <a:pt x="0" y="4865896"/>
                  <a:pt x="0" y="4745743"/>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165132" y="2331889"/>
            <a:ext cx="4494726"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A10FD0-D9BF-473B-83CD-FFED004CB0AA}"/>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2530339" y="2370581"/>
            <a:ext cx="7131322" cy="1197864"/>
          </a:xfrm>
          <a:prstGeom prst="rect">
            <a:avLst/>
          </a:prstGeom>
        </p:spPr>
        <p:txBody>
          <a:bodyPr anchor="ctr"/>
          <a:lstStyle>
            <a:lvl1pPr algn="ctr">
              <a:lnSpc>
                <a:spcPct val="100000"/>
              </a:lnSpc>
              <a:defRPr sz="72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E3E73366-F969-4248-924F-7F72BB1309D3}"/>
              </a:ext>
            </a:extLst>
          </p:cNvPr>
          <p:cNvSpPr>
            <a:spLocks noGrp="1"/>
          </p:cNvSpPr>
          <p:nvPr>
            <p:ph type="pic" sz="quarter" idx="10"/>
          </p:nvPr>
        </p:nvSpPr>
        <p:spPr>
          <a:xfrm>
            <a:off x="7315200" y="0"/>
            <a:ext cx="4268789" cy="6858000"/>
          </a:xfrm>
          <a:custGeom>
            <a:avLst/>
            <a:gdLst>
              <a:gd name="connsiteX0" fmla="*/ 0 w 4268789"/>
              <a:gd name="connsiteY0" fmla="*/ 0 h 6858000"/>
              <a:gd name="connsiteX1" fmla="*/ 4268789 w 4268789"/>
              <a:gd name="connsiteY1" fmla="*/ 0 h 6858000"/>
              <a:gd name="connsiteX2" fmla="*/ 4268789 w 4268789"/>
              <a:gd name="connsiteY2" fmla="*/ 6858000 h 6858000"/>
              <a:gd name="connsiteX3" fmla="*/ 0 w 426878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8789" h="6858000">
                <a:moveTo>
                  <a:pt x="0" y="0"/>
                </a:moveTo>
                <a:lnTo>
                  <a:pt x="4268789" y="0"/>
                </a:lnTo>
                <a:lnTo>
                  <a:pt x="426878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1049197" y="1434070"/>
            <a:ext cx="5342725"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899E6BD-CBD2-4601-AE44-4BC31A53B6DC}"/>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3008280" y="1618779"/>
            <a:ext cx="4471416" cy="3419856"/>
          </a:xfrm>
          <a:prstGeom prst="rect">
            <a:avLst/>
          </a:prstGeom>
        </p:spPr>
        <p:txBody>
          <a:bodyPr anchor="ctr"/>
          <a:lstStyle>
            <a:lvl1pPr algn="l">
              <a:lnSpc>
                <a:spcPct val="100000"/>
              </a:lnSpc>
              <a:defRPr sz="540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E73B002-38C1-45B3-9295-4CCF885E1099}"/>
              </a:ext>
            </a:extLst>
          </p:cNvPr>
          <p:cNvSpPr>
            <a:spLocks noGrp="1"/>
          </p:cNvSpPr>
          <p:nvPr>
            <p:ph type="pic" sz="quarter" idx="10"/>
          </p:nvPr>
        </p:nvSpPr>
        <p:spPr>
          <a:xfrm>
            <a:off x="7315200" y="0"/>
            <a:ext cx="4876801" cy="5867400"/>
          </a:xfrm>
          <a:custGeom>
            <a:avLst/>
            <a:gdLst>
              <a:gd name="connsiteX0" fmla="*/ 0 w 4876801"/>
              <a:gd name="connsiteY0" fmla="*/ 0 h 5867400"/>
              <a:gd name="connsiteX1" fmla="*/ 4876801 w 4876801"/>
              <a:gd name="connsiteY1" fmla="*/ 0 h 5867400"/>
              <a:gd name="connsiteX2" fmla="*/ 4876801 w 4876801"/>
              <a:gd name="connsiteY2" fmla="*/ 5867400 h 5867400"/>
              <a:gd name="connsiteX3" fmla="*/ 0 w 4876801"/>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4876801" h="5867400">
                <a:moveTo>
                  <a:pt x="0" y="0"/>
                </a:moveTo>
                <a:lnTo>
                  <a:pt x="4876801" y="0"/>
                </a:lnTo>
                <a:lnTo>
                  <a:pt x="4876801" y="5867400"/>
                </a:lnTo>
                <a:lnTo>
                  <a:pt x="0" y="5867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1146086" y="1278899"/>
            <a:ext cx="4720310"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DACBB0E-179C-4A9D-A19E-32A92C9195C9}"/>
              </a:ext>
            </a:extLst>
          </p:cNvPr>
          <p:cNvSpPr>
            <a:spLocks noGrp="1"/>
          </p:cNvSpPr>
          <p:nvPr>
            <p:ph type="pic" sz="quarter" idx="10"/>
          </p:nvPr>
        </p:nvSpPr>
        <p:spPr>
          <a:xfrm>
            <a:off x="7315201" y="685800"/>
            <a:ext cx="4876801" cy="5486400"/>
          </a:xfrm>
          <a:custGeom>
            <a:avLst/>
            <a:gdLst>
              <a:gd name="connsiteX0" fmla="*/ 101524 w 4876801"/>
              <a:gd name="connsiteY0" fmla="*/ 0 h 5486400"/>
              <a:gd name="connsiteX1" fmla="*/ 4876801 w 4876801"/>
              <a:gd name="connsiteY1" fmla="*/ 0 h 5486400"/>
              <a:gd name="connsiteX2" fmla="*/ 4876801 w 4876801"/>
              <a:gd name="connsiteY2" fmla="*/ 5486400 h 5486400"/>
              <a:gd name="connsiteX3" fmla="*/ 101524 w 4876801"/>
              <a:gd name="connsiteY3" fmla="*/ 5486400 h 5486400"/>
              <a:gd name="connsiteX4" fmla="*/ 0 w 4876801"/>
              <a:gd name="connsiteY4" fmla="*/ 5384876 h 5486400"/>
              <a:gd name="connsiteX5" fmla="*/ 0 w 4876801"/>
              <a:gd name="connsiteY5" fmla="*/ 101524 h 5486400"/>
              <a:gd name="connsiteX6" fmla="*/ 101524 w 4876801"/>
              <a:gd name="connsiteY6"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6801" h="5486400">
                <a:moveTo>
                  <a:pt x="101524" y="0"/>
                </a:moveTo>
                <a:lnTo>
                  <a:pt x="4876801" y="0"/>
                </a:lnTo>
                <a:lnTo>
                  <a:pt x="4876801" y="5486400"/>
                </a:lnTo>
                <a:lnTo>
                  <a:pt x="101524" y="5486400"/>
                </a:lnTo>
                <a:cubicBezTo>
                  <a:pt x="45454" y="5486400"/>
                  <a:pt x="0" y="5440946"/>
                  <a:pt x="0" y="5384876"/>
                </a:cubicBezTo>
                <a:lnTo>
                  <a:pt x="0" y="101524"/>
                </a:lnTo>
                <a:cubicBezTo>
                  <a:pt x="0" y="45454"/>
                  <a:pt x="45454" y="0"/>
                  <a:pt x="10152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1049197"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9">
            <a:extLst>
              <a:ext uri="{FF2B5EF4-FFF2-40B4-BE49-F238E27FC236}">
                <a16:creationId xmlns:a16="http://schemas.microsoft.com/office/drawing/2014/main" id="{6CDAB0AE-DD79-44D2-96B9-C2294D340328}"/>
              </a:ext>
            </a:extLst>
          </p:cNvPr>
          <p:cNvSpPr>
            <a:spLocks noGrp="1"/>
          </p:cNvSpPr>
          <p:nvPr>
            <p:ph type="pic" sz="quarter" idx="11"/>
          </p:nvPr>
        </p:nvSpPr>
        <p:spPr>
          <a:xfrm>
            <a:off x="916380" y="2834092"/>
            <a:ext cx="5183187" cy="2118908"/>
          </a:xfrm>
          <a:custGeom>
            <a:avLst/>
            <a:gdLst>
              <a:gd name="connsiteX0" fmla="*/ 78484 w 5183187"/>
              <a:gd name="connsiteY0" fmla="*/ 0 h 2118908"/>
              <a:gd name="connsiteX1" fmla="*/ 5104704 w 5183187"/>
              <a:gd name="connsiteY1" fmla="*/ 0 h 2118908"/>
              <a:gd name="connsiteX2" fmla="*/ 5183187 w 5183187"/>
              <a:gd name="connsiteY2" fmla="*/ 78484 h 2118908"/>
              <a:gd name="connsiteX3" fmla="*/ 5183187 w 5183187"/>
              <a:gd name="connsiteY3" fmla="*/ 2040424 h 2118908"/>
              <a:gd name="connsiteX4" fmla="*/ 5104704 w 5183187"/>
              <a:gd name="connsiteY4" fmla="*/ 2118908 h 2118908"/>
              <a:gd name="connsiteX5" fmla="*/ 78484 w 5183187"/>
              <a:gd name="connsiteY5" fmla="*/ 2118908 h 2118908"/>
              <a:gd name="connsiteX6" fmla="*/ 0 w 5183187"/>
              <a:gd name="connsiteY6" fmla="*/ 2040424 h 2118908"/>
              <a:gd name="connsiteX7" fmla="*/ 0 w 5183187"/>
              <a:gd name="connsiteY7" fmla="*/ 78484 h 2118908"/>
              <a:gd name="connsiteX8" fmla="*/ 78484 w 5183187"/>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3187" h="2118908">
                <a:moveTo>
                  <a:pt x="78484" y="0"/>
                </a:moveTo>
                <a:lnTo>
                  <a:pt x="5104704" y="0"/>
                </a:lnTo>
                <a:cubicBezTo>
                  <a:pt x="5148050" y="0"/>
                  <a:pt x="5183187" y="35138"/>
                  <a:pt x="5183187" y="78484"/>
                </a:cubicBezTo>
                <a:lnTo>
                  <a:pt x="5183187" y="2040424"/>
                </a:lnTo>
                <a:cubicBezTo>
                  <a:pt x="5183187" y="2083770"/>
                  <a:pt x="5148050" y="2118908"/>
                  <a:pt x="5104704" y="2118908"/>
                </a:cubicBezTo>
                <a:lnTo>
                  <a:pt x="78484" y="2118908"/>
                </a:lnTo>
                <a:cubicBezTo>
                  <a:pt x="35138" y="2118908"/>
                  <a:pt x="0" y="2083770"/>
                  <a:pt x="0" y="2040424"/>
                </a:cubicBezTo>
                <a:lnTo>
                  <a:pt x="0" y="78484"/>
                </a:lnTo>
                <a:cubicBezTo>
                  <a:pt x="0" y="35138"/>
                  <a:pt x="35138"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2">
            <a:extLst>
              <a:ext uri="{FF2B5EF4-FFF2-40B4-BE49-F238E27FC236}">
                <a16:creationId xmlns:a16="http://schemas.microsoft.com/office/drawing/2014/main" id="{D70B9283-AED7-486B-8C62-27D6FF2BBF2F}"/>
              </a:ext>
            </a:extLst>
          </p:cNvPr>
          <p:cNvSpPr>
            <a:spLocks noGrp="1"/>
          </p:cNvSpPr>
          <p:nvPr userDrawn="1">
            <p:ph type="pic" sz="quarter" idx="10"/>
          </p:nvPr>
        </p:nvSpPr>
        <p:spPr>
          <a:xfrm>
            <a:off x="6409680" y="2834093"/>
            <a:ext cx="3040708" cy="4023909"/>
          </a:xfrm>
          <a:custGeom>
            <a:avLst/>
            <a:gdLst>
              <a:gd name="connsiteX0" fmla="*/ 85991 w 3040708"/>
              <a:gd name="connsiteY0" fmla="*/ 0 h 4023909"/>
              <a:gd name="connsiteX1" fmla="*/ 2954717 w 3040708"/>
              <a:gd name="connsiteY1" fmla="*/ 0 h 4023909"/>
              <a:gd name="connsiteX2" fmla="*/ 3040708 w 3040708"/>
              <a:gd name="connsiteY2" fmla="*/ 85991 h 4023909"/>
              <a:gd name="connsiteX3" fmla="*/ 3040708 w 3040708"/>
              <a:gd name="connsiteY3" fmla="*/ 4023909 h 4023909"/>
              <a:gd name="connsiteX4" fmla="*/ 0 w 3040708"/>
              <a:gd name="connsiteY4" fmla="*/ 4023909 h 4023909"/>
              <a:gd name="connsiteX5" fmla="*/ 0 w 3040708"/>
              <a:gd name="connsiteY5" fmla="*/ 85991 h 4023909"/>
              <a:gd name="connsiteX6" fmla="*/ 85991 w 3040708"/>
              <a:gd name="connsiteY6" fmla="*/ 0 h 40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708" h="4023909">
                <a:moveTo>
                  <a:pt x="85991" y="0"/>
                </a:moveTo>
                <a:lnTo>
                  <a:pt x="2954717" y="0"/>
                </a:lnTo>
                <a:cubicBezTo>
                  <a:pt x="3002209" y="0"/>
                  <a:pt x="3040708" y="38499"/>
                  <a:pt x="3040708" y="85991"/>
                </a:cubicBezTo>
                <a:lnTo>
                  <a:pt x="3040708" y="4023909"/>
                </a:lnTo>
                <a:lnTo>
                  <a:pt x="0" y="4023909"/>
                </a:lnTo>
                <a:lnTo>
                  <a:pt x="0" y="85991"/>
                </a:lnTo>
                <a:cubicBezTo>
                  <a:pt x="0" y="38499"/>
                  <a:pt x="38499" y="0"/>
                  <a:pt x="85991"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0D9818A4-BDCA-4A76-820A-3974667E4232}"/>
              </a:ext>
            </a:extLst>
          </p:cNvPr>
          <p:cNvSpPr>
            <a:spLocks noGrp="1"/>
          </p:cNvSpPr>
          <p:nvPr>
            <p:ph type="title"/>
          </p:nvPr>
        </p:nvSpPr>
        <p:spPr>
          <a:xfrm>
            <a:off x="1793289" y="580843"/>
            <a:ext cx="8605422"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E085D7-CAFC-4EC7-8C8B-32ABE9188DA2}"/>
              </a:ext>
            </a:extLst>
          </p:cNvPr>
          <p:cNvSpPr>
            <a:spLocks noGrp="1"/>
          </p:cNvSpPr>
          <p:nvPr>
            <p:ph type="pic" sz="quarter" idx="11"/>
          </p:nvPr>
        </p:nvSpPr>
        <p:spPr>
          <a:xfrm>
            <a:off x="916381" y="2834092"/>
            <a:ext cx="3960420" cy="2118908"/>
          </a:xfrm>
          <a:custGeom>
            <a:avLst/>
            <a:gdLst>
              <a:gd name="connsiteX0" fmla="*/ 78484 w 3960420"/>
              <a:gd name="connsiteY0" fmla="*/ 0 h 2118908"/>
              <a:gd name="connsiteX1" fmla="*/ 3881936 w 3960420"/>
              <a:gd name="connsiteY1" fmla="*/ 0 h 2118908"/>
              <a:gd name="connsiteX2" fmla="*/ 3960420 w 3960420"/>
              <a:gd name="connsiteY2" fmla="*/ 78484 h 2118908"/>
              <a:gd name="connsiteX3" fmla="*/ 3960420 w 3960420"/>
              <a:gd name="connsiteY3" fmla="*/ 2040424 h 2118908"/>
              <a:gd name="connsiteX4" fmla="*/ 3881936 w 3960420"/>
              <a:gd name="connsiteY4" fmla="*/ 2118908 h 2118908"/>
              <a:gd name="connsiteX5" fmla="*/ 78484 w 3960420"/>
              <a:gd name="connsiteY5" fmla="*/ 2118908 h 2118908"/>
              <a:gd name="connsiteX6" fmla="*/ 0 w 3960420"/>
              <a:gd name="connsiteY6" fmla="*/ 2040424 h 2118908"/>
              <a:gd name="connsiteX7" fmla="*/ 0 w 3960420"/>
              <a:gd name="connsiteY7" fmla="*/ 78484 h 2118908"/>
              <a:gd name="connsiteX8" fmla="*/ 78484 w 3960420"/>
              <a:gd name="connsiteY8" fmla="*/ 0 h 211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0420" h="2118908">
                <a:moveTo>
                  <a:pt x="78484" y="0"/>
                </a:moveTo>
                <a:lnTo>
                  <a:pt x="3881936" y="0"/>
                </a:lnTo>
                <a:cubicBezTo>
                  <a:pt x="3925282" y="0"/>
                  <a:pt x="3960420" y="35138"/>
                  <a:pt x="3960420" y="78484"/>
                </a:cubicBezTo>
                <a:lnTo>
                  <a:pt x="3960420" y="2040424"/>
                </a:lnTo>
                <a:cubicBezTo>
                  <a:pt x="3960420" y="2083770"/>
                  <a:pt x="3925282" y="2118908"/>
                  <a:pt x="3881936" y="2118908"/>
                </a:cubicBezTo>
                <a:lnTo>
                  <a:pt x="78484" y="2118908"/>
                </a:lnTo>
                <a:cubicBezTo>
                  <a:pt x="35137" y="2118908"/>
                  <a:pt x="0" y="2083770"/>
                  <a:pt x="0" y="2040424"/>
                </a:cubicBezTo>
                <a:lnTo>
                  <a:pt x="0" y="78484"/>
                </a:lnTo>
                <a:cubicBezTo>
                  <a:pt x="0" y="35138"/>
                  <a:pt x="35137" y="0"/>
                  <a:pt x="78484"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0A1E31ED-4778-41BA-B157-4684C71D7E7A}"/>
              </a:ext>
            </a:extLst>
          </p:cNvPr>
          <p:cNvSpPr>
            <a:spLocks noGrp="1"/>
          </p:cNvSpPr>
          <p:nvPr userDrawn="1">
            <p:ph type="pic" sz="quarter" idx="10"/>
          </p:nvPr>
        </p:nvSpPr>
        <p:spPr>
          <a:xfrm>
            <a:off x="5496866" y="1295401"/>
            <a:ext cx="2427934" cy="4872349"/>
          </a:xfrm>
          <a:custGeom>
            <a:avLst/>
            <a:gdLst>
              <a:gd name="connsiteX0" fmla="*/ 85074 w 2427934"/>
              <a:gd name="connsiteY0" fmla="*/ 0 h 4872349"/>
              <a:gd name="connsiteX1" fmla="*/ 2342859 w 2427934"/>
              <a:gd name="connsiteY1" fmla="*/ 0 h 4872349"/>
              <a:gd name="connsiteX2" fmla="*/ 2427934 w 2427934"/>
              <a:gd name="connsiteY2" fmla="*/ 85075 h 4872349"/>
              <a:gd name="connsiteX3" fmla="*/ 2427934 w 2427934"/>
              <a:gd name="connsiteY3" fmla="*/ 4787274 h 4872349"/>
              <a:gd name="connsiteX4" fmla="*/ 2342859 w 2427934"/>
              <a:gd name="connsiteY4" fmla="*/ 4872349 h 4872349"/>
              <a:gd name="connsiteX5" fmla="*/ 85074 w 2427934"/>
              <a:gd name="connsiteY5" fmla="*/ 4872349 h 4872349"/>
              <a:gd name="connsiteX6" fmla="*/ 0 w 2427934"/>
              <a:gd name="connsiteY6" fmla="*/ 4787274 h 4872349"/>
              <a:gd name="connsiteX7" fmla="*/ 0 w 2427934"/>
              <a:gd name="connsiteY7" fmla="*/ 85075 h 4872349"/>
              <a:gd name="connsiteX8" fmla="*/ 85074 w 2427934"/>
              <a:gd name="connsiteY8" fmla="*/ 0 h 487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7934" h="4872349">
                <a:moveTo>
                  <a:pt x="85074" y="0"/>
                </a:moveTo>
                <a:lnTo>
                  <a:pt x="2342859" y="0"/>
                </a:lnTo>
                <a:cubicBezTo>
                  <a:pt x="2389845" y="0"/>
                  <a:pt x="2427934" y="38089"/>
                  <a:pt x="2427934" y="85075"/>
                </a:cubicBezTo>
                <a:lnTo>
                  <a:pt x="2427934" y="4787274"/>
                </a:lnTo>
                <a:cubicBezTo>
                  <a:pt x="2427934" y="4834260"/>
                  <a:pt x="2389845" y="4872349"/>
                  <a:pt x="2342859" y="4872349"/>
                </a:cubicBezTo>
                <a:lnTo>
                  <a:pt x="85074" y="4872349"/>
                </a:lnTo>
                <a:cubicBezTo>
                  <a:pt x="38089" y="4872349"/>
                  <a:pt x="0" y="4834260"/>
                  <a:pt x="0" y="4787274"/>
                </a:cubicBezTo>
                <a:lnTo>
                  <a:pt x="0" y="85075"/>
                </a:lnTo>
                <a:cubicBezTo>
                  <a:pt x="0" y="38089"/>
                  <a:pt x="38089" y="0"/>
                  <a:pt x="8507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6EB08ED-2096-4959-A0CC-C2043C5D97A4}"/>
              </a:ext>
            </a:extLst>
          </p:cNvPr>
          <p:cNvSpPr>
            <a:spLocks noGrp="1"/>
          </p:cNvSpPr>
          <p:nvPr>
            <p:ph type="pic" sz="quarter" idx="10"/>
          </p:nvPr>
        </p:nvSpPr>
        <p:spPr>
          <a:xfrm>
            <a:off x="1" y="1304278"/>
            <a:ext cx="3949281" cy="2429522"/>
          </a:xfrm>
          <a:custGeom>
            <a:avLst/>
            <a:gdLst>
              <a:gd name="connsiteX0" fmla="*/ 0 w 3949281"/>
              <a:gd name="connsiteY0" fmla="*/ 0 h 2429522"/>
              <a:gd name="connsiteX1" fmla="*/ 3849518 w 3949281"/>
              <a:gd name="connsiteY1" fmla="*/ 0 h 2429522"/>
              <a:gd name="connsiteX2" fmla="*/ 3949281 w 3949281"/>
              <a:gd name="connsiteY2" fmla="*/ 89989 h 2429522"/>
              <a:gd name="connsiteX3" fmla="*/ 3949281 w 3949281"/>
              <a:gd name="connsiteY3" fmla="*/ 2339533 h 2429522"/>
              <a:gd name="connsiteX4" fmla="*/ 3849518 w 3949281"/>
              <a:gd name="connsiteY4" fmla="*/ 2429522 h 2429522"/>
              <a:gd name="connsiteX5" fmla="*/ 0 w 3949281"/>
              <a:gd name="connsiteY5" fmla="*/ 2429522 h 242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9281" h="2429522">
                <a:moveTo>
                  <a:pt x="0" y="0"/>
                </a:moveTo>
                <a:lnTo>
                  <a:pt x="3849518" y="0"/>
                </a:lnTo>
                <a:cubicBezTo>
                  <a:pt x="3904615" y="0"/>
                  <a:pt x="3949281" y="40289"/>
                  <a:pt x="3949281" y="89989"/>
                </a:cubicBezTo>
                <a:lnTo>
                  <a:pt x="3949281" y="2339533"/>
                </a:lnTo>
                <a:cubicBezTo>
                  <a:pt x="3949281" y="2389233"/>
                  <a:pt x="3904615" y="2429522"/>
                  <a:pt x="3849518" y="2429522"/>
                </a:cubicBezTo>
                <a:lnTo>
                  <a:pt x="0" y="2429522"/>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7781121" y="1515507"/>
            <a:ext cx="3203207"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E4D7A2-963E-4BAA-909F-FF93143FD8BF}"/>
              </a:ext>
            </a:extLst>
          </p:cNvPr>
          <p:cNvSpPr>
            <a:spLocks noGrp="1"/>
          </p:cNvSpPr>
          <p:nvPr>
            <p:ph type="pic" sz="quarter" idx="10"/>
          </p:nvPr>
        </p:nvSpPr>
        <p:spPr/>
      </p:sp>
      <p:sp>
        <p:nvSpPr>
          <p:cNvPr id="25" name="Rectangle 24">
            <a:extLst>
              <a:ext uri="{FF2B5EF4-FFF2-40B4-BE49-F238E27FC236}">
                <a16:creationId xmlns:a16="http://schemas.microsoft.com/office/drawing/2014/main" id="{D0451C58-F69C-41AB-B5A7-FEDC60C3B637}"/>
              </a:ext>
            </a:extLst>
          </p:cNvPr>
          <p:cNvSpPr/>
          <p:nvPr/>
        </p:nvSpPr>
        <p:spPr>
          <a:xfrm>
            <a:off x="0" y="0"/>
            <a:ext cx="12191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1218406" y="990600"/>
            <a:ext cx="9755188" cy="4876802"/>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1218407" y="32000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608013" y="1574801"/>
            <a:ext cx="10975974" cy="3708400"/>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D52BF3EC-9557-4A31-9FB4-E1D97013A597}"/>
              </a:ext>
            </a:extLst>
          </p:cNvPr>
          <p:cNvSpPr/>
          <p:nvPr/>
        </p:nvSpPr>
        <p:spPr>
          <a:xfrm flipH="1">
            <a:off x="5639139" y="1006305"/>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AC6EA536-CD84-42D2-808B-2EF268A114B2}"/>
              </a:ext>
            </a:extLst>
          </p:cNvPr>
          <p:cNvGrpSpPr/>
          <p:nvPr/>
        </p:nvGrpSpPr>
        <p:grpSpPr>
          <a:xfrm>
            <a:off x="11434401" y="3278124"/>
            <a:ext cx="301752" cy="301752"/>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455847" y="3278124"/>
            <a:ext cx="301752" cy="301752"/>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3236136" y="3156865"/>
            <a:ext cx="635021" cy="544270"/>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3D25F82E-C8DD-4F75-9789-2C946A1E9361}"/>
              </a:ext>
            </a:extLst>
          </p:cNvPr>
          <p:cNvSpPr txBox="1"/>
          <p:nvPr/>
        </p:nvSpPr>
        <p:spPr>
          <a:xfrm>
            <a:off x="4201520" y="3771592"/>
            <a:ext cx="4103273" cy="276999"/>
          </a:xfrm>
          <a:prstGeom prst="rect">
            <a:avLst/>
          </a:prstGeom>
          <a:noFill/>
        </p:spPr>
        <p:txBody>
          <a:bodyPr wrap="square" rtlCol="0" anchor="ctr">
            <a:spAutoFit/>
          </a:bodyPr>
          <a:lstStyle/>
          <a:p>
            <a:r>
              <a:rPr lang="en-US" sz="12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4312499" y="2794021"/>
            <a:ext cx="4643365" cy="907673"/>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494834" y="494834"/>
            <a:ext cx="203798" cy="203798"/>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811258" y="514437"/>
            <a:ext cx="842000" cy="164592"/>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1325712" y="4344077"/>
            <a:ext cx="433434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9139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699FE265-FDAE-4132-887F-DD8EF89FB177}"/>
              </a:ext>
            </a:extLst>
          </p:cNvPr>
          <p:cNvSpPr txBox="1"/>
          <p:nvPr/>
        </p:nvSpPr>
        <p:spPr>
          <a:xfrm>
            <a:off x="943823" y="4160669"/>
            <a:ext cx="548720"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7935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7935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793171" y="2679101"/>
            <a:ext cx="2386267" cy="893834"/>
          </a:xfrm>
          <a:prstGeom prst="rect">
            <a:avLst/>
          </a:prstGeom>
          <a:noFill/>
        </p:spPr>
        <p:txBody>
          <a:bodyPr wrap="square" rtlCol="0" anchor="ctr">
            <a:spAutoFit/>
          </a:bodyPr>
          <a:lstStyle/>
          <a:p>
            <a:pPr>
              <a:lnSpc>
                <a:spcPct val="150000"/>
              </a:lnSpc>
            </a:pPr>
            <a:r>
              <a:rPr lang="en-US" sz="12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793171" y="238044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 name="PpHolder11">
            <a:extLst>
              <a:ext uri="{FF2B5EF4-FFF2-40B4-BE49-F238E27FC236}">
                <a16:creationId xmlns:a16="http://schemas.microsoft.com/office/drawing/2014/main" id="{04016081-D11A-42D1-9508-A65460C9AFE1}"/>
              </a:ext>
            </a:extLst>
          </p:cNvPr>
          <p:cNvSpPr>
            <a:spLocks noGrp="1"/>
          </p:cNvSpPr>
          <p:nvPr>
            <p:ph type="pic" sz="quarter" idx="10"/>
          </p:nvPr>
        </p:nvSpPr>
        <p:spPr/>
      </p:sp>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sz="4400" b="1" dirty="0">
                <a:latin typeface="+mj-lt"/>
              </a:rPr>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4583838" y="2219580"/>
            <a:ext cx="3036162" cy="1514220"/>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6E05DBD-608A-4E20-8882-88A876AD1296}"/>
              </a:ext>
            </a:extLst>
          </p:cNvPr>
          <p:cNvSpPr txBox="1"/>
          <p:nvPr/>
        </p:nvSpPr>
        <p:spPr>
          <a:xfrm>
            <a:off x="4793055" y="2468707"/>
            <a:ext cx="2617729" cy="769441"/>
          </a:xfrm>
          <a:prstGeom prst="rect">
            <a:avLst/>
          </a:prstGeom>
          <a:noFill/>
        </p:spPr>
        <p:txBody>
          <a:bodyPr wrap="square" rtlCol="0" anchor="ctr">
            <a:spAutoFit/>
          </a:bodyPr>
          <a:lstStyle/>
          <a:p>
            <a:pPr algn="ctr"/>
            <a:r>
              <a:rPr lang="en-US" sz="4400" b="1" dirty="0">
                <a:solidFill>
                  <a:schemeClr val="bg2"/>
                </a:solidFill>
                <a:latin typeface="+mj-lt"/>
              </a:rPr>
              <a:t>1.832.784</a:t>
            </a:r>
            <a:endParaRPr lang="en-ID" sz="44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5139657" y="3127113"/>
            <a:ext cx="1924524" cy="276999"/>
          </a:xfrm>
          <a:prstGeom prst="rect">
            <a:avLst/>
          </a:prstGeom>
          <a:noFill/>
        </p:spPr>
        <p:txBody>
          <a:bodyPr wrap="square" rtlCol="0" anchor="ctr">
            <a:spAutoFit/>
          </a:bodyPr>
          <a:lstStyle/>
          <a:p>
            <a:pPr algn="ctr"/>
            <a:r>
              <a:rPr lang="en-US" sz="12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1008845" y="2691471"/>
            <a:ext cx="538748" cy="57043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3049140"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C0EBD1B1-4317-47E7-8895-2E0CDA08B8A5}"/>
              </a:ext>
            </a:extLst>
          </p:cNvPr>
          <p:cNvSpPr txBox="1"/>
          <p:nvPr/>
        </p:nvSpPr>
        <p:spPr>
          <a:xfrm>
            <a:off x="3079010" y="4160669"/>
            <a:ext cx="548720"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928689"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928690"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5184753" y="4041105"/>
            <a:ext cx="608460" cy="60846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33B37B9-9F6B-4B6B-A3A4-A30CDC4FBBD2}"/>
              </a:ext>
            </a:extLst>
          </p:cNvPr>
          <p:cNvSpPr txBox="1"/>
          <p:nvPr/>
        </p:nvSpPr>
        <p:spPr>
          <a:xfrm>
            <a:off x="5214623" y="4160669"/>
            <a:ext cx="548720"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5064302" y="5013133"/>
            <a:ext cx="1670049" cy="616836"/>
          </a:xfrm>
          <a:prstGeom prst="rect">
            <a:avLst/>
          </a:prstGeom>
          <a:noFill/>
        </p:spPr>
        <p:txBody>
          <a:bodyPr wrap="square" rtlCol="0" anchor="ctr">
            <a:spAutoFit/>
          </a:bodyPr>
          <a:lstStyle/>
          <a:p>
            <a:pPr>
              <a:lnSpc>
                <a:spcPct val="150000"/>
              </a:lnSpc>
            </a:pPr>
            <a:r>
              <a:rPr lang="en-US" sz="12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5064303" y="4742971"/>
            <a:ext cx="167004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494834" y="494834"/>
            <a:ext cx="203798" cy="203798"/>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811258" y="514437"/>
            <a:ext cx="842000" cy="164592"/>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46766444-0009-4FBD-A873-45FD3D6FF2D6}"/>
              </a:ext>
            </a:extLst>
          </p:cNvPr>
          <p:cNvSpPr>
            <a:spLocks noGrp="1"/>
          </p:cNvSpPr>
          <p:nvPr>
            <p:ph type="pic" sz="quarter" idx="10"/>
          </p:nvPr>
        </p:nvSpPr>
        <p:spPr/>
      </p:sp>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sz="4400" b="1" dirty="0">
                <a:latin typeface="+mj-lt"/>
              </a:rPr>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C3C123F5-C87E-421B-89E8-D1FFA8FD0FD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E5F8C20E-52DA-4DC8-9766-5ACDD8431001}"/>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649D67E1-4619-4C1B-8E7C-5806553B1E47}"/>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AE898532-44AE-4809-85FA-8B5910CD5874}"/>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39" name="TextBox 38">
            <a:extLst>
              <a:ext uri="{FF2B5EF4-FFF2-40B4-BE49-F238E27FC236}">
                <a16:creationId xmlns:a16="http://schemas.microsoft.com/office/drawing/2014/main" id="{F91B8063-554A-4E14-ABC0-8A9961E9A57D}"/>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8654095" y="1468849"/>
            <a:ext cx="384048" cy="269794"/>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1079648" y="5018059"/>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1079648" y="2916729"/>
            <a:ext cx="3790988" cy="199657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feel the charm of existence in this spot, which was created for the bliss of souls like mine</a:t>
            </a:r>
          </a:p>
          <a:p>
            <a:pPr>
              <a:lnSpc>
                <a:spcPct val="150000"/>
              </a:lnSpc>
            </a:pPr>
            <a:endParaRPr lang="en-US" sz="1200" dirty="0"/>
          </a:p>
          <a:p>
            <a:pPr>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F00DDBB-F55F-469E-BB56-2D7B55B2A96E}"/>
              </a:ext>
            </a:extLst>
          </p:cNvPr>
          <p:cNvSpPr>
            <a:spLocks noGrp="1"/>
          </p:cNvSpPr>
          <p:nvPr>
            <p:ph type="pic" sz="quarter" idx="10"/>
          </p:nvPr>
        </p:nvSpPr>
        <p:spPr/>
      </p:sp>
      <p:sp>
        <p:nvSpPr>
          <p:cNvPr id="78" name="Rectangle 77">
            <a:extLst>
              <a:ext uri="{FF2B5EF4-FFF2-40B4-BE49-F238E27FC236}">
                <a16:creationId xmlns:a16="http://schemas.microsoft.com/office/drawing/2014/main" id="{646AB923-E108-4B3B-B5AB-A2A217BE50F7}"/>
              </a:ext>
            </a:extLst>
          </p:cNvPr>
          <p:cNvSpPr/>
          <p:nvPr/>
        </p:nvSpPr>
        <p:spPr>
          <a:xfrm>
            <a:off x="0" y="1905000"/>
            <a:ext cx="12191999" cy="213465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4">
            <a:extLst>
              <a:ext uri="{FF2B5EF4-FFF2-40B4-BE49-F238E27FC236}">
                <a16:creationId xmlns:a16="http://schemas.microsoft.com/office/drawing/2014/main" id="{0AA53B04-8F68-41A1-90AF-EDEB64DA4432}"/>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sz="4400" b="1" dirty="0">
                <a:latin typeface="+mj-lt"/>
              </a:rPr>
              <a:t>Our </a:t>
            </a:r>
            <a:r>
              <a:rPr lang="en-US" sz="4400" b="1" dirty="0" err="1">
                <a:latin typeface="+mj-lt"/>
              </a:rPr>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3793684" y="2342729"/>
            <a:ext cx="2022587" cy="2033340"/>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1179765" y="1832400"/>
            <a:ext cx="2022587" cy="2033340"/>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6407602" y="2342729"/>
            <a:ext cx="2022587" cy="2033340"/>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8985449" y="1832400"/>
            <a:ext cx="2022587" cy="2033340"/>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539766" y="2552408"/>
            <a:ext cx="1316177" cy="646331"/>
          </a:xfrm>
          <a:prstGeom prst="rect">
            <a:avLst/>
          </a:prstGeom>
          <a:noFill/>
        </p:spPr>
        <p:txBody>
          <a:bodyPr wrap="square" rtlCol="0" anchor="ctr">
            <a:spAutoFit/>
          </a:bodyPr>
          <a:lstStyle/>
          <a:p>
            <a:pPr algn="ctr"/>
            <a:r>
              <a:rPr lang="en-US" sz="3600" b="1" dirty="0">
                <a:solidFill>
                  <a:schemeClr val="bg2"/>
                </a:solidFill>
                <a:latin typeface="+mj-lt"/>
              </a:rPr>
              <a:t>1</a:t>
            </a:r>
            <a:r>
              <a:rPr lang="en-US" sz="3600" b="1" baseline="30000" dirty="0">
                <a:solidFill>
                  <a:schemeClr val="bg2"/>
                </a:solidFill>
                <a:latin typeface="+mj-lt"/>
              </a:rPr>
              <a:t>st</a:t>
            </a:r>
            <a:endParaRPr lang="en-US" sz="36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4404687" y="3089267"/>
            <a:ext cx="890176" cy="646331"/>
          </a:xfrm>
          <a:prstGeom prst="rect">
            <a:avLst/>
          </a:prstGeom>
          <a:noFill/>
        </p:spPr>
        <p:txBody>
          <a:bodyPr wrap="square" rtlCol="0" anchor="ctr">
            <a:spAutoFit/>
          </a:bodyPr>
          <a:lstStyle/>
          <a:p>
            <a:r>
              <a:rPr lang="en-US" sz="3600" b="1" dirty="0">
                <a:solidFill>
                  <a:schemeClr val="bg2"/>
                </a:solidFill>
                <a:latin typeface="+mj-lt"/>
              </a:rPr>
              <a:t>3</a:t>
            </a:r>
            <a:r>
              <a:rPr lang="en-US" sz="3600" b="1" baseline="30000" dirty="0">
                <a:solidFill>
                  <a:schemeClr val="bg2"/>
                </a:solidFill>
                <a:latin typeface="+mj-lt"/>
              </a:rPr>
              <a:t>rd</a:t>
            </a:r>
            <a:endParaRPr lang="en-US" sz="36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6758989" y="3084290"/>
            <a:ext cx="1316177" cy="646331"/>
          </a:xfrm>
          <a:prstGeom prst="rect">
            <a:avLst/>
          </a:prstGeom>
          <a:noFill/>
        </p:spPr>
        <p:txBody>
          <a:bodyPr wrap="square" rtlCol="0" anchor="ctr">
            <a:spAutoFit/>
          </a:bodyPr>
          <a:lstStyle/>
          <a:p>
            <a:pPr algn="ctr"/>
            <a:r>
              <a:rPr lang="en-US" sz="3600" b="1" dirty="0">
                <a:solidFill>
                  <a:schemeClr val="bg2"/>
                </a:solidFill>
                <a:latin typeface="+mj-lt"/>
              </a:rPr>
              <a:t>4</a:t>
            </a:r>
            <a:r>
              <a:rPr lang="en-US" sz="3600" b="1" baseline="30000" dirty="0">
                <a:solidFill>
                  <a:schemeClr val="bg2"/>
                </a:solidFill>
                <a:latin typeface="+mj-lt"/>
              </a:rPr>
              <a:t>th</a:t>
            </a:r>
            <a:endParaRPr lang="en-US" sz="36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9476012" y="2552408"/>
            <a:ext cx="986300" cy="646331"/>
          </a:xfrm>
          <a:prstGeom prst="rect">
            <a:avLst/>
          </a:prstGeom>
          <a:noFill/>
        </p:spPr>
        <p:txBody>
          <a:bodyPr wrap="square" rtlCol="0" anchor="ctr">
            <a:spAutoFit/>
          </a:bodyPr>
          <a:lstStyle/>
          <a:p>
            <a:pPr algn="ctr"/>
            <a:r>
              <a:rPr lang="en-US" sz="3600" b="1">
                <a:solidFill>
                  <a:schemeClr val="bg2"/>
                </a:solidFill>
                <a:latin typeface="+mj-lt"/>
              </a:rPr>
              <a:t>2</a:t>
            </a:r>
            <a:r>
              <a:rPr lang="en-US" sz="3600" b="1" baseline="30000">
                <a:solidFill>
                  <a:schemeClr val="bg2"/>
                </a:solidFill>
                <a:latin typeface="+mj-lt"/>
              </a:rPr>
              <a:t>nd</a:t>
            </a:r>
            <a:endParaRPr lang="en-US" sz="36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1225137" y="4201278"/>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1124757"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3829665" y="4707194"/>
            <a:ext cx="1945433" cy="369332"/>
          </a:xfrm>
          <a:prstGeom prst="rect">
            <a:avLst/>
          </a:prstGeom>
          <a:noFill/>
        </p:spPr>
        <p:txBody>
          <a:bodyPr wrap="square" rtlCol="0" anchor="ctr">
            <a:spAutoFit/>
          </a:bodyPr>
          <a:lstStyle/>
          <a:p>
            <a:pPr algn="ctr"/>
            <a:r>
              <a:rPr lang="en-US"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3729285"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6443583" y="4707194"/>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6343203" y="4989130"/>
            <a:ext cx="2146194" cy="893834"/>
          </a:xfrm>
          <a:prstGeom prst="rect">
            <a:avLst/>
          </a:prstGeom>
          <a:noFill/>
        </p:spPr>
        <p:txBody>
          <a:bodyPr wrap="square" rtlCol="0" anchor="ctr">
            <a:spAutoFit/>
          </a:bodyPr>
          <a:lstStyle/>
          <a:p>
            <a:pPr algn="ctr">
              <a:lnSpc>
                <a:spcPct val="150000"/>
              </a:lnSpc>
            </a:pPr>
            <a:r>
              <a:rPr lang="en-US" sz="1200"/>
              <a:t>A wonderful serenity has taken possession of my entire soul</a:t>
            </a:r>
            <a:endParaRPr lang="en-US" sz="12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9021430" y="4201278"/>
            <a:ext cx="1945433" cy="369332"/>
          </a:xfrm>
          <a:prstGeom prst="rect">
            <a:avLst/>
          </a:prstGeom>
          <a:noFill/>
        </p:spPr>
        <p:txBody>
          <a:bodyPr wrap="square" rtlCol="0" anchor="ctr">
            <a:spAutoFit/>
          </a:bodyPr>
          <a:lstStyle/>
          <a:p>
            <a:pPr algn="ctr"/>
            <a:r>
              <a:rPr lang="en-US" b="1">
                <a:solidFill>
                  <a:schemeClr val="accent1"/>
                </a:solidFill>
                <a:latin typeface="+mj-lt"/>
              </a:rPr>
              <a:t>Description</a:t>
            </a:r>
            <a:endParaRPr lang="en-US"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8921050" y="4483214"/>
            <a:ext cx="2146194" cy="893834"/>
          </a:xfrm>
          <a:prstGeom prst="rect">
            <a:avLst/>
          </a:prstGeom>
          <a:noFill/>
        </p:spPr>
        <p:txBody>
          <a:bodyPr wrap="square" rtlCol="0" anchor="ctr">
            <a:spAutoFit/>
          </a:bodyPr>
          <a:lstStyle/>
          <a:p>
            <a:pPr algn="ctr">
              <a:lnSpc>
                <a:spcPct val="150000"/>
              </a:lnSpc>
            </a:pPr>
            <a:r>
              <a:rPr lang="en-US" sz="12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E0C4FA83-E3D1-4DEE-A4CF-CC2C16324A16}"/>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494834" y="494834"/>
            <a:ext cx="203798" cy="203798"/>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811258" y="514437"/>
            <a:ext cx="842000" cy="164592"/>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95E0212-D1D5-4EFD-AEBA-A2A4AE052A47}"/>
              </a:ext>
            </a:extLst>
          </p:cNvPr>
          <p:cNvSpPr>
            <a:spLocks noGrp="1"/>
          </p:cNvSpPr>
          <p:nvPr>
            <p:ph type="pic" sz="quarter" idx="10"/>
          </p:nvPr>
        </p:nvSpPr>
        <p:spPr/>
      </p:sp>
      <p:sp>
        <p:nvSpPr>
          <p:cNvPr id="28" name="Rounded Rectangle 13">
            <a:extLst>
              <a:ext uri="{FF2B5EF4-FFF2-40B4-BE49-F238E27FC236}">
                <a16:creationId xmlns:a16="http://schemas.microsoft.com/office/drawing/2014/main" id="{28573C34-4FC8-44D8-BA83-035FB5AFF632}"/>
              </a:ext>
            </a:extLst>
          </p:cNvPr>
          <p:cNvSpPr/>
          <p:nvPr/>
        </p:nvSpPr>
        <p:spPr>
          <a:xfrm>
            <a:off x="4267200" y="0"/>
            <a:ext cx="7924800" cy="5867400"/>
          </a:xfrm>
          <a:custGeom>
            <a:avLst/>
            <a:gdLst>
              <a:gd name="connsiteX0" fmla="*/ 0 w 7924800"/>
              <a:gd name="connsiteY0" fmla="*/ 0 h 5867400"/>
              <a:gd name="connsiteX1" fmla="*/ 7924800 w 7924800"/>
              <a:gd name="connsiteY1" fmla="*/ 0 h 5867400"/>
              <a:gd name="connsiteX2" fmla="*/ 7924800 w 7924800"/>
              <a:gd name="connsiteY2" fmla="*/ 5867400 h 5867400"/>
              <a:gd name="connsiteX3" fmla="*/ 93184 w 7924800"/>
              <a:gd name="connsiteY3" fmla="*/ 5867400 h 5867400"/>
              <a:gd name="connsiteX4" fmla="*/ 0 w 7924800"/>
              <a:gd name="connsiteY4" fmla="*/ 5774216 h 58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4800" h="5867400">
                <a:moveTo>
                  <a:pt x="0" y="0"/>
                </a:moveTo>
                <a:lnTo>
                  <a:pt x="7924800" y="0"/>
                </a:lnTo>
                <a:lnTo>
                  <a:pt x="7924800" y="5867400"/>
                </a:lnTo>
                <a:lnTo>
                  <a:pt x="93184" y="5867400"/>
                </a:lnTo>
                <a:cubicBezTo>
                  <a:pt x="41720" y="5867400"/>
                  <a:pt x="0" y="5825680"/>
                  <a:pt x="0" y="5774216"/>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BFD30107-3404-48A8-8B24-AE84C4147A35}"/>
              </a:ext>
            </a:extLst>
          </p:cNvPr>
          <p:cNvSpPr txBox="1"/>
          <p:nvPr/>
        </p:nvSpPr>
        <p:spPr>
          <a:xfrm>
            <a:off x="764627" y="2118395"/>
            <a:ext cx="3016483" cy="1996572"/>
          </a:xfrm>
          <a:prstGeom prst="rect">
            <a:avLst/>
          </a:prstGeom>
          <a:noFill/>
        </p:spPr>
        <p:txBody>
          <a:bodyPr wrap="square" rtlCol="0">
            <a:spAutoFit/>
          </a:bodyPr>
          <a:lstStyle/>
          <a:p>
            <a:pPr algn="just">
              <a:lnSpc>
                <a:spcPct val="150000"/>
              </a:lnSpc>
            </a:pPr>
            <a:r>
              <a:rPr lang="en-US" sz="1200" dirty="0"/>
              <a:t>A wonderful serenity taken possession my entire soul like these sweet mornings of spring feel the charm of existence in this spot, which was created for</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764627" y="4247162"/>
            <a:ext cx="2506931" cy="461665"/>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sz="5400" b="1" dirty="0" err="1">
                <a:solidFill>
                  <a:schemeClr val="bg2"/>
                </a:solidFill>
                <a:latin typeface="+mj-lt"/>
              </a:rPr>
              <a:t>Financa</a:t>
            </a:r>
            <a:r>
              <a:rPr lang="en-US" sz="5400" b="1" i="0" dirty="0">
                <a:solidFill>
                  <a:schemeClr val="bg2"/>
                </a:solidFill>
                <a:effectLst/>
                <a:latin typeface="+mj-lt"/>
              </a:rPr>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6362667" y="4475801"/>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4267200" y="1414594"/>
            <a:ext cx="1518881" cy="1205384"/>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C7A5FFD-0A84-4E34-A0CA-9DC15E6766A9}"/>
              </a:ext>
            </a:extLst>
          </p:cNvPr>
          <p:cNvSpPr>
            <a:spLocks noGrp="1"/>
          </p:cNvSpPr>
          <p:nvPr>
            <p:ph type="pic" sz="quarter" idx="12"/>
          </p:nvPr>
        </p:nvSpPr>
        <p:spPr/>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sz="4400" b="1" dirty="0">
                <a:latin typeface="+mj-lt"/>
              </a:rPr>
              <a:t>Meet Our Teams</a:t>
            </a:r>
            <a:endParaRPr lang="en-ID" dirty="0"/>
          </a:p>
        </p:txBody>
      </p:sp>
      <p:sp>
        <p:nvSpPr>
          <p:cNvPr id="14" name="Rectangle 13">
            <a:extLst>
              <a:ext uri="{FF2B5EF4-FFF2-40B4-BE49-F238E27FC236}">
                <a16:creationId xmlns:a16="http://schemas.microsoft.com/office/drawing/2014/main" id="{336FB434-39A0-451C-BEB1-C84AFF6E77AB}"/>
              </a:ext>
            </a:extLst>
          </p:cNvPr>
          <p:cNvSpPr/>
          <p:nvPr/>
        </p:nvSpPr>
        <p:spPr>
          <a:xfrm>
            <a:off x="6400800" y="0"/>
            <a:ext cx="57912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4" name="TextBox 43">
            <a:extLst>
              <a:ext uri="{FF2B5EF4-FFF2-40B4-BE49-F238E27FC236}">
                <a16:creationId xmlns:a16="http://schemas.microsoft.com/office/drawing/2014/main" id="{96F1BC11-B688-4C4F-90D8-6388C26964B1}"/>
              </a:ext>
            </a:extLst>
          </p:cNvPr>
          <p:cNvSpPr txBox="1"/>
          <p:nvPr/>
        </p:nvSpPr>
        <p:spPr>
          <a:xfrm>
            <a:off x="933433" y="2951770"/>
            <a:ext cx="3207685" cy="1719573"/>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spot which was created for the bliss</a:t>
            </a:r>
          </a:p>
          <a:p>
            <a:pPr algn="just">
              <a:lnSpc>
                <a:spcPct val="150000"/>
              </a:lnSpc>
            </a:pPr>
            <a:endParaRPr lang="en-US" sz="1200" dirty="0"/>
          </a:p>
          <a:p>
            <a:pPr algn="just">
              <a:lnSpc>
                <a:spcPct val="150000"/>
              </a:lnSpc>
            </a:pPr>
            <a:r>
              <a:rPr lang="en-US" sz="1200" dirty="0"/>
              <a:t>Sense of mere tranquil existence neglect my talents should </a:t>
            </a:r>
            <a:r>
              <a:rPr lang="en-US" sz="1200" dirty="0" err="1"/>
              <a:t>incapabl</a:t>
            </a:r>
            <a:r>
              <a:rPr lang="en-US" sz="1200" dirty="0"/>
              <a:t> drawing</a:t>
            </a:r>
            <a:endParaRPr lang="en-ID" sz="100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933432" y="5371855"/>
            <a:ext cx="1363552" cy="276999"/>
          </a:xfrm>
          <a:prstGeom prst="rect">
            <a:avLst/>
          </a:prstGeom>
          <a:noFill/>
        </p:spPr>
        <p:txBody>
          <a:bodyPr wrap="square" rtlCol="0" anchor="ctr">
            <a:spAutoFit/>
          </a:bodyPr>
          <a:lstStyle/>
          <a:p>
            <a:r>
              <a:rPr lang="en-US" sz="12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933433" y="4791580"/>
            <a:ext cx="1676351"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2528542" y="5371855"/>
            <a:ext cx="1363552" cy="276999"/>
          </a:xfrm>
          <a:prstGeom prst="rect">
            <a:avLst/>
          </a:prstGeom>
          <a:noFill/>
        </p:spPr>
        <p:txBody>
          <a:bodyPr wrap="square" rtlCol="0" anchor="ctr">
            <a:spAutoFit/>
          </a:bodyPr>
          <a:lstStyle/>
          <a:p>
            <a:r>
              <a:rPr lang="en-US" sz="12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2528543" y="4791580"/>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6" name="PpHolder10">
            <a:extLst>
              <a:ext uri="{FF2B5EF4-FFF2-40B4-BE49-F238E27FC236}">
                <a16:creationId xmlns:a16="http://schemas.microsoft.com/office/drawing/2014/main" id="{A7660E47-B2A7-4AD6-94E9-A6C43C692AA0}"/>
              </a:ext>
            </a:extLst>
          </p:cNvPr>
          <p:cNvSpPr>
            <a:spLocks noGrp="1"/>
          </p:cNvSpPr>
          <p:nvPr>
            <p:ph type="pic" sz="quarter" idx="10"/>
          </p:nvPr>
        </p:nvSpPr>
        <p:spPr/>
      </p:sp>
      <p:sp>
        <p:nvSpPr>
          <p:cNvPr id="28" name="Rectangle 27">
            <a:extLst>
              <a:ext uri="{FF2B5EF4-FFF2-40B4-BE49-F238E27FC236}">
                <a16:creationId xmlns:a16="http://schemas.microsoft.com/office/drawing/2014/main" id="{F58088A8-2E76-4C48-80D8-1557F941BEFC}"/>
              </a:ext>
            </a:extLst>
          </p:cNvPr>
          <p:cNvSpPr/>
          <p:nvPr/>
        </p:nvSpPr>
        <p:spPr>
          <a:xfrm>
            <a:off x="5181284"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8D9E7C8F-C7AE-41DA-96B8-C5046B70388C}"/>
              </a:ext>
            </a:extLst>
          </p:cNvPr>
          <p:cNvSpPr/>
          <p:nvPr/>
        </p:nvSpPr>
        <p:spPr>
          <a:xfrm>
            <a:off x="8539036" y="4648201"/>
            <a:ext cx="3044050" cy="12192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67619AD6-7647-4BD0-9CF3-E2320D9F59E3}"/>
              </a:ext>
            </a:extLst>
          </p:cNvPr>
          <p:cNvSpPr/>
          <p:nvPr/>
        </p:nvSpPr>
        <p:spPr>
          <a:xfrm>
            <a:off x="8539036"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7820328" y="2025928"/>
            <a:ext cx="2047332" cy="369332"/>
          </a:xfrm>
          <a:prstGeom prst="rect">
            <a:avLst/>
          </a:prstGeom>
          <a:noFill/>
        </p:spPr>
        <p:txBody>
          <a:bodyPr wrap="square" rtlCol="0" anchor="ctr">
            <a:spAutoFit/>
          </a:bodyPr>
          <a:lstStyle/>
          <a:p>
            <a:pPr algn="ctr"/>
            <a:r>
              <a:rPr lang="en-US" b="1" dirty="0">
                <a:solidFill>
                  <a:schemeClr val="bg2"/>
                </a:solidFill>
                <a:latin typeface="+mj-lt"/>
              </a:rPr>
              <a:t>Adam Garcia</a:t>
            </a:r>
            <a:endParaRPr lang="en-ID"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5679639"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6341022" y="5477351"/>
            <a:ext cx="724574" cy="148144"/>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9037391" y="4748060"/>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9698774" y="5477351"/>
            <a:ext cx="724574" cy="148144"/>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 name="PpHolder19">
            <a:extLst>
              <a:ext uri="{FF2B5EF4-FFF2-40B4-BE49-F238E27FC236}">
                <a16:creationId xmlns:a16="http://schemas.microsoft.com/office/drawing/2014/main" id="{03DB4150-A903-4EE5-BF41-3188049E2D9A}"/>
              </a:ext>
            </a:extLst>
          </p:cNvPr>
          <p:cNvSpPr>
            <a:spLocks noGrp="1"/>
          </p:cNvSpPr>
          <p:nvPr>
            <p:ph type="pic" sz="quarter" idx="11"/>
          </p:nvPr>
        </p:nvSpPr>
        <p:spPr/>
      </p:sp>
      <p:sp>
        <p:nvSpPr>
          <p:cNvPr id="30" name="Rectangle 29">
            <a:extLst>
              <a:ext uri="{FF2B5EF4-FFF2-40B4-BE49-F238E27FC236}">
                <a16:creationId xmlns:a16="http://schemas.microsoft.com/office/drawing/2014/main" id="{C8CDB55D-37AB-48F7-8812-E98A032CD57F}"/>
              </a:ext>
            </a:extLst>
          </p:cNvPr>
          <p:cNvSpPr/>
          <p:nvPr/>
        </p:nvSpPr>
        <p:spPr>
          <a:xfrm>
            <a:off x="5181284" y="992188"/>
            <a:ext cx="609917" cy="243681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4462576" y="2025928"/>
            <a:ext cx="2047332" cy="369332"/>
          </a:xfrm>
          <a:prstGeom prst="rect">
            <a:avLst/>
          </a:prstGeom>
          <a:noFill/>
        </p:spPr>
        <p:txBody>
          <a:bodyPr wrap="square" rtlCol="0" anchor="ctr">
            <a:spAutoFit/>
          </a:bodyPr>
          <a:lstStyle/>
          <a:p>
            <a:pPr algn="ctr"/>
            <a:r>
              <a:rPr lang="en-US" b="1" dirty="0">
                <a:solidFill>
                  <a:schemeClr val="bg2"/>
                </a:solidFill>
                <a:latin typeface="+mj-lt"/>
              </a:rPr>
              <a:t>Ella Garcia</a:t>
            </a:r>
            <a:endParaRPr lang="en-ID"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494834" y="494834"/>
            <a:ext cx="203798" cy="203798"/>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811258" y="514437"/>
            <a:ext cx="842000" cy="164592"/>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494834" y="494834"/>
            <a:ext cx="203798" cy="203798"/>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0" name="PpHolder4">
            <a:extLst>
              <a:ext uri="{FF2B5EF4-FFF2-40B4-BE49-F238E27FC236}">
                <a16:creationId xmlns:a16="http://schemas.microsoft.com/office/drawing/2014/main" id="{601B07B7-94E5-4C41-8B7A-FBF2FA5EFA38}"/>
              </a:ext>
            </a:extLst>
          </p:cNvPr>
          <p:cNvSpPr>
            <a:spLocks noGrp="1"/>
          </p:cNvSpPr>
          <p:nvPr>
            <p:ph type="pic" sz="quarter" idx="13"/>
          </p:nvPr>
        </p:nvSpPr>
        <p:spPr/>
      </p:sp>
      <p:sp>
        <p:nvSpPr>
          <p:cNvPr id="8" name="PpHolder5">
            <a:extLst>
              <a:ext uri="{FF2B5EF4-FFF2-40B4-BE49-F238E27FC236}">
                <a16:creationId xmlns:a16="http://schemas.microsoft.com/office/drawing/2014/main" id="{C293C3A6-7437-41A4-BD60-8AB5A0E48D15}"/>
              </a:ext>
            </a:extLst>
          </p:cNvPr>
          <p:cNvSpPr>
            <a:spLocks noGrp="1"/>
          </p:cNvSpPr>
          <p:nvPr>
            <p:ph type="pic" sz="quarter" idx="12"/>
          </p:nvPr>
        </p:nvSpPr>
        <p:spPr/>
      </p:sp>
      <p:sp>
        <p:nvSpPr>
          <p:cNvPr id="6" name="PpHolder6">
            <a:extLst>
              <a:ext uri="{FF2B5EF4-FFF2-40B4-BE49-F238E27FC236}">
                <a16:creationId xmlns:a16="http://schemas.microsoft.com/office/drawing/2014/main" id="{C5FF1DB0-E54F-400C-BCC9-CAB5F2AAE467}"/>
              </a:ext>
            </a:extLst>
          </p:cNvPr>
          <p:cNvSpPr>
            <a:spLocks noGrp="1"/>
          </p:cNvSpPr>
          <p:nvPr>
            <p:ph type="pic" sz="quarter" idx="11"/>
          </p:nvPr>
        </p:nvSpPr>
        <p:spPr/>
      </p:sp>
      <p:sp>
        <p:nvSpPr>
          <p:cNvPr id="4" name="PpHolder7">
            <a:extLst>
              <a:ext uri="{FF2B5EF4-FFF2-40B4-BE49-F238E27FC236}">
                <a16:creationId xmlns:a16="http://schemas.microsoft.com/office/drawing/2014/main" id="{C421564C-2F45-4C6B-9BBB-E69709315F95}"/>
              </a:ext>
            </a:extLst>
          </p:cNvPr>
          <p:cNvSpPr>
            <a:spLocks noGrp="1"/>
          </p:cNvSpPr>
          <p:nvPr>
            <p:ph type="pic" sz="quarter" idx="10"/>
          </p:nvPr>
        </p:nvSpPr>
        <p:spPr/>
      </p:sp>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sz="4400" b="1" dirty="0">
                <a:latin typeface="+mj-lt"/>
              </a:rPr>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1908700"/>
            <a:ext cx="3046412" cy="4263501"/>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18">
            <a:extLst>
              <a:ext uri="{FF2B5EF4-FFF2-40B4-BE49-F238E27FC236}">
                <a16:creationId xmlns:a16="http://schemas.microsoft.com/office/drawing/2014/main" id="{28144FD3-410F-41A3-9D68-3619CE8F4317}"/>
              </a:ext>
            </a:extLst>
          </p:cNvPr>
          <p:cNvSpPr txBox="1"/>
          <p:nvPr/>
        </p:nvSpPr>
        <p:spPr>
          <a:xfrm>
            <a:off x="3548333"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3548334"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Adam Garcia</a:t>
            </a:r>
            <a:endParaRPr lang="en-ID" sz="20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3548330"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4209713" y="5815666"/>
            <a:ext cx="724574" cy="148144"/>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6297271"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6297272" y="4530020"/>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6297268"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6958651" y="5815666"/>
            <a:ext cx="724574" cy="148144"/>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9051058" y="4864237"/>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9051059" y="4530020"/>
            <a:ext cx="2047332" cy="400110"/>
          </a:xfrm>
          <a:prstGeom prst="rect">
            <a:avLst/>
          </a:prstGeom>
          <a:noFill/>
        </p:spPr>
        <p:txBody>
          <a:bodyPr wrap="square" rtlCol="0" anchor="ctr">
            <a:spAutoFit/>
          </a:bodyPr>
          <a:lstStyle/>
          <a:p>
            <a:pPr algn="ctr"/>
            <a:r>
              <a:rPr lang="en-US" sz="2000" b="1" dirty="0" err="1">
                <a:solidFill>
                  <a:schemeClr val="accent1"/>
                </a:solidFill>
                <a:latin typeface="+mj-lt"/>
              </a:rPr>
              <a:t>Jullia</a:t>
            </a:r>
            <a:r>
              <a:rPr lang="en-US" sz="2000" b="1" dirty="0">
                <a:solidFill>
                  <a:schemeClr val="accent1"/>
                </a:solidFill>
                <a:latin typeface="+mj-lt"/>
              </a:rPr>
              <a:t> Garcia</a:t>
            </a:r>
            <a:endParaRPr lang="en-ID" sz="20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9051055" y="5086375"/>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9712438" y="5815666"/>
            <a:ext cx="724574" cy="148144"/>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607246" y="3030900"/>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607247" y="2450625"/>
            <a:ext cx="1787116" cy="646331"/>
          </a:xfrm>
          <a:prstGeom prst="rect">
            <a:avLst/>
          </a:prstGeom>
          <a:noFill/>
        </p:spPr>
        <p:txBody>
          <a:bodyPr wrap="square" rtlCol="0" anchor="ctr">
            <a:spAutoFit/>
          </a:bodyPr>
          <a:lstStyle/>
          <a:p>
            <a:r>
              <a:rPr lang="en-US" sz="3600" b="1" dirty="0">
                <a:solidFill>
                  <a:schemeClr val="accent1"/>
                </a:solidFill>
                <a:latin typeface="+mj-lt"/>
              </a:rPr>
              <a:t>+14.321</a:t>
            </a:r>
            <a:endParaRPr lang="en-ID" sz="36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570482" y="4013684"/>
            <a:ext cx="1363552" cy="276999"/>
          </a:xfrm>
          <a:prstGeom prst="rect">
            <a:avLst/>
          </a:prstGeom>
          <a:noFill/>
        </p:spPr>
        <p:txBody>
          <a:bodyPr wrap="square" rtlCol="0" anchor="ctr">
            <a:spAutoFit/>
          </a:bodyPr>
          <a:lstStyle/>
          <a:p>
            <a:r>
              <a:rPr lang="en-US" sz="12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570483" y="3433409"/>
            <a:ext cx="1676351" cy="646331"/>
          </a:xfrm>
          <a:prstGeom prst="rect">
            <a:avLst/>
          </a:prstGeom>
          <a:noFill/>
        </p:spPr>
        <p:txBody>
          <a:bodyPr wrap="square" rtlCol="0" anchor="ctr">
            <a:spAutoFit/>
          </a:bodyPr>
          <a:lstStyle/>
          <a:p>
            <a:r>
              <a:rPr lang="en-US" sz="3600" b="1" dirty="0">
                <a:solidFill>
                  <a:schemeClr val="accent1"/>
                </a:solidFill>
                <a:latin typeface="+mj-lt"/>
              </a:rPr>
              <a:t>+12.173</a:t>
            </a:r>
            <a:endParaRPr lang="en-ID" sz="36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534586" y="4369685"/>
            <a:ext cx="2072747"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taken possession my entire soul like these sweet mornings of spring existence.</a:t>
            </a:r>
            <a:endParaRPr lang="en-ID" sz="100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494834" y="494834"/>
            <a:ext cx="203798" cy="203798"/>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811258" y="514437"/>
            <a:ext cx="842000" cy="164592"/>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323DBC0C-E9EA-4486-9709-A116A6350368}"/>
              </a:ext>
            </a:extLst>
          </p:cNvPr>
          <p:cNvSpPr>
            <a:spLocks noGrp="1"/>
          </p:cNvSpPr>
          <p:nvPr>
            <p:ph type="pic" sz="quarter" idx="11"/>
          </p:nvPr>
        </p:nvSpPr>
        <p:spPr/>
      </p:sp>
      <p:sp>
        <p:nvSpPr>
          <p:cNvPr id="4" name="PpHolder5">
            <a:extLst>
              <a:ext uri="{FF2B5EF4-FFF2-40B4-BE49-F238E27FC236}">
                <a16:creationId xmlns:a16="http://schemas.microsoft.com/office/drawing/2014/main" id="{5451DAE8-BCAD-48CC-BFA8-7A1C794DAE45}"/>
              </a:ext>
            </a:extLst>
          </p:cNvPr>
          <p:cNvSpPr>
            <a:spLocks noGrp="1"/>
          </p:cNvSpPr>
          <p:nvPr>
            <p:ph type="pic" sz="quarter" idx="10"/>
          </p:nvPr>
        </p:nvSpPr>
        <p:spPr/>
      </p:sp>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sz="4400" b="1" dirty="0">
                <a:latin typeface="+mj-lt"/>
              </a:rPr>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741613" y="4953000"/>
            <a:ext cx="3963987" cy="12192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7B3504-3704-46EA-8B17-FB139E6DC62A}"/>
              </a:ext>
            </a:extLst>
          </p:cNvPr>
          <p:cNvSpPr txBox="1"/>
          <p:nvPr/>
        </p:nvSpPr>
        <p:spPr>
          <a:xfrm>
            <a:off x="967469" y="3018543"/>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967469" y="2017190"/>
            <a:ext cx="4735733" cy="888577"/>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966125" y="4048220"/>
            <a:ext cx="1907193" cy="276999"/>
          </a:xfrm>
          <a:prstGeom prst="rect">
            <a:avLst/>
          </a:prstGeom>
          <a:noFill/>
        </p:spPr>
        <p:txBody>
          <a:bodyPr wrap="square" rtlCol="0" anchor="ctr">
            <a:spAutoFit/>
          </a:bodyPr>
          <a:lstStyle/>
          <a:p>
            <a:r>
              <a:rPr lang="en-US" sz="12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966127" y="346794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3243739" y="4045840"/>
            <a:ext cx="1907193" cy="276999"/>
          </a:xfrm>
          <a:prstGeom prst="rect">
            <a:avLst/>
          </a:prstGeom>
          <a:noFill/>
        </p:spPr>
        <p:txBody>
          <a:bodyPr wrap="square" rtlCol="0" anchor="ctr">
            <a:spAutoFit/>
          </a:bodyPr>
          <a:lstStyle/>
          <a:p>
            <a:r>
              <a:rPr lang="en-US" sz="12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3243741" y="3465565"/>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2439861" y="4651248"/>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2645722" y="4885637"/>
            <a:ext cx="191781" cy="134726"/>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3237329" y="5208657"/>
            <a:ext cx="2972555" cy="707886"/>
          </a:xfrm>
          <a:prstGeom prst="rect">
            <a:avLst/>
          </a:prstGeom>
          <a:noFill/>
        </p:spPr>
        <p:txBody>
          <a:bodyPr wrap="square" rtlCol="0" anchor="ctr">
            <a:spAutoFit/>
          </a:bodyPr>
          <a:lstStyle/>
          <a:p>
            <a:pPr algn="ctr"/>
            <a:r>
              <a:rPr lang="en-US" sz="2000" b="1" dirty="0">
                <a:solidFill>
                  <a:schemeClr val="bg2"/>
                </a:solidFill>
                <a:latin typeface="+mj-lt"/>
              </a:rPr>
              <a:t>“ </a:t>
            </a:r>
            <a:r>
              <a:rPr lang="en-US" sz="2000" b="1" dirty="0" err="1">
                <a:solidFill>
                  <a:schemeClr val="bg2"/>
                </a:solidFill>
                <a:latin typeface="+mj-lt"/>
              </a:rPr>
              <a:t>Monara</a:t>
            </a:r>
            <a:r>
              <a:rPr lang="en-US" sz="2000" b="1" i="0" dirty="0">
                <a:solidFill>
                  <a:schemeClr val="bg2"/>
                </a:solidFill>
                <a:effectLst/>
                <a:latin typeface="+mj-lt"/>
              </a:rPr>
              <a:t> Collaborative Businesses To Grow “</a:t>
            </a:r>
            <a:endParaRPr lang="en-ID" sz="20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494834" y="494834"/>
            <a:ext cx="203798" cy="203798"/>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811258" y="514437"/>
            <a:ext cx="842000" cy="164592"/>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E9532761-6FCB-4051-8B2F-2DF02A2784DB}"/>
              </a:ext>
            </a:extLst>
          </p:cNvPr>
          <p:cNvSpPr>
            <a:spLocks noGrp="1"/>
          </p:cNvSpPr>
          <p:nvPr>
            <p:ph type="pic" sz="quarter" idx="12"/>
          </p:nvPr>
        </p:nvSpPr>
        <p:spPr/>
      </p:sp>
      <p:sp>
        <p:nvSpPr>
          <p:cNvPr id="6" name="PpHolder5">
            <a:extLst>
              <a:ext uri="{FF2B5EF4-FFF2-40B4-BE49-F238E27FC236}">
                <a16:creationId xmlns:a16="http://schemas.microsoft.com/office/drawing/2014/main" id="{B2DFD14C-3279-49B9-9597-D0F0B5062390}"/>
              </a:ext>
            </a:extLst>
          </p:cNvPr>
          <p:cNvSpPr>
            <a:spLocks noGrp="1"/>
          </p:cNvSpPr>
          <p:nvPr>
            <p:ph type="pic" sz="quarter" idx="11"/>
          </p:nvPr>
        </p:nvSpPr>
        <p:spPr/>
      </p:sp>
      <p:sp>
        <p:nvSpPr>
          <p:cNvPr id="4" name="PpHolder6">
            <a:extLst>
              <a:ext uri="{FF2B5EF4-FFF2-40B4-BE49-F238E27FC236}">
                <a16:creationId xmlns:a16="http://schemas.microsoft.com/office/drawing/2014/main" id="{20D8BD5D-7392-4FE4-BAD0-781B91456EBA}"/>
              </a:ext>
            </a:extLst>
          </p:cNvPr>
          <p:cNvSpPr>
            <a:spLocks noGrp="1"/>
          </p:cNvSpPr>
          <p:nvPr>
            <p:ph type="pic" sz="quarter" idx="10"/>
          </p:nvPr>
        </p:nvSpPr>
        <p:spPr/>
      </p:sp>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919053" y="38839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493779" y="3222096"/>
            <a:ext cx="1005840" cy="276999"/>
          </a:xfrm>
          <a:prstGeom prst="rect">
            <a:avLst/>
          </a:prstGeom>
          <a:noFill/>
        </p:spPr>
        <p:txBody>
          <a:bodyPr wrap="square" rtlCol="0" anchor="ctr">
            <a:spAutoFit/>
          </a:bodyPr>
          <a:lstStyle/>
          <a:p>
            <a:r>
              <a:rPr lang="en-US" sz="12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819962"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819961" y="4588656"/>
            <a:ext cx="2552684" cy="707886"/>
          </a:xfrm>
          <a:prstGeom prst="rect">
            <a:avLst/>
          </a:prstGeom>
          <a:noFill/>
        </p:spPr>
        <p:txBody>
          <a:bodyPr wrap="square" rtlCol="0">
            <a:spAutoFit/>
          </a:bodyPr>
          <a:lstStyle/>
          <a:p>
            <a:r>
              <a:rPr lang="en-US" sz="4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819961"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925835" y="4788379"/>
            <a:ext cx="538748" cy="57043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5400583" y="5490183"/>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5400582" y="4588656"/>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5400582" y="5189209"/>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4595234" y="4874465"/>
            <a:ext cx="566928" cy="398267"/>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494834" y="494834"/>
            <a:ext cx="203798" cy="203798"/>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811258" y="514437"/>
            <a:ext cx="842000" cy="164592"/>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DA30BCB3-4BD9-4915-9C34-5F36E20BC18A}"/>
              </a:ext>
            </a:extLst>
          </p:cNvPr>
          <p:cNvSpPr>
            <a:spLocks noGrp="1"/>
          </p:cNvSpPr>
          <p:nvPr>
            <p:ph type="pic" sz="quarter" idx="11"/>
          </p:nvPr>
        </p:nvSpPr>
        <p:spPr/>
      </p:sp>
      <p:sp>
        <p:nvSpPr>
          <p:cNvPr id="4" name="PpHolder5">
            <a:extLst>
              <a:ext uri="{FF2B5EF4-FFF2-40B4-BE49-F238E27FC236}">
                <a16:creationId xmlns:a16="http://schemas.microsoft.com/office/drawing/2014/main" id="{51A4DDC6-DCBD-4D3E-9E74-458FF5E0C296}"/>
              </a:ext>
            </a:extLst>
          </p:cNvPr>
          <p:cNvSpPr>
            <a:spLocks noGrp="1"/>
          </p:cNvSpPr>
          <p:nvPr>
            <p:ph type="pic" sz="quarter" idx="10"/>
          </p:nvPr>
        </p:nvSpPr>
        <p:spPr/>
      </p:sp>
      <p:sp>
        <p:nvSpPr>
          <p:cNvPr id="28" name="Rounded Rectangle 3">
            <a:extLst>
              <a:ext uri="{FF2B5EF4-FFF2-40B4-BE49-F238E27FC236}">
                <a16:creationId xmlns:a16="http://schemas.microsoft.com/office/drawing/2014/main" id="{29FE7E4F-02C2-400F-A67E-0B4DA9C0006B}"/>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CDC84566-1E8E-420F-AD8D-3FD6D75361CE}"/>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1276956"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1276956" y="5944715"/>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4239016" y="494834"/>
            <a:ext cx="203798" cy="203798"/>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4555440" y="514437"/>
            <a:ext cx="842000" cy="164592"/>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57541" y="1172301"/>
            <a:ext cx="6005227" cy="4735592"/>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7625722"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7625722"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B9248F4-45F3-4362-84C4-60CA75B4E1D3}"/>
              </a:ext>
            </a:extLst>
          </p:cNvPr>
          <p:cNvSpPr>
            <a:spLocks noGrp="1"/>
          </p:cNvSpPr>
          <p:nvPr>
            <p:ph type="pic" sz="quarter" idx="10"/>
          </p:nvPr>
        </p:nvSpPr>
        <p:spPr/>
      </p:sp>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sz="4400" b="1" dirty="0">
                <a:latin typeface="+mj-lt"/>
              </a:rPr>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982063" y="2208341"/>
            <a:ext cx="275672" cy="94716"/>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2385263"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2385263" y="2077257"/>
            <a:ext cx="1907193" cy="369332"/>
          </a:xfrm>
          <a:prstGeom prst="rect">
            <a:avLst/>
          </a:prstGeom>
          <a:noFill/>
        </p:spPr>
        <p:txBody>
          <a:bodyPr wrap="square" rtlCol="0" anchor="ctr">
            <a:spAutoFit/>
          </a:bodyPr>
          <a:lstStyle/>
          <a:p>
            <a:r>
              <a:rPr lang="en-US" b="1" dirty="0">
                <a:solidFill>
                  <a:schemeClr val="accent1"/>
                </a:solidFill>
                <a:latin typeface="+mj-lt"/>
              </a:rPr>
              <a:t>01. Description</a:t>
            </a:r>
            <a:endParaRPr lang="en-ID"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982063" y="3101100"/>
            <a:ext cx="275672" cy="94716"/>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2385263"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2385263" y="2970016"/>
            <a:ext cx="1911096" cy="369332"/>
          </a:xfrm>
          <a:prstGeom prst="rect">
            <a:avLst/>
          </a:prstGeom>
          <a:noFill/>
        </p:spPr>
        <p:txBody>
          <a:bodyPr wrap="square" rtlCol="0" anchor="ctr">
            <a:spAutoFit/>
          </a:bodyPr>
          <a:lstStyle/>
          <a:p>
            <a:r>
              <a:rPr lang="en-US" b="1" dirty="0">
                <a:solidFill>
                  <a:schemeClr val="accent1"/>
                </a:solidFill>
                <a:latin typeface="+mj-lt"/>
              </a:rPr>
              <a:t>02. Description</a:t>
            </a:r>
            <a:endParaRPr lang="en-ID"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982063" y="3993859"/>
            <a:ext cx="275672" cy="94716"/>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2385263"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2385263" y="3862775"/>
            <a:ext cx="1911096" cy="369332"/>
          </a:xfrm>
          <a:prstGeom prst="rect">
            <a:avLst/>
          </a:prstGeom>
          <a:noFill/>
        </p:spPr>
        <p:txBody>
          <a:bodyPr wrap="square" rtlCol="0" anchor="ctr">
            <a:spAutoFit/>
          </a:bodyPr>
          <a:lstStyle/>
          <a:p>
            <a:r>
              <a:rPr lang="en-US" b="1" dirty="0">
                <a:solidFill>
                  <a:schemeClr val="accent1"/>
                </a:solidFill>
                <a:latin typeface="+mj-lt"/>
              </a:rPr>
              <a:t>03. Description</a:t>
            </a:r>
            <a:endParaRPr lang="en-ID"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982063" y="4896143"/>
            <a:ext cx="275672" cy="94716"/>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2385263"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2385263" y="4765059"/>
            <a:ext cx="1911096" cy="369332"/>
          </a:xfrm>
          <a:prstGeom prst="rect">
            <a:avLst/>
          </a:prstGeom>
          <a:noFill/>
        </p:spPr>
        <p:txBody>
          <a:bodyPr wrap="square" rtlCol="0" anchor="ctr">
            <a:spAutoFit/>
          </a:bodyPr>
          <a:lstStyle/>
          <a:p>
            <a:r>
              <a:rPr lang="en-US" b="1" dirty="0">
                <a:solidFill>
                  <a:schemeClr val="accent1"/>
                </a:solidFill>
                <a:latin typeface="+mj-lt"/>
              </a:rPr>
              <a:t>04. Description</a:t>
            </a:r>
            <a:endParaRPr lang="en-ID"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6697777" y="2208341"/>
            <a:ext cx="275672" cy="94716"/>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7100977" y="2403054"/>
            <a:ext cx="3108960" cy="276999"/>
          </a:xfrm>
          <a:prstGeom prst="rect">
            <a:avLst/>
          </a:prstGeom>
          <a:noFill/>
        </p:spPr>
        <p:txBody>
          <a:bodyPr wrap="square" rtlCol="0" anchor="t">
            <a:spAutoFit/>
          </a:bodyPr>
          <a:lstStyle/>
          <a:p>
            <a:r>
              <a:rPr lang="en-US" sz="12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7100977" y="2077257"/>
            <a:ext cx="1907193" cy="369332"/>
          </a:xfrm>
          <a:prstGeom prst="rect">
            <a:avLst/>
          </a:prstGeom>
          <a:noFill/>
        </p:spPr>
        <p:txBody>
          <a:bodyPr wrap="square" rtlCol="0" anchor="ctr">
            <a:spAutoFit/>
          </a:bodyPr>
          <a:lstStyle/>
          <a:p>
            <a:r>
              <a:rPr lang="en-US" b="1" dirty="0">
                <a:solidFill>
                  <a:schemeClr val="accent1"/>
                </a:solidFill>
                <a:latin typeface="+mj-lt"/>
              </a:rPr>
              <a:t>05. Description</a:t>
            </a:r>
            <a:endParaRPr lang="en-ID"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6697777" y="3101100"/>
            <a:ext cx="275672" cy="94716"/>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7100977" y="3295813"/>
            <a:ext cx="3108960" cy="276999"/>
          </a:xfrm>
          <a:prstGeom prst="rect">
            <a:avLst/>
          </a:prstGeom>
          <a:noFill/>
        </p:spPr>
        <p:txBody>
          <a:bodyPr wrap="square" rtlCol="0" anchor="t">
            <a:spAutoFit/>
          </a:bodyPr>
          <a:lstStyle/>
          <a:p>
            <a:r>
              <a:rPr lang="en-US" sz="12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7100977" y="2970016"/>
            <a:ext cx="1911096" cy="369332"/>
          </a:xfrm>
          <a:prstGeom prst="rect">
            <a:avLst/>
          </a:prstGeom>
          <a:noFill/>
        </p:spPr>
        <p:txBody>
          <a:bodyPr wrap="square" rtlCol="0" anchor="ctr">
            <a:spAutoFit/>
          </a:bodyPr>
          <a:lstStyle/>
          <a:p>
            <a:r>
              <a:rPr lang="en-US" b="1" dirty="0">
                <a:solidFill>
                  <a:schemeClr val="accent1"/>
                </a:solidFill>
                <a:latin typeface="+mj-lt"/>
              </a:rPr>
              <a:t>06. Description</a:t>
            </a:r>
            <a:endParaRPr lang="en-ID"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6697777" y="3993859"/>
            <a:ext cx="275672" cy="94716"/>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7100977" y="4188572"/>
            <a:ext cx="3108960" cy="276999"/>
          </a:xfrm>
          <a:prstGeom prst="rect">
            <a:avLst/>
          </a:prstGeom>
          <a:noFill/>
        </p:spPr>
        <p:txBody>
          <a:bodyPr wrap="square" rtlCol="0" anchor="t">
            <a:spAutoFit/>
          </a:bodyPr>
          <a:lstStyle/>
          <a:p>
            <a:r>
              <a:rPr lang="en-US" sz="12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7100977" y="3862775"/>
            <a:ext cx="1911096" cy="369332"/>
          </a:xfrm>
          <a:prstGeom prst="rect">
            <a:avLst/>
          </a:prstGeom>
          <a:noFill/>
        </p:spPr>
        <p:txBody>
          <a:bodyPr wrap="square" rtlCol="0" anchor="ctr">
            <a:spAutoFit/>
          </a:bodyPr>
          <a:lstStyle/>
          <a:p>
            <a:r>
              <a:rPr lang="en-US" b="1" dirty="0">
                <a:solidFill>
                  <a:schemeClr val="accent1"/>
                </a:solidFill>
                <a:latin typeface="+mj-lt"/>
              </a:rPr>
              <a:t>07. Description</a:t>
            </a:r>
            <a:endParaRPr lang="en-ID"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6697777" y="4896143"/>
            <a:ext cx="275672" cy="94716"/>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7100977" y="5090856"/>
            <a:ext cx="3108960" cy="276999"/>
          </a:xfrm>
          <a:prstGeom prst="rect">
            <a:avLst/>
          </a:prstGeom>
          <a:noFill/>
        </p:spPr>
        <p:txBody>
          <a:bodyPr wrap="square" rtlCol="0" anchor="t">
            <a:spAutoFit/>
          </a:bodyPr>
          <a:lstStyle/>
          <a:p>
            <a:r>
              <a:rPr lang="en-US" sz="12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7100977" y="4765059"/>
            <a:ext cx="1911096" cy="369332"/>
          </a:xfrm>
          <a:prstGeom prst="rect">
            <a:avLst/>
          </a:prstGeom>
          <a:noFill/>
        </p:spPr>
        <p:txBody>
          <a:bodyPr wrap="square" rtlCol="0" anchor="ctr">
            <a:spAutoFit/>
          </a:bodyPr>
          <a:lstStyle/>
          <a:p>
            <a:r>
              <a:rPr lang="en-US" b="1" dirty="0">
                <a:solidFill>
                  <a:schemeClr val="accent1"/>
                </a:solidFill>
                <a:latin typeface="+mj-lt"/>
              </a:rPr>
              <a:t>08. Description</a:t>
            </a:r>
            <a:endParaRPr lang="en-ID"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793289" y="580843"/>
            <a:ext cx="8605422"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494834" y="494834"/>
            <a:ext cx="203798" cy="203798"/>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494834" y="494834"/>
            <a:ext cx="203798" cy="203798"/>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811258" y="514437"/>
            <a:ext cx="842000" cy="164592"/>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6095999" y="1905000"/>
            <a:ext cx="1139301" cy="3657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5217" y="423470"/>
            <a:ext cx="4525132" cy="5815752"/>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1264870" y="506374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1264870" y="2962417"/>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4" name="PpHolder8">
            <a:extLst>
              <a:ext uri="{FF2B5EF4-FFF2-40B4-BE49-F238E27FC236}">
                <a16:creationId xmlns:a16="http://schemas.microsoft.com/office/drawing/2014/main" id="{70E503D3-5524-42CA-9C17-FF5D27AC68DD}"/>
              </a:ext>
            </a:extLst>
          </p:cNvPr>
          <p:cNvSpPr>
            <a:spLocks noGrp="1"/>
          </p:cNvSpPr>
          <p:nvPr>
            <p:ph type="pic" sz="quarter" idx="10"/>
          </p:nvPr>
        </p:nvSpPr>
        <p:spPr/>
      </p:sp>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sz="4400" b="1" dirty="0">
                <a:latin typeface="+mj-lt"/>
              </a:rPr>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5169852" y="3425383"/>
            <a:ext cx="2696486" cy="616836"/>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9C1013D-C540-4570-9EA5-54352B3E3E69}"/>
              </a:ext>
            </a:extLst>
          </p:cNvPr>
          <p:cNvSpPr>
            <a:spLocks noGrp="1"/>
          </p:cNvSpPr>
          <p:nvPr>
            <p:ph type="pic" sz="quarter" idx="13"/>
          </p:nvPr>
        </p:nvSpPr>
        <p:spPr/>
      </p:sp>
      <p:sp>
        <p:nvSpPr>
          <p:cNvPr id="9" name="PpHolder2">
            <a:extLst>
              <a:ext uri="{FF2B5EF4-FFF2-40B4-BE49-F238E27FC236}">
                <a16:creationId xmlns:a16="http://schemas.microsoft.com/office/drawing/2014/main" id="{1D0E0AE3-AF08-44A4-8D73-E7C6940B1C80}"/>
              </a:ext>
            </a:extLst>
          </p:cNvPr>
          <p:cNvSpPr>
            <a:spLocks noGrp="1"/>
          </p:cNvSpPr>
          <p:nvPr>
            <p:ph type="pic" sz="quarter" idx="12"/>
          </p:nvPr>
        </p:nvSpPr>
        <p:spPr/>
      </p:sp>
      <p:sp>
        <p:nvSpPr>
          <p:cNvPr id="6" name="PpHolder3">
            <a:extLst>
              <a:ext uri="{FF2B5EF4-FFF2-40B4-BE49-F238E27FC236}">
                <a16:creationId xmlns:a16="http://schemas.microsoft.com/office/drawing/2014/main" id="{13805345-6837-4DBD-9CAC-8DF7D54E7D3B}"/>
              </a:ext>
            </a:extLst>
          </p:cNvPr>
          <p:cNvSpPr>
            <a:spLocks noGrp="1"/>
          </p:cNvSpPr>
          <p:nvPr>
            <p:ph type="pic" sz="quarter" idx="11"/>
          </p:nvPr>
        </p:nvSpPr>
        <p:spPr/>
      </p:sp>
      <p:sp>
        <p:nvSpPr>
          <p:cNvPr id="4" name="PpHolder4">
            <a:extLst>
              <a:ext uri="{FF2B5EF4-FFF2-40B4-BE49-F238E27FC236}">
                <a16:creationId xmlns:a16="http://schemas.microsoft.com/office/drawing/2014/main" id="{679B8469-B2E9-4066-8528-5C6702BC51C3}"/>
              </a:ext>
            </a:extLst>
          </p:cNvPr>
          <p:cNvSpPr>
            <a:spLocks noGrp="1"/>
          </p:cNvSpPr>
          <p:nvPr>
            <p:ph type="pic" sz="quarter" idx="10"/>
          </p:nvPr>
        </p:nvSpPr>
        <p:spPr/>
      </p:sp>
      <p:sp>
        <p:nvSpPr>
          <p:cNvPr id="48" name="Rectangle 47">
            <a:extLst>
              <a:ext uri="{FF2B5EF4-FFF2-40B4-BE49-F238E27FC236}">
                <a16:creationId xmlns:a16="http://schemas.microsoft.com/office/drawing/2014/main" id="{183988F3-CB6F-47C4-91CD-C368D4FC6A7E}"/>
              </a:ext>
            </a:extLst>
          </p:cNvPr>
          <p:cNvSpPr/>
          <p:nvPr/>
        </p:nvSpPr>
        <p:spPr>
          <a:xfrm>
            <a:off x="9144001" y="3741151"/>
            <a:ext cx="3048000" cy="31153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46">
            <a:extLst>
              <a:ext uri="{FF2B5EF4-FFF2-40B4-BE49-F238E27FC236}">
                <a16:creationId xmlns:a16="http://schemas.microsoft.com/office/drawing/2014/main" id="{160CB826-E821-430F-A634-64615BDFD3D0}"/>
              </a:ext>
            </a:extLst>
          </p:cNvPr>
          <p:cNvSpPr/>
          <p:nvPr/>
        </p:nvSpPr>
        <p:spPr>
          <a:xfrm>
            <a:off x="6096002" y="3741151"/>
            <a:ext cx="3048000" cy="311532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44">
            <a:extLst>
              <a:ext uri="{FF2B5EF4-FFF2-40B4-BE49-F238E27FC236}">
                <a16:creationId xmlns:a16="http://schemas.microsoft.com/office/drawing/2014/main" id="{9DE87DF9-AD8F-4659-AC98-7BDBDEE9E2DC}"/>
              </a:ext>
            </a:extLst>
          </p:cNvPr>
          <p:cNvSpPr/>
          <p:nvPr/>
        </p:nvSpPr>
        <p:spPr>
          <a:xfrm>
            <a:off x="2" y="3741151"/>
            <a:ext cx="3048000" cy="3115322"/>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a:extLst>
              <a:ext uri="{FF2B5EF4-FFF2-40B4-BE49-F238E27FC236}">
                <a16:creationId xmlns:a16="http://schemas.microsoft.com/office/drawing/2014/main" id="{014AC461-CECE-49EB-AB2F-4DCA5C25F3BC}"/>
              </a:ext>
            </a:extLst>
          </p:cNvPr>
          <p:cNvSpPr/>
          <p:nvPr/>
        </p:nvSpPr>
        <p:spPr>
          <a:xfrm>
            <a:off x="3048002" y="3741151"/>
            <a:ext cx="3048000" cy="3115322"/>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sz="4400" b="1" dirty="0">
                <a:latin typeface="+mj-lt"/>
              </a:rPr>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a:solidFill>
                <a:schemeClr val="tx1"/>
              </a:solidFill>
            </a:endParaRPr>
          </a:p>
        </p:txBody>
      </p:sp>
      <p:sp>
        <p:nvSpPr>
          <p:cNvPr id="49" name="TextBox 48">
            <a:extLst>
              <a:ext uri="{FF2B5EF4-FFF2-40B4-BE49-F238E27FC236}">
                <a16:creationId xmlns:a16="http://schemas.microsoft.com/office/drawing/2014/main" id="{06137A86-1C58-4344-AFEF-7CEAD4AFD00F}"/>
              </a:ext>
            </a:extLst>
          </p:cNvPr>
          <p:cNvSpPr txBox="1"/>
          <p:nvPr/>
        </p:nvSpPr>
        <p:spPr>
          <a:xfrm>
            <a:off x="487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487536" y="4440661"/>
            <a:ext cx="1907193" cy="400110"/>
          </a:xfrm>
          <a:prstGeom prst="rect">
            <a:avLst/>
          </a:prstGeom>
          <a:noFill/>
        </p:spPr>
        <p:txBody>
          <a:bodyPr wrap="square" rtlCol="0" anchor="ctr">
            <a:spAutoFit/>
          </a:bodyPr>
          <a:lstStyle/>
          <a:p>
            <a:r>
              <a:rPr lang="en-US" sz="2000" b="1" dirty="0">
                <a:solidFill>
                  <a:schemeClr val="accent1"/>
                </a:solidFill>
                <a:latin typeface="+mj-lt"/>
              </a:rPr>
              <a:t>Strength</a:t>
            </a:r>
            <a:endParaRPr lang="en-ID" sz="20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951055" y="1694923"/>
            <a:ext cx="1145893" cy="1600438"/>
          </a:xfrm>
          <a:prstGeom prst="rect">
            <a:avLst/>
          </a:prstGeom>
          <a:noFill/>
        </p:spPr>
        <p:txBody>
          <a:bodyPr wrap="square" rtlCol="0">
            <a:spAutoFit/>
          </a:bodyPr>
          <a:lstStyle/>
          <a:p>
            <a:pPr algn="ctr"/>
            <a:r>
              <a:rPr lang="en-US" sz="9800" b="1" dirty="0">
                <a:solidFill>
                  <a:schemeClr val="accent1"/>
                </a:solidFill>
                <a:latin typeface="+mj-lt"/>
              </a:rPr>
              <a:t>S</a:t>
            </a:r>
            <a:endParaRPr lang="en-ID" sz="980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3999054" y="1694923"/>
            <a:ext cx="1145893" cy="1600438"/>
          </a:xfrm>
          <a:prstGeom prst="rect">
            <a:avLst/>
          </a:prstGeom>
          <a:noFill/>
        </p:spPr>
        <p:txBody>
          <a:bodyPr wrap="square" rtlCol="0">
            <a:spAutoFit/>
          </a:bodyPr>
          <a:lstStyle/>
          <a:p>
            <a:pPr algn="ctr"/>
            <a:r>
              <a:rPr lang="en-US" sz="9800" b="1" dirty="0">
                <a:solidFill>
                  <a:schemeClr val="accent1"/>
                </a:solidFill>
                <a:latin typeface="+mj-lt"/>
              </a:rPr>
              <a:t>W</a:t>
            </a:r>
            <a:endParaRPr lang="en-ID" sz="980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7047054" y="1694923"/>
            <a:ext cx="1145893" cy="1600438"/>
          </a:xfrm>
          <a:prstGeom prst="rect">
            <a:avLst/>
          </a:prstGeom>
          <a:noFill/>
        </p:spPr>
        <p:txBody>
          <a:bodyPr wrap="square" rtlCol="0">
            <a:spAutoFit/>
          </a:bodyPr>
          <a:lstStyle/>
          <a:p>
            <a:pPr algn="ctr"/>
            <a:r>
              <a:rPr lang="en-US" sz="9800" b="1" dirty="0">
                <a:solidFill>
                  <a:schemeClr val="accent1"/>
                </a:solidFill>
                <a:latin typeface="+mj-lt"/>
              </a:rPr>
              <a:t>O</a:t>
            </a:r>
            <a:endParaRPr lang="en-ID" sz="980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10095054" y="1694923"/>
            <a:ext cx="1145893" cy="1600438"/>
          </a:xfrm>
          <a:prstGeom prst="rect">
            <a:avLst/>
          </a:prstGeom>
          <a:noFill/>
        </p:spPr>
        <p:txBody>
          <a:bodyPr wrap="square" rtlCol="0">
            <a:spAutoFit/>
          </a:bodyPr>
          <a:lstStyle/>
          <a:p>
            <a:pPr algn="ctr"/>
            <a:r>
              <a:rPr lang="en-US" sz="9800" b="1" dirty="0">
                <a:solidFill>
                  <a:schemeClr val="accent1"/>
                </a:solidFill>
                <a:latin typeface="+mj-lt"/>
              </a:rPr>
              <a:t>T</a:t>
            </a:r>
            <a:endParaRPr lang="en-ID" sz="980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304800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6091881"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9144000" y="1864544"/>
            <a:ext cx="0" cy="134997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3535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3535536" y="4440661"/>
            <a:ext cx="1907193" cy="400110"/>
          </a:xfrm>
          <a:prstGeom prst="rect">
            <a:avLst/>
          </a:prstGeom>
          <a:noFill/>
        </p:spPr>
        <p:txBody>
          <a:bodyPr wrap="square" rtlCol="0" anchor="ctr">
            <a:spAutoFit/>
          </a:bodyPr>
          <a:lstStyle/>
          <a:p>
            <a:r>
              <a:rPr lang="en-US" sz="2000" b="1" dirty="0">
                <a:solidFill>
                  <a:schemeClr val="accent1"/>
                </a:solidFill>
                <a:latin typeface="+mj-lt"/>
              </a:rPr>
              <a:t>Weakness</a:t>
            </a:r>
            <a:endParaRPr lang="en-ID" sz="20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6583536"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6583536" y="4440661"/>
            <a:ext cx="1907193" cy="400110"/>
          </a:xfrm>
          <a:prstGeom prst="rect">
            <a:avLst/>
          </a:prstGeom>
          <a:noFill/>
        </p:spPr>
        <p:txBody>
          <a:bodyPr wrap="square" rtlCol="0" anchor="ctr">
            <a:spAutoFit/>
          </a:bodyPr>
          <a:lstStyle/>
          <a:p>
            <a:r>
              <a:rPr lang="en-US" sz="2000" b="1" dirty="0">
                <a:solidFill>
                  <a:schemeClr val="accent1"/>
                </a:solidFill>
                <a:latin typeface="+mj-lt"/>
              </a:rPr>
              <a:t>Opportunities</a:t>
            </a:r>
            <a:endParaRPr lang="en-ID" sz="20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9631535" y="4759473"/>
            <a:ext cx="2415466" cy="1170833"/>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9631535" y="4440661"/>
            <a:ext cx="1907193" cy="400110"/>
          </a:xfrm>
          <a:prstGeom prst="rect">
            <a:avLst/>
          </a:prstGeom>
          <a:noFill/>
        </p:spPr>
        <p:txBody>
          <a:bodyPr wrap="square" rtlCol="0" anchor="ctr">
            <a:spAutoFit/>
          </a:bodyPr>
          <a:lstStyle/>
          <a:p>
            <a:r>
              <a:rPr lang="en-US" sz="2000" b="1" dirty="0">
                <a:solidFill>
                  <a:schemeClr val="accent1"/>
                </a:solidFill>
                <a:latin typeface="+mj-lt"/>
              </a:rPr>
              <a:t>Threat</a:t>
            </a:r>
            <a:endParaRPr lang="en-ID" sz="20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494834" y="494834"/>
            <a:ext cx="203798" cy="203798"/>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811258" y="514437"/>
            <a:ext cx="842000" cy="164592"/>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494834" y="494834"/>
            <a:ext cx="203798" cy="203798"/>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811258" y="514437"/>
            <a:ext cx="842000" cy="164592"/>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4068912" y="2364740"/>
            <a:ext cx="5993616" cy="1524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3812389" y="2466078"/>
            <a:ext cx="0" cy="294666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671941" y="2358390"/>
            <a:ext cx="4270671" cy="12700"/>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p:txBody>
          <a:bodyPr/>
          <a:lstStyle/>
          <a:p>
            <a:r>
              <a:rPr lang="en-US" sz="4400" b="1" dirty="0">
                <a:latin typeface="+mj-lt"/>
              </a:rPr>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531291"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747709"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5791736"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2212730"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5256757"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747709" y="3434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3736626" y="3047963"/>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7010400" y="1910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6483021" y="3048580"/>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10062528" y="2213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5545413" y="3811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3736626" y="4573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9523498" y="228771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4651899" y="5415252"/>
            <a:ext cx="1290713" cy="3838"/>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5791736" y="5261864"/>
            <a:ext cx="301752" cy="301752"/>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5256757" y="534543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742595" y="4958081"/>
            <a:ext cx="2129361" cy="90931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7324080" y="3734051"/>
            <a:ext cx="3345508" cy="1819171"/>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47E6EBB-797A-49BD-8C71-2874D51D2F71}"/>
              </a:ext>
            </a:extLst>
          </p:cNvPr>
          <p:cNvSpPr/>
          <p:nvPr/>
        </p:nvSpPr>
        <p:spPr>
          <a:xfrm>
            <a:off x="7022327" y="3432300"/>
            <a:ext cx="603504" cy="603504"/>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F7EC2935-5078-4950-90F6-CC421629FB12}"/>
              </a:ext>
            </a:extLst>
          </p:cNvPr>
          <p:cNvSpPr txBox="1"/>
          <p:nvPr/>
        </p:nvSpPr>
        <p:spPr>
          <a:xfrm>
            <a:off x="7133748" y="3533997"/>
            <a:ext cx="380662" cy="400110"/>
          </a:xfrm>
          <a:prstGeom prst="rect">
            <a:avLst/>
          </a:prstGeom>
          <a:noFill/>
        </p:spPr>
        <p:txBody>
          <a:bodyPr wrap="square" rtlCol="0" anchor="ctr">
            <a:spAutoFit/>
          </a:bodyPr>
          <a:lstStyle/>
          <a:p>
            <a:pPr algn="ctr"/>
            <a:r>
              <a:rPr lang="en-US" sz="2000" b="1" dirty="0">
                <a:solidFill>
                  <a:schemeClr val="bg2"/>
                </a:solidFill>
                <a:latin typeface="+mj-lt"/>
              </a:rPr>
              <a:t>!</a:t>
            </a:r>
            <a:endParaRPr lang="en-ID" sz="20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7910989" y="4365151"/>
            <a:ext cx="2417779" cy="88857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7910989" y="4046339"/>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7290832"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7290832"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984315" y="233110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984315" y="204969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992526" y="3864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992526" y="3582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992526" y="5388310"/>
            <a:ext cx="1645920" cy="276999"/>
          </a:xfrm>
          <a:prstGeom prst="rect">
            <a:avLst/>
          </a:prstGeom>
          <a:noFill/>
        </p:spPr>
        <p:txBody>
          <a:bodyPr wrap="square" rtlCol="0" anchor="t">
            <a:spAutoFit/>
          </a:bodyPr>
          <a:lstStyle/>
          <a:p>
            <a:r>
              <a:rPr lang="en-US" sz="12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992526" y="5106903"/>
            <a:ext cx="143591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629312" y="2318822"/>
            <a:ext cx="105710" cy="91836"/>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10158540" y="2319110"/>
            <a:ext cx="109728" cy="91260"/>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5887748" y="5374198"/>
            <a:ext cx="109728" cy="77084"/>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5892679" y="2309876"/>
            <a:ext cx="99866" cy="109728"/>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494834" y="494834"/>
            <a:ext cx="203798" cy="203798"/>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811258" y="514437"/>
            <a:ext cx="842000" cy="164592"/>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6403361" y="2519668"/>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3386908" y="3031550"/>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7984323" y="3031549"/>
            <a:ext cx="820770" cy="876103"/>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4573279" y="251460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3356640"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829774"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9145589"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7618723" y="4347210"/>
            <a:ext cx="1216639" cy="121663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9040428" y="2864567"/>
            <a:ext cx="2333700" cy="611578"/>
          </a:xfrm>
          <a:prstGeom prst="rect">
            <a:avLst/>
          </a:prstGeom>
          <a:noFill/>
        </p:spPr>
        <p:txBody>
          <a:bodyPr wrap="square" rtlCol="0">
            <a:spAutoFit/>
          </a:bodyPr>
          <a:lstStyle/>
          <a:p>
            <a:pPr>
              <a:lnSpc>
                <a:spcPct val="150000"/>
              </a:lnSpc>
            </a:pPr>
            <a:r>
              <a:rPr lang="en-US" sz="12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9040427" y="1963040"/>
            <a:ext cx="2552684" cy="707886"/>
          </a:xfrm>
          <a:prstGeom prst="rect">
            <a:avLst/>
          </a:prstGeom>
          <a:noFill/>
        </p:spPr>
        <p:txBody>
          <a:bodyPr wrap="square" rtlCol="0">
            <a:spAutoFit/>
          </a:bodyPr>
          <a:lstStyle/>
          <a:p>
            <a:r>
              <a:rPr lang="en-US" sz="4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9040427" y="2563593"/>
            <a:ext cx="2099922" cy="369332"/>
          </a:xfrm>
          <a:prstGeom prst="rect">
            <a:avLst/>
          </a:prstGeom>
          <a:noFill/>
        </p:spPr>
        <p:txBody>
          <a:bodyPr wrap="square" rtlCol="0" anchor="ctr">
            <a:spAutoFit/>
          </a:bodyPr>
          <a:lstStyle/>
          <a:p>
            <a:r>
              <a:rPr lang="en-US"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820772" y="2864567"/>
            <a:ext cx="2333700" cy="611578"/>
          </a:xfrm>
          <a:prstGeom prst="rect">
            <a:avLst/>
          </a:prstGeom>
          <a:noFill/>
        </p:spPr>
        <p:txBody>
          <a:bodyPr wrap="square" rtlCol="0">
            <a:spAutoFit/>
          </a:bodyPr>
          <a:lstStyle/>
          <a:p>
            <a:pPr algn="r">
              <a:lnSpc>
                <a:spcPct val="150000"/>
              </a:lnSpc>
            </a:pPr>
            <a:r>
              <a:rPr lang="en-US" sz="12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601788" y="1963040"/>
            <a:ext cx="2552684" cy="707886"/>
          </a:xfrm>
          <a:prstGeom prst="rect">
            <a:avLst/>
          </a:prstGeom>
          <a:noFill/>
        </p:spPr>
        <p:txBody>
          <a:bodyPr wrap="square" rtlCol="0">
            <a:spAutoFit/>
          </a:bodyPr>
          <a:lstStyle/>
          <a:p>
            <a:pPr algn="r"/>
            <a:r>
              <a:rPr lang="en-US" sz="4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1054550" y="2563593"/>
            <a:ext cx="2099922" cy="369332"/>
          </a:xfrm>
          <a:prstGeom prst="rect">
            <a:avLst/>
          </a:prstGeom>
          <a:noFill/>
        </p:spPr>
        <p:txBody>
          <a:bodyPr wrap="square" rtlCol="0" anchor="ctr">
            <a:spAutoFit/>
          </a:bodyPr>
          <a:lstStyle/>
          <a:p>
            <a:pPr algn="r"/>
            <a:r>
              <a:rPr lang="en-US"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4734723" y="4511240"/>
            <a:ext cx="2581094" cy="88857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2255213" y="4775056"/>
            <a:ext cx="365760" cy="360947"/>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8044162" y="4803429"/>
            <a:ext cx="365760" cy="30420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6828800" y="2969110"/>
            <a:ext cx="365760" cy="317755"/>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3782079" y="4827056"/>
            <a:ext cx="365760" cy="256947"/>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5015154" y="2940039"/>
            <a:ext cx="332888" cy="36576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9581188" y="4772649"/>
            <a:ext cx="345440" cy="36576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793289" y="580843"/>
            <a:ext cx="8605422" cy="768096"/>
          </a:xfrm>
        </p:spPr>
        <p:txBody>
          <a:bodyPr/>
          <a:lstStyle/>
          <a:p>
            <a:r>
              <a:rPr lang="en-US" sz="4400" b="1" dirty="0">
                <a:latin typeface="+mj-lt"/>
              </a:rPr>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3966768374"/>
              </p:ext>
            </p:extLst>
          </p:nvPr>
        </p:nvGraphicFramePr>
        <p:xfrm>
          <a:off x="1110610" y="1716843"/>
          <a:ext cx="9970780" cy="3138355"/>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858209"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1216425" y="5806262"/>
            <a:ext cx="1400878" cy="276999"/>
          </a:xfrm>
          <a:prstGeom prst="rect">
            <a:avLst/>
          </a:prstGeom>
          <a:noFill/>
        </p:spPr>
        <p:txBody>
          <a:bodyPr wrap="square" rtlCol="0" anchor="ctr">
            <a:spAutoFit/>
          </a:bodyPr>
          <a:lstStyle/>
          <a:p>
            <a:r>
              <a:rPr lang="en-US" sz="1200" dirty="0"/>
              <a:t>Description</a:t>
            </a:r>
            <a:endParaRPr lang="en-ID" sz="12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1216424" y="5101162"/>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316D58C6-29C3-449A-ACFA-3C33AA0A69E8}"/>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9024995" y="5474358"/>
            <a:ext cx="246888" cy="17343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9935667" y="5442662"/>
            <a:ext cx="224699" cy="246888"/>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p:txBody>
          <a:bodyPr/>
          <a:lstStyle/>
          <a:p>
            <a:r>
              <a:rPr lang="en-US" sz="4400" b="1" dirty="0">
                <a:latin typeface="+mj-lt"/>
              </a:rPr>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494834" y="494834"/>
            <a:ext cx="203798" cy="203798"/>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811258" y="514437"/>
            <a:ext cx="842000" cy="164592"/>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451801" y="389466"/>
          <a:ext cx="552026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4886634" y="4501688"/>
            <a:ext cx="914400" cy="711535"/>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BA6B210B-CAF8-49F3-B5AB-A3B52C6C3656}"/>
              </a:ext>
            </a:extLst>
          </p:cNvPr>
          <p:cNvSpPr/>
          <p:nvPr/>
        </p:nvSpPr>
        <p:spPr>
          <a:xfrm>
            <a:off x="971414" y="1633477"/>
            <a:ext cx="914400" cy="706112"/>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 name="TextBox 105">
            <a:extLst>
              <a:ext uri="{FF2B5EF4-FFF2-40B4-BE49-F238E27FC236}">
                <a16:creationId xmlns:a16="http://schemas.microsoft.com/office/drawing/2014/main" id="{5FD2C828-B4EC-4434-BC13-CAC4C0990722}"/>
              </a:ext>
            </a:extLst>
          </p:cNvPr>
          <p:cNvSpPr txBox="1"/>
          <p:nvPr/>
        </p:nvSpPr>
        <p:spPr>
          <a:xfrm>
            <a:off x="971414" y="1753611"/>
            <a:ext cx="914401" cy="369332"/>
          </a:xfrm>
          <a:prstGeom prst="rect">
            <a:avLst/>
          </a:prstGeom>
          <a:noFill/>
        </p:spPr>
        <p:txBody>
          <a:bodyPr wrap="square" rtlCol="0">
            <a:spAutoFit/>
          </a:bodyPr>
          <a:lstStyle/>
          <a:p>
            <a:pPr algn="ctr"/>
            <a:r>
              <a:rPr lang="en-US" b="1" dirty="0">
                <a:solidFill>
                  <a:schemeClr val="bg2"/>
                </a:solidFill>
                <a:latin typeface="+mj-lt"/>
              </a:rPr>
              <a:t>28%</a:t>
            </a:r>
            <a:endParaRPr lang="en-ID"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4886635" y="4722233"/>
            <a:ext cx="914400" cy="369332"/>
          </a:xfrm>
          <a:prstGeom prst="rect">
            <a:avLst/>
          </a:prstGeom>
          <a:noFill/>
        </p:spPr>
        <p:txBody>
          <a:bodyPr wrap="square" rtlCol="0">
            <a:spAutoFit/>
          </a:bodyPr>
          <a:lstStyle/>
          <a:p>
            <a:pPr algn="ctr"/>
            <a:r>
              <a:rPr lang="en-US" b="1" dirty="0">
                <a:solidFill>
                  <a:schemeClr val="bg2"/>
                </a:solidFill>
                <a:latin typeface="+mj-lt"/>
              </a:rPr>
              <a:t>72%</a:t>
            </a:r>
            <a:endParaRPr lang="en-ID"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1208735" y="5563429"/>
            <a:ext cx="4184255"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6442584" y="1953908"/>
            <a:ext cx="0" cy="389627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7205254" y="1905000"/>
          <a:ext cx="3768054" cy="1914975"/>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7370008" y="4066512"/>
            <a:ext cx="2395429" cy="769441"/>
          </a:xfrm>
          <a:prstGeom prst="rect">
            <a:avLst/>
          </a:prstGeom>
          <a:noFill/>
        </p:spPr>
        <p:txBody>
          <a:bodyPr wrap="square" rtlCol="0" anchor="ctr">
            <a:spAutoFit/>
          </a:bodyPr>
          <a:lstStyle/>
          <a:p>
            <a:r>
              <a:rPr lang="en-US" sz="44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9463510" y="4312733"/>
            <a:ext cx="1269502" cy="276999"/>
          </a:xfrm>
          <a:prstGeom prst="rect">
            <a:avLst/>
          </a:prstGeom>
          <a:noFill/>
        </p:spPr>
        <p:txBody>
          <a:bodyPr wrap="square" rtlCol="0" anchor="ctr">
            <a:spAutoFit/>
          </a:bodyPr>
          <a:lstStyle/>
          <a:p>
            <a:r>
              <a:rPr lang="en-US" sz="1200" dirty="0">
                <a:solidFill>
                  <a:schemeClr val="accent1"/>
                </a:solidFill>
              </a:rPr>
              <a:t>Description</a:t>
            </a:r>
            <a:endParaRPr lang="en-ID" sz="12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7370008" y="4815456"/>
            <a:ext cx="3768053" cy="616836"/>
          </a:xfrm>
          <a:prstGeom prst="rect">
            <a:avLst/>
          </a:prstGeom>
          <a:noFill/>
        </p:spPr>
        <p:txBody>
          <a:bodyPr wrap="square" rtlCol="0" anchor="t">
            <a:spAutoFit/>
          </a:bodyPr>
          <a:lstStyle/>
          <a:p>
            <a:pPr>
              <a:lnSpc>
                <a:spcPct val="150000"/>
              </a:lnSpc>
            </a:pPr>
            <a:r>
              <a:rPr lang="en-US" sz="12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7370008" y="5508235"/>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p:txBody>
          <a:bodyPr/>
          <a:lstStyle/>
          <a:p>
            <a:r>
              <a:rPr lang="en-US" sz="4400" b="1" dirty="0">
                <a:latin typeface="+mj-lt"/>
              </a:rPr>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494834" y="494834"/>
            <a:ext cx="203798" cy="203798"/>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811258" y="514437"/>
            <a:ext cx="842000" cy="164592"/>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494834" y="494834"/>
            <a:ext cx="203798" cy="203798"/>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811258" y="514437"/>
            <a:ext cx="842000" cy="164592"/>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7214150" y="2473724"/>
            <a:ext cx="4512593" cy="1170833"/>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7303363" y="3916971"/>
            <a:ext cx="446618" cy="446618"/>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7301925" y="4728925"/>
            <a:ext cx="448056" cy="31476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9534417" y="4699982"/>
            <a:ext cx="448056" cy="372647"/>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9536604" y="3916252"/>
            <a:ext cx="407788" cy="448056"/>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sz="4400" b="1" dirty="0">
                <a:latin typeface="+mj-lt"/>
              </a:rPr>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494834" y="494834"/>
            <a:ext cx="203798" cy="203798"/>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811258" y="514437"/>
            <a:ext cx="842000" cy="164592"/>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9" name="PpHolder4">
            <a:extLst>
              <a:ext uri="{FF2B5EF4-FFF2-40B4-BE49-F238E27FC236}">
                <a16:creationId xmlns:a16="http://schemas.microsoft.com/office/drawing/2014/main" id="{1FCF2D63-6701-49DC-A9ED-66471E0F5550}"/>
              </a:ext>
            </a:extLst>
          </p:cNvPr>
          <p:cNvSpPr>
            <a:spLocks noGrp="1"/>
          </p:cNvSpPr>
          <p:nvPr>
            <p:ph type="pic" sz="quarter" idx="12"/>
          </p:nvPr>
        </p:nvSpPr>
        <p:spPr/>
      </p:sp>
      <p:sp>
        <p:nvSpPr>
          <p:cNvPr id="6" name="PpHolder5">
            <a:extLst>
              <a:ext uri="{FF2B5EF4-FFF2-40B4-BE49-F238E27FC236}">
                <a16:creationId xmlns:a16="http://schemas.microsoft.com/office/drawing/2014/main" id="{86CE3FAA-AEB0-4B2D-A6D3-403A2C5F40FF}"/>
              </a:ext>
            </a:extLst>
          </p:cNvPr>
          <p:cNvSpPr>
            <a:spLocks noGrp="1"/>
          </p:cNvSpPr>
          <p:nvPr>
            <p:ph type="pic" sz="quarter" idx="11"/>
          </p:nvPr>
        </p:nvSpPr>
        <p:spPr/>
      </p:sp>
      <p:sp>
        <p:nvSpPr>
          <p:cNvPr id="4" name="PpHolder6">
            <a:extLst>
              <a:ext uri="{FF2B5EF4-FFF2-40B4-BE49-F238E27FC236}">
                <a16:creationId xmlns:a16="http://schemas.microsoft.com/office/drawing/2014/main" id="{874C9BB4-C15E-44FF-BD18-EA48CF4E1B9F}"/>
              </a:ext>
            </a:extLst>
          </p:cNvPr>
          <p:cNvSpPr>
            <a:spLocks noGrp="1"/>
          </p:cNvSpPr>
          <p:nvPr>
            <p:ph type="pic" sz="quarter" idx="10"/>
          </p:nvPr>
        </p:nvSpPr>
        <p:spPr/>
      </p:sp>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sz="4400" b="1" dirty="0">
                <a:latin typeface="+mj-lt"/>
              </a:rPr>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4572000" y="1903592"/>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5196256" y="5867400"/>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565771-0D53-43BD-B317-794FB05DCC78}"/>
              </a:ext>
            </a:extLst>
          </p:cNvPr>
          <p:cNvSpPr txBox="1"/>
          <p:nvPr/>
        </p:nvSpPr>
        <p:spPr>
          <a:xfrm>
            <a:off x="5057068" y="2201086"/>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5436631" y="6018311"/>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5419253" y="3861073"/>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0" name="TextBox 29">
            <a:extLst>
              <a:ext uri="{FF2B5EF4-FFF2-40B4-BE49-F238E27FC236}">
                <a16:creationId xmlns:a16="http://schemas.microsoft.com/office/drawing/2014/main" id="{9CAAB7D5-58B7-4DAF-83BE-DF74896768B3}"/>
              </a:ext>
            </a:extLst>
          </p:cNvPr>
          <p:cNvSpPr txBox="1"/>
          <p:nvPr/>
        </p:nvSpPr>
        <p:spPr>
          <a:xfrm>
            <a:off x="5706868" y="3797192"/>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5419253" y="422332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2" name="TextBox 31">
            <a:extLst>
              <a:ext uri="{FF2B5EF4-FFF2-40B4-BE49-F238E27FC236}">
                <a16:creationId xmlns:a16="http://schemas.microsoft.com/office/drawing/2014/main" id="{D41B3E45-D071-493B-8C01-E0DDE9E49487}"/>
              </a:ext>
            </a:extLst>
          </p:cNvPr>
          <p:cNvSpPr txBox="1"/>
          <p:nvPr/>
        </p:nvSpPr>
        <p:spPr>
          <a:xfrm>
            <a:off x="5706868" y="415943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5419253" y="4585567"/>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4" name="TextBox 33">
            <a:extLst>
              <a:ext uri="{FF2B5EF4-FFF2-40B4-BE49-F238E27FC236}">
                <a16:creationId xmlns:a16="http://schemas.microsoft.com/office/drawing/2014/main" id="{79B6577A-1EA9-4D25-9003-124209F6F184}"/>
              </a:ext>
            </a:extLst>
          </p:cNvPr>
          <p:cNvSpPr txBox="1"/>
          <p:nvPr/>
        </p:nvSpPr>
        <p:spPr>
          <a:xfrm>
            <a:off x="5706868" y="4521686"/>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5419253" y="494520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7E2E9C95-7A3B-4438-A367-9FA2F4FA4621}"/>
              </a:ext>
            </a:extLst>
          </p:cNvPr>
          <p:cNvSpPr txBox="1"/>
          <p:nvPr/>
        </p:nvSpPr>
        <p:spPr>
          <a:xfrm>
            <a:off x="5706868" y="488132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5419253" y="53025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38" name="TextBox 37">
            <a:extLst>
              <a:ext uri="{FF2B5EF4-FFF2-40B4-BE49-F238E27FC236}">
                <a16:creationId xmlns:a16="http://schemas.microsoft.com/office/drawing/2014/main" id="{4B338FE3-AEAB-4CC1-A018-3ABF14D42D34}"/>
              </a:ext>
            </a:extLst>
          </p:cNvPr>
          <p:cNvSpPr txBox="1"/>
          <p:nvPr/>
        </p:nvSpPr>
        <p:spPr>
          <a:xfrm>
            <a:off x="5706868" y="52386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4999591" y="3566632"/>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4863220" y="2484861"/>
            <a:ext cx="2451980" cy="923330"/>
          </a:xfrm>
          <a:prstGeom prst="rect">
            <a:avLst/>
          </a:prstGeom>
          <a:noFill/>
        </p:spPr>
        <p:txBody>
          <a:bodyPr wrap="square" rtlCol="0" anchor="ctr">
            <a:spAutoFit/>
          </a:bodyPr>
          <a:lstStyle/>
          <a:p>
            <a:pPr algn="ctr"/>
            <a:r>
              <a:rPr lang="en-US" sz="5400" b="1" dirty="0">
                <a:solidFill>
                  <a:schemeClr val="accent1"/>
                </a:solidFill>
                <a:latin typeface="+mj-lt"/>
              </a:rPr>
              <a:t>$500</a:t>
            </a:r>
            <a:endParaRPr lang="en-ID" sz="540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1222159" y="1906081"/>
            <a:ext cx="3047999" cy="42672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846415" y="5869889"/>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A726A95-6733-4D9B-85F5-F500AC96ED30}"/>
              </a:ext>
            </a:extLst>
          </p:cNvPr>
          <p:cNvSpPr txBox="1"/>
          <p:nvPr/>
        </p:nvSpPr>
        <p:spPr>
          <a:xfrm>
            <a:off x="1707227" y="2203575"/>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2086790" y="6020800"/>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2069412" y="3863562"/>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AF11DBED-BFE1-44B5-83FC-9F7C11E1D4EF}"/>
              </a:ext>
            </a:extLst>
          </p:cNvPr>
          <p:cNvSpPr txBox="1"/>
          <p:nvPr/>
        </p:nvSpPr>
        <p:spPr>
          <a:xfrm>
            <a:off x="2357027" y="3799681"/>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2069412" y="422580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27FBAE54-18EC-4B12-AD8F-D9AB4319BD77}"/>
              </a:ext>
            </a:extLst>
          </p:cNvPr>
          <p:cNvSpPr txBox="1"/>
          <p:nvPr/>
        </p:nvSpPr>
        <p:spPr>
          <a:xfrm>
            <a:off x="2357027" y="416192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2069412" y="4588056"/>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C3E8AB6C-6D4E-45AD-9D4D-12C4CBA25D88}"/>
              </a:ext>
            </a:extLst>
          </p:cNvPr>
          <p:cNvSpPr txBox="1"/>
          <p:nvPr/>
        </p:nvSpPr>
        <p:spPr>
          <a:xfrm>
            <a:off x="2357027" y="4524175"/>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2069412" y="4947690"/>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1C0CC67-D275-493A-9050-1491D5E002D2}"/>
              </a:ext>
            </a:extLst>
          </p:cNvPr>
          <p:cNvSpPr txBox="1"/>
          <p:nvPr/>
        </p:nvSpPr>
        <p:spPr>
          <a:xfrm>
            <a:off x="2357027" y="4883809"/>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2069412" y="53050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F6138996-6432-4E1A-AF1D-15CB9A1CC9C8}"/>
              </a:ext>
            </a:extLst>
          </p:cNvPr>
          <p:cNvSpPr txBox="1"/>
          <p:nvPr/>
        </p:nvSpPr>
        <p:spPr>
          <a:xfrm>
            <a:off x="2357027" y="52411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649750" y="3569121"/>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513379" y="2487350"/>
            <a:ext cx="2451980" cy="923330"/>
          </a:xfrm>
          <a:prstGeom prst="rect">
            <a:avLst/>
          </a:prstGeom>
          <a:noFill/>
        </p:spPr>
        <p:txBody>
          <a:bodyPr wrap="square" rtlCol="0" anchor="ctr">
            <a:spAutoFit/>
          </a:bodyPr>
          <a:lstStyle/>
          <a:p>
            <a:pPr algn="ctr"/>
            <a:r>
              <a:rPr lang="en-US" sz="5400" b="1" dirty="0">
                <a:solidFill>
                  <a:schemeClr val="accent1"/>
                </a:solidFill>
                <a:latin typeface="+mj-lt"/>
              </a:rPr>
              <a:t>$300</a:t>
            </a:r>
            <a:endParaRPr lang="en-ID" sz="540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7933152" y="1903592"/>
            <a:ext cx="3047999" cy="4280567"/>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8557408" y="5872378"/>
            <a:ext cx="1814144" cy="6095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448C5A-6281-42E5-9D76-82E21A0662EA}"/>
              </a:ext>
            </a:extLst>
          </p:cNvPr>
          <p:cNvSpPr txBox="1"/>
          <p:nvPr/>
        </p:nvSpPr>
        <p:spPr>
          <a:xfrm>
            <a:off x="8418220" y="2206064"/>
            <a:ext cx="2064284" cy="338554"/>
          </a:xfrm>
          <a:prstGeom prst="rect">
            <a:avLst/>
          </a:prstGeom>
          <a:noFill/>
        </p:spPr>
        <p:txBody>
          <a:bodyPr wrap="square" rtlCol="0" anchor="ctr">
            <a:spAutoFit/>
          </a:bodyPr>
          <a:lstStyle/>
          <a:p>
            <a:pPr algn="ctr"/>
            <a:r>
              <a:rPr lang="en-US" sz="1600" b="1" dirty="0">
                <a:solidFill>
                  <a:schemeClr val="accent1"/>
                </a:solidFill>
                <a:latin typeface="+mj-lt"/>
              </a:rPr>
              <a:t>Description</a:t>
            </a:r>
            <a:endParaRPr lang="en-ID" sz="16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8797783" y="6023289"/>
            <a:ext cx="1333394" cy="307777"/>
          </a:xfrm>
          <a:prstGeom prst="rect">
            <a:avLst/>
          </a:prstGeom>
          <a:noFill/>
        </p:spPr>
        <p:txBody>
          <a:bodyPr wrap="square" rtlCol="0">
            <a:spAutoFit/>
          </a:bodyPr>
          <a:lstStyle/>
          <a:p>
            <a:pPr algn="ctr"/>
            <a:r>
              <a:rPr lang="en-US" sz="1400" b="1" dirty="0">
                <a:solidFill>
                  <a:schemeClr val="bg2"/>
                </a:solidFill>
                <a:latin typeface="+mj-lt"/>
              </a:rPr>
              <a:t>Join Us Now</a:t>
            </a:r>
            <a:endParaRPr lang="en-ID" sz="140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8780405" y="3866051"/>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3" name="TextBox 72">
            <a:extLst>
              <a:ext uri="{FF2B5EF4-FFF2-40B4-BE49-F238E27FC236}">
                <a16:creationId xmlns:a16="http://schemas.microsoft.com/office/drawing/2014/main" id="{224FE963-0096-4890-85A1-DF345E852268}"/>
              </a:ext>
            </a:extLst>
          </p:cNvPr>
          <p:cNvSpPr txBox="1"/>
          <p:nvPr/>
        </p:nvSpPr>
        <p:spPr>
          <a:xfrm>
            <a:off x="9068020" y="3802170"/>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8780405" y="4228298"/>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5" name="TextBox 74">
            <a:extLst>
              <a:ext uri="{FF2B5EF4-FFF2-40B4-BE49-F238E27FC236}">
                <a16:creationId xmlns:a16="http://schemas.microsoft.com/office/drawing/2014/main" id="{E391EAFC-873B-42A2-BB2E-C2ADC746AD49}"/>
              </a:ext>
            </a:extLst>
          </p:cNvPr>
          <p:cNvSpPr txBox="1"/>
          <p:nvPr/>
        </p:nvSpPr>
        <p:spPr>
          <a:xfrm>
            <a:off x="9068020" y="4164417"/>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8780405" y="4590545"/>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7" name="TextBox 76">
            <a:extLst>
              <a:ext uri="{FF2B5EF4-FFF2-40B4-BE49-F238E27FC236}">
                <a16:creationId xmlns:a16="http://schemas.microsoft.com/office/drawing/2014/main" id="{1AF64EF9-95EC-4624-98D8-1F317E60FEE1}"/>
              </a:ext>
            </a:extLst>
          </p:cNvPr>
          <p:cNvSpPr txBox="1"/>
          <p:nvPr/>
        </p:nvSpPr>
        <p:spPr>
          <a:xfrm>
            <a:off x="9068020" y="4526664"/>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8780405" y="4950179"/>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79" name="TextBox 78">
            <a:extLst>
              <a:ext uri="{FF2B5EF4-FFF2-40B4-BE49-F238E27FC236}">
                <a16:creationId xmlns:a16="http://schemas.microsoft.com/office/drawing/2014/main" id="{5D4F0598-1872-4420-81C2-A64A50BE864C}"/>
              </a:ext>
            </a:extLst>
          </p:cNvPr>
          <p:cNvSpPr txBox="1"/>
          <p:nvPr/>
        </p:nvSpPr>
        <p:spPr>
          <a:xfrm>
            <a:off x="9068020" y="4886298"/>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8780405" y="5307534"/>
            <a:ext cx="180016" cy="180016"/>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a:p>
        </p:txBody>
      </p:sp>
      <p:sp>
        <p:nvSpPr>
          <p:cNvPr id="81" name="TextBox 80">
            <a:extLst>
              <a:ext uri="{FF2B5EF4-FFF2-40B4-BE49-F238E27FC236}">
                <a16:creationId xmlns:a16="http://schemas.microsoft.com/office/drawing/2014/main" id="{9861E863-115F-43FB-89B3-63222CB7CEC8}"/>
              </a:ext>
            </a:extLst>
          </p:cNvPr>
          <p:cNvSpPr txBox="1"/>
          <p:nvPr/>
        </p:nvSpPr>
        <p:spPr>
          <a:xfrm>
            <a:off x="9068020" y="5243653"/>
            <a:ext cx="1297161" cy="307777"/>
          </a:xfrm>
          <a:prstGeom prst="rect">
            <a:avLst/>
          </a:prstGeom>
          <a:noFill/>
        </p:spPr>
        <p:txBody>
          <a:bodyPr wrap="square" rtlCol="0" anchor="ctr">
            <a:spAutoFit/>
          </a:bodyPr>
          <a:lstStyle/>
          <a:p>
            <a:r>
              <a:rPr lang="en-US" sz="1400" dirty="0">
                <a:solidFill>
                  <a:schemeClr val="bg2"/>
                </a:solidFill>
              </a:rPr>
              <a:t>Description</a:t>
            </a:r>
            <a:endParaRPr lang="en-ID" sz="140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8360743" y="3571610"/>
            <a:ext cx="2192818"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8224372" y="2489839"/>
            <a:ext cx="2451980" cy="923330"/>
          </a:xfrm>
          <a:prstGeom prst="rect">
            <a:avLst/>
          </a:prstGeom>
          <a:noFill/>
        </p:spPr>
        <p:txBody>
          <a:bodyPr wrap="square" rtlCol="0" anchor="ctr">
            <a:spAutoFit/>
          </a:bodyPr>
          <a:lstStyle/>
          <a:p>
            <a:pPr algn="ctr"/>
            <a:r>
              <a:rPr lang="en-US" sz="5400" b="1" dirty="0">
                <a:solidFill>
                  <a:schemeClr val="accent1"/>
                </a:solidFill>
                <a:latin typeface="+mj-lt"/>
              </a:rPr>
              <a:t>$800</a:t>
            </a:r>
            <a:endParaRPr lang="en-ID" sz="540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494834" y="494834"/>
            <a:ext cx="203798" cy="203798"/>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811258" y="514437"/>
            <a:ext cx="842000" cy="164592"/>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3" name="PpHolder4">
            <a:extLst>
              <a:ext uri="{FF2B5EF4-FFF2-40B4-BE49-F238E27FC236}">
                <a16:creationId xmlns:a16="http://schemas.microsoft.com/office/drawing/2014/main" id="{34751CFA-D374-4B51-A9D2-9D407563B217}"/>
              </a:ext>
            </a:extLst>
          </p:cNvPr>
          <p:cNvSpPr>
            <a:spLocks noGrp="1"/>
          </p:cNvSpPr>
          <p:nvPr>
            <p:ph type="pic" sz="quarter" idx="10"/>
          </p:nvPr>
        </p:nvSpPr>
        <p:spPr/>
      </p:sp>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sz="4400" b="1" dirty="0">
                <a:latin typeface="+mj-lt"/>
              </a:rPr>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6094274" y="4662041"/>
            <a:ext cx="1841818" cy="1461667"/>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5192465" y="4038600"/>
            <a:ext cx="2122735" cy="9144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24A46746-96D8-4329-83F0-1E2ACB36F842}"/>
              </a:ext>
            </a:extLst>
          </p:cNvPr>
          <p:cNvSpPr txBox="1"/>
          <p:nvPr/>
        </p:nvSpPr>
        <p:spPr>
          <a:xfrm>
            <a:off x="5358201" y="4188172"/>
            <a:ext cx="1457180" cy="338554"/>
          </a:xfrm>
          <a:prstGeom prst="rect">
            <a:avLst/>
          </a:prstGeom>
          <a:noFill/>
        </p:spPr>
        <p:txBody>
          <a:bodyPr wrap="square" rtlCol="0" anchor="ctr">
            <a:spAutoFit/>
          </a:bodyPr>
          <a:lstStyle/>
          <a:p>
            <a:r>
              <a:rPr lang="en-US" sz="16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5358201" y="4479393"/>
            <a:ext cx="1697312" cy="276999"/>
          </a:xfrm>
          <a:prstGeom prst="rect">
            <a:avLst/>
          </a:prstGeom>
          <a:noFill/>
        </p:spPr>
        <p:txBody>
          <a:bodyPr wrap="square" rtlCol="0" anchor="ctr">
            <a:spAutoFit/>
          </a:bodyPr>
          <a:lstStyle/>
          <a:p>
            <a:r>
              <a:rPr lang="en-US" sz="12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7010557" y="4304075"/>
            <a:ext cx="299796" cy="63092"/>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1102291" y="2715792"/>
            <a:ext cx="4481834" cy="1161857"/>
          </a:xfrm>
          <a:prstGeom prst="rect">
            <a:avLst/>
          </a:prstGeom>
          <a:noFill/>
        </p:spPr>
        <p:txBody>
          <a:bodyPr wrap="square" rtlCol="0" anchor="ctr">
            <a:spAutoFit/>
          </a:bodyPr>
          <a:lstStyle/>
          <a:p>
            <a:pPr>
              <a:lnSpc>
                <a:spcPct val="150000"/>
              </a:lnSpc>
            </a:pPr>
            <a:r>
              <a:rPr lang="en-US" sz="12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1102291" y="2449804"/>
            <a:ext cx="4013825" cy="369332"/>
          </a:xfrm>
          <a:prstGeom prst="rect">
            <a:avLst/>
          </a:prstGeom>
          <a:noFill/>
        </p:spPr>
        <p:txBody>
          <a:bodyPr wrap="square" rtlCol="0" anchor="ctr">
            <a:spAutoFit/>
          </a:bodyPr>
          <a:lstStyle/>
          <a:p>
            <a:r>
              <a:rPr lang="en-US" b="1" dirty="0">
                <a:solidFill>
                  <a:schemeClr val="accent1"/>
                </a:solidFill>
                <a:latin typeface="+mj-lt"/>
              </a:rPr>
              <a:t>This Is Awesome, I Like It</a:t>
            </a:r>
            <a:endParaRPr lang="en-ID"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498947" y="3960592"/>
            <a:ext cx="2279556" cy="276999"/>
          </a:xfrm>
          <a:prstGeom prst="rect">
            <a:avLst/>
          </a:prstGeom>
          <a:noFill/>
        </p:spPr>
        <p:txBody>
          <a:bodyPr wrap="square" rtlCol="0" anchor="ctr">
            <a:spAutoFit/>
          </a:bodyPr>
          <a:lstStyle/>
          <a:p>
            <a:r>
              <a:rPr lang="en-US" sz="1200" dirty="0">
                <a:solidFill>
                  <a:schemeClr val="bg2">
                    <a:lumMod val="85000"/>
                  </a:schemeClr>
                </a:solidFill>
              </a:rPr>
              <a:t>Sunday, 23 June 2020</a:t>
            </a:r>
            <a:endParaRPr lang="en-ID" sz="12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1202358" y="3971985"/>
            <a:ext cx="245120" cy="24512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1128926" y="4599380"/>
            <a:ext cx="3475734" cy="338554"/>
          </a:xfrm>
          <a:prstGeom prst="rect">
            <a:avLst/>
          </a:prstGeom>
          <a:noFill/>
        </p:spPr>
        <p:txBody>
          <a:bodyPr wrap="square" rtlCol="0" anchor="ctr">
            <a:spAutoFit/>
          </a:bodyPr>
          <a:lstStyle/>
          <a:p>
            <a:pPr>
              <a:lnSpc>
                <a:spcPct val="150000"/>
              </a:lnSpc>
            </a:pPr>
            <a:r>
              <a:rPr lang="en-US" sz="12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1128926" y="4329415"/>
            <a:ext cx="3331883" cy="369332"/>
          </a:xfrm>
          <a:prstGeom prst="rect">
            <a:avLst/>
          </a:prstGeom>
          <a:noFill/>
        </p:spPr>
        <p:txBody>
          <a:bodyPr wrap="square" rtlCol="0" anchor="ctr">
            <a:spAutoFit/>
          </a:bodyPr>
          <a:lstStyle/>
          <a:p>
            <a:r>
              <a:rPr lang="en-US" b="1" dirty="0">
                <a:solidFill>
                  <a:schemeClr val="accent1"/>
                </a:solidFill>
                <a:latin typeface="+mj-lt"/>
              </a:rPr>
              <a:t>Visual Score</a:t>
            </a:r>
            <a:endParaRPr lang="en-ID"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1198070" y="5027503"/>
            <a:ext cx="1567030" cy="207816"/>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920709" y="5010668"/>
            <a:ext cx="788751" cy="276999"/>
          </a:xfrm>
          <a:prstGeom prst="rect">
            <a:avLst/>
          </a:prstGeom>
          <a:noFill/>
        </p:spPr>
        <p:txBody>
          <a:bodyPr wrap="square" rtlCol="0" anchor="ctr">
            <a:spAutoFit/>
          </a:bodyPr>
          <a:lstStyle/>
          <a:p>
            <a:r>
              <a:rPr lang="en-US" sz="12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494834" y="494834"/>
            <a:ext cx="203798" cy="203798"/>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811258" y="514437"/>
            <a:ext cx="842000" cy="164592"/>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E37FCCEC-114C-436A-9F68-AA4E5B43B9C2}"/>
              </a:ext>
            </a:extLst>
          </p:cNvPr>
          <p:cNvSpPr>
            <a:spLocks noGrp="1"/>
          </p:cNvSpPr>
          <p:nvPr>
            <p:ph type="pic" sz="quarter" idx="10"/>
          </p:nvPr>
        </p:nvSpPr>
        <p:spPr/>
      </p:sp>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sz="4400" b="1" dirty="0">
                <a:latin typeface="+mj-lt"/>
              </a:rPr>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7010400" y="3"/>
            <a:ext cx="5181601" cy="3135775"/>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a16="http://schemas.microsoft.com/office/drawing/2014/main" id="{334ED3E8-DD94-4930-9255-F121C848354A}"/>
              </a:ext>
            </a:extLst>
          </p:cNvPr>
          <p:cNvSpPr txBox="1"/>
          <p:nvPr/>
        </p:nvSpPr>
        <p:spPr>
          <a:xfrm>
            <a:off x="2396131" y="5712950"/>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2071563" y="5388378"/>
            <a:ext cx="2560849" cy="369332"/>
          </a:xfrm>
          <a:prstGeom prst="rect">
            <a:avLst/>
          </a:prstGeom>
          <a:noFill/>
        </p:spPr>
        <p:txBody>
          <a:bodyPr wrap="square" rtlCol="0" anchor="ctr">
            <a:spAutoFit/>
          </a:bodyPr>
          <a:lstStyle/>
          <a:p>
            <a:r>
              <a:rPr lang="en-US" b="1" dirty="0">
                <a:solidFill>
                  <a:schemeClr val="accent1"/>
                </a:solidFill>
                <a:latin typeface="+mj-lt"/>
              </a:rPr>
              <a:t>Location Address</a:t>
            </a:r>
            <a:endParaRPr lang="en-ID"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2189015" y="5837744"/>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5818722" y="5752894"/>
            <a:ext cx="2175321" cy="276999"/>
          </a:xfrm>
          <a:prstGeom prst="rect">
            <a:avLst/>
          </a:prstGeom>
          <a:noFill/>
        </p:spPr>
        <p:txBody>
          <a:bodyPr wrap="square" rtlCol="0" anchor="ctr">
            <a:spAutoFit/>
          </a:bodyPr>
          <a:lstStyle/>
          <a:p>
            <a:r>
              <a:rPr lang="en-US" sz="12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5433194" y="5388378"/>
            <a:ext cx="2560849" cy="369332"/>
          </a:xfrm>
          <a:prstGeom prst="rect">
            <a:avLst/>
          </a:prstGeom>
          <a:noFill/>
        </p:spPr>
        <p:txBody>
          <a:bodyPr wrap="square" rtlCol="0" anchor="ctr">
            <a:spAutoFit/>
          </a:bodyPr>
          <a:lstStyle/>
          <a:p>
            <a:r>
              <a:rPr lang="en-US" b="1" dirty="0">
                <a:solidFill>
                  <a:schemeClr val="accent1"/>
                </a:solidFill>
                <a:latin typeface="+mj-lt"/>
              </a:rPr>
              <a:t>Email Address</a:t>
            </a:r>
            <a:endParaRPr lang="en-ID"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5509138" y="5845379"/>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5818722" y="6076379"/>
            <a:ext cx="2175321" cy="276999"/>
          </a:xfrm>
          <a:prstGeom prst="rect">
            <a:avLst/>
          </a:prstGeom>
          <a:noFill/>
        </p:spPr>
        <p:txBody>
          <a:bodyPr wrap="square" rtlCol="0" anchor="ctr">
            <a:spAutoFit/>
          </a:bodyPr>
          <a:lstStyle/>
          <a:p>
            <a:r>
              <a:rPr lang="en-US" sz="12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9015805" y="5752894"/>
            <a:ext cx="2175321" cy="276999"/>
          </a:xfrm>
          <a:prstGeom prst="rect">
            <a:avLst/>
          </a:prstGeom>
          <a:noFill/>
        </p:spPr>
        <p:txBody>
          <a:bodyPr wrap="square" rtlCol="0" anchor="ctr">
            <a:spAutoFit/>
          </a:bodyPr>
          <a:lstStyle/>
          <a:p>
            <a:r>
              <a:rPr lang="en-US" sz="12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8630277" y="5388378"/>
            <a:ext cx="2560849" cy="369332"/>
          </a:xfrm>
          <a:prstGeom prst="rect">
            <a:avLst/>
          </a:prstGeom>
          <a:noFill/>
        </p:spPr>
        <p:txBody>
          <a:bodyPr wrap="square" rtlCol="0" anchor="ctr">
            <a:spAutoFit/>
          </a:bodyPr>
          <a:lstStyle/>
          <a:p>
            <a:r>
              <a:rPr lang="en-US" b="1" dirty="0">
                <a:solidFill>
                  <a:schemeClr val="accent1"/>
                </a:solidFill>
                <a:latin typeface="+mj-lt"/>
              </a:rPr>
              <a:t>Website Company</a:t>
            </a:r>
            <a:endParaRPr lang="en-ID"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9015805" y="6076379"/>
            <a:ext cx="2175321" cy="276999"/>
          </a:xfrm>
          <a:prstGeom prst="rect">
            <a:avLst/>
          </a:prstGeom>
          <a:noFill/>
        </p:spPr>
        <p:txBody>
          <a:bodyPr wrap="square" rtlCol="0" anchor="ctr">
            <a:spAutoFit/>
          </a:bodyPr>
          <a:lstStyle/>
          <a:p>
            <a:r>
              <a:rPr lang="en-US" sz="12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8694837" y="5793915"/>
            <a:ext cx="252810" cy="252810"/>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7767574" y="766567"/>
            <a:ext cx="3891463" cy="1442574"/>
          </a:xfrm>
          <a:prstGeom prst="rect">
            <a:avLst/>
          </a:prstGeom>
          <a:noFill/>
        </p:spPr>
        <p:txBody>
          <a:bodyPr wrap="square" rtlCol="0" anchor="ctr">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7767574" y="468573"/>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7767574" y="2249907"/>
            <a:ext cx="4280002"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494834" y="494834"/>
            <a:ext cx="203798" cy="203798"/>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811258" y="514437"/>
            <a:ext cx="842000" cy="164592"/>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8" name="Freeform 44">
            <a:extLst>
              <a:ext uri="{FF2B5EF4-FFF2-40B4-BE49-F238E27FC236}">
                <a16:creationId xmlns:a16="http://schemas.microsoft.com/office/drawing/2014/main" id="{16997E46-A585-4458-80BD-07B18A7961BB}"/>
              </a:ext>
            </a:extLst>
          </p:cNvPr>
          <p:cNvSpPr/>
          <p:nvPr/>
        </p:nvSpPr>
        <p:spPr>
          <a:xfrm>
            <a:off x="10076790" y="1016745"/>
            <a:ext cx="2115210" cy="4824513"/>
          </a:xfrm>
          <a:custGeom>
            <a:avLst/>
            <a:gdLst>
              <a:gd name="connsiteX0" fmla="*/ 2115210 w 2115210"/>
              <a:gd name="connsiteY0" fmla="*/ 0 h 4824513"/>
              <a:gd name="connsiteX1" fmla="*/ 2115210 w 2115210"/>
              <a:gd name="connsiteY1" fmla="*/ 4824513 h 4824513"/>
              <a:gd name="connsiteX2" fmla="*/ 1944856 w 2115210"/>
              <a:gd name="connsiteY2" fmla="*/ 4798514 h 4824513"/>
              <a:gd name="connsiteX3" fmla="*/ 0 w 2115210"/>
              <a:gd name="connsiteY3" fmla="*/ 2412256 h 4824513"/>
              <a:gd name="connsiteX4" fmla="*/ 1944856 w 2115210"/>
              <a:gd name="connsiteY4" fmla="*/ 25999 h 482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210" h="4824513">
                <a:moveTo>
                  <a:pt x="2115210" y="0"/>
                </a:moveTo>
                <a:lnTo>
                  <a:pt x="2115210" y="4824513"/>
                </a:lnTo>
                <a:lnTo>
                  <a:pt x="1944856" y="4798514"/>
                </a:lnTo>
                <a:cubicBezTo>
                  <a:pt x="834929" y="4571390"/>
                  <a:pt x="0" y="3589327"/>
                  <a:pt x="0" y="2412256"/>
                </a:cubicBezTo>
                <a:cubicBezTo>
                  <a:pt x="0" y="1235185"/>
                  <a:pt x="834929" y="253123"/>
                  <a:pt x="1944856" y="259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5">
            <a:extLst>
              <a:ext uri="{FF2B5EF4-FFF2-40B4-BE49-F238E27FC236}">
                <a16:creationId xmlns:a16="http://schemas.microsoft.com/office/drawing/2014/main" id="{00C69E4B-FA2B-4EEB-B11F-41CF6076BF0D}"/>
              </a:ext>
            </a:extLst>
          </p:cNvPr>
          <p:cNvSpPr>
            <a:spLocks noGrp="1"/>
          </p:cNvSpPr>
          <p:nvPr>
            <p:ph type="pic" sz="quarter" idx="10"/>
          </p:nvPr>
        </p:nvSpPr>
        <p:spPr/>
      </p:sp>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sz="4400" b="1" dirty="0">
                <a:latin typeface="+mj-lt"/>
              </a:rPr>
              <a:t>Let Me Introduce </a:t>
            </a:r>
            <a:r>
              <a:rPr lang="en-US" sz="4400" b="1" dirty="0" err="1">
                <a:latin typeface="+mj-lt"/>
              </a:rPr>
              <a:t>Monara</a:t>
            </a:r>
            <a:r>
              <a:rPr lang="en-US" sz="4400" b="1" dirty="0">
                <a:latin typeface="+mj-lt"/>
              </a:rPr>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5495278" y="5265436"/>
            <a:ext cx="4254025" cy="91564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6807788" y="6092935"/>
            <a:ext cx="1629005" cy="8814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76B9D73-272C-402C-926C-CCAD4823A4E8}"/>
              </a:ext>
            </a:extLst>
          </p:cNvPr>
          <p:cNvSpPr txBox="1"/>
          <p:nvPr/>
        </p:nvSpPr>
        <p:spPr>
          <a:xfrm>
            <a:off x="6088121" y="5536612"/>
            <a:ext cx="2039418" cy="307777"/>
          </a:xfrm>
          <a:prstGeom prst="rect">
            <a:avLst/>
          </a:prstGeom>
          <a:noFill/>
        </p:spPr>
        <p:txBody>
          <a:bodyPr wrap="square" rtlCol="0" anchor="ctr">
            <a:spAutoFit/>
          </a:bodyPr>
          <a:lstStyle/>
          <a:p>
            <a:r>
              <a:rPr lang="en-US" sz="1400" b="1" dirty="0">
                <a:solidFill>
                  <a:schemeClr val="accent1"/>
                </a:solidFill>
                <a:latin typeface="+mj-lt"/>
              </a:rPr>
              <a:t>Manuel </a:t>
            </a:r>
            <a:r>
              <a:rPr lang="en-US" sz="1400" b="1" dirty="0" err="1">
                <a:solidFill>
                  <a:schemeClr val="accent1"/>
                </a:solidFill>
                <a:latin typeface="+mj-lt"/>
              </a:rPr>
              <a:t>Gerguso</a:t>
            </a:r>
            <a:r>
              <a:rPr lang="en-US" sz="140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7750870" y="5554368"/>
            <a:ext cx="1732647" cy="276999"/>
          </a:xfrm>
          <a:prstGeom prst="rect">
            <a:avLst/>
          </a:prstGeom>
          <a:noFill/>
        </p:spPr>
        <p:txBody>
          <a:bodyPr wrap="square" rtlCol="0" anchor="ctr">
            <a:spAutoFit/>
          </a:bodyPr>
          <a:lstStyle/>
          <a:p>
            <a:r>
              <a:rPr lang="en-US" sz="12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1049197" y="5259060"/>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1049197" y="2880731"/>
            <a:ext cx="5723079" cy="2276008"/>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 stroke at the present moment; and yet I feel that I never was a greater artist than now. When, while the lovely valley teems</a:t>
            </a:r>
            <a:endParaRPr lang="en-ID" sz="100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right)">
                                      <p:cBhvr>
                                        <p:cTn id="21" dur="500"/>
                                        <p:tgtEl>
                                          <p:spTgt spid="4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8"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CF8BD57-2BE1-4F23-AF23-2126E9ED599C}"/>
              </a:ext>
            </a:extLst>
          </p:cNvPr>
          <p:cNvSpPr>
            <a:spLocks noGrp="1"/>
          </p:cNvSpPr>
          <p:nvPr>
            <p:ph type="pic" sz="quarter" idx="10"/>
          </p:nvPr>
        </p:nvSpPr>
        <p:spPr/>
      </p:sp>
      <p:sp>
        <p:nvSpPr>
          <p:cNvPr id="16" name="Rectangle 15">
            <a:extLst>
              <a:ext uri="{FF2B5EF4-FFF2-40B4-BE49-F238E27FC236}">
                <a16:creationId xmlns:a16="http://schemas.microsoft.com/office/drawing/2014/main" id="{29452D7B-0CBF-4C17-93F1-F061B9203153}"/>
              </a:ext>
            </a:extLst>
          </p:cNvPr>
          <p:cNvSpPr/>
          <p:nvPr/>
        </p:nvSpPr>
        <p:spPr>
          <a:xfrm>
            <a:off x="1" y="0"/>
            <a:ext cx="12191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190678"/>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1218406" y="990600"/>
            <a:ext cx="9755188" cy="4876802"/>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6857545" y="0"/>
            <a:ext cx="5334455" cy="266732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sz="7200" b="1" dirty="0">
                <a:solidFill>
                  <a:schemeClr val="bg2"/>
                </a:solidFill>
                <a:latin typeface="+mj-lt"/>
              </a:rPr>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3955999" y="4084866"/>
            <a:ext cx="4280002" cy="276999"/>
          </a:xfrm>
          <a:prstGeom prst="rect">
            <a:avLst/>
          </a:prstGeom>
          <a:noFill/>
        </p:spPr>
        <p:txBody>
          <a:bodyPr wrap="square" rtlCol="0" anchor="ctr">
            <a:spAutoFit/>
          </a:bodyPr>
          <a:lstStyle/>
          <a:p>
            <a:pPr algn="ctr"/>
            <a:r>
              <a:rPr lang="en-US" sz="12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2432996" y="3393488"/>
            <a:ext cx="732600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10822718" y="3278124"/>
            <a:ext cx="301752" cy="301752"/>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1063715" y="3278124"/>
            <a:ext cx="301752" cy="301752"/>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784B42-F289-4983-AF4B-809C94B4D390}"/>
              </a:ext>
            </a:extLst>
          </p:cNvPr>
          <p:cNvSpPr>
            <a:spLocks noGrp="1"/>
          </p:cNvSpPr>
          <p:nvPr>
            <p:ph type="pic" sz="quarter" idx="10"/>
          </p:nvPr>
        </p:nvSpPr>
        <p:spPr/>
      </p:sp>
      <p:sp>
        <p:nvSpPr>
          <p:cNvPr id="27" name="Rectangle 26">
            <a:extLst>
              <a:ext uri="{FF2B5EF4-FFF2-40B4-BE49-F238E27FC236}">
                <a16:creationId xmlns:a16="http://schemas.microsoft.com/office/drawing/2014/main" id="{432CD80C-42BD-405C-8C65-C7263F87E237}"/>
              </a:ext>
            </a:extLst>
          </p:cNvPr>
          <p:cNvSpPr/>
          <p:nvPr/>
        </p:nvSpPr>
        <p:spPr>
          <a:xfrm>
            <a:off x="0" y="0"/>
            <a:ext cx="12192000" cy="6857999"/>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sp>
        <p:nvSpPr>
          <p:cNvPr id="32" name="Freeform 27">
            <a:extLst>
              <a:ext uri="{FF2B5EF4-FFF2-40B4-BE49-F238E27FC236}">
                <a16:creationId xmlns:a16="http://schemas.microsoft.com/office/drawing/2014/main" id="{6775827F-1D3F-44DE-A593-0394BADBABAD}"/>
              </a:ext>
            </a:extLst>
          </p:cNvPr>
          <p:cNvSpPr/>
          <p:nvPr/>
        </p:nvSpPr>
        <p:spPr>
          <a:xfrm>
            <a:off x="0" y="0"/>
            <a:ext cx="4876800" cy="3740126"/>
          </a:xfrm>
          <a:custGeom>
            <a:avLst/>
            <a:gdLst>
              <a:gd name="connsiteX0" fmla="*/ 0 w 4876800"/>
              <a:gd name="connsiteY0" fmla="*/ 0 h 3740126"/>
              <a:gd name="connsiteX1" fmla="*/ 4876800 w 4876800"/>
              <a:gd name="connsiteY1" fmla="*/ 0 h 3740126"/>
              <a:gd name="connsiteX2" fmla="*/ 4876800 w 4876800"/>
              <a:gd name="connsiteY2" fmla="*/ 3668779 h 3740126"/>
              <a:gd name="connsiteX3" fmla="*/ 4805453 w 4876800"/>
              <a:gd name="connsiteY3" fmla="*/ 3740126 h 3740126"/>
              <a:gd name="connsiteX4" fmla="*/ 0 w 4876800"/>
              <a:gd name="connsiteY4" fmla="*/ 3740126 h 3740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740126">
                <a:moveTo>
                  <a:pt x="0" y="0"/>
                </a:moveTo>
                <a:lnTo>
                  <a:pt x="4876800" y="0"/>
                </a:lnTo>
                <a:lnTo>
                  <a:pt x="4876800" y="3668779"/>
                </a:lnTo>
                <a:cubicBezTo>
                  <a:pt x="4876800" y="3708183"/>
                  <a:pt x="4844858" y="3740126"/>
                  <a:pt x="4805453" y="3740126"/>
                </a:cubicBezTo>
                <a:lnTo>
                  <a:pt x="0" y="37401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Freeform 4">
            <a:extLst>
              <a:ext uri="{FF2B5EF4-FFF2-40B4-BE49-F238E27FC236}">
                <a16:creationId xmlns:a16="http://schemas.microsoft.com/office/drawing/2014/main" id="{DDA31B96-5DC1-4F59-B8E1-400E340FA148}"/>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a:solidFill>
                <a:schemeClr val="tx1"/>
              </a:solidFill>
            </a:endParaRPr>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sz="5400" b="1" dirty="0" err="1">
                <a:solidFill>
                  <a:schemeClr val="bg2"/>
                </a:solidFill>
                <a:latin typeface="+mj-lt"/>
              </a:rPr>
              <a:t>Financa</a:t>
            </a:r>
            <a:r>
              <a:rPr lang="en-US" sz="5400" b="1" dirty="0">
                <a:solidFill>
                  <a:schemeClr val="bg2"/>
                </a:solidFill>
                <a:latin typeface="+mj-lt"/>
              </a:rPr>
              <a:t> </a:t>
            </a:r>
            <a:r>
              <a:rPr lang="en-US" sz="5400" b="1" i="0" dirty="0">
                <a:solidFill>
                  <a:schemeClr val="bg2"/>
                </a:solidFill>
                <a:effectLst/>
                <a:latin typeface="+mj-lt"/>
              </a:rPr>
              <a:t>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8037635" y="2153290"/>
            <a:ext cx="32057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8037635" y="1871883"/>
            <a:ext cx="1907193"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3008280" y="4944467"/>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912813" y="1909894"/>
            <a:ext cx="1518881" cy="1205384"/>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494834" y="494834"/>
            <a:ext cx="203798" cy="203798"/>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811258" y="514437"/>
            <a:ext cx="842000" cy="164591"/>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494834" y="494834"/>
            <a:ext cx="203798" cy="203798"/>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811258" y="514437"/>
            <a:ext cx="842000" cy="164592"/>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5D3C2810-1E4C-4838-8EEB-E23DD32E7896}"/>
              </a:ext>
            </a:extLst>
          </p:cNvPr>
          <p:cNvSpPr>
            <a:spLocks noGrp="1"/>
          </p:cNvSpPr>
          <p:nvPr>
            <p:ph type="pic" sz="quarter" idx="10"/>
          </p:nvPr>
        </p:nvSpPr>
        <p:spPr/>
      </p:sp>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sz="4400" b="1" dirty="0">
                <a:latin typeface="+mj-lt"/>
              </a:rPr>
              <a:t>About </a:t>
            </a:r>
            <a:r>
              <a:rPr lang="en-US" sz="4400" b="1" dirty="0" err="1">
                <a:latin typeface="+mj-lt"/>
              </a:rPr>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6105928" y="4343401"/>
            <a:ext cx="3048000" cy="251460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TextBox 26">
            <a:extLst>
              <a:ext uri="{FF2B5EF4-FFF2-40B4-BE49-F238E27FC236}">
                <a16:creationId xmlns:a16="http://schemas.microsoft.com/office/drawing/2014/main" id="{DB7CC71B-BB30-49EE-8F6D-7A34134F3AC5}"/>
              </a:ext>
            </a:extLst>
          </p:cNvPr>
          <p:cNvSpPr txBox="1"/>
          <p:nvPr/>
        </p:nvSpPr>
        <p:spPr>
          <a:xfrm>
            <a:off x="6641765" y="4709057"/>
            <a:ext cx="1883557" cy="307777"/>
          </a:xfrm>
          <a:prstGeom prst="rect">
            <a:avLst/>
          </a:prstGeom>
          <a:noFill/>
        </p:spPr>
        <p:txBody>
          <a:bodyPr wrap="square" rtlCol="0" anchor="ctr">
            <a:spAutoFit/>
          </a:bodyPr>
          <a:lstStyle/>
          <a:p>
            <a:pPr algn="l"/>
            <a:r>
              <a:rPr lang="en-ID" sz="1400" b="1" i="0" dirty="0">
                <a:solidFill>
                  <a:schemeClr val="bg2"/>
                </a:solidFill>
                <a:effectLst/>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6641765" y="4954926"/>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6641765" y="5925327"/>
            <a:ext cx="2144212" cy="584775"/>
          </a:xfrm>
          <a:prstGeom prst="rect">
            <a:avLst/>
          </a:prstGeom>
          <a:noFill/>
        </p:spPr>
        <p:txBody>
          <a:bodyPr wrap="square" rtlCol="0" anchor="ctr">
            <a:spAutoFit/>
          </a:bodyPr>
          <a:lstStyle/>
          <a:p>
            <a:pPr algn="l"/>
            <a:r>
              <a:rPr lang="en-ID" sz="3200" b="1" i="0" dirty="0">
                <a:solidFill>
                  <a:schemeClr val="bg2"/>
                </a:solidFill>
                <a:effectLst/>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6641765" y="5679458"/>
            <a:ext cx="1883557" cy="307777"/>
          </a:xfrm>
          <a:prstGeom prst="rect">
            <a:avLst/>
          </a:prstGeom>
          <a:noFill/>
        </p:spPr>
        <p:txBody>
          <a:bodyPr wrap="square" rtlCol="0" anchor="ctr">
            <a:spAutoFit/>
          </a:bodyPr>
          <a:lstStyle/>
          <a:p>
            <a:r>
              <a:rPr lang="en-ID" sz="140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1221423" y="37383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1146086" y="1996717"/>
            <a:ext cx="4720310" cy="144257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691373" y="3998313"/>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691374" y="3679391"/>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1221423" y="4954627"/>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B9C7BE46-BF6C-44E0-A658-B162FE04BC79}"/>
              </a:ext>
            </a:extLst>
          </p:cNvPr>
          <p:cNvSpPr txBox="1"/>
          <p:nvPr/>
        </p:nvSpPr>
        <p:spPr>
          <a:xfrm>
            <a:off x="1691373" y="5214590"/>
            <a:ext cx="4079112" cy="611578"/>
          </a:xfrm>
          <a:prstGeom prst="rect">
            <a:avLst/>
          </a:prstGeom>
          <a:noFill/>
        </p:spPr>
        <p:txBody>
          <a:bodyPr wrap="square" rtlCol="0" anchor="ctr">
            <a:spAutoFit/>
          </a:bodyPr>
          <a:lstStyle/>
          <a:p>
            <a:pPr>
              <a:lnSpc>
                <a:spcPct val="150000"/>
              </a:lnSpc>
            </a:pPr>
            <a:r>
              <a:rPr lang="en-US" sz="12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691374" y="4895668"/>
            <a:ext cx="1966226"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1169472" y="3758495"/>
            <a:ext cx="405653" cy="246221"/>
          </a:xfrm>
          <a:prstGeom prst="rect">
            <a:avLst/>
          </a:prstGeom>
          <a:noFill/>
        </p:spPr>
        <p:txBody>
          <a:bodyPr wrap="square" rtlCol="0" anchor="ctr">
            <a:spAutoFit/>
          </a:bodyPr>
          <a:lstStyle/>
          <a:p>
            <a:pPr algn="ctr"/>
            <a:r>
              <a:rPr lang="en-US" sz="1000" b="1" dirty="0">
                <a:solidFill>
                  <a:schemeClr val="bg2"/>
                </a:solidFill>
                <a:latin typeface="+mj-lt"/>
              </a:rPr>
              <a:t>01</a:t>
            </a:r>
            <a:endParaRPr lang="en-ID" sz="100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1169471" y="4978582"/>
            <a:ext cx="405653" cy="246221"/>
          </a:xfrm>
          <a:prstGeom prst="rect">
            <a:avLst/>
          </a:prstGeom>
          <a:noFill/>
        </p:spPr>
        <p:txBody>
          <a:bodyPr wrap="square" rtlCol="0" anchor="ctr">
            <a:spAutoFit/>
          </a:bodyPr>
          <a:lstStyle/>
          <a:p>
            <a:pPr algn="ctr"/>
            <a:r>
              <a:rPr lang="en-US" sz="1000" b="1" dirty="0">
                <a:solidFill>
                  <a:schemeClr val="bg2"/>
                </a:solidFill>
                <a:latin typeface="+mj-lt"/>
              </a:rPr>
              <a:t>02</a:t>
            </a:r>
            <a:endParaRPr lang="en-ID" sz="100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18F9E3C5-9B24-4CE4-B947-31C0991080E5}"/>
              </a:ext>
            </a:extLst>
          </p:cNvPr>
          <p:cNvSpPr>
            <a:spLocks noGrp="1"/>
          </p:cNvSpPr>
          <p:nvPr>
            <p:ph type="pic" sz="quarter" idx="10"/>
          </p:nvPr>
        </p:nvSpPr>
        <p:spPr/>
      </p:sp>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a:xfrm>
            <a:off x="1049197" y="1515507"/>
            <a:ext cx="3203207" cy="1444752"/>
          </a:xfrm>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5789829" y="1295400"/>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5485029" y="2819399"/>
            <a:ext cx="5792787" cy="12192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E41A69E4-ABFD-44E1-99A2-2F0F86AD28BE}"/>
              </a:ext>
            </a:extLst>
          </p:cNvPr>
          <p:cNvSpPr txBox="1"/>
          <p:nvPr/>
        </p:nvSpPr>
        <p:spPr>
          <a:xfrm>
            <a:off x="6375063" y="1474810"/>
            <a:ext cx="1002113" cy="830997"/>
          </a:xfrm>
          <a:prstGeom prst="rect">
            <a:avLst/>
          </a:prstGeom>
          <a:noFill/>
        </p:spPr>
        <p:txBody>
          <a:bodyPr wrap="square" rtlCol="0" anchor="ctr">
            <a:spAutoFit/>
          </a:bodyPr>
          <a:lstStyle/>
          <a:p>
            <a:pPr algn="ctr"/>
            <a:r>
              <a:rPr lang="en-US" sz="4800" b="1" dirty="0">
                <a:solidFill>
                  <a:schemeClr val="bg2"/>
                </a:solidFill>
                <a:latin typeface="+mj-lt"/>
              </a:rPr>
              <a:t>01</a:t>
            </a:r>
            <a:endParaRPr lang="en-ID" sz="48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7361117" y="1443994"/>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7361116" y="1725044"/>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6013201" y="2911491"/>
            <a:ext cx="1171669" cy="923330"/>
          </a:xfrm>
          <a:prstGeom prst="rect">
            <a:avLst/>
          </a:prstGeom>
          <a:noFill/>
        </p:spPr>
        <p:txBody>
          <a:bodyPr wrap="square" rtlCol="0" anchor="ctr">
            <a:spAutoFit/>
          </a:bodyPr>
          <a:lstStyle/>
          <a:p>
            <a:r>
              <a:rPr lang="en-US" sz="5400" b="1" dirty="0">
                <a:solidFill>
                  <a:schemeClr val="bg2"/>
                </a:solidFill>
                <a:latin typeface="+mj-lt"/>
              </a:rPr>
              <a:t>02</a:t>
            </a:r>
            <a:endParaRPr lang="en-ID" sz="540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7006038" y="2971670"/>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7006037" y="3243843"/>
            <a:ext cx="3793756" cy="61388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5789829" y="4348368"/>
            <a:ext cx="5183187" cy="1225328"/>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46331BE9-FAEA-431E-A9F6-403AA0FBD5B3}"/>
              </a:ext>
            </a:extLst>
          </p:cNvPr>
          <p:cNvSpPr txBox="1"/>
          <p:nvPr/>
        </p:nvSpPr>
        <p:spPr>
          <a:xfrm>
            <a:off x="6375063" y="4527778"/>
            <a:ext cx="1002113" cy="830997"/>
          </a:xfrm>
          <a:prstGeom prst="rect">
            <a:avLst/>
          </a:prstGeom>
          <a:noFill/>
        </p:spPr>
        <p:txBody>
          <a:bodyPr wrap="square" rtlCol="0" anchor="ctr">
            <a:spAutoFit/>
          </a:bodyPr>
          <a:lstStyle/>
          <a:p>
            <a:pPr algn="ctr"/>
            <a:r>
              <a:rPr lang="en-US" sz="4800" b="1" dirty="0">
                <a:solidFill>
                  <a:schemeClr val="bg2"/>
                </a:solidFill>
                <a:latin typeface="+mj-lt"/>
              </a:rPr>
              <a:t>03</a:t>
            </a:r>
            <a:endParaRPr lang="en-ID" sz="48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7361117" y="4496962"/>
            <a:ext cx="2314569" cy="369332"/>
          </a:xfrm>
          <a:prstGeom prst="rect">
            <a:avLst/>
          </a:prstGeom>
          <a:noFill/>
        </p:spPr>
        <p:txBody>
          <a:bodyPr wrap="square" rtlCol="0" anchor="ctr">
            <a:spAutoFit/>
          </a:bodyPr>
          <a:lstStyle/>
          <a:p>
            <a:r>
              <a:rPr lang="en-US" b="1" dirty="0">
                <a:solidFill>
                  <a:schemeClr val="bg2"/>
                </a:solidFill>
                <a:latin typeface="+mj-lt"/>
              </a:rPr>
              <a:t>Description</a:t>
            </a:r>
            <a:endParaRPr lang="en-ID"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7361116" y="4778012"/>
            <a:ext cx="3097690" cy="611578"/>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1049197"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1049197"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494834" y="494834"/>
            <a:ext cx="203798" cy="203798"/>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811258" y="514437"/>
            <a:ext cx="842000" cy="164592"/>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3543485" y="2363194"/>
            <a:ext cx="86485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31608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01</a:t>
            </a:r>
            <a:endParaRPr lang="en-ID" sz="140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496106" y="5500459"/>
            <a:ext cx="4143054" cy="613886"/>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490105" y="5186762"/>
            <a:ext cx="2899110" cy="400110"/>
          </a:xfrm>
          <a:prstGeom prst="rect">
            <a:avLst/>
          </a:prstGeom>
          <a:noFill/>
        </p:spPr>
        <p:txBody>
          <a:bodyPr wrap="square" rtlCol="0" anchor="ctr">
            <a:spAutoFit/>
          </a:bodyPr>
          <a:lstStyle/>
          <a:p>
            <a:r>
              <a:rPr lang="en-US" sz="20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33566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pHolder9">
            <a:extLst>
              <a:ext uri="{FF2B5EF4-FFF2-40B4-BE49-F238E27FC236}">
                <a16:creationId xmlns:a16="http://schemas.microsoft.com/office/drawing/2014/main" id="{A7FC9DCA-983D-43A0-AFC3-2949A73D8906}"/>
              </a:ext>
            </a:extLst>
          </p:cNvPr>
          <p:cNvSpPr>
            <a:spLocks noGrp="1"/>
          </p:cNvSpPr>
          <p:nvPr>
            <p:ph type="pic" sz="quarter" idx="11"/>
          </p:nvPr>
        </p:nvSpPr>
        <p:spPr/>
      </p:sp>
      <p:sp>
        <p:nvSpPr>
          <p:cNvPr id="4" name="PpHolder10">
            <a:extLst>
              <a:ext uri="{FF2B5EF4-FFF2-40B4-BE49-F238E27FC236}">
                <a16:creationId xmlns:a16="http://schemas.microsoft.com/office/drawing/2014/main" id="{C15BF0C4-0189-4579-866B-2EE895A4A8B7}"/>
              </a:ext>
            </a:extLst>
          </p:cNvPr>
          <p:cNvSpPr>
            <a:spLocks noGrp="1"/>
          </p:cNvSpPr>
          <p:nvPr>
            <p:ph type="pic" sz="quarter" idx="10"/>
          </p:nvPr>
        </p:nvSpPr>
        <p:spPr/>
      </p:sp>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sz="4400" b="1" dirty="0">
                <a:latin typeface="+mj-lt"/>
              </a:rPr>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7427656" y="1849199"/>
            <a:ext cx="693339" cy="307777"/>
          </a:xfrm>
          <a:prstGeom prst="rect">
            <a:avLst/>
          </a:prstGeom>
          <a:noFill/>
        </p:spPr>
        <p:txBody>
          <a:bodyPr wrap="square" rtlCol="0" anchor="ctr">
            <a:spAutoFit/>
          </a:bodyPr>
          <a:lstStyle/>
          <a:p>
            <a:pPr algn="ctr"/>
            <a:r>
              <a:rPr lang="en-US" sz="1400" b="1" dirty="0">
                <a:solidFill>
                  <a:schemeClr val="accent1"/>
                </a:solidFill>
                <a:latin typeface="+mj-lt"/>
              </a:rPr>
              <a:t>02</a:t>
            </a:r>
            <a:endParaRPr lang="en-ID" sz="140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7623449" y="2212318"/>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7628696" y="3429000"/>
            <a:ext cx="4563305" cy="27432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27F18C5-B1BD-48B0-82EF-585EF25FD379}"/>
              </a:ext>
            </a:extLst>
          </p:cNvPr>
          <p:cNvSpPr txBox="1"/>
          <p:nvPr/>
        </p:nvSpPr>
        <p:spPr>
          <a:xfrm>
            <a:off x="8120032" y="4204097"/>
            <a:ext cx="3634028" cy="1165575"/>
          </a:xfrm>
          <a:prstGeom prst="rect">
            <a:avLst/>
          </a:prstGeom>
          <a:noFill/>
        </p:spPr>
        <p:txBody>
          <a:bodyPr wrap="square" rtlCol="0">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8114031" y="3842459"/>
            <a:ext cx="2899110" cy="400110"/>
          </a:xfrm>
          <a:prstGeom prst="rect">
            <a:avLst/>
          </a:prstGeom>
          <a:noFill/>
        </p:spPr>
        <p:txBody>
          <a:bodyPr wrap="square" rtlCol="0">
            <a:spAutoFit/>
          </a:bodyPr>
          <a:lstStyle/>
          <a:p>
            <a:r>
              <a:rPr lang="en-US" sz="20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8120032" y="5497062"/>
            <a:ext cx="3699970" cy="276999"/>
          </a:xfrm>
          <a:prstGeom prst="rect">
            <a:avLst/>
          </a:prstGeom>
          <a:noFill/>
        </p:spPr>
        <p:txBody>
          <a:bodyPr wrap="square" rtlCol="0" anchor="ctr">
            <a:spAutoFit/>
          </a:bodyPr>
          <a:lstStyle/>
          <a:p>
            <a:r>
              <a:rPr lang="en-US" sz="12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494834" y="494834"/>
            <a:ext cx="203798" cy="203798"/>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811258" y="514437"/>
            <a:ext cx="842000" cy="164592"/>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6" name="PpHolder4">
            <a:extLst>
              <a:ext uri="{FF2B5EF4-FFF2-40B4-BE49-F238E27FC236}">
                <a16:creationId xmlns:a16="http://schemas.microsoft.com/office/drawing/2014/main" id="{05FD3C9E-3C2B-43AE-BC71-B7382F15E940}"/>
              </a:ext>
            </a:extLst>
          </p:cNvPr>
          <p:cNvSpPr>
            <a:spLocks noGrp="1"/>
          </p:cNvSpPr>
          <p:nvPr>
            <p:ph type="pic" sz="quarter" idx="11"/>
          </p:nvPr>
        </p:nvSpPr>
        <p:spPr/>
      </p:sp>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3627417" y="841126"/>
            <a:ext cx="8564583"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359308"/>
            <a:ext cx="363515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43467" y="3589625"/>
            <a:ext cx="1538694" cy="6078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435760" y="3693491"/>
            <a:ext cx="954108" cy="400110"/>
          </a:xfrm>
          <a:prstGeom prst="rect">
            <a:avLst/>
          </a:prstGeom>
          <a:noFill/>
        </p:spPr>
        <p:txBody>
          <a:bodyPr wrap="square" rtlCol="0">
            <a:spAutoFit/>
          </a:bodyPr>
          <a:lstStyle/>
          <a:p>
            <a:pPr algn="ctr"/>
            <a:r>
              <a:rPr lang="en-US" sz="20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992546" y="5464461"/>
            <a:ext cx="3836909" cy="611578"/>
          </a:xfrm>
          <a:prstGeom prst="rect">
            <a:avLst/>
          </a:prstGeom>
          <a:noFill/>
        </p:spPr>
        <p:txBody>
          <a:bodyPr wrap="square" rtlCol="0">
            <a:spAutoFit/>
          </a:bodyPr>
          <a:lstStyle/>
          <a:p>
            <a:pPr>
              <a:lnSpc>
                <a:spcPct val="150000"/>
              </a:lnSpc>
            </a:pPr>
            <a:r>
              <a:rPr lang="en-US" sz="12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986546" y="5150760"/>
            <a:ext cx="2899110" cy="400110"/>
          </a:xfrm>
          <a:prstGeom prst="rect">
            <a:avLst/>
          </a:prstGeom>
          <a:noFill/>
        </p:spPr>
        <p:txBody>
          <a:bodyPr wrap="square" rtlCol="0" anchor="ctr">
            <a:spAutoFit/>
          </a:bodyPr>
          <a:lstStyle/>
          <a:p>
            <a:r>
              <a:rPr lang="en-US" sz="20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8446372" y="2905256"/>
            <a:ext cx="3216020" cy="2273571"/>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12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8546452" y="2216196"/>
            <a:ext cx="918609" cy="6090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6C8D2B21-638C-40E5-B1BD-5F0CD42B438A}"/>
              </a:ext>
            </a:extLst>
          </p:cNvPr>
          <p:cNvSpPr txBox="1"/>
          <p:nvPr/>
        </p:nvSpPr>
        <p:spPr>
          <a:xfrm>
            <a:off x="8527414" y="2382206"/>
            <a:ext cx="956685" cy="276999"/>
          </a:xfrm>
          <a:prstGeom prst="rect">
            <a:avLst/>
          </a:prstGeom>
          <a:noFill/>
        </p:spPr>
        <p:txBody>
          <a:bodyPr wrap="square" rtlCol="0">
            <a:spAutoFit/>
          </a:bodyPr>
          <a:lstStyle/>
          <a:p>
            <a:pPr algn="ctr"/>
            <a:r>
              <a:rPr lang="en-US" sz="1200" b="1" dirty="0">
                <a:solidFill>
                  <a:schemeClr val="bg2"/>
                </a:solidFill>
                <a:latin typeface="+mj-lt"/>
              </a:rPr>
              <a:t>Creative</a:t>
            </a:r>
            <a:endParaRPr lang="en-ID" sz="12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9549132" y="2382206"/>
            <a:ext cx="956685" cy="276999"/>
          </a:xfrm>
          <a:prstGeom prst="rect">
            <a:avLst/>
          </a:prstGeom>
          <a:noFill/>
        </p:spPr>
        <p:txBody>
          <a:bodyPr wrap="square" rtlCol="0">
            <a:spAutoFit/>
          </a:bodyPr>
          <a:lstStyle/>
          <a:p>
            <a:pPr algn="ctr"/>
            <a:r>
              <a:rPr lang="en-US" sz="1200" b="1" dirty="0">
                <a:latin typeface="+mj-lt"/>
              </a:rPr>
              <a:t>Unique</a:t>
            </a:r>
            <a:endParaRPr lang="en-ID" sz="12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10488136" y="2382206"/>
            <a:ext cx="956685" cy="276999"/>
          </a:xfrm>
          <a:prstGeom prst="rect">
            <a:avLst/>
          </a:prstGeom>
          <a:noFill/>
        </p:spPr>
        <p:txBody>
          <a:bodyPr wrap="square" rtlCol="0">
            <a:spAutoFit/>
          </a:bodyPr>
          <a:lstStyle/>
          <a:p>
            <a:pPr algn="ctr"/>
            <a:r>
              <a:rPr lang="en-US" sz="1200" b="1" dirty="0">
                <a:latin typeface="+mj-lt"/>
              </a:rPr>
              <a:t>Design</a:t>
            </a:r>
            <a:endParaRPr lang="en-ID" sz="12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3635152" y="841126"/>
            <a:ext cx="0" cy="15181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1329668" y="1845313"/>
            <a:ext cx="693339" cy="307777"/>
          </a:xfrm>
          <a:prstGeom prst="rect">
            <a:avLst/>
          </a:prstGeom>
          <a:noFill/>
        </p:spPr>
        <p:txBody>
          <a:bodyPr wrap="square" rtlCol="0" anchor="ctr">
            <a:spAutoFit/>
          </a:bodyPr>
          <a:lstStyle/>
          <a:p>
            <a:pPr algn="ctr"/>
            <a:r>
              <a:rPr lang="en-US" sz="1400" b="1" dirty="0">
                <a:solidFill>
                  <a:schemeClr val="accent1"/>
                </a:solidFill>
                <a:latin typeface="+mj-lt"/>
              </a:rPr>
              <a:t>03</a:t>
            </a:r>
            <a:endParaRPr lang="en-ID" sz="140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525461" y="2208432"/>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6208055" y="327131"/>
            <a:ext cx="693339" cy="307777"/>
          </a:xfrm>
          <a:prstGeom prst="rect">
            <a:avLst/>
          </a:prstGeom>
          <a:noFill/>
        </p:spPr>
        <p:txBody>
          <a:bodyPr wrap="square" rtlCol="0" anchor="ctr">
            <a:spAutoFit/>
          </a:bodyPr>
          <a:lstStyle/>
          <a:p>
            <a:pPr algn="ctr"/>
            <a:r>
              <a:rPr lang="en-US" sz="1400" b="1" dirty="0">
                <a:solidFill>
                  <a:schemeClr val="accent1"/>
                </a:solidFill>
                <a:latin typeface="+mj-lt"/>
              </a:rPr>
              <a:t>04</a:t>
            </a:r>
            <a:endParaRPr lang="en-ID" sz="140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6403848" y="690250"/>
            <a:ext cx="301752" cy="301752"/>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pHolder21">
            <a:extLst>
              <a:ext uri="{FF2B5EF4-FFF2-40B4-BE49-F238E27FC236}">
                <a16:creationId xmlns:a16="http://schemas.microsoft.com/office/drawing/2014/main" id="{201719F0-56D0-46A2-BD0E-8417040B02EB}"/>
              </a:ext>
            </a:extLst>
          </p:cNvPr>
          <p:cNvSpPr>
            <a:spLocks noGrp="1"/>
          </p:cNvSpPr>
          <p:nvPr>
            <p:ph type="pic" sz="quarter" idx="10"/>
          </p:nvPr>
        </p:nvSpPr>
        <p:spPr/>
      </p:sp>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8097377" y="4601013"/>
            <a:ext cx="4094623" cy="2256987"/>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a:solidFill>
                <a:schemeClr val="tx1"/>
              </a:solidFill>
            </a:endParaRPr>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494834" y="494834"/>
            <a:ext cx="203798" cy="203798"/>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811258" y="514437"/>
            <a:ext cx="842000" cy="164592"/>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a:p>
          </p:txBody>
        </p:sp>
      </p:grpSp>
      <p:sp>
        <p:nvSpPr>
          <p:cNvPr id="4" name="PpHolder4">
            <a:extLst>
              <a:ext uri="{FF2B5EF4-FFF2-40B4-BE49-F238E27FC236}">
                <a16:creationId xmlns:a16="http://schemas.microsoft.com/office/drawing/2014/main" id="{289B669E-6FBD-453D-B96D-3B2D124B7A37}"/>
              </a:ext>
            </a:extLst>
          </p:cNvPr>
          <p:cNvSpPr>
            <a:spLocks noGrp="1"/>
          </p:cNvSpPr>
          <p:nvPr>
            <p:ph type="pic" sz="quarter" idx="10"/>
          </p:nvPr>
        </p:nvSpPr>
        <p:spPr/>
      </p:sp>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sz="4400" b="1" dirty="0">
                <a:latin typeface="+mj-lt"/>
              </a:rPr>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3657600" y="1004259"/>
            <a:ext cx="3346245" cy="4863141"/>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B377011-EEC6-4B56-94CF-6B3D04F86C58}"/>
              </a:ext>
            </a:extLst>
          </p:cNvPr>
          <p:cNvSpPr txBox="1"/>
          <p:nvPr/>
        </p:nvSpPr>
        <p:spPr>
          <a:xfrm>
            <a:off x="7776643" y="5067292"/>
            <a:ext cx="4280002" cy="276999"/>
          </a:xfrm>
          <a:prstGeom prst="rect">
            <a:avLst/>
          </a:prstGeom>
          <a:noFill/>
        </p:spPr>
        <p:txBody>
          <a:bodyPr wrap="square" rtlCol="0" anchor="ctr">
            <a:spAutoFit/>
          </a:bodyPr>
          <a:lstStyle/>
          <a:p>
            <a:r>
              <a:rPr lang="en-US" sz="12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7776643" y="2965962"/>
            <a:ext cx="3790988" cy="1996572"/>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1200" dirty="0"/>
          </a:p>
          <a:p>
            <a:pPr algn="just">
              <a:lnSpc>
                <a:spcPct val="150000"/>
              </a:lnSpc>
            </a:pPr>
            <a:r>
              <a:rPr lang="en-US" sz="1200" dirty="0"/>
              <a:t>Sense of mere tranquil existence, that I neglect my talents should incapable of drawing a single</a:t>
            </a:r>
            <a:endParaRPr lang="en-ID" sz="100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4028023" y="2529246"/>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4377126" y="2232450"/>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5075241" y="1580322"/>
            <a:ext cx="510963" cy="561421"/>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4028023" y="4679759"/>
            <a:ext cx="2605398" cy="611578"/>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4377126" y="4382963"/>
            <a:ext cx="1907193"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5075241" y="3730835"/>
            <a:ext cx="510963" cy="561421"/>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833217" y="4560140"/>
            <a:ext cx="1907193" cy="276999"/>
          </a:xfrm>
          <a:prstGeom prst="rect">
            <a:avLst/>
          </a:prstGeom>
          <a:noFill/>
        </p:spPr>
        <p:txBody>
          <a:bodyPr wrap="square" rtlCol="0" anchor="ctr">
            <a:spAutoFit/>
          </a:bodyPr>
          <a:lstStyle/>
          <a:p>
            <a:r>
              <a:rPr lang="en-US" sz="12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833219" y="3979865"/>
            <a:ext cx="2277614" cy="646331"/>
          </a:xfrm>
          <a:prstGeom prst="rect">
            <a:avLst/>
          </a:prstGeom>
          <a:noFill/>
        </p:spPr>
        <p:txBody>
          <a:bodyPr wrap="square" rtlCol="0" anchor="ctr">
            <a:spAutoFit/>
          </a:bodyPr>
          <a:lstStyle/>
          <a:p>
            <a:r>
              <a:rPr lang="en-US" sz="3600" b="1" dirty="0">
                <a:solidFill>
                  <a:schemeClr val="accent1"/>
                </a:solidFill>
                <a:latin typeface="+mj-lt"/>
              </a:rPr>
              <a:t>+132.856</a:t>
            </a:r>
            <a:endParaRPr lang="en-ID" sz="36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833217" y="5603439"/>
            <a:ext cx="1907193" cy="276999"/>
          </a:xfrm>
          <a:prstGeom prst="rect">
            <a:avLst/>
          </a:prstGeom>
          <a:noFill/>
        </p:spPr>
        <p:txBody>
          <a:bodyPr wrap="square" rtlCol="0" anchor="ctr">
            <a:spAutoFit/>
          </a:bodyPr>
          <a:lstStyle/>
          <a:p>
            <a:r>
              <a:rPr lang="en-US" sz="12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833219" y="5023164"/>
            <a:ext cx="2277614" cy="646331"/>
          </a:xfrm>
          <a:prstGeom prst="rect">
            <a:avLst/>
          </a:prstGeom>
          <a:noFill/>
        </p:spPr>
        <p:txBody>
          <a:bodyPr wrap="square" rtlCol="0" anchor="ctr">
            <a:spAutoFit/>
          </a:bodyPr>
          <a:lstStyle/>
          <a:p>
            <a:r>
              <a:rPr lang="en-US" sz="3600" b="1" dirty="0">
                <a:solidFill>
                  <a:schemeClr val="accent1"/>
                </a:solidFill>
                <a:latin typeface="+mj-lt"/>
              </a:rPr>
              <a:t>$534,99</a:t>
            </a:r>
            <a:endParaRPr lang="en-ID" sz="36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93">
      <a:dk1>
        <a:srgbClr val="3C3C3C"/>
      </a:dk1>
      <a:lt1>
        <a:srgbClr val="FFFFFF"/>
      </a:lt1>
      <a:dk2>
        <a:srgbClr val="313C41"/>
      </a:dk2>
      <a:lt2>
        <a:srgbClr val="FFFFFF"/>
      </a:lt2>
      <a:accent1>
        <a:srgbClr val="E64C5B"/>
      </a:accent1>
      <a:accent2>
        <a:srgbClr val="F05A56"/>
      </a:accent2>
      <a:accent3>
        <a:srgbClr val="F0674D"/>
      </a:accent3>
      <a:accent4>
        <a:srgbClr val="EF7C4F"/>
      </a:accent4>
      <a:accent5>
        <a:srgbClr val="F38B49"/>
      </a:accent5>
      <a:accent6>
        <a:srgbClr val="F79E45"/>
      </a:accent6>
      <a:hlink>
        <a:srgbClr val="0563C1"/>
      </a:hlink>
      <a:folHlink>
        <a:srgbClr val="954F72"/>
      </a:folHlink>
    </a:clrScheme>
    <a:fontScheme name="Fira Sans &amp; Oxygen">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923</TotalTime>
  <Words>2052</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216</cp:revision>
  <dcterms:created xsi:type="dcterms:W3CDTF">2019-01-23T07:32:06Z</dcterms:created>
  <dcterms:modified xsi:type="dcterms:W3CDTF">2021-09-14T07:14:59Z</dcterms:modified>
</cp:coreProperties>
</file>