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59">
      <a:dk1>
        <a:srgbClr val="3C3C3C"/>
      </a:dk1>
      <a:lt1>
        <a:srgbClr val="FFFFFF"/>
      </a:lt1>
      <a:dk2>
        <a:srgbClr val="313C41"/>
      </a:dk2>
      <a:lt2>
        <a:srgbClr val="FFFFFF"/>
      </a:lt2>
      <a:accent1>
        <a:srgbClr val="1F608B"/>
      </a:accent1>
      <a:accent2>
        <a:srgbClr val="2980B9"/>
      </a:accent2>
      <a:accent3>
        <a:srgbClr val="4098D4"/>
      </a:accent3>
      <a:accent4>
        <a:srgbClr val="7BB8E1"/>
      </a:accent4>
      <a:accent5>
        <a:srgbClr val="9FCBE9"/>
      </a:accent5>
      <a:accent6>
        <a:srgbClr val="C6E0F2"/>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946</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261</cp:revision>
  <dcterms:created xsi:type="dcterms:W3CDTF">2019-01-23T07:32:06Z</dcterms:created>
  <dcterms:modified xsi:type="dcterms:W3CDTF">2021-09-14T07:42:42Z</dcterms:modified>
</cp:coreProperties>
</file>