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4" r:id="rId3"/>
    <p:sldId id="263" r:id="rId4"/>
    <p:sldId id="265" r:id="rId5"/>
    <p:sldId id="267" r:id="rId6"/>
    <p:sldId id="266" r:id="rId7"/>
    <p:sldId id="268" r:id="rId8"/>
    <p:sldId id="269" r:id="rId9"/>
    <p:sldId id="272" r:id="rId10"/>
    <p:sldId id="273" r:id="rId11"/>
    <p:sldId id="275" r:id="rId12"/>
    <p:sldId id="271" r:id="rId13"/>
    <p:sldId id="276" r:id="rId14"/>
    <p:sldId id="280" r:id="rId15"/>
    <p:sldId id="277" r:id="rId16"/>
    <p:sldId id="285" r:id="rId17"/>
    <p:sldId id="281" r:id="rId18"/>
    <p:sldId id="286" r:id="rId19"/>
    <p:sldId id="288" r:id="rId20"/>
    <p:sldId id="287" r:id="rId21"/>
    <p:sldId id="284" r:id="rId22"/>
    <p:sldId id="274" r:id="rId23"/>
    <p:sldId id="270" r:id="rId24"/>
    <p:sldId id="279" r:id="rId25"/>
    <p:sldId id="278" r:id="rId26"/>
    <p:sldId id="282" r:id="rId27"/>
    <p:sldId id="283" r:id="rId28"/>
    <p:sldId id="289"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56"/>
  </p:normalViewPr>
  <p:slideViewPr>
    <p:cSldViewPr snapToGrid="0" snapToObjects="1" showGuides="1">
      <p:cViewPr varScale="1">
        <p:scale>
          <a:sx n="114" d="100"/>
          <a:sy n="114" d="100"/>
        </p:scale>
        <p:origin x="1848"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4D2-4183-B8F1-E4C9ADFC534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4D2-4183-B8F1-E4C9ADFC5342}"/>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01820866141731"/>
          <c:y val="0.12592967975334154"/>
          <c:w val="0.58271358267716533"/>
          <c:h val="0.87407032024665843"/>
        </c:manualLayout>
      </c:layout>
      <c:doughnutChart>
        <c:varyColors val="1"/>
        <c:ser>
          <c:idx val="0"/>
          <c:order val="0"/>
          <c:tx>
            <c:strRef>
              <c:f>Sheet1!$B$1</c:f>
              <c:strCache>
                <c:ptCount val="1"/>
                <c:pt idx="0">
                  <c:v>Sales</c:v>
                </c:pt>
              </c:strCache>
            </c:strRef>
          </c:tx>
          <c:spPr>
            <a:effectLst/>
          </c:spPr>
          <c:dPt>
            <c:idx val="0"/>
            <c:bubble3D val="0"/>
            <c:explosion val="25"/>
            <c:spPr>
              <a:solidFill>
                <a:schemeClr val="bg2">
                  <a:lumMod val="85000"/>
                </a:schemeClr>
              </a:solidFill>
              <a:ln>
                <a:solidFill>
                  <a:schemeClr val="bg2">
                    <a:lumMod val="85000"/>
                  </a:schemeClr>
                </a:solidFill>
              </a:ln>
              <a:effectLst/>
            </c:spPr>
            <c:extLst>
              <c:ext xmlns:c16="http://schemas.microsoft.com/office/drawing/2014/chart" uri="{C3380CC4-5D6E-409C-BE32-E72D297353CC}">
                <c16:uniqueId val="{00000001-529A-4DBC-9CB4-216F05FA905F}"/>
              </c:ext>
            </c:extLst>
          </c:dPt>
          <c:dPt>
            <c:idx val="1"/>
            <c:bubble3D val="0"/>
            <c:spPr>
              <a:solidFill>
                <a:schemeClr val="accent1"/>
              </a:solidFill>
              <a:ln>
                <a:noFill/>
              </a:ln>
              <a:effectLst/>
            </c:spPr>
            <c:extLst>
              <c:ext xmlns:c16="http://schemas.microsoft.com/office/drawing/2014/chart" uri="{C3380CC4-5D6E-409C-BE32-E72D297353CC}">
                <c16:uniqueId val="{00000003-529A-4DBC-9CB4-216F05FA905F}"/>
              </c:ext>
            </c:extLst>
          </c:dPt>
          <c:dLbls>
            <c:delete val="1"/>
          </c:dLbls>
          <c:cat>
            <c:strRef>
              <c:f>Sheet1!$A$2:$A$3</c:f>
              <c:strCache>
                <c:ptCount val="2"/>
                <c:pt idx="0">
                  <c:v>1st Qtr</c:v>
                </c:pt>
                <c:pt idx="1">
                  <c:v>2nd Qtr</c:v>
                </c:pt>
              </c:strCache>
            </c:strRef>
          </c:cat>
          <c:val>
            <c:numRef>
              <c:f>Sheet1!$B$2:$B$3</c:f>
              <c:numCache>
                <c:formatCode>General</c:formatCode>
                <c:ptCount val="2"/>
                <c:pt idx="0">
                  <c:v>6</c:v>
                </c:pt>
                <c:pt idx="1">
                  <c:v>2.2999999999999998</c:v>
                </c:pt>
              </c:numCache>
            </c:numRef>
          </c:val>
          <c:extLst>
            <c:ext xmlns:c16="http://schemas.microsoft.com/office/drawing/2014/chart" uri="{C3380CC4-5D6E-409C-BE32-E72D297353CC}">
              <c16:uniqueId val="{00000004-529A-4DBC-9CB4-216F05FA905F}"/>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364788385826775E-2"/>
          <c:y val="0.1149258664538714"/>
          <c:w val="0.92689689960629917"/>
          <c:h val="0.82951139090112014"/>
        </c:manualLayout>
      </c:layout>
      <c:scatterChart>
        <c:scatterStyle val="smoothMarker"/>
        <c:varyColors val="0"/>
        <c:ser>
          <c:idx val="0"/>
          <c:order val="0"/>
          <c:tx>
            <c:strRef>
              <c:f>Sheet1!$B$1</c:f>
              <c:strCache>
                <c:ptCount val="1"/>
                <c:pt idx="0">
                  <c:v>Y-Values</c:v>
                </c:pt>
              </c:strCache>
            </c:strRef>
          </c:tx>
          <c:spPr>
            <a:ln w="19050" cap="rnd">
              <a:gradFill>
                <a:gsLst>
                  <a:gs pos="0">
                    <a:schemeClr val="accent1"/>
                  </a:gs>
                  <a:gs pos="100000">
                    <a:schemeClr val="accent2"/>
                  </a:gs>
                </a:gsLst>
                <a:lin ang="5400000" scaled="1"/>
              </a:gradFill>
              <a:round/>
            </a:ln>
            <a:effectLst/>
          </c:spPr>
          <c:marker>
            <c:symbol val="circle"/>
            <c:size val="5"/>
            <c:spPr>
              <a:solidFill>
                <a:schemeClr val="bg1"/>
              </a:solidFill>
              <a:ln w="9525">
                <a:solidFill>
                  <a:schemeClr val="accent1"/>
                </a:solidFill>
              </a:ln>
              <a:effectLst/>
            </c:spPr>
          </c:marker>
          <c:dPt>
            <c:idx val="3"/>
            <c:marker>
              <c:symbol val="circle"/>
              <c:size val="5"/>
              <c:spPr>
                <a:solidFill>
                  <a:schemeClr val="bg1"/>
                </a:solidFill>
                <a:ln w="9525">
                  <a:solidFill>
                    <a:schemeClr val="accent1"/>
                  </a:solidFill>
                </a:ln>
                <a:effectLst/>
              </c:spPr>
            </c:marker>
            <c:bubble3D val="0"/>
            <c:spPr>
              <a:ln w="19050" cap="rnd">
                <a:gradFill>
                  <a:gsLst>
                    <a:gs pos="0">
                      <a:schemeClr val="accent1"/>
                    </a:gs>
                    <a:gs pos="100000">
                      <a:schemeClr val="accent2"/>
                    </a:gs>
                  </a:gsLst>
                  <a:lin ang="5400000" scaled="1"/>
                </a:gradFill>
                <a:round/>
              </a:ln>
              <a:effectLst/>
            </c:spPr>
            <c:extLst>
              <c:ext xmlns:c16="http://schemas.microsoft.com/office/drawing/2014/chart" uri="{C3380CC4-5D6E-409C-BE32-E72D297353CC}">
                <c16:uniqueId val="{00000001-6EB4-4902-9E8D-82D95FC46638}"/>
              </c:ext>
            </c:extLst>
          </c:dPt>
          <c:xVal>
            <c:numRef>
              <c:f>Sheet1!$A$2:$A$7</c:f>
              <c:numCache>
                <c:formatCode>General</c:formatCode>
                <c:ptCount val="6"/>
                <c:pt idx="0">
                  <c:v>0.7</c:v>
                </c:pt>
                <c:pt idx="1">
                  <c:v>1.8</c:v>
                </c:pt>
                <c:pt idx="2">
                  <c:v>2.6</c:v>
                </c:pt>
                <c:pt idx="3">
                  <c:v>4</c:v>
                </c:pt>
                <c:pt idx="4">
                  <c:v>1</c:v>
                </c:pt>
                <c:pt idx="5">
                  <c:v>2</c:v>
                </c:pt>
              </c:numCache>
            </c:numRef>
          </c:xVal>
          <c:yVal>
            <c:numRef>
              <c:f>Sheet1!$B$2:$B$7</c:f>
              <c:numCache>
                <c:formatCode>General</c:formatCode>
                <c:ptCount val="6"/>
                <c:pt idx="0">
                  <c:v>2.7</c:v>
                </c:pt>
                <c:pt idx="1">
                  <c:v>3.2</c:v>
                </c:pt>
                <c:pt idx="2">
                  <c:v>0.8</c:v>
                </c:pt>
                <c:pt idx="3">
                  <c:v>2</c:v>
                </c:pt>
              </c:numCache>
            </c:numRef>
          </c:yVal>
          <c:smooth val="1"/>
          <c:extLst>
            <c:ext xmlns:c16="http://schemas.microsoft.com/office/drawing/2014/chart" uri="{C3380CC4-5D6E-409C-BE32-E72D297353CC}">
              <c16:uniqueId val="{00000002-6EB4-4902-9E8D-82D95FC46638}"/>
            </c:ext>
          </c:extLst>
        </c:ser>
        <c:dLbls>
          <c:showLegendKey val="0"/>
          <c:showVal val="0"/>
          <c:showCatName val="0"/>
          <c:showSerName val="0"/>
          <c:showPercent val="0"/>
          <c:showBubbleSize val="0"/>
        </c:dLbls>
        <c:axId val="461303808"/>
        <c:axId val="461304792"/>
      </c:scatterChart>
      <c:valAx>
        <c:axId val="461303808"/>
        <c:scaling>
          <c:orientation val="minMax"/>
        </c:scaling>
        <c:delete val="0"/>
        <c:axPos val="b"/>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4792"/>
        <c:crosses val="autoZero"/>
        <c:crossBetween val="midCat"/>
      </c:valAx>
      <c:valAx>
        <c:axId val="461304792"/>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613038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
        <p:nvSpPr>
          <p:cNvPr id="3" name="Date Placeholder 2">
            <a:extLst>
              <a:ext uri="{FF2B5EF4-FFF2-40B4-BE49-F238E27FC236}">
                <a16:creationId xmlns:a16="http://schemas.microsoft.com/office/drawing/2014/main" id="{E6D00FC9-5D4D-4C05-9147-B61445E1E52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96C9D19-EDFD-459A-A948-1EB54EB35408}" type="datetimeFigureOut">
              <a:rPr lang="en-ID" smtClean="0"/>
              <a:t>14/09/2021</a:t>
            </a:fld>
            <a:endParaRPr lang="en-ID"/>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E635BD-363F-43A5-81A5-849FF503C28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1">
            <a:extLst>
              <a:ext uri="{FF2B5EF4-FFF2-40B4-BE49-F238E27FC236}">
                <a16:creationId xmlns:a16="http://schemas.microsoft.com/office/drawing/2014/main" id="{CF700E43-EF15-4D87-81B6-B461127C057B}"/>
              </a:ext>
            </a:extLst>
          </p:cNvPr>
          <p:cNvSpPr>
            <a:spLocks noGrp="1"/>
          </p:cNvSpPr>
          <p:nvPr>
            <p:ph type="pic" sz="quarter" idx="10"/>
          </p:nvPr>
        </p:nvSpPr>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0CE5FF64-37A0-474E-B4B0-5D018FABCAB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225449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6DB66E04-D6F5-469B-B777-CF46EDBF7B2B}"/>
              </a:ext>
            </a:extLst>
          </p:cNvPr>
          <p:cNvSpPr>
            <a:spLocks noGrp="1"/>
          </p:cNvSpPr>
          <p:nvPr>
            <p:ph type="pic" sz="quarter" idx="10"/>
          </p:nvPr>
        </p:nvSpPr>
        <p:spPr>
          <a:xfrm>
            <a:off x="5486402" y="2"/>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C088DDD-BCC5-4DCE-A56D-7B5606552B44}"/>
              </a:ext>
            </a:extLst>
          </p:cNvPr>
          <p:cNvSpPr>
            <a:spLocks noGrp="1"/>
          </p:cNvSpPr>
          <p:nvPr>
            <p:ph type="title"/>
          </p:nvPr>
        </p:nvSpPr>
        <p:spPr>
          <a:xfrm>
            <a:off x="813095" y="1464476"/>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64337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E33B88C-0189-4D23-9FBB-4B58804910D6}"/>
              </a:ext>
            </a:extLst>
          </p:cNvPr>
          <p:cNvSpPr>
            <a:spLocks noGrp="1"/>
          </p:cNvSpPr>
          <p:nvPr>
            <p:ph type="pic" sz="quarter" idx="10"/>
          </p:nvPr>
        </p:nvSpPr>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A346B57-283A-4AD2-9D12-81BC90B22D88}"/>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Tree>
    <p:extLst>
      <p:ext uri="{BB962C8B-B14F-4D97-AF65-F5344CB8AC3E}">
        <p14:creationId xmlns:p14="http://schemas.microsoft.com/office/powerpoint/2010/main" val="10425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CC45054-8C81-40CE-8AB6-10A5D6ECB739}"/>
              </a:ext>
            </a:extLst>
          </p:cNvPr>
          <p:cNvSpPr>
            <a:spLocks noGrp="1"/>
          </p:cNvSpPr>
          <p:nvPr>
            <p:ph type="pic" sz="quarter" idx="10"/>
          </p:nvPr>
        </p:nvSpPr>
        <p:spPr>
          <a:xfrm>
            <a:off x="3200402" y="2"/>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5" y="5541785"/>
                  <a:pt x="0" y="5502381"/>
                  <a:pt x="0" y="5453773"/>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6CF5AB87-F3F3-4CD7-A757-978B157E2983}"/>
              </a:ext>
            </a:extLst>
          </p:cNvPr>
          <p:cNvSpPr>
            <a:spLocks noGrp="1"/>
          </p:cNvSpPr>
          <p:nvPr>
            <p:ph type="title"/>
          </p:nvPr>
        </p:nvSpPr>
        <p:spPr>
          <a:xfrm>
            <a:off x="4772000" y="1141235"/>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24886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C10B3EAC-4404-4FD1-AF83-2B8F5F967CDE}"/>
              </a:ext>
            </a:extLst>
          </p:cNvPr>
          <p:cNvSpPr>
            <a:spLocks noGrp="1"/>
          </p:cNvSpPr>
          <p:nvPr>
            <p:ph type="pic" sz="quarter" idx="12"/>
          </p:nvPr>
        </p:nvSpPr>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10">
            <a:extLst>
              <a:ext uri="{FF2B5EF4-FFF2-40B4-BE49-F238E27FC236}">
                <a16:creationId xmlns:a16="http://schemas.microsoft.com/office/drawing/2014/main" id="{8D6B08E5-059F-480A-9CAC-374A71976BA3}"/>
              </a:ext>
            </a:extLst>
          </p:cNvPr>
          <p:cNvSpPr>
            <a:spLocks noGrp="1"/>
          </p:cNvSpPr>
          <p:nvPr>
            <p:ph type="pic" sz="quarter" idx="11"/>
          </p:nvPr>
        </p:nvSpPr>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AAA92FCA-FF93-4012-8454-B0F3CFA053AD}"/>
              </a:ext>
            </a:extLst>
          </p:cNvPr>
          <p:cNvSpPr>
            <a:spLocks noGrp="1"/>
          </p:cNvSpPr>
          <p:nvPr>
            <p:ph type="title"/>
          </p:nvPr>
        </p:nvSpPr>
        <p:spPr>
          <a:xfrm>
            <a:off x="700075" y="1859011"/>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19">
            <a:extLst>
              <a:ext uri="{FF2B5EF4-FFF2-40B4-BE49-F238E27FC236}">
                <a16:creationId xmlns:a16="http://schemas.microsoft.com/office/drawing/2014/main" id="{2B84D4A0-2F5F-46B4-9532-0970CBDF1404}"/>
              </a:ext>
            </a:extLst>
          </p:cNvPr>
          <p:cNvSpPr>
            <a:spLocks noGrp="1"/>
          </p:cNvSpPr>
          <p:nvPr userDrawn="1">
            <p:ph type="pic" sz="quarter" idx="10"/>
          </p:nvPr>
        </p:nvSpPr>
        <p:spPr>
          <a:xfrm>
            <a:off x="3885966"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850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2" name="PpHolder5">
            <a:extLst>
              <a:ext uri="{FF2B5EF4-FFF2-40B4-BE49-F238E27FC236}">
                <a16:creationId xmlns:a16="http://schemas.microsoft.com/office/drawing/2014/main" id="{DD5CBD47-4EAB-4185-83A8-B47424A55815}"/>
              </a:ext>
            </a:extLst>
          </p:cNvPr>
          <p:cNvSpPr>
            <a:spLocks noGrp="1"/>
          </p:cNvSpPr>
          <p:nvPr>
            <p:ph type="pic" sz="quarter" idx="12"/>
          </p:nvPr>
        </p:nvSpPr>
        <p:spPr>
          <a:xfrm>
            <a:off x="2516889" y="2288775"/>
            <a:ext cx="1824229" cy="1824092"/>
          </a:xfrm>
          <a:custGeom>
            <a:avLst/>
            <a:gdLst>
              <a:gd name="connsiteX0" fmla="*/ 110357 w 1824229"/>
              <a:gd name="connsiteY0" fmla="*/ 0 h 1824092"/>
              <a:gd name="connsiteX1" fmla="*/ 1713872 w 1824229"/>
              <a:gd name="connsiteY1" fmla="*/ 0 h 1824092"/>
              <a:gd name="connsiteX2" fmla="*/ 1824229 w 1824229"/>
              <a:gd name="connsiteY2" fmla="*/ 110357 h 1824092"/>
              <a:gd name="connsiteX3" fmla="*/ 1824229 w 1824229"/>
              <a:gd name="connsiteY3" fmla="*/ 1713735 h 1824092"/>
              <a:gd name="connsiteX4" fmla="*/ 1713872 w 1824229"/>
              <a:gd name="connsiteY4" fmla="*/ 1824092 h 1824092"/>
              <a:gd name="connsiteX5" fmla="*/ 110357 w 1824229"/>
              <a:gd name="connsiteY5" fmla="*/ 1824092 h 1824092"/>
              <a:gd name="connsiteX6" fmla="*/ 0 w 1824229"/>
              <a:gd name="connsiteY6" fmla="*/ 1713735 h 1824092"/>
              <a:gd name="connsiteX7" fmla="*/ 0 w 1824229"/>
              <a:gd name="connsiteY7" fmla="*/ 110357 h 1824092"/>
              <a:gd name="connsiteX8" fmla="*/ 110357 w 1824229"/>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9" h="1824092">
                <a:moveTo>
                  <a:pt x="110357" y="0"/>
                </a:moveTo>
                <a:lnTo>
                  <a:pt x="1713872" y="0"/>
                </a:lnTo>
                <a:cubicBezTo>
                  <a:pt x="1774821" y="0"/>
                  <a:pt x="1824229" y="49409"/>
                  <a:pt x="1824229" y="110357"/>
                </a:cubicBezTo>
                <a:lnTo>
                  <a:pt x="1824229" y="1713735"/>
                </a:lnTo>
                <a:cubicBezTo>
                  <a:pt x="1824229" y="1774684"/>
                  <a:pt x="1774821" y="1824092"/>
                  <a:pt x="1713872"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AB9E2A23-0D3C-4F2C-AF5A-5DFC5D4F81C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4">
            <a:extLst>
              <a:ext uri="{FF2B5EF4-FFF2-40B4-BE49-F238E27FC236}">
                <a16:creationId xmlns:a16="http://schemas.microsoft.com/office/drawing/2014/main" id="{747F465C-F9CB-4A55-A4F4-A63FC64502DD}"/>
              </a:ext>
            </a:extLst>
          </p:cNvPr>
          <p:cNvSpPr>
            <a:spLocks noGrp="1"/>
          </p:cNvSpPr>
          <p:nvPr>
            <p:ph type="pic" sz="quarter" idx="13"/>
          </p:nvPr>
        </p:nvSpPr>
        <p:spPr>
          <a:xfrm>
            <a:off x="2" y="2286396"/>
            <a:ext cx="2284810" cy="3197626"/>
          </a:xfrm>
          <a:custGeom>
            <a:avLst/>
            <a:gdLst>
              <a:gd name="connsiteX0" fmla="*/ 0 w 2284810"/>
              <a:gd name="connsiteY0" fmla="*/ 0 h 3197626"/>
              <a:gd name="connsiteX1" fmla="*/ 2160591 w 2284810"/>
              <a:gd name="connsiteY1" fmla="*/ 0 h 3197626"/>
              <a:gd name="connsiteX2" fmla="*/ 2284810 w 2284810"/>
              <a:gd name="connsiteY2" fmla="*/ 124220 h 3197626"/>
              <a:gd name="connsiteX3" fmla="*/ 2284810 w 2284810"/>
              <a:gd name="connsiteY3" fmla="*/ 3073407 h 3197626"/>
              <a:gd name="connsiteX4" fmla="*/ 2160591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1" y="0"/>
                </a:lnTo>
                <a:cubicBezTo>
                  <a:pt x="2229195" y="0"/>
                  <a:pt x="2284810" y="55615"/>
                  <a:pt x="2284810" y="124220"/>
                </a:cubicBezTo>
                <a:lnTo>
                  <a:pt x="2284810" y="3073407"/>
                </a:lnTo>
                <a:cubicBezTo>
                  <a:pt x="2284810" y="3142011"/>
                  <a:pt x="2229195" y="3197626"/>
                  <a:pt x="2160591" y="3197626"/>
                </a:cubicBezTo>
                <a:lnTo>
                  <a:pt x="0" y="319762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6">
            <a:extLst>
              <a:ext uri="{FF2B5EF4-FFF2-40B4-BE49-F238E27FC236}">
                <a16:creationId xmlns:a16="http://schemas.microsoft.com/office/drawing/2014/main" id="{A2A07085-EE94-4852-85C0-B1A9316A28FE}"/>
              </a:ext>
            </a:extLst>
          </p:cNvPr>
          <p:cNvSpPr>
            <a:spLocks noGrp="1"/>
          </p:cNvSpPr>
          <p:nvPr>
            <p:ph type="pic" sz="quarter" idx="11"/>
          </p:nvPr>
        </p:nvSpPr>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7">
            <a:extLst>
              <a:ext uri="{FF2B5EF4-FFF2-40B4-BE49-F238E27FC236}">
                <a16:creationId xmlns:a16="http://schemas.microsoft.com/office/drawing/2014/main" id="{2E6D15B4-BFB3-4873-B766-3EB69A84B75F}"/>
              </a:ext>
            </a:extLst>
          </p:cNvPr>
          <p:cNvSpPr>
            <a:spLocks noGrp="1"/>
          </p:cNvSpPr>
          <p:nvPr userDrawn="1">
            <p:ph type="pic" sz="quarter" idx="10"/>
          </p:nvPr>
        </p:nvSpPr>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7022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0" name="PpHolder5">
            <a:extLst>
              <a:ext uri="{FF2B5EF4-FFF2-40B4-BE49-F238E27FC236}">
                <a16:creationId xmlns:a16="http://schemas.microsoft.com/office/drawing/2014/main" id="{0C232C38-C6D5-4C1D-8DC8-5C3C668C5B7E}"/>
              </a:ext>
            </a:extLst>
          </p:cNvPr>
          <p:cNvSpPr>
            <a:spLocks noGrp="1"/>
          </p:cNvSpPr>
          <p:nvPr userDrawn="1">
            <p:ph type="pic" sz="quarter" idx="10"/>
          </p:nvPr>
        </p:nvSpPr>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69"/>
                  <a:pt x="76268" y="0"/>
                  <a:pt x="170347"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463497A6-1FD7-476C-B511-7397E6B3A01C}"/>
              </a:ext>
            </a:extLst>
          </p:cNvPr>
          <p:cNvSpPr>
            <a:spLocks noGrp="1"/>
          </p:cNvSpPr>
          <p:nvPr>
            <p:ph type="title"/>
          </p:nvPr>
        </p:nvSpPr>
        <p:spPr>
          <a:xfrm>
            <a:off x="725602" y="1683727"/>
            <a:ext cx="3708794" cy="768096"/>
          </a:xfrm>
          <a:prstGeom prst="rect">
            <a:avLst/>
          </a:prstGeom>
        </p:spPr>
        <p:txBody>
          <a:bodyPr anchor="ctr"/>
          <a:lstStyle>
            <a:lvl1pPr algn="l">
              <a:lnSpc>
                <a:spcPct val="100000"/>
              </a:lnSpc>
              <a:defRPr b="1"/>
            </a:lvl1pPr>
          </a:lstStyle>
          <a:p>
            <a:r>
              <a:rPr lang="en-US" dirty="0"/>
              <a:t>Click to edit</a:t>
            </a:r>
            <a:endParaRPr lang="en-ID" dirty="0"/>
          </a:p>
        </p:txBody>
      </p:sp>
      <p:sp>
        <p:nvSpPr>
          <p:cNvPr id="12" name="PpHolder4">
            <a:extLst>
              <a:ext uri="{FF2B5EF4-FFF2-40B4-BE49-F238E27FC236}">
                <a16:creationId xmlns:a16="http://schemas.microsoft.com/office/drawing/2014/main" id="{5F189D47-FDD9-4D33-B885-E4EBB27F834E}"/>
              </a:ext>
            </a:extLst>
          </p:cNvPr>
          <p:cNvSpPr>
            <a:spLocks noGrp="1"/>
          </p:cNvSpPr>
          <p:nvPr>
            <p:ph type="pic" sz="quarter" idx="11"/>
          </p:nvPr>
        </p:nvSpPr>
        <p:spPr>
          <a:xfrm>
            <a:off x="5029202" y="2"/>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7"/>
                  <a:pt x="0" y="255416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41907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4">
            <a:extLst>
              <a:ext uri="{FF2B5EF4-FFF2-40B4-BE49-F238E27FC236}">
                <a16:creationId xmlns:a16="http://schemas.microsoft.com/office/drawing/2014/main" id="{DA1690E8-0769-46DD-BF0C-188719525A39}"/>
              </a:ext>
            </a:extLst>
          </p:cNvPr>
          <p:cNvSpPr>
            <a:spLocks noGrp="1"/>
          </p:cNvSpPr>
          <p:nvPr>
            <p:ph type="pic" sz="quarter" idx="12"/>
          </p:nvPr>
        </p:nvSpPr>
        <p:spPr>
          <a:xfrm>
            <a:off x="6173392" y="2"/>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1" name="PpHolder6">
            <a:extLst>
              <a:ext uri="{FF2B5EF4-FFF2-40B4-BE49-F238E27FC236}">
                <a16:creationId xmlns:a16="http://schemas.microsoft.com/office/drawing/2014/main" id="{9B26A186-59AB-40B0-B482-6510B4D24A36}"/>
              </a:ext>
            </a:extLst>
          </p:cNvPr>
          <p:cNvSpPr>
            <a:spLocks noGrp="1"/>
          </p:cNvSpPr>
          <p:nvPr userDrawn="1">
            <p:ph type="pic" sz="quarter" idx="10"/>
          </p:nvPr>
        </p:nvSpPr>
        <p:spPr>
          <a:xfrm>
            <a:off x="1599626" y="1"/>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5">
            <a:extLst>
              <a:ext uri="{FF2B5EF4-FFF2-40B4-BE49-F238E27FC236}">
                <a16:creationId xmlns:a16="http://schemas.microsoft.com/office/drawing/2014/main" id="{B4170B39-3F1A-48F5-9A46-358BF42250BD}"/>
              </a:ext>
            </a:extLst>
          </p:cNvPr>
          <p:cNvSpPr>
            <a:spLocks noGrp="1"/>
          </p:cNvSpPr>
          <p:nvPr>
            <p:ph type="pic" sz="quarter" idx="11"/>
          </p:nvPr>
        </p:nvSpPr>
        <p:spPr>
          <a:xfrm>
            <a:off x="3886202" y="1"/>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3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3" y="4577271"/>
                </a:lnTo>
                <a:cubicBezTo>
                  <a:pt x="57421" y="4577271"/>
                  <a:pt x="0" y="4490498"/>
                  <a:pt x="0" y="438345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6651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AAFC0F98-4C3C-45AD-BE2D-636A1D44E8F5}"/>
              </a:ext>
            </a:extLst>
          </p:cNvPr>
          <p:cNvSpPr>
            <a:spLocks noGrp="1"/>
          </p:cNvSpPr>
          <p:nvPr>
            <p:ph type="pic" sz="quarter" idx="11"/>
          </p:nvPr>
        </p:nvSpPr>
        <p:spPr>
          <a:xfrm>
            <a:off x="0" y="878356"/>
            <a:ext cx="4114800" cy="5979645"/>
          </a:xfrm>
          <a:custGeom>
            <a:avLst/>
            <a:gdLst>
              <a:gd name="connsiteX0" fmla="*/ 0 w 4114800"/>
              <a:gd name="connsiteY0" fmla="*/ 0 h 5979645"/>
              <a:gd name="connsiteX1" fmla="*/ 4114800 w 4114800"/>
              <a:gd name="connsiteY1" fmla="*/ 0 h 5979645"/>
              <a:gd name="connsiteX2" fmla="*/ 4114800 w 4114800"/>
              <a:gd name="connsiteY2" fmla="*/ 5979645 h 5979645"/>
              <a:gd name="connsiteX3" fmla="*/ 0 w 4114800"/>
              <a:gd name="connsiteY3" fmla="*/ 5979645 h 5979645"/>
            </a:gdLst>
            <a:ahLst/>
            <a:cxnLst>
              <a:cxn ang="0">
                <a:pos x="connsiteX0" y="connsiteY0"/>
              </a:cxn>
              <a:cxn ang="0">
                <a:pos x="connsiteX1" y="connsiteY1"/>
              </a:cxn>
              <a:cxn ang="0">
                <a:pos x="connsiteX2" y="connsiteY2"/>
              </a:cxn>
              <a:cxn ang="0">
                <a:pos x="connsiteX3" y="connsiteY3"/>
              </a:cxn>
            </a:cxnLst>
            <a:rect l="l" t="t" r="r" b="b"/>
            <a:pathLst>
              <a:path w="4114800" h="5979645">
                <a:moveTo>
                  <a:pt x="0" y="0"/>
                </a:moveTo>
                <a:lnTo>
                  <a:pt x="4114800" y="0"/>
                </a:lnTo>
                <a:lnTo>
                  <a:pt x="4114800" y="5979645"/>
                </a:lnTo>
                <a:lnTo>
                  <a:pt x="0" y="59796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5">
            <a:extLst>
              <a:ext uri="{FF2B5EF4-FFF2-40B4-BE49-F238E27FC236}">
                <a16:creationId xmlns:a16="http://schemas.microsoft.com/office/drawing/2014/main" id="{D64917EC-5020-4406-B292-AB131F934F4B}"/>
              </a:ext>
            </a:extLst>
          </p:cNvPr>
          <p:cNvSpPr>
            <a:spLocks noGrp="1"/>
          </p:cNvSpPr>
          <p:nvPr userDrawn="1">
            <p:ph type="pic" sz="quarter" idx="10"/>
          </p:nvPr>
        </p:nvSpPr>
        <p:spPr>
          <a:xfrm>
            <a:off x="4343402" y="0"/>
            <a:ext cx="4800599" cy="6492970"/>
          </a:xfrm>
          <a:custGeom>
            <a:avLst/>
            <a:gdLst>
              <a:gd name="connsiteX0" fmla="*/ 0 w 4800599"/>
              <a:gd name="connsiteY0" fmla="*/ 0 h 6492970"/>
              <a:gd name="connsiteX1" fmla="*/ 4800599 w 4800599"/>
              <a:gd name="connsiteY1" fmla="*/ 0 h 6492970"/>
              <a:gd name="connsiteX2" fmla="*/ 4800599 w 4800599"/>
              <a:gd name="connsiteY2" fmla="*/ 6492970 h 6492970"/>
              <a:gd name="connsiteX3" fmla="*/ 0 w 4800599"/>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9" h="6492970">
                <a:moveTo>
                  <a:pt x="0" y="0"/>
                </a:moveTo>
                <a:lnTo>
                  <a:pt x="4800599" y="0"/>
                </a:lnTo>
                <a:lnTo>
                  <a:pt x="4800599" y="6492970"/>
                </a:lnTo>
                <a:lnTo>
                  <a:pt x="0" y="649297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969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1A97447A-5122-4A88-B7B4-A9932949CAC6}"/>
              </a:ext>
            </a:extLst>
          </p:cNvPr>
          <p:cNvSpPr>
            <a:spLocks noGrp="1"/>
          </p:cNvSpPr>
          <p:nvPr>
            <p:ph type="pic" sz="quarter" idx="10"/>
          </p:nvPr>
        </p:nvSpPr>
        <p:spPr>
          <a:xfrm>
            <a:off x="699276" y="1986874"/>
            <a:ext cx="400572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27113C-02B5-46D9-9760-ADE032267B3D}"/>
              </a:ext>
            </a:extLst>
          </p:cNvPr>
          <p:cNvSpPr>
            <a:spLocks noGrp="1"/>
          </p:cNvSpPr>
          <p:nvPr>
            <p:ph type="title"/>
          </p:nvPr>
        </p:nvSpPr>
        <p:spPr>
          <a:xfrm>
            <a:off x="5719292" y="1833306"/>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35434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DB4C918C-4EAB-4582-93BE-780EEB7D373D}"/>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1608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454EC6DD-985F-4EBE-AB02-DD2F13D5E93A}"/>
              </a:ext>
            </a:extLst>
          </p:cNvPr>
          <p:cNvSpPr>
            <a:spLocks noGrp="1"/>
          </p:cNvSpPr>
          <p:nvPr>
            <p:ph type="pic" sz="quarter" idx="10"/>
          </p:nvPr>
        </p:nvSpPr>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52ED41-86E1-449F-88E6-EA607A82C717}"/>
              </a:ext>
            </a:extLst>
          </p:cNvPr>
          <p:cNvSpPr>
            <a:spLocks noGrp="1"/>
          </p:cNvSpPr>
          <p:nvPr>
            <p:ph type="title"/>
          </p:nvPr>
        </p:nvSpPr>
        <p:spPr>
          <a:xfrm>
            <a:off x="948653" y="1833231"/>
            <a:ext cx="2725434"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8883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22" name="PpHolder2">
            <a:extLst>
              <a:ext uri="{FF2B5EF4-FFF2-40B4-BE49-F238E27FC236}">
                <a16:creationId xmlns:a16="http://schemas.microsoft.com/office/drawing/2014/main" id="{2D0D1640-2E63-4CD1-A16B-185F815A497F}"/>
              </a:ext>
            </a:extLst>
          </p:cNvPr>
          <p:cNvSpPr>
            <a:spLocks noGrp="1"/>
          </p:cNvSpPr>
          <p:nvPr>
            <p:ph type="pic" sz="quarter" idx="12"/>
          </p:nvPr>
        </p:nvSpPr>
        <p:spPr>
          <a:xfrm>
            <a:off x="228600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43162A83-E232-46D1-9F79-7FBF56E5254C}"/>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24" name="PpHolder1">
            <a:extLst>
              <a:ext uri="{FF2B5EF4-FFF2-40B4-BE49-F238E27FC236}">
                <a16:creationId xmlns:a16="http://schemas.microsoft.com/office/drawing/2014/main" id="{26EC839F-D9E0-4D89-9B81-83A80CC0444C}"/>
              </a:ext>
            </a:extLst>
          </p:cNvPr>
          <p:cNvSpPr>
            <a:spLocks noGrp="1"/>
          </p:cNvSpPr>
          <p:nvPr>
            <p:ph type="pic" sz="quarter" idx="13"/>
          </p:nvPr>
        </p:nvSpPr>
        <p:spPr>
          <a:xfrm>
            <a:off x="3" y="3269285"/>
            <a:ext cx="2286001" cy="3588715"/>
          </a:xfrm>
          <a:custGeom>
            <a:avLst/>
            <a:gdLst>
              <a:gd name="connsiteX0" fmla="*/ 0 w 2286001"/>
              <a:gd name="connsiteY0" fmla="*/ 0 h 3588715"/>
              <a:gd name="connsiteX1" fmla="*/ 2286001 w 2286001"/>
              <a:gd name="connsiteY1" fmla="*/ 0 h 3588715"/>
              <a:gd name="connsiteX2" fmla="*/ 2286001 w 2286001"/>
              <a:gd name="connsiteY2" fmla="*/ 3588715 h 3588715"/>
              <a:gd name="connsiteX3" fmla="*/ 0 w 2286001"/>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1" h="3588715">
                <a:moveTo>
                  <a:pt x="0" y="0"/>
                </a:moveTo>
                <a:lnTo>
                  <a:pt x="2286001" y="0"/>
                </a:lnTo>
                <a:lnTo>
                  <a:pt x="2286001"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3">
            <a:extLst>
              <a:ext uri="{FF2B5EF4-FFF2-40B4-BE49-F238E27FC236}">
                <a16:creationId xmlns:a16="http://schemas.microsoft.com/office/drawing/2014/main" id="{AB1DA9EC-D719-4C92-89BE-D7956AD35A52}"/>
              </a:ext>
            </a:extLst>
          </p:cNvPr>
          <p:cNvSpPr>
            <a:spLocks noGrp="1"/>
          </p:cNvSpPr>
          <p:nvPr>
            <p:ph type="pic" sz="quarter" idx="11"/>
          </p:nvPr>
        </p:nvSpPr>
        <p:spPr>
          <a:xfrm>
            <a:off x="4568915" y="3269285"/>
            <a:ext cx="2285999" cy="3588715"/>
          </a:xfrm>
          <a:custGeom>
            <a:avLst/>
            <a:gdLst>
              <a:gd name="connsiteX0" fmla="*/ 0 w 2285999"/>
              <a:gd name="connsiteY0" fmla="*/ 0 h 3588715"/>
              <a:gd name="connsiteX1" fmla="*/ 2285999 w 2285999"/>
              <a:gd name="connsiteY1" fmla="*/ 0 h 3588715"/>
              <a:gd name="connsiteX2" fmla="*/ 2285999 w 2285999"/>
              <a:gd name="connsiteY2" fmla="*/ 3588715 h 3588715"/>
              <a:gd name="connsiteX3" fmla="*/ 0 w 2285999"/>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5999" h="3588715">
                <a:moveTo>
                  <a:pt x="0" y="0"/>
                </a:moveTo>
                <a:lnTo>
                  <a:pt x="2285999" y="0"/>
                </a:lnTo>
                <a:lnTo>
                  <a:pt x="2285999"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4">
            <a:extLst>
              <a:ext uri="{FF2B5EF4-FFF2-40B4-BE49-F238E27FC236}">
                <a16:creationId xmlns:a16="http://schemas.microsoft.com/office/drawing/2014/main" id="{BA98FB8C-D6C8-4ACF-BEC5-67D63AC73F3D}"/>
              </a:ext>
            </a:extLst>
          </p:cNvPr>
          <p:cNvSpPr>
            <a:spLocks noGrp="1"/>
          </p:cNvSpPr>
          <p:nvPr userDrawn="1">
            <p:ph type="pic" sz="quarter" idx="10"/>
          </p:nvPr>
        </p:nvSpPr>
        <p:spPr>
          <a:xfrm>
            <a:off x="6858000" y="3269285"/>
            <a:ext cx="2286000" cy="3588715"/>
          </a:xfrm>
          <a:custGeom>
            <a:avLst/>
            <a:gdLst>
              <a:gd name="connsiteX0" fmla="*/ 0 w 2286000"/>
              <a:gd name="connsiteY0" fmla="*/ 0 h 3588715"/>
              <a:gd name="connsiteX1" fmla="*/ 2286000 w 2286000"/>
              <a:gd name="connsiteY1" fmla="*/ 0 h 3588715"/>
              <a:gd name="connsiteX2" fmla="*/ 2286000 w 2286000"/>
              <a:gd name="connsiteY2" fmla="*/ 3588715 h 3588715"/>
              <a:gd name="connsiteX3" fmla="*/ 0 w 2286000"/>
              <a:gd name="connsiteY3" fmla="*/ 3588715 h 3588715"/>
            </a:gdLst>
            <a:ahLst/>
            <a:cxnLst>
              <a:cxn ang="0">
                <a:pos x="connsiteX0" y="connsiteY0"/>
              </a:cxn>
              <a:cxn ang="0">
                <a:pos x="connsiteX1" y="connsiteY1"/>
              </a:cxn>
              <a:cxn ang="0">
                <a:pos x="connsiteX2" y="connsiteY2"/>
              </a:cxn>
              <a:cxn ang="0">
                <a:pos x="connsiteX3" y="connsiteY3"/>
              </a:cxn>
            </a:cxnLst>
            <a:rect l="l" t="t" r="r" b="b"/>
            <a:pathLst>
              <a:path w="2286000" h="3588715">
                <a:moveTo>
                  <a:pt x="0" y="0"/>
                </a:moveTo>
                <a:lnTo>
                  <a:pt x="2286000" y="0"/>
                </a:lnTo>
                <a:lnTo>
                  <a:pt x="2286000" y="3588715"/>
                </a:lnTo>
                <a:lnTo>
                  <a:pt x="0" y="35887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29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0C2691FA-DCDF-4914-B1A3-AB35F62C389D}"/>
              </a:ext>
            </a:extLst>
          </p:cNvPr>
          <p:cNvSpPr>
            <a:spLocks noGrp="1"/>
          </p:cNvSpPr>
          <p:nvPr>
            <p:ph type="pic" sz="quarter" idx="11"/>
          </p:nvPr>
        </p:nvSpPr>
        <p:spPr>
          <a:xfrm>
            <a:off x="916622"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78546F6-5A07-4E9B-86DC-0C6F49F54C29}"/>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9" name="PpHolder4">
            <a:extLst>
              <a:ext uri="{FF2B5EF4-FFF2-40B4-BE49-F238E27FC236}">
                <a16:creationId xmlns:a16="http://schemas.microsoft.com/office/drawing/2014/main" id="{2E3D1262-3AE4-4F3F-91A8-B2ED2CB38C1E}"/>
              </a:ext>
            </a:extLst>
          </p:cNvPr>
          <p:cNvSpPr>
            <a:spLocks noGrp="1"/>
          </p:cNvSpPr>
          <p:nvPr>
            <p:ph type="pic" sz="quarter" idx="12"/>
          </p:nvPr>
        </p:nvSpPr>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5" name="PpHolder6">
            <a:extLst>
              <a:ext uri="{FF2B5EF4-FFF2-40B4-BE49-F238E27FC236}">
                <a16:creationId xmlns:a16="http://schemas.microsoft.com/office/drawing/2014/main" id="{FD0DA54F-89DF-4374-94BF-5109A6948B1F}"/>
              </a:ext>
            </a:extLst>
          </p:cNvPr>
          <p:cNvSpPr>
            <a:spLocks noGrp="1"/>
          </p:cNvSpPr>
          <p:nvPr userDrawn="1">
            <p:ph type="pic" sz="quarter" idx="10"/>
          </p:nvPr>
        </p:nvSpPr>
        <p:spPr>
          <a:xfrm>
            <a:off x="5949868"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a:blipFill dpi="0" rotWithShape="1">
            <a:blip r:embed="rId2"/>
            <a:srcRect/>
            <a:tile tx="0" ty="0" sx="100000" sy="100000" flip="none" algn="tl"/>
          </a:blipFill>
          <a:ln>
            <a:noFill/>
          </a:ln>
          <a:effectLst>
            <a:outerShdw blurRad="254000" dist="50800" dir="5400000" algn="ctr" rotWithShape="0">
              <a:srgbClr val="000000">
                <a:alpha val="10000"/>
              </a:srgbClr>
            </a:outerShdw>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7702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976256B7-ED09-4702-ABDD-C682F5BE3CB4}"/>
              </a:ext>
            </a:extLst>
          </p:cNvPr>
          <p:cNvSpPr>
            <a:spLocks noGrp="1"/>
          </p:cNvSpPr>
          <p:nvPr>
            <p:ph type="pic" sz="quarter" idx="10"/>
          </p:nvPr>
        </p:nvSpPr>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4F66E56-AF93-42D8-90A7-6EE3637D4B7C}"/>
              </a:ext>
            </a:extLst>
          </p:cNvPr>
          <p:cNvSpPr>
            <a:spLocks noGrp="1"/>
          </p:cNvSpPr>
          <p:nvPr>
            <p:ph type="title"/>
          </p:nvPr>
        </p:nvSpPr>
        <p:spPr>
          <a:xfrm>
            <a:off x="817050" y="1973611"/>
            <a:ext cx="3371045"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179389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0F609EC6-AFAC-4F4C-A5AC-C1A403CE4435}"/>
              </a:ext>
            </a:extLst>
          </p:cNvPr>
          <p:cNvSpPr>
            <a:spLocks noGrp="1"/>
          </p:cNvSpPr>
          <p:nvPr>
            <p:ph type="pic" sz="quarter" idx="10"/>
          </p:nvPr>
        </p:nvSpPr>
        <p:spPr>
          <a:xfrm>
            <a:off x="1599010" y="0"/>
            <a:ext cx="7544990" cy="4798528"/>
          </a:xfrm>
          <a:custGeom>
            <a:avLst/>
            <a:gdLst>
              <a:gd name="connsiteX0" fmla="*/ 0 w 7544990"/>
              <a:gd name="connsiteY0" fmla="*/ 0 h 4798528"/>
              <a:gd name="connsiteX1" fmla="*/ 7544990 w 7544990"/>
              <a:gd name="connsiteY1" fmla="*/ 0 h 4798528"/>
              <a:gd name="connsiteX2" fmla="*/ 7544990 w 7544990"/>
              <a:gd name="connsiteY2" fmla="*/ 4798528 h 4798528"/>
              <a:gd name="connsiteX3" fmla="*/ 201305 w 7544990"/>
              <a:gd name="connsiteY3" fmla="*/ 4798528 h 4798528"/>
              <a:gd name="connsiteX4" fmla="*/ 0 w 7544990"/>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90" h="4798528">
                <a:moveTo>
                  <a:pt x="0" y="0"/>
                </a:moveTo>
                <a:lnTo>
                  <a:pt x="7544990" y="0"/>
                </a:lnTo>
                <a:lnTo>
                  <a:pt x="7544990" y="4798528"/>
                </a:lnTo>
                <a:lnTo>
                  <a:pt x="201305" y="4798528"/>
                </a:lnTo>
                <a:cubicBezTo>
                  <a:pt x="90129" y="4798528"/>
                  <a:pt x="0" y="4704358"/>
                  <a:pt x="0" y="4588194"/>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B93840F-CEF6-4C52-8402-56524F971335}"/>
              </a:ext>
            </a:extLst>
          </p:cNvPr>
          <p:cNvSpPr>
            <a:spLocks noGrp="1"/>
          </p:cNvSpPr>
          <p:nvPr>
            <p:ph type="title"/>
          </p:nvPr>
        </p:nvSpPr>
        <p:spPr>
          <a:xfrm rot="16200000">
            <a:off x="-1435690" y="2427901"/>
            <a:ext cx="4494726" cy="576072"/>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31743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E04C7FF-6EE5-4AF8-93C6-F633EEAE8513}"/>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A0255F8C-A2D8-4AE7-A330-179E674F1A98}"/>
              </a:ext>
            </a:extLst>
          </p:cNvPr>
          <p:cNvSpPr>
            <a:spLocks noGrp="1"/>
          </p:cNvSpPr>
          <p:nvPr>
            <p:ph type="title"/>
          </p:nvPr>
        </p:nvSpPr>
        <p:spPr>
          <a:xfrm>
            <a:off x="1897754" y="2459358"/>
            <a:ext cx="5348492" cy="119786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8397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A91822B6-CBE7-4E4C-8B64-1B45B562C2E2}"/>
              </a:ext>
            </a:extLst>
          </p:cNvPr>
          <p:cNvSpPr>
            <a:spLocks noGrp="1"/>
          </p:cNvSpPr>
          <p:nvPr>
            <p:ph type="pic" sz="quarter" idx="10"/>
          </p:nvPr>
        </p:nvSpPr>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BB4789F-C6FD-47DB-8265-2D19151E64D6}"/>
              </a:ext>
            </a:extLst>
          </p:cNvPr>
          <p:cNvSpPr>
            <a:spLocks noGrp="1"/>
          </p:cNvSpPr>
          <p:nvPr>
            <p:ph type="title"/>
          </p:nvPr>
        </p:nvSpPr>
        <p:spPr>
          <a:xfrm>
            <a:off x="786898" y="1762307"/>
            <a:ext cx="4007044" cy="1444752"/>
          </a:xfrm>
          <a:prstGeom prst="rect">
            <a:avLst/>
          </a:prstGeom>
        </p:spPr>
        <p:txBody>
          <a:bodyPr anchor="ctr"/>
          <a:lstStyle>
            <a:lvl1pPr algn="l">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5233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AB382082-BB84-40D1-9375-8E4F319754F1}"/>
              </a:ext>
            </a:extLst>
          </p:cNvPr>
          <p:cNvSpPr>
            <a:spLocks noGrp="1"/>
          </p:cNvSpPr>
          <p:nvPr>
            <p:ph type="pic" sz="quarter" idx="10"/>
          </p:nvPr>
        </p:nvSpPr>
        <p:spPr>
          <a:xfrm>
            <a:off x="4" y="2"/>
            <a:ext cx="9143997" cy="6857996"/>
          </a:xfrm>
          <a:custGeom>
            <a:avLst/>
            <a:gdLst>
              <a:gd name="connsiteX0" fmla="*/ 0 w 9143997"/>
              <a:gd name="connsiteY0" fmla="*/ 0 h 6857996"/>
              <a:gd name="connsiteX1" fmla="*/ 9143997 w 9143997"/>
              <a:gd name="connsiteY1" fmla="*/ 0 h 6857996"/>
              <a:gd name="connsiteX2" fmla="*/ 9143997 w 9143997"/>
              <a:gd name="connsiteY2" fmla="*/ 6857996 h 6857996"/>
              <a:gd name="connsiteX3" fmla="*/ 0 w 91439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7" h="6857996">
                <a:moveTo>
                  <a:pt x="0" y="0"/>
                </a:moveTo>
                <a:lnTo>
                  <a:pt x="9143997" y="0"/>
                </a:lnTo>
                <a:lnTo>
                  <a:pt x="9143997" y="6857996"/>
                </a:lnTo>
                <a:lnTo>
                  <a:pt x="0" y="685799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CF785D9-FDCB-49DE-85CB-DB9F8C2F4E0C}"/>
              </a:ext>
            </a:extLst>
          </p:cNvPr>
          <p:cNvSpPr>
            <a:spLocks noGrp="1"/>
          </p:cNvSpPr>
          <p:nvPr>
            <p:ph type="title"/>
          </p:nvPr>
        </p:nvSpPr>
        <p:spPr>
          <a:xfrm>
            <a:off x="2256210" y="1618779"/>
            <a:ext cx="3353562" cy="3419856"/>
          </a:xfrm>
          <a:prstGeom prst="rect">
            <a:avLst/>
          </a:prstGeom>
        </p:spPr>
        <p:txBody>
          <a:bodyPr anchor="ctr"/>
          <a:lstStyle>
            <a:lvl1pPr algn="l">
              <a:lnSpc>
                <a:spcPct val="100000"/>
              </a:lnSpc>
              <a:defRPr sz="4050"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9117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F4FF15B2-256E-4632-9903-85156EA28BB3}"/>
              </a:ext>
            </a:extLst>
          </p:cNvPr>
          <p:cNvSpPr>
            <a:spLocks noGrp="1"/>
          </p:cNvSpPr>
          <p:nvPr>
            <p:ph type="pic" sz="quarter" idx="10"/>
          </p:nvPr>
        </p:nvSpPr>
        <p:spPr>
          <a:xfrm>
            <a:off x="5486402" y="1"/>
            <a:ext cx="3657599" cy="6119815"/>
          </a:xfrm>
          <a:custGeom>
            <a:avLst/>
            <a:gdLst>
              <a:gd name="connsiteX0" fmla="*/ 0 w 3657599"/>
              <a:gd name="connsiteY0" fmla="*/ 0 h 6119815"/>
              <a:gd name="connsiteX1" fmla="*/ 3657599 w 3657599"/>
              <a:gd name="connsiteY1" fmla="*/ 0 h 6119815"/>
              <a:gd name="connsiteX2" fmla="*/ 3657599 w 3657599"/>
              <a:gd name="connsiteY2" fmla="*/ 6119815 h 6119815"/>
              <a:gd name="connsiteX3" fmla="*/ 0 w 3657599"/>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9" h="6119815">
                <a:moveTo>
                  <a:pt x="0" y="0"/>
                </a:moveTo>
                <a:lnTo>
                  <a:pt x="3657599" y="0"/>
                </a:lnTo>
                <a:lnTo>
                  <a:pt x="3657599" y="6119815"/>
                </a:lnTo>
                <a:lnTo>
                  <a:pt x="0" y="611981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B27103-E961-4E7C-8669-47D168A7C991}"/>
              </a:ext>
            </a:extLst>
          </p:cNvPr>
          <p:cNvSpPr>
            <a:spLocks noGrp="1"/>
          </p:cNvSpPr>
          <p:nvPr>
            <p:ph type="title"/>
          </p:nvPr>
        </p:nvSpPr>
        <p:spPr>
          <a:xfrm>
            <a:off x="859564" y="1589618"/>
            <a:ext cx="3540233" cy="768096"/>
          </a:xfrm>
          <a:prstGeom prst="rect">
            <a:avLst/>
          </a:prstGeom>
        </p:spPr>
        <p:txBody>
          <a:bodyPr anchor="ctr"/>
          <a:lstStyle>
            <a:lvl1pPr algn="l">
              <a:lnSpc>
                <a:spcPct val="100000"/>
              </a:lnSpc>
              <a:defRPr b="1"/>
            </a:lvl1pPr>
          </a:lstStyle>
          <a:p>
            <a:r>
              <a:rPr lang="en-US" dirty="0"/>
              <a:t>Click to edit</a:t>
            </a:r>
            <a:endParaRPr lang="en-ID" dirty="0"/>
          </a:p>
        </p:txBody>
      </p:sp>
    </p:spTree>
    <p:extLst>
      <p:ext uri="{BB962C8B-B14F-4D97-AF65-F5344CB8AC3E}">
        <p14:creationId xmlns:p14="http://schemas.microsoft.com/office/powerpoint/2010/main" val="2030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4A652D1E-0E11-4A77-A90D-2261E35EDBBD}"/>
              </a:ext>
            </a:extLst>
          </p:cNvPr>
          <p:cNvSpPr>
            <a:spLocks noGrp="1"/>
          </p:cNvSpPr>
          <p:nvPr>
            <p:ph type="pic" sz="quarter" idx="10"/>
          </p:nvPr>
        </p:nvSpPr>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56AF8CB9-52DB-4EC8-A90E-6B84DCEDC6D7}"/>
              </a:ext>
            </a:extLst>
          </p:cNvPr>
          <p:cNvSpPr>
            <a:spLocks noGrp="1"/>
          </p:cNvSpPr>
          <p:nvPr>
            <p:ph type="title"/>
          </p:nvPr>
        </p:nvSpPr>
        <p:spPr>
          <a:xfrm>
            <a:off x="786898" y="1835104"/>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96680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0">
            <a:extLst>
              <a:ext uri="{FF2B5EF4-FFF2-40B4-BE49-F238E27FC236}">
                <a16:creationId xmlns:a16="http://schemas.microsoft.com/office/drawing/2014/main" id="{54B87387-3020-4CCA-8DA7-62FC6C16FF83}"/>
              </a:ext>
            </a:extLst>
          </p:cNvPr>
          <p:cNvSpPr>
            <a:spLocks noGrp="1"/>
          </p:cNvSpPr>
          <p:nvPr userDrawn="1">
            <p:ph type="pic" sz="quarter" idx="10"/>
          </p:nvPr>
        </p:nvSpPr>
        <p:spPr>
          <a:xfrm>
            <a:off x="4807261"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EDAB0284-7348-4171-80FC-81F56E96EA96}"/>
              </a:ext>
            </a:extLst>
          </p:cNvPr>
          <p:cNvSpPr>
            <a:spLocks noGrp="1"/>
          </p:cNvSpPr>
          <p:nvPr>
            <p:ph type="title"/>
          </p:nvPr>
        </p:nvSpPr>
        <p:spPr>
          <a:xfrm>
            <a:off x="1344967" y="376656"/>
            <a:ext cx="6454067" cy="768096"/>
          </a:xfrm>
          <a:prstGeom prst="rect">
            <a:avLst/>
          </a:prstGeom>
        </p:spPr>
        <p:txBody>
          <a:bodyPr anchor="ctr"/>
          <a:lstStyle>
            <a:lvl1pPr algn="ctr">
              <a:lnSpc>
                <a:spcPct val="100000"/>
              </a:lnSpc>
              <a:defRPr b="1"/>
            </a:lvl1pPr>
          </a:lstStyle>
          <a:p>
            <a:r>
              <a:rPr lang="en-US"/>
              <a:t>Click to edit Master title style</a:t>
            </a:r>
            <a:endParaRPr lang="en-ID"/>
          </a:p>
        </p:txBody>
      </p:sp>
      <p:sp>
        <p:nvSpPr>
          <p:cNvPr id="14" name="PpHolder9">
            <a:extLst>
              <a:ext uri="{FF2B5EF4-FFF2-40B4-BE49-F238E27FC236}">
                <a16:creationId xmlns:a16="http://schemas.microsoft.com/office/drawing/2014/main" id="{BA84F9C0-9BB8-41FE-A163-AFC59483EDEE}"/>
              </a:ext>
            </a:extLst>
          </p:cNvPr>
          <p:cNvSpPr>
            <a:spLocks noGrp="1"/>
          </p:cNvSpPr>
          <p:nvPr>
            <p:ph type="pic" sz="quarter" idx="11"/>
          </p:nvPr>
        </p:nvSpPr>
        <p:spPr>
          <a:xfrm>
            <a:off x="687286" y="2634409"/>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8" y="0"/>
                  <a:pt x="3887390" y="26354"/>
                  <a:pt x="3887390" y="58863"/>
                </a:cubicBezTo>
                <a:lnTo>
                  <a:pt x="3887390" y="1530318"/>
                </a:lnTo>
                <a:cubicBezTo>
                  <a:pt x="3887390" y="1562828"/>
                  <a:pt x="3861038" y="1589181"/>
                  <a:pt x="3828529"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26674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4">
            <a:extLst>
              <a:ext uri="{FF2B5EF4-FFF2-40B4-BE49-F238E27FC236}">
                <a16:creationId xmlns:a16="http://schemas.microsoft.com/office/drawing/2014/main" id="{D4B31C49-8427-495C-A237-AF0B57880C24}"/>
              </a:ext>
            </a:extLst>
          </p:cNvPr>
          <p:cNvSpPr>
            <a:spLocks noGrp="1"/>
          </p:cNvSpPr>
          <p:nvPr>
            <p:ph type="pic" sz="quarter" idx="11"/>
          </p:nvPr>
        </p:nvSpPr>
        <p:spPr>
          <a:xfrm>
            <a:off x="687287" y="2639050"/>
            <a:ext cx="2970316" cy="1589181"/>
          </a:xfrm>
          <a:custGeom>
            <a:avLst/>
            <a:gdLst>
              <a:gd name="connsiteX0" fmla="*/ 58863 w 2970316"/>
              <a:gd name="connsiteY0" fmla="*/ 0 h 1589181"/>
              <a:gd name="connsiteX1" fmla="*/ 2911453 w 2970316"/>
              <a:gd name="connsiteY1" fmla="*/ 0 h 1589181"/>
              <a:gd name="connsiteX2" fmla="*/ 2970316 w 2970316"/>
              <a:gd name="connsiteY2" fmla="*/ 58863 h 1589181"/>
              <a:gd name="connsiteX3" fmla="*/ 2970316 w 2970316"/>
              <a:gd name="connsiteY3" fmla="*/ 1530318 h 1589181"/>
              <a:gd name="connsiteX4" fmla="*/ 2911453 w 2970316"/>
              <a:gd name="connsiteY4" fmla="*/ 1589181 h 1589181"/>
              <a:gd name="connsiteX5" fmla="*/ 58863 w 2970316"/>
              <a:gd name="connsiteY5" fmla="*/ 1589181 h 1589181"/>
              <a:gd name="connsiteX6" fmla="*/ 0 w 2970316"/>
              <a:gd name="connsiteY6" fmla="*/ 1530318 h 1589181"/>
              <a:gd name="connsiteX7" fmla="*/ 0 w 2970316"/>
              <a:gd name="connsiteY7" fmla="*/ 58863 h 1589181"/>
              <a:gd name="connsiteX8" fmla="*/ 58863 w 2970316"/>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6" h="1589181">
                <a:moveTo>
                  <a:pt x="58863" y="0"/>
                </a:moveTo>
                <a:lnTo>
                  <a:pt x="2911453" y="0"/>
                </a:lnTo>
                <a:cubicBezTo>
                  <a:pt x="2943963" y="0"/>
                  <a:pt x="2970316" y="26354"/>
                  <a:pt x="2970316" y="58863"/>
                </a:cubicBezTo>
                <a:lnTo>
                  <a:pt x="2970316" y="1530318"/>
                </a:lnTo>
                <a:cubicBezTo>
                  <a:pt x="2970316" y="1562828"/>
                  <a:pt x="2943963" y="1589181"/>
                  <a:pt x="2911453" y="1589181"/>
                </a:cubicBezTo>
                <a:lnTo>
                  <a:pt x="58863" y="1589181"/>
                </a:lnTo>
                <a:cubicBezTo>
                  <a:pt x="26353" y="1589181"/>
                  <a:pt x="0" y="1562828"/>
                  <a:pt x="0" y="1530318"/>
                </a:cubicBezTo>
                <a:lnTo>
                  <a:pt x="0" y="58863"/>
                </a:lnTo>
                <a:cubicBezTo>
                  <a:pt x="0" y="26354"/>
                  <a:pt x="26353" y="0"/>
                  <a:pt x="58863"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1">
            <a:extLst>
              <a:ext uri="{FF2B5EF4-FFF2-40B4-BE49-F238E27FC236}">
                <a16:creationId xmlns:a16="http://schemas.microsoft.com/office/drawing/2014/main" id="{2BA442E3-2C3E-4EF8-B0AA-CD57FD83C7CE}"/>
              </a:ext>
            </a:extLst>
          </p:cNvPr>
          <p:cNvSpPr>
            <a:spLocks noGrp="1"/>
          </p:cNvSpPr>
          <p:nvPr userDrawn="1">
            <p:ph type="pic" sz="quarter" idx="10"/>
          </p:nvPr>
        </p:nvSpPr>
        <p:spPr>
          <a:xfrm>
            <a:off x="4122651" y="1485032"/>
            <a:ext cx="1820950" cy="4463007"/>
          </a:xfrm>
          <a:custGeom>
            <a:avLst/>
            <a:gdLst>
              <a:gd name="connsiteX0" fmla="*/ 63805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5 w 1820950"/>
              <a:gd name="connsiteY5" fmla="*/ 4463007 h 4463007"/>
              <a:gd name="connsiteX6" fmla="*/ 0 w 1820950"/>
              <a:gd name="connsiteY6" fmla="*/ 4385080 h 4463007"/>
              <a:gd name="connsiteX7" fmla="*/ 0 w 1820950"/>
              <a:gd name="connsiteY7" fmla="*/ 77928 h 4463007"/>
              <a:gd name="connsiteX8" fmla="*/ 63805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5" y="0"/>
                </a:moveTo>
                <a:lnTo>
                  <a:pt x="1757144" y="0"/>
                </a:lnTo>
                <a:cubicBezTo>
                  <a:pt x="1792383" y="0"/>
                  <a:pt x="1820950" y="34889"/>
                  <a:pt x="1820950" y="77928"/>
                </a:cubicBezTo>
                <a:lnTo>
                  <a:pt x="1820950" y="4385080"/>
                </a:lnTo>
                <a:cubicBezTo>
                  <a:pt x="1820950" y="4428118"/>
                  <a:pt x="1792383" y="4463007"/>
                  <a:pt x="1757144" y="4463007"/>
                </a:cubicBezTo>
                <a:lnTo>
                  <a:pt x="63805" y="4463007"/>
                </a:lnTo>
                <a:cubicBezTo>
                  <a:pt x="28567" y="4463007"/>
                  <a:pt x="0" y="4428118"/>
                  <a:pt x="0" y="4385080"/>
                </a:cubicBezTo>
                <a:lnTo>
                  <a:pt x="0" y="77928"/>
                </a:lnTo>
                <a:cubicBezTo>
                  <a:pt x="0" y="34889"/>
                  <a:pt x="28567" y="0"/>
                  <a:pt x="63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53418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5DF68CF1-735C-4A9B-9971-059EF9A43E80}"/>
              </a:ext>
            </a:extLst>
          </p:cNvPr>
          <p:cNvSpPr>
            <a:spLocks noGrp="1"/>
          </p:cNvSpPr>
          <p:nvPr>
            <p:ph type="pic" sz="quarter" idx="10"/>
          </p:nvPr>
        </p:nvSpPr>
        <p:spPr>
          <a:xfrm>
            <a:off x="3" y="1835458"/>
            <a:ext cx="2961961" cy="1822142"/>
          </a:xfrm>
          <a:custGeom>
            <a:avLst/>
            <a:gdLst>
              <a:gd name="connsiteX0" fmla="*/ 0 w 2961961"/>
              <a:gd name="connsiteY0" fmla="*/ 0 h 1822142"/>
              <a:gd name="connsiteX1" fmla="*/ 2887139 w 2961961"/>
              <a:gd name="connsiteY1" fmla="*/ 0 h 1822142"/>
              <a:gd name="connsiteX2" fmla="*/ 2961961 w 2961961"/>
              <a:gd name="connsiteY2" fmla="*/ 67492 h 1822142"/>
              <a:gd name="connsiteX3" fmla="*/ 2961961 w 2961961"/>
              <a:gd name="connsiteY3" fmla="*/ 1754650 h 1822142"/>
              <a:gd name="connsiteX4" fmla="*/ 2887139 w 2961961"/>
              <a:gd name="connsiteY4" fmla="*/ 1822142 h 1822142"/>
              <a:gd name="connsiteX5" fmla="*/ 0 w 2961961"/>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1" h="1822142">
                <a:moveTo>
                  <a:pt x="0" y="0"/>
                </a:moveTo>
                <a:lnTo>
                  <a:pt x="2887139" y="0"/>
                </a:lnTo>
                <a:cubicBezTo>
                  <a:pt x="2928463" y="0"/>
                  <a:pt x="2961961" y="30217"/>
                  <a:pt x="2961961" y="67492"/>
                </a:cubicBezTo>
                <a:lnTo>
                  <a:pt x="2961961" y="1754650"/>
                </a:lnTo>
                <a:cubicBezTo>
                  <a:pt x="2961961" y="1791925"/>
                  <a:pt x="2928463" y="1822142"/>
                  <a:pt x="2887139" y="1822142"/>
                </a:cubicBezTo>
                <a:lnTo>
                  <a:pt x="0" y="182214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A12B2EF-7B07-4BAB-B27E-3193841F57B5}"/>
              </a:ext>
            </a:extLst>
          </p:cNvPr>
          <p:cNvSpPr>
            <a:spLocks noGrp="1"/>
          </p:cNvSpPr>
          <p:nvPr>
            <p:ph type="title"/>
          </p:nvPr>
        </p:nvSpPr>
        <p:spPr>
          <a:xfrm>
            <a:off x="5835841" y="1879492"/>
            <a:ext cx="2402405" cy="1444752"/>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51603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529323EE-47E1-488A-A336-7766CD21F2E7}"/>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25" name="Rectangle 24">
            <a:extLst>
              <a:ext uri="{FF2B5EF4-FFF2-40B4-BE49-F238E27FC236}">
                <a16:creationId xmlns:a16="http://schemas.microsoft.com/office/drawing/2014/main" id="{D0451C58-F69C-41AB-B5A7-FEDC60C3B637}"/>
              </a:ext>
            </a:extLst>
          </p:cNvPr>
          <p:cNvSpPr/>
          <p:nvPr/>
        </p:nvSpPr>
        <p:spPr>
          <a:xfrm>
            <a:off x="1" y="0"/>
            <a:ext cx="9143999" cy="6858000"/>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E98EB261-F52E-420E-8E05-74A1C5C81A46}"/>
              </a:ext>
            </a:extLst>
          </p:cNvPr>
          <p:cNvSpPr/>
          <p:nvPr/>
        </p:nvSpPr>
        <p:spPr>
          <a:xfrm>
            <a:off x="913805" y="913802"/>
            <a:ext cx="7316391" cy="5030398"/>
          </a:xfrm>
          <a:prstGeom prst="roundRect">
            <a:avLst>
              <a:gd name="adj" fmla="val 1740"/>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Shape 17">
            <a:extLst>
              <a:ext uri="{FF2B5EF4-FFF2-40B4-BE49-F238E27FC236}">
                <a16:creationId xmlns:a16="http://schemas.microsoft.com/office/drawing/2014/main" id="{2E0E7A0E-3C14-4ED1-B3E5-C0865D2ACB1B}"/>
              </a:ext>
            </a:extLst>
          </p:cNvPr>
          <p:cNvSpPr/>
          <p:nvPr/>
        </p:nvSpPr>
        <p:spPr>
          <a:xfrm rot="10800000" flipH="1">
            <a:off x="913806" y="39437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3" name="Rectangle: Rounded Corners 2">
            <a:extLst>
              <a:ext uri="{FF2B5EF4-FFF2-40B4-BE49-F238E27FC236}">
                <a16:creationId xmlns:a16="http://schemas.microsoft.com/office/drawing/2014/main" id="{B6A23D8F-AF5B-4338-B007-27BC8BEF8B55}"/>
              </a:ext>
            </a:extLst>
          </p:cNvPr>
          <p:cNvSpPr/>
          <p:nvPr/>
        </p:nvSpPr>
        <p:spPr>
          <a:xfrm>
            <a:off x="456010" y="1351955"/>
            <a:ext cx="8231981" cy="4154092"/>
          </a:xfrm>
          <a:prstGeom prst="roundRect">
            <a:avLst>
              <a:gd name="adj" fmla="val 2064"/>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D52BF3EC-9557-4A31-9FB4-E1D97013A597}"/>
              </a:ext>
            </a:extLst>
          </p:cNvPr>
          <p:cNvSpPr/>
          <p:nvPr/>
        </p:nvSpPr>
        <p:spPr>
          <a:xfrm flipH="1">
            <a:off x="4229355" y="913802"/>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grpSp>
        <p:nvGrpSpPr>
          <p:cNvPr id="8" name="Group 7">
            <a:extLst>
              <a:ext uri="{FF2B5EF4-FFF2-40B4-BE49-F238E27FC236}">
                <a16:creationId xmlns:a16="http://schemas.microsoft.com/office/drawing/2014/main" id="{AC6EA536-CD84-42D2-808B-2EF268A114B2}"/>
              </a:ext>
            </a:extLst>
          </p:cNvPr>
          <p:cNvGrpSpPr/>
          <p:nvPr/>
        </p:nvGrpSpPr>
        <p:grpSpPr>
          <a:xfrm>
            <a:off x="8575801" y="3315843"/>
            <a:ext cx="226314" cy="226314"/>
            <a:chOff x="11436306" y="3278124"/>
            <a:chExt cx="301752" cy="301752"/>
          </a:xfrm>
        </p:grpSpPr>
        <p:sp>
          <p:nvSpPr>
            <p:cNvPr id="23" name="Oval 22">
              <a:extLst>
                <a:ext uri="{FF2B5EF4-FFF2-40B4-BE49-F238E27FC236}">
                  <a16:creationId xmlns:a16="http://schemas.microsoft.com/office/drawing/2014/main" id="{DC8E436C-8560-472B-80D6-8805F781CE3D}"/>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21">
              <a:extLst>
                <a:ext uri="{FF2B5EF4-FFF2-40B4-BE49-F238E27FC236}">
                  <a16:creationId xmlns:a16="http://schemas.microsoft.com/office/drawing/2014/main" id="{54E56773-0354-43BA-9385-8F1DDAB17093}"/>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28" name="Group 27">
            <a:extLst>
              <a:ext uri="{FF2B5EF4-FFF2-40B4-BE49-F238E27FC236}">
                <a16:creationId xmlns:a16="http://schemas.microsoft.com/office/drawing/2014/main" id="{19A1CF31-5E95-494B-827D-E8ED1801297F}"/>
              </a:ext>
            </a:extLst>
          </p:cNvPr>
          <p:cNvGrpSpPr/>
          <p:nvPr/>
        </p:nvGrpSpPr>
        <p:grpSpPr>
          <a:xfrm rot="10800000">
            <a:off x="341885" y="3315843"/>
            <a:ext cx="226314" cy="226314"/>
            <a:chOff x="11436306" y="3278124"/>
            <a:chExt cx="301752" cy="301752"/>
          </a:xfrm>
        </p:grpSpPr>
        <p:sp>
          <p:nvSpPr>
            <p:cNvPr id="29" name="Oval 28">
              <a:extLst>
                <a:ext uri="{FF2B5EF4-FFF2-40B4-BE49-F238E27FC236}">
                  <a16:creationId xmlns:a16="http://schemas.microsoft.com/office/drawing/2014/main" id="{28A47DBC-4A09-48A3-9D4F-C67CA5D17F89}"/>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Graphic 21">
              <a:extLst>
                <a:ext uri="{FF2B5EF4-FFF2-40B4-BE49-F238E27FC236}">
                  <a16:creationId xmlns:a16="http://schemas.microsoft.com/office/drawing/2014/main" id="{FAE77AF1-79D9-4EED-A25D-2E4083053FFA}"/>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
        <p:nvSpPr>
          <p:cNvPr id="19" name="Graphic 17" descr="Coins with solid fill">
            <a:extLst>
              <a:ext uri="{FF2B5EF4-FFF2-40B4-BE49-F238E27FC236}">
                <a16:creationId xmlns:a16="http://schemas.microsoft.com/office/drawing/2014/main" id="{824A931F-EB88-412D-97C6-93A10EE5B192}"/>
              </a:ext>
            </a:extLst>
          </p:cNvPr>
          <p:cNvSpPr/>
          <p:nvPr/>
        </p:nvSpPr>
        <p:spPr>
          <a:xfrm>
            <a:off x="2427102" y="3224899"/>
            <a:ext cx="476266" cy="408203"/>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sp>
        <p:nvSpPr>
          <p:cNvPr id="22" name="TextBox 21">
            <a:extLst>
              <a:ext uri="{FF2B5EF4-FFF2-40B4-BE49-F238E27FC236}">
                <a16:creationId xmlns:a16="http://schemas.microsoft.com/office/drawing/2014/main" id="{3D25F82E-C8DD-4F75-9789-2C946A1E9361}"/>
              </a:ext>
            </a:extLst>
          </p:cNvPr>
          <p:cNvSpPr txBox="1"/>
          <p:nvPr/>
        </p:nvSpPr>
        <p:spPr>
          <a:xfrm>
            <a:off x="3151140" y="3674402"/>
            <a:ext cx="3077455" cy="230832"/>
          </a:xfrm>
          <a:prstGeom prst="rect">
            <a:avLst/>
          </a:prstGeom>
          <a:noFill/>
        </p:spPr>
        <p:txBody>
          <a:bodyPr wrap="square" rtlCol="0" anchor="ctr">
            <a:spAutoFit/>
          </a:bodyPr>
          <a:lstStyle/>
          <a:p>
            <a:r>
              <a:rPr lang="en-US" sz="900" dirty="0">
                <a:solidFill>
                  <a:schemeClr val="bg2"/>
                </a:solidFill>
              </a:rPr>
              <a:t>Perfect Finance Presentation for Your Company</a:t>
            </a:r>
          </a:p>
        </p:txBody>
      </p:sp>
      <p:grpSp>
        <p:nvGrpSpPr>
          <p:cNvPr id="9" name="Graphic 4">
            <a:extLst>
              <a:ext uri="{FF2B5EF4-FFF2-40B4-BE49-F238E27FC236}">
                <a16:creationId xmlns:a16="http://schemas.microsoft.com/office/drawing/2014/main" id="{5039AB7B-ABFC-4548-8166-2D061C4E0409}"/>
              </a:ext>
            </a:extLst>
          </p:cNvPr>
          <p:cNvGrpSpPr/>
          <p:nvPr/>
        </p:nvGrpSpPr>
        <p:grpSpPr>
          <a:xfrm>
            <a:off x="3234375" y="2952766"/>
            <a:ext cx="3482524" cy="680755"/>
            <a:chOff x="5238750" y="3262312"/>
            <a:chExt cx="1715262" cy="335295"/>
          </a:xfrm>
          <a:solidFill>
            <a:schemeClr val="bg2"/>
          </a:solidFill>
        </p:grpSpPr>
        <p:sp>
          <p:nvSpPr>
            <p:cNvPr id="17" name="Freeform: Shape 16">
              <a:extLst>
                <a:ext uri="{FF2B5EF4-FFF2-40B4-BE49-F238E27FC236}">
                  <a16:creationId xmlns:a16="http://schemas.microsoft.com/office/drawing/2014/main" id="{13F4C941-BBFF-4713-84A8-4B0E8020C86A}"/>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47ECBA9-DEDE-443B-A75C-938EF01C54B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3B56C198-EEBD-4C61-8980-00C86D920A0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8EB0AB1A-8CF5-4008-A7D4-5F404523ABA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4580FC0-D4AE-4A62-89FB-83E2CEC5F83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D0C0C0FE-1A63-4A50-BB29-9AF8E431B9A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92D9324C-CC1E-4871-BD17-9B515B4FBCB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3" grpId="0" animBg="1"/>
      <p:bldP spid="6" grpId="0" animBg="1"/>
      <p:bldP spid="19"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
            <a:extLst>
              <a:ext uri="{FF2B5EF4-FFF2-40B4-BE49-F238E27FC236}">
                <a16:creationId xmlns:a16="http://schemas.microsoft.com/office/drawing/2014/main" id="{556AD95A-5BE4-4867-B3AD-61FE215E622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0" name="Group 49">
            <a:extLst>
              <a:ext uri="{FF2B5EF4-FFF2-40B4-BE49-F238E27FC236}">
                <a16:creationId xmlns:a16="http://schemas.microsoft.com/office/drawing/2014/main" id="{2FB6FD19-BC2F-49F6-813E-D310C45DD43B}"/>
              </a:ext>
            </a:extLst>
          </p:cNvPr>
          <p:cNvGrpSpPr/>
          <p:nvPr/>
        </p:nvGrpSpPr>
        <p:grpSpPr>
          <a:xfrm>
            <a:off x="371125" y="371124"/>
            <a:ext cx="152849" cy="152849"/>
            <a:chOff x="606723" y="3429000"/>
            <a:chExt cx="575952" cy="575952"/>
          </a:xfrm>
        </p:grpSpPr>
        <p:sp>
          <p:nvSpPr>
            <p:cNvPr id="51" name="Oval 50">
              <a:extLst>
                <a:ext uri="{FF2B5EF4-FFF2-40B4-BE49-F238E27FC236}">
                  <a16:creationId xmlns:a16="http://schemas.microsoft.com/office/drawing/2014/main" id="{661358AF-6A22-4815-AE49-5FE94B58406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Graphic 17" descr="Coins with solid fill">
              <a:extLst>
                <a:ext uri="{FF2B5EF4-FFF2-40B4-BE49-F238E27FC236}">
                  <a16:creationId xmlns:a16="http://schemas.microsoft.com/office/drawing/2014/main" id="{790B5E43-5986-4BF5-875F-38087376A70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3" name="Graphic 4">
            <a:extLst>
              <a:ext uri="{FF2B5EF4-FFF2-40B4-BE49-F238E27FC236}">
                <a16:creationId xmlns:a16="http://schemas.microsoft.com/office/drawing/2014/main" id="{20267536-877F-4BAD-B74A-392B63DC9EBD}"/>
              </a:ext>
            </a:extLst>
          </p:cNvPr>
          <p:cNvGrpSpPr>
            <a:grpSpLocks noChangeAspect="1"/>
          </p:cNvGrpSpPr>
          <p:nvPr/>
        </p:nvGrpSpPr>
        <p:grpSpPr>
          <a:xfrm>
            <a:off x="608444" y="385827"/>
            <a:ext cx="631500" cy="123444"/>
            <a:chOff x="5238750" y="3262312"/>
            <a:chExt cx="1715262" cy="335295"/>
          </a:xfrm>
          <a:solidFill>
            <a:schemeClr val="tx1"/>
          </a:solidFill>
        </p:grpSpPr>
        <p:sp>
          <p:nvSpPr>
            <p:cNvPr id="54" name="Freeform: Shape 53">
              <a:extLst>
                <a:ext uri="{FF2B5EF4-FFF2-40B4-BE49-F238E27FC236}">
                  <a16:creationId xmlns:a16="http://schemas.microsoft.com/office/drawing/2014/main" id="{EAF54143-6036-4BBF-8B3D-4AEDBA52A1AC}"/>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2579E979-B8DC-489A-9F89-9223694CF5A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81120170-AEEA-4F46-A955-C3C8C2ED888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381602E-1640-4030-A71E-62DCD967F3D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096B24F-8E00-4CBF-80E1-37916F0CAE9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08D78BFB-23D4-4F6F-92AF-4339D4BC881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50FD295-AF3D-4FA0-BF1D-CC527BF35C0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76" name="Straight Connector 75">
            <a:extLst>
              <a:ext uri="{FF2B5EF4-FFF2-40B4-BE49-F238E27FC236}">
                <a16:creationId xmlns:a16="http://schemas.microsoft.com/office/drawing/2014/main" id="{A2FF81FE-4C10-46C7-9306-71220C1CD732}"/>
              </a:ext>
            </a:extLst>
          </p:cNvPr>
          <p:cNvCxnSpPr>
            <a:cxnSpLocks/>
          </p:cNvCxnSpPr>
          <p:nvPr/>
        </p:nvCxnSpPr>
        <p:spPr>
          <a:xfrm>
            <a:off x="994284" y="4115308"/>
            <a:ext cx="325075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C6EBD5F0-69E2-4E52-BEB1-F97DC269BB55}"/>
              </a:ext>
            </a:extLst>
          </p:cNvPr>
          <p:cNvSpPr/>
          <p:nvPr/>
        </p:nvSpPr>
        <p:spPr>
          <a:xfrm>
            <a:off x="6854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699FE265-FDAE-4132-887F-DD8EF89FB177}"/>
              </a:ext>
            </a:extLst>
          </p:cNvPr>
          <p:cNvSpPr txBox="1"/>
          <p:nvPr/>
        </p:nvSpPr>
        <p:spPr>
          <a:xfrm>
            <a:off x="7078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01</a:t>
            </a:r>
            <a:endParaRPr lang="en-ID" sz="1350" b="1" dirty="0">
              <a:solidFill>
                <a:schemeClr val="bg2"/>
              </a:solidFill>
              <a:latin typeface="+mj-lt"/>
            </a:endParaRPr>
          </a:p>
        </p:txBody>
      </p:sp>
      <p:sp>
        <p:nvSpPr>
          <p:cNvPr id="86" name="TextBox 85">
            <a:extLst>
              <a:ext uri="{FF2B5EF4-FFF2-40B4-BE49-F238E27FC236}">
                <a16:creationId xmlns:a16="http://schemas.microsoft.com/office/drawing/2014/main" id="{C1CEBCBD-05DE-4374-9268-11570B0DF547}"/>
              </a:ext>
            </a:extLst>
          </p:cNvPr>
          <p:cNvSpPr txBox="1"/>
          <p:nvPr/>
        </p:nvSpPr>
        <p:spPr>
          <a:xfrm>
            <a:off x="5951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87" name="TextBox 86">
            <a:extLst>
              <a:ext uri="{FF2B5EF4-FFF2-40B4-BE49-F238E27FC236}">
                <a16:creationId xmlns:a16="http://schemas.microsoft.com/office/drawing/2014/main" id="{7CDB0B77-39F2-4998-AE9E-4D3DB51CB305}"/>
              </a:ext>
            </a:extLst>
          </p:cNvPr>
          <p:cNvSpPr txBox="1"/>
          <p:nvPr/>
        </p:nvSpPr>
        <p:spPr>
          <a:xfrm>
            <a:off x="5951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95" name="TextBox 94">
            <a:extLst>
              <a:ext uri="{FF2B5EF4-FFF2-40B4-BE49-F238E27FC236}">
                <a16:creationId xmlns:a16="http://schemas.microsoft.com/office/drawing/2014/main" id="{7E354893-DEEC-41C4-89F0-4F7D90CBB677}"/>
              </a:ext>
            </a:extLst>
          </p:cNvPr>
          <p:cNvSpPr txBox="1"/>
          <p:nvPr/>
        </p:nvSpPr>
        <p:spPr>
          <a:xfrm>
            <a:off x="1344879" y="2856990"/>
            <a:ext cx="1789700" cy="689548"/>
          </a:xfrm>
          <a:prstGeom prst="rect">
            <a:avLst/>
          </a:prstGeom>
          <a:noFill/>
        </p:spPr>
        <p:txBody>
          <a:bodyPr wrap="square" rtlCol="0" anchor="ctr">
            <a:spAutoFit/>
          </a:bodyPr>
          <a:lstStyle/>
          <a:p>
            <a:pPr>
              <a:lnSpc>
                <a:spcPct val="150000"/>
              </a:lnSpc>
            </a:pPr>
            <a:r>
              <a:rPr lang="en-US" sz="900" dirty="0"/>
              <a:t>A wonderful serenity has taken possession my entire soul like these sweet mornings</a:t>
            </a:r>
          </a:p>
        </p:txBody>
      </p:sp>
      <p:sp>
        <p:nvSpPr>
          <p:cNvPr id="96" name="TextBox 95">
            <a:extLst>
              <a:ext uri="{FF2B5EF4-FFF2-40B4-BE49-F238E27FC236}">
                <a16:creationId xmlns:a16="http://schemas.microsoft.com/office/drawing/2014/main" id="{5A421495-A0FB-4604-B398-7062611D3525}"/>
              </a:ext>
            </a:extLst>
          </p:cNvPr>
          <p:cNvSpPr txBox="1"/>
          <p:nvPr/>
        </p:nvSpPr>
        <p:spPr>
          <a:xfrm>
            <a:off x="1344879" y="2631044"/>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pic>
        <p:nvPicPr>
          <p:cNvPr id="47" name="PpHolder11">
            <a:extLst>
              <a:ext uri="{FF2B5EF4-FFF2-40B4-BE49-F238E27FC236}">
                <a16:creationId xmlns:a16="http://schemas.microsoft.com/office/drawing/2014/main" id="{AFE616A1-DE8B-4A2B-9F7D-84A02534CD1C}"/>
              </a:ext>
            </a:extLst>
          </p:cNvPr>
          <p:cNvPicPr>
            <a:picLocks/>
          </p:cNvPicPr>
          <p:nvPr/>
        </p:nvPicPr>
        <p:blipFill>
          <a:blip r:embed="rId2"/>
          <a:srcRect l="60000" t="23948" b="17282"/>
          <a:stretch>
            <a:fillRect/>
          </a:stretch>
        </p:blipFill>
        <p:spPr>
          <a:xfrm>
            <a:off x="5486402" y="1642369"/>
            <a:ext cx="3657598" cy="4030462"/>
          </a:xfrm>
          <a:custGeom>
            <a:avLst/>
            <a:gdLst>
              <a:gd name="connsiteX0" fmla="*/ 76143 w 3657598"/>
              <a:gd name="connsiteY0" fmla="*/ 0 h 4030462"/>
              <a:gd name="connsiteX1" fmla="*/ 3657598 w 3657598"/>
              <a:gd name="connsiteY1" fmla="*/ 0 h 4030462"/>
              <a:gd name="connsiteX2" fmla="*/ 3657598 w 3657598"/>
              <a:gd name="connsiteY2" fmla="*/ 4030462 h 4030462"/>
              <a:gd name="connsiteX3" fmla="*/ 76143 w 3657598"/>
              <a:gd name="connsiteY3" fmla="*/ 4030462 h 4030462"/>
              <a:gd name="connsiteX4" fmla="*/ 0 w 3657598"/>
              <a:gd name="connsiteY4" fmla="*/ 3955880 h 4030462"/>
              <a:gd name="connsiteX5" fmla="*/ 0 w 3657598"/>
              <a:gd name="connsiteY5" fmla="*/ 74582 h 4030462"/>
              <a:gd name="connsiteX6" fmla="*/ 76143 w 3657598"/>
              <a:gd name="connsiteY6" fmla="*/ 0 h 403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4030462">
                <a:moveTo>
                  <a:pt x="76143" y="0"/>
                </a:moveTo>
                <a:lnTo>
                  <a:pt x="3657598" y="0"/>
                </a:lnTo>
                <a:lnTo>
                  <a:pt x="3657598" y="4030462"/>
                </a:lnTo>
                <a:lnTo>
                  <a:pt x="76143" y="4030462"/>
                </a:lnTo>
                <a:cubicBezTo>
                  <a:pt x="34091" y="4030462"/>
                  <a:pt x="0" y="3997070"/>
                  <a:pt x="0" y="3955880"/>
                </a:cubicBezTo>
                <a:lnTo>
                  <a:pt x="0" y="74582"/>
                </a:lnTo>
                <a:cubicBezTo>
                  <a:pt x="0" y="33393"/>
                  <a:pt x="34091" y="0"/>
                  <a:pt x="76143" y="0"/>
                </a:cubicBezTo>
                <a:close/>
              </a:path>
            </a:pathLst>
          </a:custGeom>
        </p:spPr>
      </p:pic>
      <p:sp>
        <p:nvSpPr>
          <p:cNvPr id="7" name="Title 6">
            <a:extLst>
              <a:ext uri="{FF2B5EF4-FFF2-40B4-BE49-F238E27FC236}">
                <a16:creationId xmlns:a16="http://schemas.microsoft.com/office/drawing/2014/main" id="{95CFCA54-78B1-4A39-9D5B-18180388E947}"/>
              </a:ext>
            </a:extLst>
          </p:cNvPr>
          <p:cNvSpPr>
            <a:spLocks noGrp="1"/>
          </p:cNvSpPr>
          <p:nvPr>
            <p:ph type="title"/>
          </p:nvPr>
        </p:nvSpPr>
        <p:spPr/>
        <p:txBody>
          <a:bodyPr/>
          <a:lstStyle/>
          <a:p>
            <a:r>
              <a:rPr lang="en-US" dirty="0"/>
              <a:t>Our Best Services</a:t>
            </a:r>
            <a:endParaRPr lang="en-ID" dirty="0"/>
          </a:p>
        </p:txBody>
      </p:sp>
      <p:sp>
        <p:nvSpPr>
          <p:cNvPr id="77" name="Rectangle: Rounded Corners 76">
            <a:extLst>
              <a:ext uri="{FF2B5EF4-FFF2-40B4-BE49-F238E27FC236}">
                <a16:creationId xmlns:a16="http://schemas.microsoft.com/office/drawing/2014/main" id="{B9375C8F-D203-4403-A083-E8419E985146}"/>
              </a:ext>
            </a:extLst>
          </p:cNvPr>
          <p:cNvSpPr/>
          <p:nvPr/>
        </p:nvSpPr>
        <p:spPr>
          <a:xfrm>
            <a:off x="3437878" y="2521935"/>
            <a:ext cx="2277122" cy="1135665"/>
          </a:xfrm>
          <a:prstGeom prst="roundRect">
            <a:avLst>
              <a:gd name="adj" fmla="val 3182"/>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TextBox 77">
            <a:extLst>
              <a:ext uri="{FF2B5EF4-FFF2-40B4-BE49-F238E27FC236}">
                <a16:creationId xmlns:a16="http://schemas.microsoft.com/office/drawing/2014/main" id="{86E05DBD-608A-4E20-8882-88A876AD1296}"/>
              </a:ext>
            </a:extLst>
          </p:cNvPr>
          <p:cNvSpPr txBox="1"/>
          <p:nvPr/>
        </p:nvSpPr>
        <p:spPr>
          <a:xfrm>
            <a:off x="3594792" y="2697239"/>
            <a:ext cx="1963297" cy="600164"/>
          </a:xfrm>
          <a:prstGeom prst="rect">
            <a:avLst/>
          </a:prstGeom>
          <a:noFill/>
        </p:spPr>
        <p:txBody>
          <a:bodyPr wrap="square" rtlCol="0" anchor="ctr">
            <a:spAutoFit/>
          </a:bodyPr>
          <a:lstStyle/>
          <a:p>
            <a:pPr algn="ctr"/>
            <a:r>
              <a:rPr lang="en-US" sz="3300" b="1" dirty="0">
                <a:solidFill>
                  <a:schemeClr val="bg2"/>
                </a:solidFill>
                <a:latin typeface="+mj-lt"/>
              </a:rPr>
              <a:t>1.832.784</a:t>
            </a:r>
            <a:endParaRPr lang="en-ID" sz="3300" b="1" dirty="0">
              <a:solidFill>
                <a:schemeClr val="bg2"/>
              </a:solidFill>
              <a:latin typeface="+mj-lt"/>
            </a:endParaRPr>
          </a:p>
        </p:txBody>
      </p:sp>
      <p:sp>
        <p:nvSpPr>
          <p:cNvPr id="79" name="TextBox 78">
            <a:extLst>
              <a:ext uri="{FF2B5EF4-FFF2-40B4-BE49-F238E27FC236}">
                <a16:creationId xmlns:a16="http://schemas.microsoft.com/office/drawing/2014/main" id="{34FBB8AD-4658-4E32-B3F6-DFFC6D7B8349}"/>
              </a:ext>
            </a:extLst>
          </p:cNvPr>
          <p:cNvSpPr txBox="1"/>
          <p:nvPr/>
        </p:nvSpPr>
        <p:spPr>
          <a:xfrm>
            <a:off x="3854743" y="3191043"/>
            <a:ext cx="1443393" cy="230832"/>
          </a:xfrm>
          <a:prstGeom prst="rect">
            <a:avLst/>
          </a:prstGeom>
          <a:noFill/>
        </p:spPr>
        <p:txBody>
          <a:bodyPr wrap="square" rtlCol="0" anchor="ctr">
            <a:spAutoFit/>
          </a:bodyPr>
          <a:lstStyle/>
          <a:p>
            <a:pPr algn="ctr"/>
            <a:r>
              <a:rPr lang="en-US" sz="900" dirty="0">
                <a:solidFill>
                  <a:schemeClr val="bg2"/>
                </a:solidFill>
              </a:rPr>
              <a:t>Total clients this year</a:t>
            </a:r>
          </a:p>
        </p:txBody>
      </p:sp>
      <p:grpSp>
        <p:nvGrpSpPr>
          <p:cNvPr id="99" name="Group 98">
            <a:extLst>
              <a:ext uri="{FF2B5EF4-FFF2-40B4-BE49-F238E27FC236}">
                <a16:creationId xmlns:a16="http://schemas.microsoft.com/office/drawing/2014/main" id="{1D0E4566-3247-4637-B521-C74385F2A17C}"/>
              </a:ext>
            </a:extLst>
          </p:cNvPr>
          <p:cNvGrpSpPr/>
          <p:nvPr/>
        </p:nvGrpSpPr>
        <p:grpSpPr>
          <a:xfrm>
            <a:off x="756634" y="2875854"/>
            <a:ext cx="404061" cy="427829"/>
            <a:chOff x="4681057" y="5148027"/>
            <a:chExt cx="647700" cy="685800"/>
          </a:xfrm>
          <a:solidFill>
            <a:schemeClr val="accent1"/>
          </a:solidFill>
        </p:grpSpPr>
        <p:sp>
          <p:nvSpPr>
            <p:cNvPr id="100" name="Graphic 36" descr="Inbox Check with solid fill">
              <a:extLst>
                <a:ext uri="{FF2B5EF4-FFF2-40B4-BE49-F238E27FC236}">
                  <a16:creationId xmlns:a16="http://schemas.microsoft.com/office/drawing/2014/main" id="{2423B47D-93C2-473F-A177-3BF79D49368F}"/>
                </a:ext>
              </a:extLst>
            </p:cNvPr>
            <p:cNvSpPr/>
            <p:nvPr/>
          </p:nvSpPr>
          <p:spPr>
            <a:xfrm>
              <a:off x="4681057" y="5376627"/>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01" name="Graphic 36" descr="Inbox Check with solid fill">
              <a:extLst>
                <a:ext uri="{FF2B5EF4-FFF2-40B4-BE49-F238E27FC236}">
                  <a16:creationId xmlns:a16="http://schemas.microsoft.com/office/drawing/2014/main" id="{51CB5286-9FD3-4421-BCC7-47685A6C9732}"/>
                </a:ext>
              </a:extLst>
            </p:cNvPr>
            <p:cNvSpPr/>
            <p:nvPr/>
          </p:nvSpPr>
          <p:spPr>
            <a:xfrm>
              <a:off x="4966807" y="514802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102" name="Rectangle: Rounded Corners 101">
            <a:extLst>
              <a:ext uri="{FF2B5EF4-FFF2-40B4-BE49-F238E27FC236}">
                <a16:creationId xmlns:a16="http://schemas.microsoft.com/office/drawing/2014/main" id="{DE5F5CC1-523C-4384-B7D9-D7A38E2E6A75}"/>
              </a:ext>
            </a:extLst>
          </p:cNvPr>
          <p:cNvSpPr/>
          <p:nvPr/>
        </p:nvSpPr>
        <p:spPr>
          <a:xfrm>
            <a:off x="228685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TextBox 102">
            <a:extLst>
              <a:ext uri="{FF2B5EF4-FFF2-40B4-BE49-F238E27FC236}">
                <a16:creationId xmlns:a16="http://schemas.microsoft.com/office/drawing/2014/main" id="{C0EBD1B1-4317-47E7-8895-2E0CDA08B8A5}"/>
              </a:ext>
            </a:extLst>
          </p:cNvPr>
          <p:cNvSpPr txBox="1"/>
          <p:nvPr/>
        </p:nvSpPr>
        <p:spPr>
          <a:xfrm>
            <a:off x="2309258"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02</a:t>
            </a:r>
            <a:endParaRPr lang="en-ID" sz="1350" b="1" dirty="0">
              <a:solidFill>
                <a:schemeClr val="bg2"/>
              </a:solidFill>
              <a:latin typeface="+mj-lt"/>
            </a:endParaRPr>
          </a:p>
        </p:txBody>
      </p:sp>
      <p:sp>
        <p:nvSpPr>
          <p:cNvPr id="104" name="TextBox 103">
            <a:extLst>
              <a:ext uri="{FF2B5EF4-FFF2-40B4-BE49-F238E27FC236}">
                <a16:creationId xmlns:a16="http://schemas.microsoft.com/office/drawing/2014/main" id="{4CC9BB71-8A34-400A-B933-E161DCE6A43E}"/>
              </a:ext>
            </a:extLst>
          </p:cNvPr>
          <p:cNvSpPr txBox="1"/>
          <p:nvPr/>
        </p:nvSpPr>
        <p:spPr>
          <a:xfrm>
            <a:off x="219651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5" name="TextBox 104">
            <a:extLst>
              <a:ext uri="{FF2B5EF4-FFF2-40B4-BE49-F238E27FC236}">
                <a16:creationId xmlns:a16="http://schemas.microsoft.com/office/drawing/2014/main" id="{551C45E3-06AE-49F1-AF2A-EE55C96BBC19}"/>
              </a:ext>
            </a:extLst>
          </p:cNvPr>
          <p:cNvSpPr txBox="1"/>
          <p:nvPr/>
        </p:nvSpPr>
        <p:spPr>
          <a:xfrm>
            <a:off x="219651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06" name="Rectangle: Rounded Corners 105">
            <a:extLst>
              <a:ext uri="{FF2B5EF4-FFF2-40B4-BE49-F238E27FC236}">
                <a16:creationId xmlns:a16="http://schemas.microsoft.com/office/drawing/2014/main" id="{FBAFA450-EA5E-43D8-AE2F-A6E7F9760C5F}"/>
              </a:ext>
            </a:extLst>
          </p:cNvPr>
          <p:cNvSpPr/>
          <p:nvPr/>
        </p:nvSpPr>
        <p:spPr>
          <a:xfrm>
            <a:off x="3888565" y="3888079"/>
            <a:ext cx="456345" cy="456345"/>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7" name="TextBox 106">
            <a:extLst>
              <a:ext uri="{FF2B5EF4-FFF2-40B4-BE49-F238E27FC236}">
                <a16:creationId xmlns:a16="http://schemas.microsoft.com/office/drawing/2014/main" id="{833B37B9-9F6B-4B6B-A3A4-A30CDC4FBBD2}"/>
              </a:ext>
            </a:extLst>
          </p:cNvPr>
          <p:cNvSpPr txBox="1"/>
          <p:nvPr/>
        </p:nvSpPr>
        <p:spPr>
          <a:xfrm>
            <a:off x="3910967" y="3966210"/>
            <a:ext cx="411540" cy="300082"/>
          </a:xfrm>
          <a:prstGeom prst="rect">
            <a:avLst/>
          </a:prstGeom>
          <a:noFill/>
        </p:spPr>
        <p:txBody>
          <a:bodyPr wrap="square" rtlCol="0" anchor="ctr">
            <a:spAutoFit/>
          </a:bodyPr>
          <a:lstStyle/>
          <a:p>
            <a:pPr algn="ctr"/>
            <a:r>
              <a:rPr lang="en-US" sz="1350" b="1" dirty="0">
                <a:solidFill>
                  <a:schemeClr val="bg2"/>
                </a:solidFill>
                <a:latin typeface="+mj-lt"/>
              </a:rPr>
              <a:t>03</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7B2F58D6-DB6E-469D-B65C-60CB3BCA8380}"/>
              </a:ext>
            </a:extLst>
          </p:cNvPr>
          <p:cNvSpPr txBox="1"/>
          <p:nvPr/>
        </p:nvSpPr>
        <p:spPr>
          <a:xfrm>
            <a:off x="3798227" y="4607514"/>
            <a:ext cx="1252537" cy="481799"/>
          </a:xfrm>
          <a:prstGeom prst="rect">
            <a:avLst/>
          </a:prstGeom>
          <a:noFill/>
        </p:spPr>
        <p:txBody>
          <a:bodyPr wrap="square" rtlCol="0" anchor="ctr">
            <a:spAutoFit/>
          </a:bodyPr>
          <a:lstStyle/>
          <a:p>
            <a:pPr>
              <a:lnSpc>
                <a:spcPct val="150000"/>
              </a:lnSpc>
            </a:pPr>
            <a:r>
              <a:rPr lang="en-US" sz="900" dirty="0"/>
              <a:t>A wonderful serenity  taken possession</a:t>
            </a:r>
          </a:p>
        </p:txBody>
      </p:sp>
      <p:sp>
        <p:nvSpPr>
          <p:cNvPr id="109" name="TextBox 108">
            <a:extLst>
              <a:ext uri="{FF2B5EF4-FFF2-40B4-BE49-F238E27FC236}">
                <a16:creationId xmlns:a16="http://schemas.microsoft.com/office/drawing/2014/main" id="{37F88FD7-A4D5-4CB1-9F5A-7603E718192E}"/>
              </a:ext>
            </a:extLst>
          </p:cNvPr>
          <p:cNvSpPr txBox="1"/>
          <p:nvPr/>
        </p:nvSpPr>
        <p:spPr>
          <a:xfrm>
            <a:off x="3798228" y="4402937"/>
            <a:ext cx="1252537"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Tree>
    <p:extLst>
      <p:ext uri="{BB962C8B-B14F-4D97-AF65-F5344CB8AC3E}">
        <p14:creationId xmlns:p14="http://schemas.microsoft.com/office/powerpoint/2010/main" val="195501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500"/>
                                        <p:tgtEl>
                                          <p:spTgt spid="9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up)">
                                      <p:cBhvr>
                                        <p:cTn id="39" dur="500"/>
                                        <p:tgtEl>
                                          <p:spTgt spid="7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2"/>
                                        </p:tgtEl>
                                        <p:attrNameLst>
                                          <p:attrName>style.visibility</p:attrName>
                                        </p:attrNameLst>
                                      </p:cBhvr>
                                      <p:to>
                                        <p:strVal val="visible"/>
                                      </p:to>
                                    </p:set>
                                    <p:anim calcmode="lin" valueType="num">
                                      <p:cBhvr>
                                        <p:cTn id="56" dur="500" fill="hold"/>
                                        <p:tgtEl>
                                          <p:spTgt spid="102"/>
                                        </p:tgtEl>
                                        <p:attrNameLst>
                                          <p:attrName>ppt_w</p:attrName>
                                        </p:attrNameLst>
                                      </p:cBhvr>
                                      <p:tavLst>
                                        <p:tav tm="0">
                                          <p:val>
                                            <p:fltVal val="0"/>
                                          </p:val>
                                        </p:tav>
                                        <p:tav tm="100000">
                                          <p:val>
                                            <p:strVal val="#ppt_w"/>
                                          </p:val>
                                        </p:tav>
                                      </p:tavLst>
                                    </p:anim>
                                    <p:anim calcmode="lin" valueType="num">
                                      <p:cBhvr>
                                        <p:cTn id="57" dur="500" fill="hold"/>
                                        <p:tgtEl>
                                          <p:spTgt spid="102"/>
                                        </p:tgtEl>
                                        <p:attrNameLst>
                                          <p:attrName>ppt_h</p:attrName>
                                        </p:attrNameLst>
                                      </p:cBhvr>
                                      <p:tavLst>
                                        <p:tav tm="0">
                                          <p:val>
                                            <p:fltVal val="0"/>
                                          </p:val>
                                        </p:tav>
                                        <p:tav tm="100000">
                                          <p:val>
                                            <p:strVal val="#ppt_h"/>
                                          </p:val>
                                        </p:tav>
                                      </p:tavLst>
                                    </p:anim>
                                    <p:animEffect transition="in" filter="fade">
                                      <p:cBhvr>
                                        <p:cTn id="58" dur="500"/>
                                        <p:tgtEl>
                                          <p:spTgt spid="10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 calcmode="lin" valueType="num">
                                      <p:cBhvr>
                                        <p:cTn id="67" dur="500" fill="hold"/>
                                        <p:tgtEl>
                                          <p:spTgt spid="83"/>
                                        </p:tgtEl>
                                        <p:attrNameLst>
                                          <p:attrName>ppt_w</p:attrName>
                                        </p:attrNameLst>
                                      </p:cBhvr>
                                      <p:tavLst>
                                        <p:tav tm="0">
                                          <p:val>
                                            <p:fltVal val="0"/>
                                          </p:val>
                                        </p:tav>
                                        <p:tav tm="100000">
                                          <p:val>
                                            <p:strVal val="#ppt_w"/>
                                          </p:val>
                                        </p:tav>
                                      </p:tavLst>
                                    </p:anim>
                                    <p:anim calcmode="lin" valueType="num">
                                      <p:cBhvr>
                                        <p:cTn id="68" dur="500" fill="hold"/>
                                        <p:tgtEl>
                                          <p:spTgt spid="83"/>
                                        </p:tgtEl>
                                        <p:attrNameLst>
                                          <p:attrName>ppt_h</p:attrName>
                                        </p:attrNameLst>
                                      </p:cBhvr>
                                      <p:tavLst>
                                        <p:tav tm="0">
                                          <p:val>
                                            <p:fltVal val="0"/>
                                          </p:val>
                                        </p:tav>
                                        <p:tav tm="100000">
                                          <p:val>
                                            <p:strVal val="#ppt_h"/>
                                          </p:val>
                                        </p:tav>
                                      </p:tavLst>
                                    </p:anim>
                                    <p:animEffect transition="in" filter="fade">
                                      <p:cBhvr>
                                        <p:cTn id="69" dur="500"/>
                                        <p:tgtEl>
                                          <p:spTgt spid="8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 calcmode="lin" valueType="num">
                                      <p:cBhvr>
                                        <p:cTn id="72" dur="500" fill="hold"/>
                                        <p:tgtEl>
                                          <p:spTgt spid="103"/>
                                        </p:tgtEl>
                                        <p:attrNameLst>
                                          <p:attrName>ppt_w</p:attrName>
                                        </p:attrNameLst>
                                      </p:cBhvr>
                                      <p:tavLst>
                                        <p:tav tm="0">
                                          <p:val>
                                            <p:fltVal val="0"/>
                                          </p:val>
                                        </p:tav>
                                        <p:tav tm="100000">
                                          <p:val>
                                            <p:strVal val="#ppt_w"/>
                                          </p:val>
                                        </p:tav>
                                      </p:tavLst>
                                    </p:anim>
                                    <p:anim calcmode="lin" valueType="num">
                                      <p:cBhvr>
                                        <p:cTn id="73" dur="500" fill="hold"/>
                                        <p:tgtEl>
                                          <p:spTgt spid="103"/>
                                        </p:tgtEl>
                                        <p:attrNameLst>
                                          <p:attrName>ppt_h</p:attrName>
                                        </p:attrNameLst>
                                      </p:cBhvr>
                                      <p:tavLst>
                                        <p:tav tm="0">
                                          <p:val>
                                            <p:fltVal val="0"/>
                                          </p:val>
                                        </p:tav>
                                        <p:tav tm="100000">
                                          <p:val>
                                            <p:strVal val="#ppt_h"/>
                                          </p:val>
                                        </p:tav>
                                      </p:tavLst>
                                    </p:anim>
                                    <p:animEffect transition="in" filter="fade">
                                      <p:cBhvr>
                                        <p:cTn id="74" dur="500"/>
                                        <p:tgtEl>
                                          <p:spTgt spid="10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7"/>
                                        </p:tgtEl>
                                        <p:attrNameLst>
                                          <p:attrName>style.visibility</p:attrName>
                                        </p:attrNameLst>
                                      </p:cBhvr>
                                      <p:to>
                                        <p:strVal val="visible"/>
                                      </p:to>
                                    </p:set>
                                    <p:anim calcmode="lin" valueType="num">
                                      <p:cBhvr>
                                        <p:cTn id="77" dur="500" fill="hold"/>
                                        <p:tgtEl>
                                          <p:spTgt spid="107"/>
                                        </p:tgtEl>
                                        <p:attrNameLst>
                                          <p:attrName>ppt_w</p:attrName>
                                        </p:attrNameLst>
                                      </p:cBhvr>
                                      <p:tavLst>
                                        <p:tav tm="0">
                                          <p:val>
                                            <p:fltVal val="0"/>
                                          </p:val>
                                        </p:tav>
                                        <p:tav tm="100000">
                                          <p:val>
                                            <p:strVal val="#ppt_w"/>
                                          </p:val>
                                        </p:tav>
                                      </p:tavLst>
                                    </p:anim>
                                    <p:anim calcmode="lin" valueType="num">
                                      <p:cBhvr>
                                        <p:cTn id="78" dur="500" fill="hold"/>
                                        <p:tgtEl>
                                          <p:spTgt spid="107"/>
                                        </p:tgtEl>
                                        <p:attrNameLst>
                                          <p:attrName>ppt_h</p:attrName>
                                        </p:attrNameLst>
                                      </p:cBhvr>
                                      <p:tavLst>
                                        <p:tav tm="0">
                                          <p:val>
                                            <p:fltVal val="0"/>
                                          </p:val>
                                        </p:tav>
                                        <p:tav tm="100000">
                                          <p:val>
                                            <p:strVal val="#ppt_h"/>
                                          </p:val>
                                        </p:tav>
                                      </p:tavLst>
                                    </p:anim>
                                    <p:animEffect transition="in" filter="fade">
                                      <p:cBhvr>
                                        <p:cTn id="79" dur="500"/>
                                        <p:tgtEl>
                                          <p:spTgt spid="107"/>
                                        </p:tgtEl>
                                      </p:cBhvr>
                                    </p:animEffect>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left)">
                                      <p:cBhvr>
                                        <p:cTn id="83" dur="500"/>
                                        <p:tgtEl>
                                          <p:spTgt spid="76"/>
                                        </p:tgtEl>
                                      </p:cBhvr>
                                    </p:animEffect>
                                  </p:childTnLst>
                                </p:cTn>
                              </p:par>
                            </p:childTnLst>
                          </p:cTn>
                        </p:par>
                        <p:par>
                          <p:cTn id="84" fill="hold">
                            <p:stCondLst>
                              <p:cond delay="6500"/>
                            </p:stCondLst>
                            <p:childTnLst>
                              <p:par>
                                <p:cTn id="85" presetID="22" presetClass="entr" presetSubtype="8"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left)">
                                      <p:cBhvr>
                                        <p:cTn id="87" dur="500"/>
                                        <p:tgtEl>
                                          <p:spTgt spid="8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05"/>
                                        </p:tgtEl>
                                        <p:attrNameLst>
                                          <p:attrName>style.visibility</p:attrName>
                                        </p:attrNameLst>
                                      </p:cBhvr>
                                      <p:to>
                                        <p:strVal val="visible"/>
                                      </p:to>
                                    </p:set>
                                    <p:animEffect transition="in" filter="wipe(left)">
                                      <p:cBhvr>
                                        <p:cTn id="90" dur="500"/>
                                        <p:tgtEl>
                                          <p:spTgt spid="10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09"/>
                                        </p:tgtEl>
                                        <p:attrNameLst>
                                          <p:attrName>style.visibility</p:attrName>
                                        </p:attrNameLst>
                                      </p:cBhvr>
                                      <p:to>
                                        <p:strVal val="visible"/>
                                      </p:to>
                                    </p:set>
                                    <p:animEffect transition="in" filter="wipe(left)">
                                      <p:cBhvr>
                                        <p:cTn id="93" dur="500"/>
                                        <p:tgtEl>
                                          <p:spTgt spid="109"/>
                                        </p:tgtEl>
                                      </p:cBhvr>
                                    </p:animEffect>
                                  </p:childTnLst>
                                </p:cTn>
                              </p:par>
                            </p:childTnLst>
                          </p:cTn>
                        </p:par>
                        <p:par>
                          <p:cTn id="94" fill="hold">
                            <p:stCondLst>
                              <p:cond delay="7000"/>
                            </p:stCondLst>
                            <p:childTnLst>
                              <p:par>
                                <p:cTn id="95" presetID="22" presetClass="entr" presetSubtype="1"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up)">
                                      <p:cBhvr>
                                        <p:cTn id="97" dur="500"/>
                                        <p:tgtEl>
                                          <p:spTgt spid="86"/>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04"/>
                                        </p:tgtEl>
                                        <p:attrNameLst>
                                          <p:attrName>style.visibility</p:attrName>
                                        </p:attrNameLst>
                                      </p:cBhvr>
                                      <p:to>
                                        <p:strVal val="visible"/>
                                      </p:to>
                                    </p:set>
                                    <p:animEffect transition="in" filter="wipe(up)">
                                      <p:cBhvr>
                                        <p:cTn id="100" dur="500"/>
                                        <p:tgtEl>
                                          <p:spTgt spid="10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80" grpId="0" animBg="1"/>
      <p:bldP spid="83" grpId="0"/>
      <p:bldP spid="86" grpId="0"/>
      <p:bldP spid="87" grpId="0"/>
      <p:bldP spid="95" grpId="0"/>
      <p:bldP spid="96" grpId="0"/>
      <p:bldP spid="7" grpId="0"/>
      <p:bldP spid="77" grpId="0" animBg="1"/>
      <p:bldP spid="78" grpId="0"/>
      <p:bldP spid="79" grpId="0"/>
      <p:bldP spid="102" grpId="0" animBg="1"/>
      <p:bldP spid="103" grpId="0"/>
      <p:bldP spid="104" grpId="0"/>
      <p:bldP spid="105" grpId="0"/>
      <p:bldP spid="106" grpId="0" animBg="1"/>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
            <a:extLst>
              <a:ext uri="{FF2B5EF4-FFF2-40B4-BE49-F238E27FC236}">
                <a16:creationId xmlns:a16="http://schemas.microsoft.com/office/drawing/2014/main" id="{FBBBA758-23FB-4415-8EDF-1B6D3EFC4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3" name="Group 62">
            <a:extLst>
              <a:ext uri="{FF2B5EF4-FFF2-40B4-BE49-F238E27FC236}">
                <a16:creationId xmlns:a16="http://schemas.microsoft.com/office/drawing/2014/main" id="{2B90C14E-1754-4C06-99E0-07E7B42D6EE2}"/>
              </a:ext>
            </a:extLst>
          </p:cNvPr>
          <p:cNvGrpSpPr/>
          <p:nvPr/>
        </p:nvGrpSpPr>
        <p:grpSpPr>
          <a:xfrm>
            <a:off x="371125" y="371125"/>
            <a:ext cx="152849" cy="152849"/>
            <a:chOff x="606723" y="3429000"/>
            <a:chExt cx="575952" cy="575952"/>
          </a:xfrm>
        </p:grpSpPr>
        <p:sp>
          <p:nvSpPr>
            <p:cNvPr id="64" name="Oval 63">
              <a:extLst>
                <a:ext uri="{FF2B5EF4-FFF2-40B4-BE49-F238E27FC236}">
                  <a16:creationId xmlns:a16="http://schemas.microsoft.com/office/drawing/2014/main" id="{D837826C-92F2-403A-8481-18B9A1E129C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Graphic 17" descr="Coins with solid fill">
              <a:extLst>
                <a:ext uri="{FF2B5EF4-FFF2-40B4-BE49-F238E27FC236}">
                  <a16:creationId xmlns:a16="http://schemas.microsoft.com/office/drawing/2014/main" id="{69DA77D4-CB18-4467-A30D-A0B28B99FB7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6" name="Graphic 4">
            <a:extLst>
              <a:ext uri="{FF2B5EF4-FFF2-40B4-BE49-F238E27FC236}">
                <a16:creationId xmlns:a16="http://schemas.microsoft.com/office/drawing/2014/main" id="{89710842-2473-4E7B-BF4C-24CD5782323C}"/>
              </a:ext>
            </a:extLst>
          </p:cNvPr>
          <p:cNvGrpSpPr>
            <a:grpSpLocks noChangeAspect="1"/>
          </p:cNvGrpSpPr>
          <p:nvPr/>
        </p:nvGrpSpPr>
        <p:grpSpPr>
          <a:xfrm>
            <a:off x="608444" y="385828"/>
            <a:ext cx="631500" cy="123444"/>
            <a:chOff x="5238750" y="3262312"/>
            <a:chExt cx="1715262" cy="335295"/>
          </a:xfrm>
          <a:solidFill>
            <a:schemeClr val="tx1"/>
          </a:solidFill>
        </p:grpSpPr>
        <p:sp>
          <p:nvSpPr>
            <p:cNvPr id="67" name="Freeform: Shape 66">
              <a:extLst>
                <a:ext uri="{FF2B5EF4-FFF2-40B4-BE49-F238E27FC236}">
                  <a16:creationId xmlns:a16="http://schemas.microsoft.com/office/drawing/2014/main" id="{4C9EEAE8-2CF8-43EA-B982-4EF70F2A3FE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4261CE81-8858-4A4F-8428-2685CE42D88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B8BFF02C-62CC-480B-937D-4CB6EB2886F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E1C39963-A421-4C05-A9AC-CB25D30B8BE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3AC8D36-E7CA-4773-9A24-37BC88729210}"/>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403A099-2643-4C9D-80F8-366DDBC0583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7B6F6A1B-2B1F-4F7E-BB97-C498F3DF5CD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5" name="PpHolder4">
            <a:extLst>
              <a:ext uri="{FF2B5EF4-FFF2-40B4-BE49-F238E27FC236}">
                <a16:creationId xmlns:a16="http://schemas.microsoft.com/office/drawing/2014/main" id="{C46493CF-92B7-41F0-B739-057461AAB191}"/>
              </a:ext>
            </a:extLst>
          </p:cNvPr>
          <p:cNvPicPr>
            <a:picLocks/>
          </p:cNvPicPr>
          <p:nvPr/>
        </p:nvPicPr>
        <p:blipFill>
          <a:blip r:embed="rId2"/>
          <a:srcRect l="60000" b="12403"/>
          <a:stretch>
            <a:fillRect/>
          </a:stretch>
        </p:blipFill>
        <p:spPr>
          <a:xfrm>
            <a:off x="5486402" y="4"/>
            <a:ext cx="3657598" cy="6007409"/>
          </a:xfrm>
          <a:custGeom>
            <a:avLst/>
            <a:gdLst>
              <a:gd name="connsiteX0" fmla="*/ 0 w 3657598"/>
              <a:gd name="connsiteY0" fmla="*/ 0 h 6007409"/>
              <a:gd name="connsiteX1" fmla="*/ 3657598 w 3657598"/>
              <a:gd name="connsiteY1" fmla="*/ 0 h 6007409"/>
              <a:gd name="connsiteX2" fmla="*/ 3657598 w 3657598"/>
              <a:gd name="connsiteY2" fmla="*/ 6007409 h 6007409"/>
              <a:gd name="connsiteX3" fmla="*/ 165296 w 3657598"/>
              <a:gd name="connsiteY3" fmla="*/ 6007409 h 6007409"/>
              <a:gd name="connsiteX4" fmla="*/ 0 w 3657598"/>
              <a:gd name="connsiteY4" fmla="*/ 5842114 h 6007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98" h="6007409">
                <a:moveTo>
                  <a:pt x="0" y="0"/>
                </a:moveTo>
                <a:lnTo>
                  <a:pt x="3657598" y="0"/>
                </a:lnTo>
                <a:lnTo>
                  <a:pt x="3657598" y="6007409"/>
                </a:lnTo>
                <a:lnTo>
                  <a:pt x="165296" y="6007409"/>
                </a:lnTo>
                <a:cubicBezTo>
                  <a:pt x="74005" y="6007409"/>
                  <a:pt x="0" y="5933404"/>
                  <a:pt x="0" y="5842114"/>
                </a:cubicBezTo>
                <a:close/>
              </a:path>
            </a:pathLst>
          </a:custGeom>
        </p:spPr>
      </p:pic>
      <p:sp>
        <p:nvSpPr>
          <p:cNvPr id="6" name="Title 5">
            <a:extLst>
              <a:ext uri="{FF2B5EF4-FFF2-40B4-BE49-F238E27FC236}">
                <a16:creationId xmlns:a16="http://schemas.microsoft.com/office/drawing/2014/main" id="{E10025D4-1AA0-4B9A-9603-632A96D7BEAC}"/>
              </a:ext>
            </a:extLst>
          </p:cNvPr>
          <p:cNvSpPr>
            <a:spLocks noGrp="1"/>
          </p:cNvSpPr>
          <p:nvPr>
            <p:ph type="title"/>
          </p:nvPr>
        </p:nvSpPr>
        <p:spPr/>
        <p:txBody>
          <a:bodyPr/>
          <a:lstStyle/>
          <a:p>
            <a:r>
              <a:rPr lang="en-US" dirty="0"/>
              <a:t>Our Best Facilities</a:t>
            </a:r>
            <a:endParaRPr lang="en-ID" dirty="0"/>
          </a:p>
        </p:txBody>
      </p:sp>
      <p:sp>
        <p:nvSpPr>
          <p:cNvPr id="30" name="Rectangle: Rounded Corners 29">
            <a:extLst>
              <a:ext uri="{FF2B5EF4-FFF2-40B4-BE49-F238E27FC236}">
                <a16:creationId xmlns:a16="http://schemas.microsoft.com/office/drawing/2014/main" id="{14939910-280D-4B35-B6F9-71342D85A804}"/>
              </a:ext>
            </a:extLst>
          </p:cNvPr>
          <p:cNvSpPr/>
          <p:nvPr/>
        </p:nvSpPr>
        <p:spPr>
          <a:xfrm>
            <a:off x="4114800" y="178709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C3C123F5-C87E-421B-89E8-D1FFA8FD0FDB}"/>
              </a:ext>
            </a:extLst>
          </p:cNvPr>
          <p:cNvSpPr/>
          <p:nvPr/>
        </p:nvSpPr>
        <p:spPr>
          <a:xfrm>
            <a:off x="6181389" y="155502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TextBox 31">
            <a:extLst>
              <a:ext uri="{FF2B5EF4-FFF2-40B4-BE49-F238E27FC236}">
                <a16:creationId xmlns:a16="http://schemas.microsoft.com/office/drawing/2014/main" id="{E5F8C20E-52DA-4DC8-9766-5ACDD8431001}"/>
              </a:ext>
            </a:extLst>
          </p:cNvPr>
          <p:cNvSpPr txBox="1"/>
          <p:nvPr/>
        </p:nvSpPr>
        <p:spPr>
          <a:xfrm>
            <a:off x="4451492" y="2535361"/>
            <a:ext cx="2222555" cy="481799"/>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33" name="TextBox 32">
            <a:extLst>
              <a:ext uri="{FF2B5EF4-FFF2-40B4-BE49-F238E27FC236}">
                <a16:creationId xmlns:a16="http://schemas.microsoft.com/office/drawing/2014/main" id="{A895D26A-00CE-40B6-9E22-B13D6CD73AB7}"/>
              </a:ext>
            </a:extLst>
          </p:cNvPr>
          <p:cNvSpPr txBox="1"/>
          <p:nvPr/>
        </p:nvSpPr>
        <p:spPr>
          <a:xfrm>
            <a:off x="4451492" y="229319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Freeform 5">
            <a:extLst>
              <a:ext uri="{FF2B5EF4-FFF2-40B4-BE49-F238E27FC236}">
                <a16:creationId xmlns:a16="http://schemas.microsoft.com/office/drawing/2014/main" id="{72B9F197-C9CB-47C8-BBBE-78C07B3EB8D9}"/>
              </a:ext>
            </a:extLst>
          </p:cNvPr>
          <p:cNvSpPr>
            <a:spLocks/>
          </p:cNvSpPr>
          <p:nvPr/>
        </p:nvSpPr>
        <p:spPr bwMode="auto">
          <a:xfrm>
            <a:off x="4538289" y="316283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649D67E1-4619-4C1B-8E7C-5806553B1E47}"/>
              </a:ext>
            </a:extLst>
          </p:cNvPr>
          <p:cNvSpPr txBox="1"/>
          <p:nvPr/>
        </p:nvSpPr>
        <p:spPr>
          <a:xfrm>
            <a:off x="4854718" y="306185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36" name="Freeform 5">
            <a:extLst>
              <a:ext uri="{FF2B5EF4-FFF2-40B4-BE49-F238E27FC236}">
                <a16:creationId xmlns:a16="http://schemas.microsoft.com/office/drawing/2014/main" id="{C65B0B85-9FB4-417B-B29C-3187C86510DD}"/>
              </a:ext>
            </a:extLst>
          </p:cNvPr>
          <p:cNvSpPr>
            <a:spLocks/>
          </p:cNvSpPr>
          <p:nvPr/>
        </p:nvSpPr>
        <p:spPr bwMode="auto">
          <a:xfrm>
            <a:off x="4538289" y="421551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AE898532-44AE-4809-85FA-8B5910CD5874}"/>
              </a:ext>
            </a:extLst>
          </p:cNvPr>
          <p:cNvSpPr txBox="1"/>
          <p:nvPr/>
        </p:nvSpPr>
        <p:spPr>
          <a:xfrm>
            <a:off x="4854718" y="4162643"/>
            <a:ext cx="1746620" cy="274049"/>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38" name="Freeform 5">
            <a:extLst>
              <a:ext uri="{FF2B5EF4-FFF2-40B4-BE49-F238E27FC236}">
                <a16:creationId xmlns:a16="http://schemas.microsoft.com/office/drawing/2014/main" id="{D2BABA97-791B-4F93-8B31-6597D633D920}"/>
              </a:ext>
            </a:extLst>
          </p:cNvPr>
          <p:cNvSpPr>
            <a:spLocks/>
          </p:cNvSpPr>
          <p:nvPr/>
        </p:nvSpPr>
        <p:spPr bwMode="auto">
          <a:xfrm>
            <a:off x="4538289" y="37073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9" name="TextBox 38">
            <a:extLst>
              <a:ext uri="{FF2B5EF4-FFF2-40B4-BE49-F238E27FC236}">
                <a16:creationId xmlns:a16="http://schemas.microsoft.com/office/drawing/2014/main" id="{F91B8063-554A-4E14-ABC0-8A9961E9A57D}"/>
              </a:ext>
            </a:extLst>
          </p:cNvPr>
          <p:cNvSpPr txBox="1"/>
          <p:nvPr/>
        </p:nvSpPr>
        <p:spPr>
          <a:xfrm>
            <a:off x="4854718" y="3606386"/>
            <a:ext cx="1746620" cy="481799"/>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40" name="Group 39">
            <a:extLst>
              <a:ext uri="{FF2B5EF4-FFF2-40B4-BE49-F238E27FC236}">
                <a16:creationId xmlns:a16="http://schemas.microsoft.com/office/drawing/2014/main" id="{DE815480-A75F-4362-8704-BD1041FF121A}"/>
              </a:ext>
            </a:extLst>
          </p:cNvPr>
          <p:cNvGrpSpPr>
            <a:grpSpLocks noChangeAspect="1"/>
          </p:cNvGrpSpPr>
          <p:nvPr/>
        </p:nvGrpSpPr>
        <p:grpSpPr>
          <a:xfrm>
            <a:off x="6490571" y="1907057"/>
            <a:ext cx="288036" cy="202346"/>
            <a:chOff x="1418602" y="6135827"/>
            <a:chExt cx="761999" cy="535304"/>
          </a:xfrm>
          <a:solidFill>
            <a:schemeClr val="bg2"/>
          </a:solidFill>
        </p:grpSpPr>
        <p:sp>
          <p:nvSpPr>
            <p:cNvPr id="41" name="Freeform: Shape 40">
              <a:extLst>
                <a:ext uri="{FF2B5EF4-FFF2-40B4-BE49-F238E27FC236}">
                  <a16:creationId xmlns:a16="http://schemas.microsoft.com/office/drawing/2014/main" id="{4FF5F5C1-58E1-4699-BFC8-62975784A1D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09ABB4E-446E-4C3D-988D-1BC679ADC82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20CC159B-877F-4247-8B0E-3D291F4ECB1F}"/>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590FE2E3-CA0C-4B9A-8451-F9453BE3E7BC}"/>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604E17A-E767-46DF-8441-FFF9C2A9F39D}"/>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718A6805-B876-4C24-9A9A-7C1F74A106E8}"/>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6222B6B6-D75B-43D3-B878-14A920D46E7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1" name="TextBox 50">
            <a:extLst>
              <a:ext uri="{FF2B5EF4-FFF2-40B4-BE49-F238E27FC236}">
                <a16:creationId xmlns:a16="http://schemas.microsoft.com/office/drawing/2014/main" id="{BEB295C2-F186-4501-B3C2-45B465B10CF1}"/>
              </a:ext>
            </a:extLst>
          </p:cNvPr>
          <p:cNvSpPr txBox="1"/>
          <p:nvPr/>
        </p:nvSpPr>
        <p:spPr>
          <a:xfrm>
            <a:off x="809736" y="4271314"/>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2" name="TextBox 51">
            <a:extLst>
              <a:ext uri="{FF2B5EF4-FFF2-40B4-BE49-F238E27FC236}">
                <a16:creationId xmlns:a16="http://schemas.microsoft.com/office/drawing/2014/main" id="{6A86D53D-5371-4E1E-A743-F0E39433A248}"/>
              </a:ext>
            </a:extLst>
          </p:cNvPr>
          <p:cNvSpPr txBox="1"/>
          <p:nvPr/>
        </p:nvSpPr>
        <p:spPr>
          <a:xfrm>
            <a:off x="809736" y="2706858"/>
            <a:ext cx="2843241" cy="15205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feel the charm of existence in this spot, which was created for the bliss of souls like mine</a:t>
            </a:r>
          </a:p>
          <a:p>
            <a:pPr>
              <a:lnSpc>
                <a:spcPct val="150000"/>
              </a:lnSpc>
            </a:pPr>
            <a:endParaRPr lang="en-US" sz="900" dirty="0"/>
          </a:p>
          <a:p>
            <a:pPr>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388210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 grpId="0"/>
      <p:bldP spid="30" grpId="0" animBg="1"/>
      <p:bldP spid="31" grpId="0" animBg="1"/>
      <p:bldP spid="32" grpId="0"/>
      <p:bldP spid="33" grpId="0"/>
      <p:bldP spid="34" grpId="0" animBg="1"/>
      <p:bldP spid="35" grpId="0"/>
      <p:bldP spid="36" grpId="0" animBg="1"/>
      <p:bldP spid="37" grpId="0"/>
      <p:bldP spid="38" grpId="0" animBg="1"/>
      <p:bldP spid="39"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pHolder1">
            <a:extLst>
              <a:ext uri="{FF2B5EF4-FFF2-40B4-BE49-F238E27FC236}">
                <a16:creationId xmlns:a16="http://schemas.microsoft.com/office/drawing/2014/main" id="{EE3543F5-DDF8-48E6-8EC8-3C5A20260C96}"/>
              </a:ext>
            </a:extLst>
          </p:cNvPr>
          <p:cNvPicPr>
            <a:picLocks/>
          </p:cNvPicPr>
          <p:nvPr/>
        </p:nvPicPr>
        <p:blipFill>
          <a:blip r:embed="rId2"/>
          <a:srcRect t="26796" b="45393"/>
          <a:stretch>
            <a:fillRect/>
          </a:stretch>
        </p:blipFill>
        <p:spPr>
          <a:xfrm>
            <a:off x="2" y="1837677"/>
            <a:ext cx="9143998" cy="1907268"/>
          </a:xfrm>
          <a:custGeom>
            <a:avLst/>
            <a:gdLst>
              <a:gd name="connsiteX0" fmla="*/ 0 w 9143998"/>
              <a:gd name="connsiteY0" fmla="*/ 0 h 1907268"/>
              <a:gd name="connsiteX1" fmla="*/ 9143998 w 9143998"/>
              <a:gd name="connsiteY1" fmla="*/ 0 h 1907268"/>
              <a:gd name="connsiteX2" fmla="*/ 9143998 w 9143998"/>
              <a:gd name="connsiteY2" fmla="*/ 1907268 h 1907268"/>
              <a:gd name="connsiteX3" fmla="*/ 0 w 9143998"/>
              <a:gd name="connsiteY3" fmla="*/ 1907268 h 1907268"/>
            </a:gdLst>
            <a:ahLst/>
            <a:cxnLst>
              <a:cxn ang="0">
                <a:pos x="connsiteX0" y="connsiteY0"/>
              </a:cxn>
              <a:cxn ang="0">
                <a:pos x="connsiteX1" y="connsiteY1"/>
              </a:cxn>
              <a:cxn ang="0">
                <a:pos x="connsiteX2" y="connsiteY2"/>
              </a:cxn>
              <a:cxn ang="0">
                <a:pos x="connsiteX3" y="connsiteY3"/>
              </a:cxn>
            </a:cxnLst>
            <a:rect l="l" t="t" r="r" b="b"/>
            <a:pathLst>
              <a:path w="9143998" h="1907268">
                <a:moveTo>
                  <a:pt x="0" y="0"/>
                </a:moveTo>
                <a:lnTo>
                  <a:pt x="9143998" y="0"/>
                </a:lnTo>
                <a:lnTo>
                  <a:pt x="9143998" y="1907268"/>
                </a:lnTo>
                <a:lnTo>
                  <a:pt x="0" y="1907268"/>
                </a:lnTo>
                <a:close/>
              </a:path>
            </a:pathLst>
          </a:custGeom>
        </p:spPr>
      </p:pic>
      <p:sp>
        <p:nvSpPr>
          <p:cNvPr id="78" name="Rectangle 77">
            <a:extLst>
              <a:ext uri="{FF2B5EF4-FFF2-40B4-BE49-F238E27FC236}">
                <a16:creationId xmlns:a16="http://schemas.microsoft.com/office/drawing/2014/main" id="{646AB923-E108-4B3B-B5AB-A2A217BE50F7}"/>
              </a:ext>
            </a:extLst>
          </p:cNvPr>
          <p:cNvSpPr/>
          <p:nvPr/>
        </p:nvSpPr>
        <p:spPr>
          <a:xfrm>
            <a:off x="1" y="1835216"/>
            <a:ext cx="9143999" cy="190894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Freeform 4">
            <a:extLst>
              <a:ext uri="{FF2B5EF4-FFF2-40B4-BE49-F238E27FC236}">
                <a16:creationId xmlns:a16="http://schemas.microsoft.com/office/drawing/2014/main" id="{0AA53B04-8F68-41A1-90AF-EDEB64DA4432}"/>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B2DCA833-E625-442E-B824-37FF5AB7D86E}"/>
              </a:ext>
            </a:extLst>
          </p:cNvPr>
          <p:cNvGrpSpPr/>
          <p:nvPr/>
        </p:nvGrpSpPr>
        <p:grpSpPr>
          <a:xfrm>
            <a:off x="371125" y="371124"/>
            <a:ext cx="152849" cy="152849"/>
            <a:chOff x="606723" y="3429000"/>
            <a:chExt cx="575952" cy="575952"/>
          </a:xfrm>
        </p:grpSpPr>
        <p:sp>
          <p:nvSpPr>
            <p:cNvPr id="92" name="Oval 91">
              <a:extLst>
                <a:ext uri="{FF2B5EF4-FFF2-40B4-BE49-F238E27FC236}">
                  <a16:creationId xmlns:a16="http://schemas.microsoft.com/office/drawing/2014/main" id="{40676A8E-9585-4ED6-BD83-46D602732D0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1B72B1A8-B4B6-4862-A4CF-BACA54053189}"/>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FD3ABC9F-8253-4307-8A25-67FF85A87E04}"/>
              </a:ext>
            </a:extLst>
          </p:cNvPr>
          <p:cNvGrpSpPr>
            <a:grpSpLocks noChangeAspect="1"/>
          </p:cNvGrpSpPr>
          <p:nvPr/>
        </p:nvGrpSpPr>
        <p:grpSpPr>
          <a:xfrm>
            <a:off x="608444" y="385827"/>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C27DCDC9-D29F-4B29-84A7-FAA0C565A79E}"/>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B5813CFD-3E1E-4F6B-B9E4-64ADED08B14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0D84A7CB-14E0-44AC-9C78-B7805DE767C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82AECBEE-292F-4282-8ACB-7E79DC4FC2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95C0A47-0389-4212-A4AF-35854B70623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C42C3EC-AB4F-4AC9-9410-409FC918EECC}"/>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B7C07614-9E87-42E9-9FC0-C3B1E9E004E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6" name="Title 5">
            <a:extLst>
              <a:ext uri="{FF2B5EF4-FFF2-40B4-BE49-F238E27FC236}">
                <a16:creationId xmlns:a16="http://schemas.microsoft.com/office/drawing/2014/main" id="{815D2492-BF11-4654-A181-54530F9E10E8}"/>
              </a:ext>
            </a:extLst>
          </p:cNvPr>
          <p:cNvSpPr>
            <a:spLocks noGrp="1"/>
          </p:cNvSpPr>
          <p:nvPr>
            <p:ph type="title"/>
          </p:nvPr>
        </p:nvSpPr>
        <p:spPr/>
        <p:txBody>
          <a:bodyPr/>
          <a:lstStyle/>
          <a:p>
            <a:r>
              <a:rPr lang="en-US" dirty="0"/>
              <a:t>Our </a:t>
            </a:r>
            <a:r>
              <a:rPr lang="en-US" dirty="0" err="1"/>
              <a:t>Achivement</a:t>
            </a:r>
            <a:endParaRPr lang="en-ID" dirty="0"/>
          </a:p>
        </p:txBody>
      </p:sp>
      <p:grpSp>
        <p:nvGrpSpPr>
          <p:cNvPr id="14" name="Group 13">
            <a:extLst>
              <a:ext uri="{FF2B5EF4-FFF2-40B4-BE49-F238E27FC236}">
                <a16:creationId xmlns:a16="http://schemas.microsoft.com/office/drawing/2014/main" id="{3553FE1E-843D-4CE1-AFFC-7998CEE2911E}"/>
              </a:ext>
            </a:extLst>
          </p:cNvPr>
          <p:cNvGrpSpPr/>
          <p:nvPr/>
        </p:nvGrpSpPr>
        <p:grpSpPr>
          <a:xfrm>
            <a:off x="2845264" y="2640931"/>
            <a:ext cx="1516940" cy="1525005"/>
            <a:chOff x="3795784" y="2449263"/>
            <a:chExt cx="2022587" cy="2033340"/>
          </a:xfrm>
          <a:solidFill>
            <a:schemeClr val="accent1"/>
          </a:solidFill>
        </p:grpSpPr>
        <p:sp>
          <p:nvSpPr>
            <p:cNvPr id="15" name="Freeform: Shape 14">
              <a:extLst>
                <a:ext uri="{FF2B5EF4-FFF2-40B4-BE49-F238E27FC236}">
                  <a16:creationId xmlns:a16="http://schemas.microsoft.com/office/drawing/2014/main" id="{8DF81E20-34DA-4A10-A6F8-3E75F93B285F}"/>
                </a:ext>
              </a:extLst>
            </p:cNvPr>
            <p:cNvSpPr/>
            <p:nvPr/>
          </p:nvSpPr>
          <p:spPr>
            <a:xfrm flipH="1">
              <a:off x="5038454"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26BF388B-007C-49D5-9C85-FE4CC037DEEB}"/>
                </a:ext>
              </a:extLst>
            </p:cNvPr>
            <p:cNvSpPr/>
            <p:nvPr/>
          </p:nvSpPr>
          <p:spPr>
            <a:xfrm flipH="1">
              <a:off x="5272427"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A3CE450-2D50-427F-BB60-E0E2DBA06BF6}"/>
                </a:ext>
              </a:extLst>
            </p:cNvPr>
            <p:cNvSpPr/>
            <p:nvPr/>
          </p:nvSpPr>
          <p:spPr>
            <a:xfrm flipH="1">
              <a:off x="5314530"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235F525-6AAF-415B-A4CD-0E4B23F5975E}"/>
                </a:ext>
              </a:extLst>
            </p:cNvPr>
            <p:cNvSpPr/>
            <p:nvPr/>
          </p:nvSpPr>
          <p:spPr>
            <a:xfrm flipH="1">
              <a:off x="5002563"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193EBCED-96F3-45C1-ABC6-3D1DA7C73B93}"/>
                </a:ext>
              </a:extLst>
            </p:cNvPr>
            <p:cNvSpPr/>
            <p:nvPr/>
          </p:nvSpPr>
          <p:spPr>
            <a:xfrm flipH="1">
              <a:off x="3816582"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433FFDDB-A039-479D-A2DE-9B6434B963EB}"/>
                </a:ext>
              </a:extLst>
            </p:cNvPr>
            <p:cNvSpPr/>
            <p:nvPr/>
          </p:nvSpPr>
          <p:spPr>
            <a:xfrm flipH="1">
              <a:off x="3795784"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AC6C4183-B82D-4DDC-88B4-8A6714020C89}"/>
                </a:ext>
              </a:extLst>
            </p:cNvPr>
            <p:cNvSpPr/>
            <p:nvPr/>
          </p:nvSpPr>
          <p:spPr>
            <a:xfrm flipH="1">
              <a:off x="4040663"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BCA7FF6F-A16D-4CBC-ACB1-FF2451C2FC83}"/>
                </a:ext>
              </a:extLst>
            </p:cNvPr>
            <p:cNvSpPr/>
            <p:nvPr/>
          </p:nvSpPr>
          <p:spPr>
            <a:xfrm flipH="1">
              <a:off x="4352630"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CED92FDB-E42E-4F4E-88EF-D821FBDAD011}"/>
                </a:ext>
              </a:extLst>
            </p:cNvPr>
            <p:cNvSpPr/>
            <p:nvPr/>
          </p:nvSpPr>
          <p:spPr>
            <a:xfrm flipH="1">
              <a:off x="4089557"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24" name="Group 23">
            <a:extLst>
              <a:ext uri="{FF2B5EF4-FFF2-40B4-BE49-F238E27FC236}">
                <a16:creationId xmlns:a16="http://schemas.microsoft.com/office/drawing/2014/main" id="{51E66BB5-7D76-4ADB-BF6D-307A8F2C39B5}"/>
              </a:ext>
            </a:extLst>
          </p:cNvPr>
          <p:cNvGrpSpPr/>
          <p:nvPr/>
        </p:nvGrpSpPr>
        <p:grpSpPr>
          <a:xfrm>
            <a:off x="884824" y="2258184"/>
            <a:ext cx="1516940" cy="1525005"/>
            <a:chOff x="1181865" y="1938934"/>
            <a:chExt cx="2022587" cy="2033340"/>
          </a:xfrm>
          <a:solidFill>
            <a:schemeClr val="accent1"/>
          </a:solidFill>
        </p:grpSpPr>
        <p:sp>
          <p:nvSpPr>
            <p:cNvPr id="25" name="Freeform: Shape 24">
              <a:extLst>
                <a:ext uri="{FF2B5EF4-FFF2-40B4-BE49-F238E27FC236}">
                  <a16:creationId xmlns:a16="http://schemas.microsoft.com/office/drawing/2014/main" id="{0C6FDCA7-D923-45D9-B6CE-A5E44AC6253F}"/>
                </a:ext>
              </a:extLst>
            </p:cNvPr>
            <p:cNvSpPr/>
            <p:nvPr/>
          </p:nvSpPr>
          <p:spPr>
            <a:xfrm flipH="1">
              <a:off x="2424535"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B9C89F29-2EDD-4B39-BB6D-B4479E52F2A4}"/>
                </a:ext>
              </a:extLst>
            </p:cNvPr>
            <p:cNvSpPr/>
            <p:nvPr/>
          </p:nvSpPr>
          <p:spPr>
            <a:xfrm flipH="1">
              <a:off x="2658508"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E4745C9-38A3-4368-BCAE-9916A945ED71}"/>
                </a:ext>
              </a:extLst>
            </p:cNvPr>
            <p:cNvSpPr/>
            <p:nvPr/>
          </p:nvSpPr>
          <p:spPr>
            <a:xfrm flipH="1">
              <a:off x="2700611"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B3C5C05D-D870-40E7-9C88-4E2C0A99EC5F}"/>
                </a:ext>
              </a:extLst>
            </p:cNvPr>
            <p:cNvSpPr/>
            <p:nvPr/>
          </p:nvSpPr>
          <p:spPr>
            <a:xfrm flipH="1">
              <a:off x="2388644"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B9CC18B-9239-4FB4-A5D9-45EBD34AF08A}"/>
                </a:ext>
              </a:extLst>
            </p:cNvPr>
            <p:cNvSpPr/>
            <p:nvPr/>
          </p:nvSpPr>
          <p:spPr>
            <a:xfrm flipH="1">
              <a:off x="1202663"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DB74390B-2BE5-4A1D-B100-292D1ED5FB55}"/>
                </a:ext>
              </a:extLst>
            </p:cNvPr>
            <p:cNvSpPr/>
            <p:nvPr/>
          </p:nvSpPr>
          <p:spPr>
            <a:xfrm flipH="1">
              <a:off x="1181865"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62B3C564-3FC5-4CA0-B26F-2F22356D5072}"/>
                </a:ext>
              </a:extLst>
            </p:cNvPr>
            <p:cNvSpPr/>
            <p:nvPr/>
          </p:nvSpPr>
          <p:spPr>
            <a:xfrm flipH="1">
              <a:off x="1426744"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6EC799E4-D484-465B-82EF-1081E855FADF}"/>
                </a:ext>
              </a:extLst>
            </p:cNvPr>
            <p:cNvSpPr/>
            <p:nvPr/>
          </p:nvSpPr>
          <p:spPr>
            <a:xfrm flipH="1">
              <a:off x="1738711"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E1CA0C8-16FF-4554-B70B-11DCC0E4F62C}"/>
                </a:ext>
              </a:extLst>
            </p:cNvPr>
            <p:cNvSpPr/>
            <p:nvPr/>
          </p:nvSpPr>
          <p:spPr>
            <a:xfrm flipH="1">
              <a:off x="1475638"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34" name="Group 33">
            <a:extLst>
              <a:ext uri="{FF2B5EF4-FFF2-40B4-BE49-F238E27FC236}">
                <a16:creationId xmlns:a16="http://schemas.microsoft.com/office/drawing/2014/main" id="{3022ED1F-E3F4-4282-8751-0EFE08CC8E42}"/>
              </a:ext>
            </a:extLst>
          </p:cNvPr>
          <p:cNvGrpSpPr/>
          <p:nvPr/>
        </p:nvGrpSpPr>
        <p:grpSpPr>
          <a:xfrm>
            <a:off x="4805702" y="2640931"/>
            <a:ext cx="1516940" cy="1525005"/>
            <a:chOff x="6409702" y="2449263"/>
            <a:chExt cx="2022587" cy="2033340"/>
          </a:xfrm>
          <a:solidFill>
            <a:schemeClr val="accent1"/>
          </a:solidFill>
        </p:grpSpPr>
        <p:sp>
          <p:nvSpPr>
            <p:cNvPr id="35" name="Freeform: Shape 34">
              <a:extLst>
                <a:ext uri="{FF2B5EF4-FFF2-40B4-BE49-F238E27FC236}">
                  <a16:creationId xmlns:a16="http://schemas.microsoft.com/office/drawing/2014/main" id="{83D76B58-A56B-42E2-9DF5-259FCED10A44}"/>
                </a:ext>
              </a:extLst>
            </p:cNvPr>
            <p:cNvSpPr/>
            <p:nvPr/>
          </p:nvSpPr>
          <p:spPr>
            <a:xfrm flipH="1">
              <a:off x="7652372" y="3717425"/>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4A31B5F-4FB8-411A-912F-248243BBF395}"/>
                </a:ext>
              </a:extLst>
            </p:cNvPr>
            <p:cNvSpPr/>
            <p:nvPr/>
          </p:nvSpPr>
          <p:spPr>
            <a:xfrm flipH="1">
              <a:off x="7886345" y="3164188"/>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16D9BA7-C24D-4676-B14C-1E4463A8FE30}"/>
                </a:ext>
              </a:extLst>
            </p:cNvPr>
            <p:cNvSpPr/>
            <p:nvPr/>
          </p:nvSpPr>
          <p:spPr>
            <a:xfrm flipH="1">
              <a:off x="7928448" y="2649446"/>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A69E7102-7F0F-40CB-8456-1E91CEFB4D9F}"/>
                </a:ext>
              </a:extLst>
            </p:cNvPr>
            <p:cNvSpPr/>
            <p:nvPr/>
          </p:nvSpPr>
          <p:spPr>
            <a:xfrm flipH="1">
              <a:off x="7616481" y="2449263"/>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D7E3AAE-826C-45E2-B19D-6EF0E445AB31}"/>
                </a:ext>
              </a:extLst>
            </p:cNvPr>
            <p:cNvSpPr/>
            <p:nvPr/>
          </p:nvSpPr>
          <p:spPr>
            <a:xfrm flipH="1">
              <a:off x="6430500" y="3716290"/>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80345C6-F344-409B-8EF7-7A708895F48E}"/>
                </a:ext>
              </a:extLst>
            </p:cNvPr>
            <p:cNvSpPr/>
            <p:nvPr/>
          </p:nvSpPr>
          <p:spPr>
            <a:xfrm flipH="1">
              <a:off x="6409702" y="3164188"/>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0BB60C96-7E22-4877-8BDC-4507D3538311}"/>
                </a:ext>
              </a:extLst>
            </p:cNvPr>
            <p:cNvSpPr/>
            <p:nvPr/>
          </p:nvSpPr>
          <p:spPr>
            <a:xfrm flipH="1">
              <a:off x="6654581" y="2649446"/>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8F0C968-0962-4AE5-83FD-EABAC1C77570}"/>
                </a:ext>
              </a:extLst>
            </p:cNvPr>
            <p:cNvSpPr/>
            <p:nvPr/>
          </p:nvSpPr>
          <p:spPr>
            <a:xfrm flipH="1">
              <a:off x="6966548" y="2449263"/>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DB38B34-E30A-4405-B955-85C4B66CAB51}"/>
                </a:ext>
              </a:extLst>
            </p:cNvPr>
            <p:cNvSpPr/>
            <p:nvPr/>
          </p:nvSpPr>
          <p:spPr>
            <a:xfrm flipH="1">
              <a:off x="6703475" y="4014653"/>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E9DAC584-9A9A-4799-8A59-6AE4DCEFFBE5}"/>
              </a:ext>
            </a:extLst>
          </p:cNvPr>
          <p:cNvGrpSpPr/>
          <p:nvPr/>
        </p:nvGrpSpPr>
        <p:grpSpPr>
          <a:xfrm>
            <a:off x="6739087" y="2258184"/>
            <a:ext cx="1516940" cy="1525005"/>
            <a:chOff x="8987549" y="1938934"/>
            <a:chExt cx="2022587" cy="2033340"/>
          </a:xfrm>
          <a:solidFill>
            <a:schemeClr val="accent1"/>
          </a:solidFill>
        </p:grpSpPr>
        <p:sp>
          <p:nvSpPr>
            <p:cNvPr id="56" name="Freeform: Shape 55">
              <a:extLst>
                <a:ext uri="{FF2B5EF4-FFF2-40B4-BE49-F238E27FC236}">
                  <a16:creationId xmlns:a16="http://schemas.microsoft.com/office/drawing/2014/main" id="{BC710BA4-7410-4997-B3BB-5C7CFBE5B21B}"/>
                </a:ext>
              </a:extLst>
            </p:cNvPr>
            <p:cNvSpPr/>
            <p:nvPr/>
          </p:nvSpPr>
          <p:spPr>
            <a:xfrm flipH="1">
              <a:off x="10230219" y="3207096"/>
              <a:ext cx="753922" cy="259972"/>
            </a:xfrm>
            <a:custGeom>
              <a:avLst/>
              <a:gdLst>
                <a:gd name="connsiteX0" fmla="*/ 138113 w 138112"/>
                <a:gd name="connsiteY0" fmla="*/ 42954 h 47625"/>
                <a:gd name="connsiteX1" fmla="*/ 74771 w 138112"/>
                <a:gd name="connsiteY1" fmla="*/ 3902 h 47625"/>
                <a:gd name="connsiteX2" fmla="*/ 0 w 138112"/>
                <a:gd name="connsiteY2" fmla="*/ 6283 h 47625"/>
                <a:gd name="connsiteX3" fmla="*/ 63341 w 138112"/>
                <a:gd name="connsiteY3" fmla="*/ 45336 h 47625"/>
                <a:gd name="connsiteX4" fmla="*/ 138113 w 138112"/>
                <a:gd name="connsiteY4" fmla="*/ 429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138113" y="42954"/>
                  </a:moveTo>
                  <a:cubicBezTo>
                    <a:pt x="138113" y="42954"/>
                    <a:pt x="112871" y="13903"/>
                    <a:pt x="74771" y="3902"/>
                  </a:cubicBezTo>
                  <a:cubicBezTo>
                    <a:pt x="36671" y="-6099"/>
                    <a:pt x="0" y="6283"/>
                    <a:pt x="0" y="6283"/>
                  </a:cubicBezTo>
                  <a:cubicBezTo>
                    <a:pt x="0" y="6283"/>
                    <a:pt x="25241" y="35334"/>
                    <a:pt x="63341" y="45336"/>
                  </a:cubicBezTo>
                  <a:cubicBezTo>
                    <a:pt x="101441" y="55337"/>
                    <a:pt x="138113" y="42954"/>
                    <a:pt x="138113" y="42954"/>
                  </a:cubicBezTo>
                  <a:close/>
                </a:path>
              </a:pathLst>
            </a:custGeom>
            <a:grpFill/>
            <a:ln w="4763"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88934436-F051-4964-AD9F-9E05D25D5828}"/>
                </a:ext>
              </a:extLst>
            </p:cNvPr>
            <p:cNvSpPr/>
            <p:nvPr/>
          </p:nvSpPr>
          <p:spPr>
            <a:xfrm flipH="1">
              <a:off x="10464192" y="2653859"/>
              <a:ext cx="545944" cy="545944"/>
            </a:xfrm>
            <a:custGeom>
              <a:avLst/>
              <a:gdLst>
                <a:gd name="connsiteX0" fmla="*/ 100965 w 100012"/>
                <a:gd name="connsiteY0" fmla="*/ 100965 h 100012"/>
                <a:gd name="connsiteX1" fmla="*/ 65723 w 100012"/>
                <a:gd name="connsiteY1" fmla="*/ 35243 h 100012"/>
                <a:gd name="connsiteX2" fmla="*/ 0 w 100012"/>
                <a:gd name="connsiteY2" fmla="*/ 0 h 100012"/>
                <a:gd name="connsiteX3" fmla="*/ 35243 w 100012"/>
                <a:gd name="connsiteY3" fmla="*/ 65723 h 100012"/>
                <a:gd name="connsiteX4" fmla="*/ 100965 w 100012"/>
                <a:gd name="connsiteY4" fmla="*/ 100965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100965"/>
                  </a:moveTo>
                  <a:cubicBezTo>
                    <a:pt x="100965" y="100965"/>
                    <a:pt x="93345" y="63341"/>
                    <a:pt x="65723" y="35243"/>
                  </a:cubicBezTo>
                  <a:cubicBezTo>
                    <a:pt x="37624" y="7620"/>
                    <a:pt x="0" y="0"/>
                    <a:pt x="0" y="0"/>
                  </a:cubicBezTo>
                  <a:cubicBezTo>
                    <a:pt x="0" y="0"/>
                    <a:pt x="7620" y="37624"/>
                    <a:pt x="35243" y="65723"/>
                  </a:cubicBezTo>
                  <a:cubicBezTo>
                    <a:pt x="63341" y="93345"/>
                    <a:pt x="100965" y="100965"/>
                    <a:pt x="100965" y="100965"/>
                  </a:cubicBezTo>
                  <a:close/>
                </a:path>
              </a:pathLst>
            </a:custGeom>
            <a:grpFill/>
            <a:ln w="4763"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8417045F-3178-4D4D-A9BE-D145D41E311D}"/>
                </a:ext>
              </a:extLst>
            </p:cNvPr>
            <p:cNvSpPr/>
            <p:nvPr/>
          </p:nvSpPr>
          <p:spPr>
            <a:xfrm flipH="1">
              <a:off x="10506295" y="2139117"/>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E7300ED-089A-40D3-BEBC-F488F4D84A84}"/>
                </a:ext>
              </a:extLst>
            </p:cNvPr>
            <p:cNvSpPr/>
            <p:nvPr/>
          </p:nvSpPr>
          <p:spPr>
            <a:xfrm flipH="1">
              <a:off x="10194328" y="1938934"/>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B4190E9A-DAB6-414F-9D88-4BF98BB64784}"/>
                </a:ext>
              </a:extLst>
            </p:cNvPr>
            <p:cNvSpPr/>
            <p:nvPr/>
          </p:nvSpPr>
          <p:spPr>
            <a:xfrm flipH="1">
              <a:off x="9008347" y="3205961"/>
              <a:ext cx="753922" cy="259972"/>
            </a:xfrm>
            <a:custGeom>
              <a:avLst/>
              <a:gdLst>
                <a:gd name="connsiteX0" fmla="*/ 63341 w 138112"/>
                <a:gd name="connsiteY0" fmla="*/ 4110 h 47625"/>
                <a:gd name="connsiteX1" fmla="*/ 0 w 138112"/>
                <a:gd name="connsiteY1" fmla="*/ 43163 h 47625"/>
                <a:gd name="connsiteX2" fmla="*/ 74771 w 138112"/>
                <a:gd name="connsiteY2" fmla="*/ 45544 h 47625"/>
                <a:gd name="connsiteX3" fmla="*/ 138113 w 138112"/>
                <a:gd name="connsiteY3" fmla="*/ 6492 h 47625"/>
                <a:gd name="connsiteX4" fmla="*/ 63341 w 138112"/>
                <a:gd name="connsiteY4" fmla="*/ 411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12" h="47625">
                  <a:moveTo>
                    <a:pt x="63341" y="4110"/>
                  </a:moveTo>
                  <a:cubicBezTo>
                    <a:pt x="25241" y="14112"/>
                    <a:pt x="0" y="43163"/>
                    <a:pt x="0" y="43163"/>
                  </a:cubicBezTo>
                  <a:cubicBezTo>
                    <a:pt x="0" y="43163"/>
                    <a:pt x="36671" y="55545"/>
                    <a:pt x="74771" y="45544"/>
                  </a:cubicBezTo>
                  <a:cubicBezTo>
                    <a:pt x="112871" y="35543"/>
                    <a:pt x="138113" y="6492"/>
                    <a:pt x="138113" y="6492"/>
                  </a:cubicBezTo>
                  <a:cubicBezTo>
                    <a:pt x="138113" y="6492"/>
                    <a:pt x="101441" y="-6367"/>
                    <a:pt x="63341" y="4110"/>
                  </a:cubicBezTo>
                  <a:close/>
                </a:path>
              </a:pathLst>
            </a:custGeom>
            <a:grpFill/>
            <a:ln w="4763"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EBD2BE9-C6F6-4353-BE41-55D0D96C3E74}"/>
                </a:ext>
              </a:extLst>
            </p:cNvPr>
            <p:cNvSpPr/>
            <p:nvPr/>
          </p:nvSpPr>
          <p:spPr>
            <a:xfrm flipH="1">
              <a:off x="8987549" y="2653859"/>
              <a:ext cx="545944" cy="545944"/>
            </a:xfrm>
            <a:custGeom>
              <a:avLst/>
              <a:gdLst>
                <a:gd name="connsiteX0" fmla="*/ 100965 w 100012"/>
                <a:gd name="connsiteY0" fmla="*/ 0 h 100012"/>
                <a:gd name="connsiteX1" fmla="*/ 35242 w 100012"/>
                <a:gd name="connsiteY1" fmla="*/ 35243 h 100012"/>
                <a:gd name="connsiteX2" fmla="*/ 0 w 100012"/>
                <a:gd name="connsiteY2" fmla="*/ 100965 h 100012"/>
                <a:gd name="connsiteX3" fmla="*/ 65722 w 100012"/>
                <a:gd name="connsiteY3" fmla="*/ 65723 h 100012"/>
                <a:gd name="connsiteX4" fmla="*/ 100965 w 100012"/>
                <a:gd name="connsiteY4" fmla="*/ 0 h 10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2" h="100012">
                  <a:moveTo>
                    <a:pt x="100965" y="0"/>
                  </a:moveTo>
                  <a:cubicBezTo>
                    <a:pt x="100965" y="0"/>
                    <a:pt x="63341" y="7620"/>
                    <a:pt x="35242" y="35243"/>
                  </a:cubicBezTo>
                  <a:cubicBezTo>
                    <a:pt x="7144" y="63341"/>
                    <a:pt x="0" y="100965"/>
                    <a:pt x="0" y="100965"/>
                  </a:cubicBezTo>
                  <a:cubicBezTo>
                    <a:pt x="0" y="100965"/>
                    <a:pt x="37624" y="93345"/>
                    <a:pt x="65722" y="65723"/>
                  </a:cubicBezTo>
                  <a:cubicBezTo>
                    <a:pt x="93345" y="37624"/>
                    <a:pt x="100965" y="0"/>
                    <a:pt x="100965" y="0"/>
                  </a:cubicBezTo>
                  <a:close/>
                </a:path>
              </a:pathLst>
            </a:custGeom>
            <a:grpFill/>
            <a:ln w="4763"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696ADB5-BC0B-4B19-A61C-CF019166B133}"/>
                </a:ext>
              </a:extLst>
            </p:cNvPr>
            <p:cNvSpPr/>
            <p:nvPr/>
          </p:nvSpPr>
          <p:spPr>
            <a:xfrm flipH="1">
              <a:off x="9232428" y="2139117"/>
              <a:ext cx="259972" cy="753922"/>
            </a:xfrm>
            <a:custGeom>
              <a:avLst/>
              <a:gdLst>
                <a:gd name="connsiteX0" fmla="*/ 45336 w 47625"/>
                <a:gd name="connsiteY0" fmla="*/ 74771 h 138112"/>
                <a:gd name="connsiteX1" fmla="*/ 42954 w 47625"/>
                <a:gd name="connsiteY1" fmla="*/ 0 h 138112"/>
                <a:gd name="connsiteX2" fmla="*/ 3902 w 47625"/>
                <a:gd name="connsiteY2" fmla="*/ 63341 h 138112"/>
                <a:gd name="connsiteX3" fmla="*/ 6283 w 47625"/>
                <a:gd name="connsiteY3" fmla="*/ 138113 h 138112"/>
                <a:gd name="connsiteX4" fmla="*/ 45336 w 47625"/>
                <a:gd name="connsiteY4" fmla="*/ 74771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5336" y="74771"/>
                  </a:moveTo>
                  <a:cubicBezTo>
                    <a:pt x="55337" y="36671"/>
                    <a:pt x="42954" y="0"/>
                    <a:pt x="42954" y="0"/>
                  </a:cubicBezTo>
                  <a:cubicBezTo>
                    <a:pt x="42954" y="0"/>
                    <a:pt x="13903" y="25241"/>
                    <a:pt x="3902" y="63341"/>
                  </a:cubicBezTo>
                  <a:cubicBezTo>
                    <a:pt x="-6099" y="101441"/>
                    <a:pt x="6283" y="138113"/>
                    <a:pt x="6283" y="138113"/>
                  </a:cubicBezTo>
                  <a:cubicBezTo>
                    <a:pt x="6283" y="138113"/>
                    <a:pt x="34858" y="112871"/>
                    <a:pt x="45336" y="74771"/>
                  </a:cubicBezTo>
                  <a:close/>
                </a:path>
              </a:pathLst>
            </a:custGeom>
            <a:grpFill/>
            <a:ln w="4763"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D6AD46DD-5DE6-44AF-BAAC-27907B351815}"/>
                </a:ext>
              </a:extLst>
            </p:cNvPr>
            <p:cNvSpPr/>
            <p:nvPr/>
          </p:nvSpPr>
          <p:spPr>
            <a:xfrm flipH="1">
              <a:off x="9544395" y="1938934"/>
              <a:ext cx="259972" cy="753922"/>
            </a:xfrm>
            <a:custGeom>
              <a:avLst/>
              <a:gdLst>
                <a:gd name="connsiteX0" fmla="*/ 42954 w 47625"/>
                <a:gd name="connsiteY0" fmla="*/ 138113 h 138112"/>
                <a:gd name="connsiteX1" fmla="*/ 45336 w 47625"/>
                <a:gd name="connsiteY1" fmla="*/ 63341 h 138112"/>
                <a:gd name="connsiteX2" fmla="*/ 6283 w 47625"/>
                <a:gd name="connsiteY2" fmla="*/ 0 h 138112"/>
                <a:gd name="connsiteX3" fmla="*/ 3902 w 47625"/>
                <a:gd name="connsiteY3" fmla="*/ 74771 h 138112"/>
                <a:gd name="connsiteX4" fmla="*/ 42954 w 47625"/>
                <a:gd name="connsiteY4" fmla="*/ 138113 h 13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138112">
                  <a:moveTo>
                    <a:pt x="42954" y="138113"/>
                  </a:moveTo>
                  <a:cubicBezTo>
                    <a:pt x="42954" y="138113"/>
                    <a:pt x="55337" y="101441"/>
                    <a:pt x="45336" y="63341"/>
                  </a:cubicBezTo>
                  <a:cubicBezTo>
                    <a:pt x="35334" y="25241"/>
                    <a:pt x="6283" y="0"/>
                    <a:pt x="6283" y="0"/>
                  </a:cubicBezTo>
                  <a:cubicBezTo>
                    <a:pt x="6283" y="0"/>
                    <a:pt x="-6099" y="36671"/>
                    <a:pt x="3902" y="74771"/>
                  </a:cubicBezTo>
                  <a:cubicBezTo>
                    <a:pt x="13903" y="112871"/>
                    <a:pt x="42954" y="138113"/>
                    <a:pt x="42954" y="138113"/>
                  </a:cubicBezTo>
                  <a:close/>
                </a:path>
              </a:pathLst>
            </a:custGeom>
            <a:grpFill/>
            <a:ln w="4763"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CF964776-0D96-4A42-8250-23224126CFE7}"/>
                </a:ext>
              </a:extLst>
            </p:cNvPr>
            <p:cNvSpPr/>
            <p:nvPr/>
          </p:nvSpPr>
          <p:spPr>
            <a:xfrm flipH="1">
              <a:off x="9281322" y="3504324"/>
              <a:ext cx="1429850" cy="467950"/>
            </a:xfrm>
            <a:custGeom>
              <a:avLst/>
              <a:gdLst>
                <a:gd name="connsiteX0" fmla="*/ 198596 w 261937"/>
                <a:gd name="connsiteY0" fmla="*/ 4221 h 85725"/>
                <a:gd name="connsiteX1" fmla="*/ 130969 w 261937"/>
                <a:gd name="connsiteY1" fmla="*/ 4221 h 85725"/>
                <a:gd name="connsiteX2" fmla="*/ 63341 w 261937"/>
                <a:gd name="connsiteY2" fmla="*/ 3745 h 85725"/>
                <a:gd name="connsiteX3" fmla="*/ 0 w 261937"/>
                <a:gd name="connsiteY3" fmla="*/ 42797 h 85725"/>
                <a:gd name="connsiteX4" fmla="*/ 74771 w 261937"/>
                <a:gd name="connsiteY4" fmla="*/ 45179 h 85725"/>
                <a:gd name="connsiteX5" fmla="*/ 92869 w 261937"/>
                <a:gd name="connsiteY5" fmla="*/ 38511 h 85725"/>
                <a:gd name="connsiteX6" fmla="*/ 63818 w 261937"/>
                <a:gd name="connsiteY6" fmla="*/ 62800 h 85725"/>
                <a:gd name="connsiteX7" fmla="*/ 74771 w 261937"/>
                <a:gd name="connsiteY7" fmla="*/ 88994 h 85725"/>
                <a:gd name="connsiteX8" fmla="*/ 121444 w 261937"/>
                <a:gd name="connsiteY8" fmla="*/ 47560 h 85725"/>
                <a:gd name="connsiteX9" fmla="*/ 131445 w 261937"/>
                <a:gd name="connsiteY9" fmla="*/ 34225 h 85725"/>
                <a:gd name="connsiteX10" fmla="*/ 141446 w 261937"/>
                <a:gd name="connsiteY10" fmla="*/ 47560 h 85725"/>
                <a:gd name="connsiteX11" fmla="*/ 188119 w 261937"/>
                <a:gd name="connsiteY11" fmla="*/ 88994 h 85725"/>
                <a:gd name="connsiteX12" fmla="*/ 199073 w 261937"/>
                <a:gd name="connsiteY12" fmla="*/ 62800 h 85725"/>
                <a:gd name="connsiteX13" fmla="*/ 170021 w 261937"/>
                <a:gd name="connsiteY13" fmla="*/ 38511 h 85725"/>
                <a:gd name="connsiteX14" fmla="*/ 188119 w 261937"/>
                <a:gd name="connsiteY14" fmla="*/ 45179 h 85725"/>
                <a:gd name="connsiteX15" fmla="*/ 262890 w 261937"/>
                <a:gd name="connsiteY15" fmla="*/ 42797 h 85725"/>
                <a:gd name="connsiteX16" fmla="*/ 198596 w 261937"/>
                <a:gd name="connsiteY16" fmla="*/ 422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937" h="85725">
                  <a:moveTo>
                    <a:pt x="198596" y="4221"/>
                  </a:moveTo>
                  <a:cubicBezTo>
                    <a:pt x="170498" y="-3399"/>
                    <a:pt x="143351" y="1364"/>
                    <a:pt x="130969" y="4221"/>
                  </a:cubicBezTo>
                  <a:cubicBezTo>
                    <a:pt x="118586" y="1364"/>
                    <a:pt x="91440" y="-3399"/>
                    <a:pt x="63341" y="3745"/>
                  </a:cubicBezTo>
                  <a:cubicBezTo>
                    <a:pt x="25241" y="13746"/>
                    <a:pt x="0" y="42797"/>
                    <a:pt x="0" y="42797"/>
                  </a:cubicBezTo>
                  <a:cubicBezTo>
                    <a:pt x="0" y="42797"/>
                    <a:pt x="36671" y="55180"/>
                    <a:pt x="74771" y="45179"/>
                  </a:cubicBezTo>
                  <a:cubicBezTo>
                    <a:pt x="80963" y="43274"/>
                    <a:pt x="87154" y="41369"/>
                    <a:pt x="92869" y="38511"/>
                  </a:cubicBezTo>
                  <a:cubicBezTo>
                    <a:pt x="85725" y="48512"/>
                    <a:pt x="78581" y="56609"/>
                    <a:pt x="63818" y="62800"/>
                  </a:cubicBezTo>
                  <a:lnTo>
                    <a:pt x="74771" y="88994"/>
                  </a:lnTo>
                  <a:cubicBezTo>
                    <a:pt x="100489" y="78040"/>
                    <a:pt x="111443" y="61847"/>
                    <a:pt x="121444" y="47560"/>
                  </a:cubicBezTo>
                  <a:cubicBezTo>
                    <a:pt x="124778" y="42797"/>
                    <a:pt x="127635" y="38511"/>
                    <a:pt x="131445" y="34225"/>
                  </a:cubicBezTo>
                  <a:cubicBezTo>
                    <a:pt x="134779" y="38511"/>
                    <a:pt x="138113" y="42797"/>
                    <a:pt x="141446" y="47560"/>
                  </a:cubicBezTo>
                  <a:cubicBezTo>
                    <a:pt x="150971" y="61847"/>
                    <a:pt x="161925" y="78040"/>
                    <a:pt x="188119" y="88994"/>
                  </a:cubicBezTo>
                  <a:lnTo>
                    <a:pt x="199073" y="62800"/>
                  </a:lnTo>
                  <a:cubicBezTo>
                    <a:pt x="184309" y="56609"/>
                    <a:pt x="177165" y="48512"/>
                    <a:pt x="170021" y="38511"/>
                  </a:cubicBezTo>
                  <a:cubicBezTo>
                    <a:pt x="175736" y="40892"/>
                    <a:pt x="181451" y="43274"/>
                    <a:pt x="188119" y="45179"/>
                  </a:cubicBezTo>
                  <a:cubicBezTo>
                    <a:pt x="226219" y="55180"/>
                    <a:pt x="262890" y="42797"/>
                    <a:pt x="262890" y="42797"/>
                  </a:cubicBezTo>
                  <a:cubicBezTo>
                    <a:pt x="262890" y="42797"/>
                    <a:pt x="236696" y="14222"/>
                    <a:pt x="198596" y="4221"/>
                  </a:cubicBezTo>
                  <a:close/>
                </a:path>
              </a:pathLst>
            </a:custGeom>
            <a:grpFill/>
            <a:ln w="4763" cap="flat">
              <a:noFill/>
              <a:prstDash val="solid"/>
              <a:miter/>
            </a:ln>
          </p:spPr>
          <p:txBody>
            <a:bodyPr rtlCol="0" anchor="ctr"/>
            <a:lstStyle/>
            <a:p>
              <a:endParaRPr lang="en-ID" sz="1350"/>
            </a:p>
          </p:txBody>
        </p:sp>
      </p:grpSp>
      <p:sp>
        <p:nvSpPr>
          <p:cNvPr id="65" name="TextBox 64">
            <a:extLst>
              <a:ext uri="{FF2B5EF4-FFF2-40B4-BE49-F238E27FC236}">
                <a16:creationId xmlns:a16="http://schemas.microsoft.com/office/drawing/2014/main" id="{90614C92-942A-42BF-9F5A-75DD6820D51B}"/>
              </a:ext>
            </a:extLst>
          </p:cNvPr>
          <p:cNvSpPr txBox="1"/>
          <p:nvPr/>
        </p:nvSpPr>
        <p:spPr>
          <a:xfrm>
            <a:off x="1154825" y="2786649"/>
            <a:ext cx="987133" cy="507831"/>
          </a:xfrm>
          <a:prstGeom prst="rect">
            <a:avLst/>
          </a:prstGeom>
          <a:noFill/>
        </p:spPr>
        <p:txBody>
          <a:bodyPr wrap="square" rtlCol="0" anchor="ctr">
            <a:spAutoFit/>
          </a:bodyPr>
          <a:lstStyle/>
          <a:p>
            <a:pPr algn="ctr"/>
            <a:r>
              <a:rPr lang="en-US" sz="2700" b="1" dirty="0">
                <a:solidFill>
                  <a:schemeClr val="bg2"/>
                </a:solidFill>
                <a:latin typeface="+mj-lt"/>
              </a:rPr>
              <a:t>1</a:t>
            </a:r>
            <a:r>
              <a:rPr lang="en-US" sz="2700" b="1" baseline="30000" dirty="0">
                <a:solidFill>
                  <a:schemeClr val="bg2"/>
                </a:solidFill>
                <a:latin typeface="+mj-lt"/>
              </a:rPr>
              <a:t>st</a:t>
            </a:r>
            <a:endParaRPr lang="en-US" sz="2700" b="1" dirty="0">
              <a:solidFill>
                <a:schemeClr val="bg2"/>
              </a:solidFill>
              <a:latin typeface="+mj-lt"/>
            </a:endParaRPr>
          </a:p>
        </p:txBody>
      </p:sp>
      <p:sp>
        <p:nvSpPr>
          <p:cNvPr id="66" name="TextBox 65">
            <a:extLst>
              <a:ext uri="{FF2B5EF4-FFF2-40B4-BE49-F238E27FC236}">
                <a16:creationId xmlns:a16="http://schemas.microsoft.com/office/drawing/2014/main" id="{DEB5EAB4-DBBC-4EDB-BD5E-45DA4CC5F773}"/>
              </a:ext>
            </a:extLst>
          </p:cNvPr>
          <p:cNvSpPr txBox="1"/>
          <p:nvPr/>
        </p:nvSpPr>
        <p:spPr>
          <a:xfrm>
            <a:off x="3303515" y="3189293"/>
            <a:ext cx="667632" cy="507831"/>
          </a:xfrm>
          <a:prstGeom prst="rect">
            <a:avLst/>
          </a:prstGeom>
          <a:noFill/>
        </p:spPr>
        <p:txBody>
          <a:bodyPr wrap="square" rtlCol="0" anchor="ctr">
            <a:spAutoFit/>
          </a:bodyPr>
          <a:lstStyle/>
          <a:p>
            <a:r>
              <a:rPr lang="en-US" sz="2700" b="1" dirty="0">
                <a:solidFill>
                  <a:schemeClr val="bg2"/>
                </a:solidFill>
                <a:latin typeface="+mj-lt"/>
              </a:rPr>
              <a:t>3</a:t>
            </a:r>
            <a:r>
              <a:rPr lang="en-US" sz="2700" b="1" baseline="30000" dirty="0">
                <a:solidFill>
                  <a:schemeClr val="bg2"/>
                </a:solidFill>
                <a:latin typeface="+mj-lt"/>
              </a:rPr>
              <a:t>rd</a:t>
            </a:r>
            <a:endParaRPr lang="en-US" sz="2700" b="1" dirty="0">
              <a:solidFill>
                <a:schemeClr val="bg2"/>
              </a:solidFill>
              <a:latin typeface="+mj-lt"/>
            </a:endParaRPr>
          </a:p>
        </p:txBody>
      </p:sp>
      <p:sp>
        <p:nvSpPr>
          <p:cNvPr id="67" name="TextBox 66">
            <a:extLst>
              <a:ext uri="{FF2B5EF4-FFF2-40B4-BE49-F238E27FC236}">
                <a16:creationId xmlns:a16="http://schemas.microsoft.com/office/drawing/2014/main" id="{8AA941F7-2BB6-4E9C-9F76-7E909C2BFA7D}"/>
              </a:ext>
            </a:extLst>
          </p:cNvPr>
          <p:cNvSpPr txBox="1"/>
          <p:nvPr/>
        </p:nvSpPr>
        <p:spPr>
          <a:xfrm>
            <a:off x="5069242" y="3185561"/>
            <a:ext cx="987133" cy="507831"/>
          </a:xfrm>
          <a:prstGeom prst="rect">
            <a:avLst/>
          </a:prstGeom>
          <a:noFill/>
        </p:spPr>
        <p:txBody>
          <a:bodyPr wrap="square" rtlCol="0" anchor="ctr">
            <a:spAutoFit/>
          </a:bodyPr>
          <a:lstStyle/>
          <a:p>
            <a:pPr algn="ctr"/>
            <a:r>
              <a:rPr lang="en-US" sz="2700" b="1" dirty="0">
                <a:solidFill>
                  <a:schemeClr val="bg2"/>
                </a:solidFill>
                <a:latin typeface="+mj-lt"/>
              </a:rPr>
              <a:t>4</a:t>
            </a:r>
            <a:r>
              <a:rPr lang="en-US" sz="2700" b="1" baseline="30000" dirty="0">
                <a:solidFill>
                  <a:schemeClr val="bg2"/>
                </a:solidFill>
                <a:latin typeface="+mj-lt"/>
              </a:rPr>
              <a:t>th</a:t>
            </a:r>
            <a:endParaRPr lang="en-US" sz="2700" b="1" dirty="0">
              <a:solidFill>
                <a:schemeClr val="bg2"/>
              </a:solidFill>
              <a:latin typeface="+mj-lt"/>
            </a:endParaRPr>
          </a:p>
        </p:txBody>
      </p:sp>
      <p:sp>
        <p:nvSpPr>
          <p:cNvPr id="68" name="TextBox 67">
            <a:extLst>
              <a:ext uri="{FF2B5EF4-FFF2-40B4-BE49-F238E27FC236}">
                <a16:creationId xmlns:a16="http://schemas.microsoft.com/office/drawing/2014/main" id="{E7775B8F-E032-453A-BB5A-86E70707CAAF}"/>
              </a:ext>
            </a:extLst>
          </p:cNvPr>
          <p:cNvSpPr txBox="1"/>
          <p:nvPr/>
        </p:nvSpPr>
        <p:spPr>
          <a:xfrm>
            <a:off x="7107009" y="2786649"/>
            <a:ext cx="739725" cy="507831"/>
          </a:xfrm>
          <a:prstGeom prst="rect">
            <a:avLst/>
          </a:prstGeom>
          <a:noFill/>
        </p:spPr>
        <p:txBody>
          <a:bodyPr wrap="square" rtlCol="0" anchor="ctr">
            <a:spAutoFit/>
          </a:bodyPr>
          <a:lstStyle/>
          <a:p>
            <a:pPr algn="ctr"/>
            <a:r>
              <a:rPr lang="en-US" sz="2700" b="1">
                <a:solidFill>
                  <a:schemeClr val="bg2"/>
                </a:solidFill>
                <a:latin typeface="+mj-lt"/>
              </a:rPr>
              <a:t>2</a:t>
            </a:r>
            <a:r>
              <a:rPr lang="en-US" sz="2700" b="1" baseline="30000">
                <a:solidFill>
                  <a:schemeClr val="bg2"/>
                </a:solidFill>
                <a:latin typeface="+mj-lt"/>
              </a:rPr>
              <a:t>nd</a:t>
            </a:r>
            <a:endParaRPr lang="en-US" sz="2700" b="1">
              <a:solidFill>
                <a:schemeClr val="bg2"/>
              </a:solidFill>
              <a:latin typeface="+mj-lt"/>
            </a:endParaRPr>
          </a:p>
        </p:txBody>
      </p:sp>
      <p:sp>
        <p:nvSpPr>
          <p:cNvPr id="69" name="TextBox 68">
            <a:extLst>
              <a:ext uri="{FF2B5EF4-FFF2-40B4-BE49-F238E27FC236}">
                <a16:creationId xmlns:a16="http://schemas.microsoft.com/office/drawing/2014/main" id="{B459CE1B-D17D-4741-BE2F-00A16622AC31}"/>
              </a:ext>
            </a:extLst>
          </p:cNvPr>
          <p:cNvSpPr txBox="1"/>
          <p:nvPr/>
        </p:nvSpPr>
        <p:spPr>
          <a:xfrm>
            <a:off x="918853" y="4023301"/>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0" name="TextBox 69">
            <a:extLst>
              <a:ext uri="{FF2B5EF4-FFF2-40B4-BE49-F238E27FC236}">
                <a16:creationId xmlns:a16="http://schemas.microsoft.com/office/drawing/2014/main" id="{56816978-53EC-468A-8605-ABB7568FC375}"/>
              </a:ext>
            </a:extLst>
          </p:cNvPr>
          <p:cNvSpPr txBox="1"/>
          <p:nvPr/>
        </p:nvSpPr>
        <p:spPr>
          <a:xfrm>
            <a:off x="843568"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
        <p:nvSpPr>
          <p:cNvPr id="71" name="TextBox 70">
            <a:extLst>
              <a:ext uri="{FF2B5EF4-FFF2-40B4-BE49-F238E27FC236}">
                <a16:creationId xmlns:a16="http://schemas.microsoft.com/office/drawing/2014/main" id="{23260A12-F53B-475F-BA7C-47A7DD5A3083}"/>
              </a:ext>
            </a:extLst>
          </p:cNvPr>
          <p:cNvSpPr txBox="1"/>
          <p:nvPr/>
        </p:nvSpPr>
        <p:spPr>
          <a:xfrm>
            <a:off x="2872249" y="4402738"/>
            <a:ext cx="1459075" cy="300082"/>
          </a:xfrm>
          <a:prstGeom prst="rect">
            <a:avLst/>
          </a:prstGeom>
          <a:noFill/>
        </p:spPr>
        <p:txBody>
          <a:bodyPr wrap="square" rtlCol="0" anchor="ctr">
            <a:spAutoFit/>
          </a:bodyPr>
          <a:lstStyle/>
          <a:p>
            <a:pPr algn="ctr"/>
            <a:r>
              <a:rPr lang="en-US" sz="1350" b="1" dirty="0">
                <a:solidFill>
                  <a:schemeClr val="accent1"/>
                </a:solidFill>
                <a:latin typeface="+mj-lt"/>
              </a:rPr>
              <a:t>Description</a:t>
            </a:r>
          </a:p>
        </p:txBody>
      </p:sp>
      <p:sp>
        <p:nvSpPr>
          <p:cNvPr id="72" name="TextBox 71">
            <a:extLst>
              <a:ext uri="{FF2B5EF4-FFF2-40B4-BE49-F238E27FC236}">
                <a16:creationId xmlns:a16="http://schemas.microsoft.com/office/drawing/2014/main" id="{5750AE82-E952-49F7-A74C-F431EA807E7E}"/>
              </a:ext>
            </a:extLst>
          </p:cNvPr>
          <p:cNvSpPr txBox="1"/>
          <p:nvPr/>
        </p:nvSpPr>
        <p:spPr>
          <a:xfrm>
            <a:off x="2796964"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3" name="TextBox 72">
            <a:extLst>
              <a:ext uri="{FF2B5EF4-FFF2-40B4-BE49-F238E27FC236}">
                <a16:creationId xmlns:a16="http://schemas.microsoft.com/office/drawing/2014/main" id="{4DC89507-BC5B-409D-9B61-190AC948DA81}"/>
              </a:ext>
            </a:extLst>
          </p:cNvPr>
          <p:cNvSpPr txBox="1"/>
          <p:nvPr/>
        </p:nvSpPr>
        <p:spPr>
          <a:xfrm>
            <a:off x="4832688" y="4402738"/>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4" name="TextBox 73">
            <a:extLst>
              <a:ext uri="{FF2B5EF4-FFF2-40B4-BE49-F238E27FC236}">
                <a16:creationId xmlns:a16="http://schemas.microsoft.com/office/drawing/2014/main" id="{824C51BE-49D9-467E-8D64-3BC3487E6D03}"/>
              </a:ext>
            </a:extLst>
          </p:cNvPr>
          <p:cNvSpPr txBox="1"/>
          <p:nvPr/>
        </p:nvSpPr>
        <p:spPr>
          <a:xfrm>
            <a:off x="4757402" y="4616146"/>
            <a:ext cx="1609646" cy="689548"/>
          </a:xfrm>
          <a:prstGeom prst="rect">
            <a:avLst/>
          </a:prstGeom>
          <a:noFill/>
        </p:spPr>
        <p:txBody>
          <a:bodyPr wrap="square" rtlCol="0" anchor="ctr">
            <a:spAutoFit/>
          </a:bodyPr>
          <a:lstStyle/>
          <a:p>
            <a:pPr algn="ctr">
              <a:lnSpc>
                <a:spcPct val="150000"/>
              </a:lnSpc>
            </a:pPr>
            <a:r>
              <a:rPr lang="en-US" sz="900"/>
              <a:t>A wonderful serenity has taken possession of my entire soul</a:t>
            </a:r>
            <a:endParaRPr lang="en-US" sz="900" dirty="0"/>
          </a:p>
        </p:txBody>
      </p:sp>
      <p:sp>
        <p:nvSpPr>
          <p:cNvPr id="75" name="TextBox 74">
            <a:extLst>
              <a:ext uri="{FF2B5EF4-FFF2-40B4-BE49-F238E27FC236}">
                <a16:creationId xmlns:a16="http://schemas.microsoft.com/office/drawing/2014/main" id="{6A8721E1-FEE0-4821-914E-DA67AD82A90C}"/>
              </a:ext>
            </a:extLst>
          </p:cNvPr>
          <p:cNvSpPr txBox="1"/>
          <p:nvPr/>
        </p:nvSpPr>
        <p:spPr>
          <a:xfrm>
            <a:off x="6766073" y="4023301"/>
            <a:ext cx="1459075" cy="300082"/>
          </a:xfrm>
          <a:prstGeom prst="rect">
            <a:avLst/>
          </a:prstGeom>
          <a:noFill/>
        </p:spPr>
        <p:txBody>
          <a:bodyPr wrap="square" rtlCol="0" anchor="ctr">
            <a:spAutoFit/>
          </a:bodyPr>
          <a:lstStyle/>
          <a:p>
            <a:pPr algn="ctr"/>
            <a:r>
              <a:rPr lang="en-US" sz="1350" b="1">
                <a:solidFill>
                  <a:schemeClr val="accent1"/>
                </a:solidFill>
                <a:latin typeface="+mj-lt"/>
              </a:rPr>
              <a:t>Description</a:t>
            </a:r>
            <a:endParaRPr lang="en-US" sz="1350" b="1" dirty="0">
              <a:solidFill>
                <a:schemeClr val="accent1"/>
              </a:solidFill>
              <a:latin typeface="+mj-lt"/>
            </a:endParaRPr>
          </a:p>
        </p:txBody>
      </p:sp>
      <p:sp>
        <p:nvSpPr>
          <p:cNvPr id="76" name="TextBox 75">
            <a:extLst>
              <a:ext uri="{FF2B5EF4-FFF2-40B4-BE49-F238E27FC236}">
                <a16:creationId xmlns:a16="http://schemas.microsoft.com/office/drawing/2014/main" id="{5A2F49D6-32F1-464A-B8A8-B9D13FD25F91}"/>
              </a:ext>
            </a:extLst>
          </p:cNvPr>
          <p:cNvSpPr txBox="1"/>
          <p:nvPr/>
        </p:nvSpPr>
        <p:spPr>
          <a:xfrm>
            <a:off x="6690787" y="4236709"/>
            <a:ext cx="1609646" cy="689548"/>
          </a:xfrm>
          <a:prstGeom prst="rect">
            <a:avLst/>
          </a:prstGeom>
          <a:noFill/>
        </p:spPr>
        <p:txBody>
          <a:bodyPr wrap="square" rtlCol="0" anchor="ctr">
            <a:spAutoFit/>
          </a:bodyPr>
          <a:lstStyle/>
          <a:p>
            <a:pPr algn="ctr">
              <a:lnSpc>
                <a:spcPct val="150000"/>
              </a:lnSpc>
            </a:pPr>
            <a:r>
              <a:rPr lang="en-US" sz="900" dirty="0"/>
              <a:t>A wonderful serenity has taken possession of my entire soul</a:t>
            </a:r>
          </a:p>
        </p:txBody>
      </p:sp>
    </p:spTree>
    <p:extLst>
      <p:ext uri="{BB962C8B-B14F-4D97-AF65-F5344CB8AC3E}">
        <p14:creationId xmlns:p14="http://schemas.microsoft.com/office/powerpoint/2010/main" val="200384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p:cTn id="50" dur="500" fill="hold"/>
                                        <p:tgtEl>
                                          <p:spTgt spid="65"/>
                                        </p:tgtEl>
                                        <p:attrNameLst>
                                          <p:attrName>ppt_w</p:attrName>
                                        </p:attrNameLst>
                                      </p:cBhvr>
                                      <p:tavLst>
                                        <p:tav tm="0">
                                          <p:val>
                                            <p:fltVal val="0"/>
                                          </p:val>
                                        </p:tav>
                                        <p:tav tm="100000">
                                          <p:val>
                                            <p:strVal val="#ppt_w"/>
                                          </p:val>
                                        </p:tav>
                                      </p:tavLst>
                                    </p:anim>
                                    <p:anim calcmode="lin" valueType="num">
                                      <p:cBhvr>
                                        <p:cTn id="51" dur="500" fill="hold"/>
                                        <p:tgtEl>
                                          <p:spTgt spid="65"/>
                                        </p:tgtEl>
                                        <p:attrNameLst>
                                          <p:attrName>ppt_h</p:attrName>
                                        </p:attrNameLst>
                                      </p:cBhvr>
                                      <p:tavLst>
                                        <p:tav tm="0">
                                          <p:val>
                                            <p:fltVal val="0"/>
                                          </p:val>
                                        </p:tav>
                                        <p:tav tm="100000">
                                          <p:val>
                                            <p:strVal val="#ppt_h"/>
                                          </p:val>
                                        </p:tav>
                                      </p:tavLst>
                                    </p:anim>
                                    <p:animEffect transition="in" filter="fade">
                                      <p:cBhvr>
                                        <p:cTn id="52" dur="500"/>
                                        <p:tgtEl>
                                          <p:spTgt spid="6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Effect transition="in" filter="fade">
                                      <p:cBhvr>
                                        <p:cTn id="62" dur="500"/>
                                        <p:tgtEl>
                                          <p:spTgt spid="6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left)">
                                      <p:cBhvr>
                                        <p:cTn id="80" dur="500"/>
                                        <p:tgtEl>
                                          <p:spTgt spid="75"/>
                                        </p:tgtEl>
                                      </p:cBhvr>
                                    </p:animEffect>
                                  </p:childTnLst>
                                </p:cTn>
                              </p:par>
                            </p:childTnLst>
                          </p:cTn>
                        </p:par>
                        <p:par>
                          <p:cTn id="81" fill="hold">
                            <p:stCondLst>
                              <p:cond delay="4000"/>
                            </p:stCondLst>
                            <p:childTnLst>
                              <p:par>
                                <p:cTn id="82" presetID="22" presetClass="entr" presetSubtype="1" fill="hold" grpId="0" nodeType="after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up)">
                                      <p:cBhvr>
                                        <p:cTn id="84" dur="500"/>
                                        <p:tgtEl>
                                          <p:spTgt spid="7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90" grpId="0" animBg="1"/>
      <p:bldP spid="6" grpId="0"/>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D2702F57-67B6-4C14-8D64-9D4F42ACBF37}"/>
              </a:ext>
            </a:extLst>
          </p:cNvPr>
          <p:cNvPicPr>
            <a:picLocks/>
          </p:cNvPicPr>
          <p:nvPr/>
        </p:nvPicPr>
        <p:blipFill>
          <a:blip r:embed="rId2"/>
          <a:srcRect l="35000" b="19192"/>
          <a:stretch>
            <a:fillRect/>
          </a:stretch>
        </p:blipFill>
        <p:spPr>
          <a:xfrm>
            <a:off x="3200402" y="4"/>
            <a:ext cx="5943598" cy="5541785"/>
          </a:xfrm>
          <a:custGeom>
            <a:avLst/>
            <a:gdLst>
              <a:gd name="connsiteX0" fmla="*/ 0 w 5943598"/>
              <a:gd name="connsiteY0" fmla="*/ 0 h 5541785"/>
              <a:gd name="connsiteX1" fmla="*/ 5943598 w 5943598"/>
              <a:gd name="connsiteY1" fmla="*/ 0 h 5541785"/>
              <a:gd name="connsiteX2" fmla="*/ 5943598 w 5943598"/>
              <a:gd name="connsiteY2" fmla="*/ 5541785 h 5541785"/>
              <a:gd name="connsiteX3" fmla="*/ 88013 w 5943598"/>
              <a:gd name="connsiteY3" fmla="*/ 5541785 h 5541785"/>
              <a:gd name="connsiteX4" fmla="*/ 0 w 5943598"/>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598" h="5541785">
                <a:moveTo>
                  <a:pt x="0" y="0"/>
                </a:moveTo>
                <a:lnTo>
                  <a:pt x="5943598" y="0"/>
                </a:lnTo>
                <a:lnTo>
                  <a:pt x="5943598" y="5541785"/>
                </a:lnTo>
                <a:lnTo>
                  <a:pt x="88013" y="5541785"/>
                </a:lnTo>
                <a:cubicBezTo>
                  <a:pt x="39406" y="5541785"/>
                  <a:pt x="0" y="5502381"/>
                  <a:pt x="0" y="5453773"/>
                </a:cubicBezTo>
                <a:close/>
              </a:path>
            </a:pathLst>
          </a:custGeom>
        </p:spPr>
      </p:pic>
      <p:sp>
        <p:nvSpPr>
          <p:cNvPr id="31" name="Rounded Rectangle 13">
            <a:extLst>
              <a:ext uri="{FF2B5EF4-FFF2-40B4-BE49-F238E27FC236}">
                <a16:creationId xmlns:a16="http://schemas.microsoft.com/office/drawing/2014/main" id="{CD1277E1-DF42-4243-A92F-012FA57626BD}"/>
              </a:ext>
            </a:extLst>
          </p:cNvPr>
          <p:cNvSpPr/>
          <p:nvPr/>
        </p:nvSpPr>
        <p:spPr>
          <a:xfrm>
            <a:off x="3200400" y="1"/>
            <a:ext cx="5943600" cy="5541785"/>
          </a:xfrm>
          <a:custGeom>
            <a:avLst/>
            <a:gdLst>
              <a:gd name="connsiteX0" fmla="*/ 0 w 5943600"/>
              <a:gd name="connsiteY0" fmla="*/ 0 h 5541785"/>
              <a:gd name="connsiteX1" fmla="*/ 5943600 w 5943600"/>
              <a:gd name="connsiteY1" fmla="*/ 0 h 5541785"/>
              <a:gd name="connsiteX2" fmla="*/ 5943600 w 5943600"/>
              <a:gd name="connsiteY2" fmla="*/ 5541785 h 5541785"/>
              <a:gd name="connsiteX3" fmla="*/ 88013 w 5943600"/>
              <a:gd name="connsiteY3" fmla="*/ 5541785 h 5541785"/>
              <a:gd name="connsiteX4" fmla="*/ 0 w 5943600"/>
              <a:gd name="connsiteY4" fmla="*/ 5453773 h 554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3600" h="5541785">
                <a:moveTo>
                  <a:pt x="0" y="0"/>
                </a:moveTo>
                <a:lnTo>
                  <a:pt x="5943600" y="0"/>
                </a:lnTo>
                <a:lnTo>
                  <a:pt x="5943600" y="5541785"/>
                </a:lnTo>
                <a:lnTo>
                  <a:pt x="88013" y="5541785"/>
                </a:lnTo>
                <a:cubicBezTo>
                  <a:pt x="39405" y="5541785"/>
                  <a:pt x="0" y="5502381"/>
                  <a:pt x="0" y="5453773"/>
                </a:cubicBez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4">
            <a:extLst>
              <a:ext uri="{FF2B5EF4-FFF2-40B4-BE49-F238E27FC236}">
                <a16:creationId xmlns:a16="http://schemas.microsoft.com/office/drawing/2014/main" id="{E0C4FA83-E3D1-4DEE-A4CF-CC2C16324A16}"/>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FE4D2369-6686-4B08-8ED2-4A6AAE1FC83C}"/>
              </a:ext>
            </a:extLst>
          </p:cNvPr>
          <p:cNvGrpSpPr/>
          <p:nvPr/>
        </p:nvGrpSpPr>
        <p:grpSpPr>
          <a:xfrm>
            <a:off x="371125" y="371125"/>
            <a:ext cx="152849" cy="152849"/>
            <a:chOff x="606723" y="3429000"/>
            <a:chExt cx="575952" cy="575952"/>
          </a:xfrm>
        </p:grpSpPr>
        <p:sp>
          <p:nvSpPr>
            <p:cNvPr id="26" name="Oval 25">
              <a:extLst>
                <a:ext uri="{FF2B5EF4-FFF2-40B4-BE49-F238E27FC236}">
                  <a16:creationId xmlns:a16="http://schemas.microsoft.com/office/drawing/2014/main" id="{34F90268-CFDB-4132-8C97-1916686C9F4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Graphic 17" descr="Coins with solid fill">
              <a:extLst>
                <a:ext uri="{FF2B5EF4-FFF2-40B4-BE49-F238E27FC236}">
                  <a16:creationId xmlns:a16="http://schemas.microsoft.com/office/drawing/2014/main" id="{9EEFBE27-E7F0-4F4C-AC79-53B169AFF0B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7" name="Graphic 4">
            <a:extLst>
              <a:ext uri="{FF2B5EF4-FFF2-40B4-BE49-F238E27FC236}">
                <a16:creationId xmlns:a16="http://schemas.microsoft.com/office/drawing/2014/main" id="{CD9902FD-8E38-41D4-85D3-5BF063814991}"/>
              </a:ext>
            </a:extLst>
          </p:cNvPr>
          <p:cNvGrpSpPr>
            <a:grpSpLocks noChangeAspect="1"/>
          </p:cNvGrpSpPr>
          <p:nvPr/>
        </p:nvGrpSpPr>
        <p:grpSpPr>
          <a:xfrm>
            <a:off x="608444" y="385828"/>
            <a:ext cx="631500" cy="123444"/>
            <a:chOff x="5238750" y="3262312"/>
            <a:chExt cx="1715262" cy="335295"/>
          </a:xfrm>
          <a:solidFill>
            <a:schemeClr val="tx1"/>
          </a:solidFill>
        </p:grpSpPr>
        <p:sp>
          <p:nvSpPr>
            <p:cNvPr id="48" name="Freeform: Shape 47">
              <a:extLst>
                <a:ext uri="{FF2B5EF4-FFF2-40B4-BE49-F238E27FC236}">
                  <a16:creationId xmlns:a16="http://schemas.microsoft.com/office/drawing/2014/main" id="{59B463C8-4979-44EA-982C-F8028E45C99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ECC41EB1-E872-4539-BA0B-0A76DCDB2A3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B4B4DB14-49FB-4159-B2E3-DE538EA1DA2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A5D6551-B0DE-443C-8556-0E03A52F9A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1ACC9431-EC38-4872-A409-DF77F5A4E5C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23703787-B1FA-4CA3-A345-FB462E27DEAE}"/>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BE856F3-67DE-4627-B0B7-80ECFF19F9B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6" name="TextBox 15">
            <a:extLst>
              <a:ext uri="{FF2B5EF4-FFF2-40B4-BE49-F238E27FC236}">
                <a16:creationId xmlns:a16="http://schemas.microsoft.com/office/drawing/2014/main" id="{BFD30107-3404-48A8-8B24-AE84C4147A35}"/>
              </a:ext>
            </a:extLst>
          </p:cNvPr>
          <p:cNvSpPr txBox="1"/>
          <p:nvPr/>
        </p:nvSpPr>
        <p:spPr>
          <a:xfrm>
            <a:off x="520204" y="2517069"/>
            <a:ext cx="2291988" cy="1520544"/>
          </a:xfrm>
          <a:prstGeom prst="rect">
            <a:avLst/>
          </a:prstGeom>
          <a:noFill/>
        </p:spPr>
        <p:txBody>
          <a:bodyPr wrap="square" rtlCol="0">
            <a:spAutoFit/>
          </a:bodyPr>
          <a:lstStyle/>
          <a:p>
            <a:pPr algn="just">
              <a:lnSpc>
                <a:spcPct val="150000"/>
              </a:lnSpc>
            </a:pPr>
            <a:r>
              <a:rPr lang="en-US" sz="900" dirty="0"/>
              <a:t>A wonderful serenity taken possession my entire soul like these sweet mornings of spring feel the charm of existence in this spot, which was created for</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27" name="TextBox 26">
            <a:extLst>
              <a:ext uri="{FF2B5EF4-FFF2-40B4-BE49-F238E27FC236}">
                <a16:creationId xmlns:a16="http://schemas.microsoft.com/office/drawing/2014/main" id="{885FD67D-089F-48A8-B113-6D88CAD6B097}"/>
              </a:ext>
            </a:extLst>
          </p:cNvPr>
          <p:cNvSpPr txBox="1"/>
          <p:nvPr/>
        </p:nvSpPr>
        <p:spPr>
          <a:xfrm>
            <a:off x="520204" y="4102102"/>
            <a:ext cx="1880198" cy="3693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11" name="Title 10">
            <a:extLst>
              <a:ext uri="{FF2B5EF4-FFF2-40B4-BE49-F238E27FC236}">
                <a16:creationId xmlns:a16="http://schemas.microsoft.com/office/drawing/2014/main" id="{C4E50C08-DF3E-4A8B-A4BF-590FF54CB3D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6" name="TextBox 35">
            <a:extLst>
              <a:ext uri="{FF2B5EF4-FFF2-40B4-BE49-F238E27FC236}">
                <a16:creationId xmlns:a16="http://schemas.microsoft.com/office/drawing/2014/main" id="{B7727B70-315F-4B10-A386-72C42ECF2512}"/>
              </a:ext>
            </a:extLst>
          </p:cNvPr>
          <p:cNvSpPr txBox="1"/>
          <p:nvPr/>
        </p:nvSpPr>
        <p:spPr>
          <a:xfrm>
            <a:off x="4772000" y="4093222"/>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37" name="Group 36">
            <a:extLst>
              <a:ext uri="{FF2B5EF4-FFF2-40B4-BE49-F238E27FC236}">
                <a16:creationId xmlns:a16="http://schemas.microsoft.com/office/drawing/2014/main" id="{6F6835C1-A442-4929-BCB2-56AEBD5B61D8}"/>
              </a:ext>
            </a:extLst>
          </p:cNvPr>
          <p:cNvGrpSpPr/>
          <p:nvPr/>
        </p:nvGrpSpPr>
        <p:grpSpPr>
          <a:xfrm rot="10800000">
            <a:off x="3200400" y="1720083"/>
            <a:ext cx="1139161" cy="904038"/>
            <a:chOff x="5857875" y="3241547"/>
            <a:chExt cx="476250" cy="377952"/>
          </a:xfrm>
          <a:solidFill>
            <a:schemeClr val="accent1"/>
          </a:solidFill>
        </p:grpSpPr>
        <p:sp>
          <p:nvSpPr>
            <p:cNvPr id="38" name="Graphic 42" descr="Open quotation mark with solid fill">
              <a:extLst>
                <a:ext uri="{FF2B5EF4-FFF2-40B4-BE49-F238E27FC236}">
                  <a16:creationId xmlns:a16="http://schemas.microsoft.com/office/drawing/2014/main" id="{0418038F-1F38-4C9F-96DF-D6ABF5ACA985}"/>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39" name="Graphic 42" descr="Open quotation mark with solid fill">
              <a:extLst>
                <a:ext uri="{FF2B5EF4-FFF2-40B4-BE49-F238E27FC236}">
                  <a16:creationId xmlns:a16="http://schemas.microsoft.com/office/drawing/2014/main" id="{5A4BAF35-0A62-4FDD-A575-90FDD481237C}"/>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7662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27" grpId="0"/>
      <p:bldP spid="11"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pHolder1">
            <a:extLst>
              <a:ext uri="{FF2B5EF4-FFF2-40B4-BE49-F238E27FC236}">
                <a16:creationId xmlns:a16="http://schemas.microsoft.com/office/drawing/2014/main" id="{1A6D1453-6A94-49F4-A8B7-DBEBEB7960B2}"/>
              </a:ext>
            </a:extLst>
          </p:cNvPr>
          <p:cNvPicPr>
            <a:picLocks/>
          </p:cNvPicPr>
          <p:nvPr/>
        </p:nvPicPr>
        <p:blipFill>
          <a:blip r:embed="rId2"/>
          <a:srcRect l="52500"/>
          <a:stretch>
            <a:fillRect/>
          </a:stretch>
        </p:blipFill>
        <p:spPr>
          <a:xfrm>
            <a:off x="4800600" y="0"/>
            <a:ext cx="4343400" cy="6858000"/>
          </a:xfrm>
          <a:custGeom>
            <a:avLst/>
            <a:gdLst>
              <a:gd name="connsiteX0" fmla="*/ 0 w 4343400"/>
              <a:gd name="connsiteY0" fmla="*/ 0 h 6858000"/>
              <a:gd name="connsiteX1" fmla="*/ 4343400 w 4343400"/>
              <a:gd name="connsiteY1" fmla="*/ 0 h 6858000"/>
              <a:gd name="connsiteX2" fmla="*/ 4343400 w 4343400"/>
              <a:gd name="connsiteY2" fmla="*/ 6858000 h 6858000"/>
              <a:gd name="connsiteX3" fmla="*/ 0 w 4343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43400" h="6858000">
                <a:moveTo>
                  <a:pt x="0" y="0"/>
                </a:moveTo>
                <a:lnTo>
                  <a:pt x="4343400" y="0"/>
                </a:lnTo>
                <a:lnTo>
                  <a:pt x="4343400" y="6858000"/>
                </a:lnTo>
                <a:lnTo>
                  <a:pt x="0" y="6858000"/>
                </a:lnTo>
                <a:close/>
              </a:path>
            </a:pathLst>
          </a:custGeom>
        </p:spPr>
      </p:pic>
      <p:sp>
        <p:nvSpPr>
          <p:cNvPr id="14" name="Rectangle 13">
            <a:extLst>
              <a:ext uri="{FF2B5EF4-FFF2-40B4-BE49-F238E27FC236}">
                <a16:creationId xmlns:a16="http://schemas.microsoft.com/office/drawing/2014/main" id="{336FB434-39A0-451C-BEB1-C84AFF6E77AB}"/>
              </a:ext>
            </a:extLst>
          </p:cNvPr>
          <p:cNvSpPr/>
          <p:nvPr/>
        </p:nvSpPr>
        <p:spPr>
          <a:xfrm>
            <a:off x="4800600" y="0"/>
            <a:ext cx="4343400" cy="6858000"/>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1">
            <a:extLst>
              <a:ext uri="{FF2B5EF4-FFF2-40B4-BE49-F238E27FC236}">
                <a16:creationId xmlns:a16="http://schemas.microsoft.com/office/drawing/2014/main" id="{CA064E5A-FCD8-4665-9BA9-66EAD17BA79D}"/>
              </a:ext>
            </a:extLst>
          </p:cNvPr>
          <p:cNvSpPr>
            <a:spLocks noGrp="1"/>
          </p:cNvSpPr>
          <p:nvPr>
            <p:ph type="title"/>
          </p:nvPr>
        </p:nvSpPr>
        <p:spPr/>
        <p:txBody>
          <a:bodyPr/>
          <a:lstStyle/>
          <a:p>
            <a:r>
              <a:rPr lang="en-US" dirty="0"/>
              <a:t>Meet Our Teams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4" name="TextBox 43">
            <a:extLst>
              <a:ext uri="{FF2B5EF4-FFF2-40B4-BE49-F238E27FC236}">
                <a16:creationId xmlns:a16="http://schemas.microsoft.com/office/drawing/2014/main" id="{96F1BC11-B688-4C4F-90D8-6388C26964B1}"/>
              </a:ext>
            </a:extLst>
          </p:cNvPr>
          <p:cNvSpPr txBox="1"/>
          <p:nvPr/>
        </p:nvSpPr>
        <p:spPr>
          <a:xfrm>
            <a:off x="700075" y="3071078"/>
            <a:ext cx="2453596" cy="1312795"/>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spot which was created for the bliss</a:t>
            </a:r>
          </a:p>
          <a:p>
            <a:pPr algn="just">
              <a:lnSpc>
                <a:spcPct val="150000"/>
              </a:lnSpc>
            </a:pPr>
            <a:endParaRPr lang="en-US" sz="900" dirty="0"/>
          </a:p>
          <a:p>
            <a:pPr algn="just">
              <a:lnSpc>
                <a:spcPct val="150000"/>
              </a:lnSpc>
            </a:pPr>
            <a:r>
              <a:rPr lang="en-US" sz="900" dirty="0"/>
              <a:t>Sense of mere tranquil existence neglect my talents should </a:t>
            </a:r>
            <a:r>
              <a:rPr lang="en-US" sz="900" dirty="0" err="1"/>
              <a:t>incapabl</a:t>
            </a:r>
            <a:r>
              <a:rPr lang="en-US" sz="900" dirty="0"/>
              <a:t> drawing</a:t>
            </a:r>
            <a:endParaRPr lang="en-ID" sz="750" dirty="0"/>
          </a:p>
        </p:txBody>
      </p:sp>
      <p:sp>
        <p:nvSpPr>
          <p:cNvPr id="45" name="TextBox 44">
            <a:extLst>
              <a:ext uri="{FF2B5EF4-FFF2-40B4-BE49-F238E27FC236}">
                <a16:creationId xmlns:a16="http://schemas.microsoft.com/office/drawing/2014/main" id="{B601913E-5794-4484-8BB9-246861EA0986}"/>
              </a:ext>
            </a:extLst>
          </p:cNvPr>
          <p:cNvSpPr txBox="1"/>
          <p:nvPr/>
        </p:nvSpPr>
        <p:spPr>
          <a:xfrm>
            <a:off x="700074" y="4874600"/>
            <a:ext cx="1022664" cy="230832"/>
          </a:xfrm>
          <a:prstGeom prst="rect">
            <a:avLst/>
          </a:prstGeom>
          <a:noFill/>
        </p:spPr>
        <p:txBody>
          <a:bodyPr wrap="square" rtlCol="0" anchor="ctr">
            <a:spAutoFit/>
          </a:bodyPr>
          <a:lstStyle/>
          <a:p>
            <a:r>
              <a:rPr lang="en-US" sz="900" dirty="0"/>
              <a:t>A wonderful has</a:t>
            </a:r>
          </a:p>
        </p:txBody>
      </p:sp>
      <p:sp>
        <p:nvSpPr>
          <p:cNvPr id="46" name="TextBox 45">
            <a:extLst>
              <a:ext uri="{FF2B5EF4-FFF2-40B4-BE49-F238E27FC236}">
                <a16:creationId xmlns:a16="http://schemas.microsoft.com/office/drawing/2014/main" id="{306E08B8-509A-4332-AB65-FC9BB1046E4E}"/>
              </a:ext>
            </a:extLst>
          </p:cNvPr>
          <p:cNvSpPr txBox="1"/>
          <p:nvPr/>
        </p:nvSpPr>
        <p:spPr>
          <a:xfrm>
            <a:off x="700075" y="4439394"/>
            <a:ext cx="1257263"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49" name="TextBox 48">
            <a:extLst>
              <a:ext uri="{FF2B5EF4-FFF2-40B4-BE49-F238E27FC236}">
                <a16:creationId xmlns:a16="http://schemas.microsoft.com/office/drawing/2014/main" id="{127AE6D0-36AE-4D70-8FE2-B8386063A398}"/>
              </a:ext>
            </a:extLst>
          </p:cNvPr>
          <p:cNvSpPr txBox="1"/>
          <p:nvPr/>
        </p:nvSpPr>
        <p:spPr>
          <a:xfrm>
            <a:off x="1896407" y="4874600"/>
            <a:ext cx="1022664" cy="230832"/>
          </a:xfrm>
          <a:prstGeom prst="rect">
            <a:avLst/>
          </a:prstGeom>
          <a:noFill/>
        </p:spPr>
        <p:txBody>
          <a:bodyPr wrap="square" rtlCol="0" anchor="ctr">
            <a:spAutoFit/>
          </a:bodyPr>
          <a:lstStyle/>
          <a:p>
            <a:r>
              <a:rPr lang="en-US" sz="900" dirty="0"/>
              <a:t>A wonderful has</a:t>
            </a:r>
          </a:p>
        </p:txBody>
      </p:sp>
      <p:sp>
        <p:nvSpPr>
          <p:cNvPr id="50" name="TextBox 49">
            <a:extLst>
              <a:ext uri="{FF2B5EF4-FFF2-40B4-BE49-F238E27FC236}">
                <a16:creationId xmlns:a16="http://schemas.microsoft.com/office/drawing/2014/main" id="{DA7ECA38-3230-466A-A412-95634054774B}"/>
              </a:ext>
            </a:extLst>
          </p:cNvPr>
          <p:cNvSpPr txBox="1"/>
          <p:nvPr/>
        </p:nvSpPr>
        <p:spPr>
          <a:xfrm>
            <a:off x="1896408" y="4439394"/>
            <a:ext cx="125726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pic>
        <p:nvPicPr>
          <p:cNvPr id="72" name="PpHolder10">
            <a:extLst>
              <a:ext uri="{FF2B5EF4-FFF2-40B4-BE49-F238E27FC236}">
                <a16:creationId xmlns:a16="http://schemas.microsoft.com/office/drawing/2014/main" id="{2A9C3D74-1EFE-4F93-BC32-3933CCE26877}"/>
              </a:ext>
            </a:extLst>
          </p:cNvPr>
          <p:cNvPicPr>
            <a:picLocks/>
          </p:cNvPicPr>
          <p:nvPr/>
        </p:nvPicPr>
        <p:blipFill>
          <a:blip r:embed="rId2"/>
          <a:srcRect l="70038" t="23333" r="4987" b="36667"/>
          <a:stretch>
            <a:fillRect/>
          </a:stretch>
        </p:blipFill>
        <p:spPr>
          <a:xfrm>
            <a:off x="6404277" y="1600199"/>
            <a:ext cx="2283714" cy="2743202"/>
          </a:xfrm>
          <a:custGeom>
            <a:avLst/>
            <a:gdLst>
              <a:gd name="connsiteX0" fmla="*/ 0 w 2283714"/>
              <a:gd name="connsiteY0" fmla="*/ 0 h 2743202"/>
              <a:gd name="connsiteX1" fmla="*/ 2283714 w 2283714"/>
              <a:gd name="connsiteY1" fmla="*/ 0 h 2743202"/>
              <a:gd name="connsiteX2" fmla="*/ 2283714 w 2283714"/>
              <a:gd name="connsiteY2" fmla="*/ 2743202 h 2743202"/>
              <a:gd name="connsiteX3" fmla="*/ 0 w 2283714"/>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4" h="2743202">
                <a:moveTo>
                  <a:pt x="0" y="0"/>
                </a:moveTo>
                <a:lnTo>
                  <a:pt x="2283714" y="0"/>
                </a:lnTo>
                <a:lnTo>
                  <a:pt x="2283714" y="2743202"/>
                </a:lnTo>
                <a:lnTo>
                  <a:pt x="0" y="2743202"/>
                </a:lnTo>
                <a:close/>
              </a:path>
            </a:pathLst>
          </a:custGeom>
        </p:spPr>
      </p:pic>
      <p:sp>
        <p:nvSpPr>
          <p:cNvPr id="28" name="Rectangle 27">
            <a:extLst>
              <a:ext uri="{FF2B5EF4-FFF2-40B4-BE49-F238E27FC236}">
                <a16:creationId xmlns:a16="http://schemas.microsoft.com/office/drawing/2014/main" id="{F58088A8-2E76-4C48-80D8-1557F941BEFC}"/>
              </a:ext>
            </a:extLst>
          </p:cNvPr>
          <p:cNvSpPr/>
          <p:nvPr/>
        </p:nvSpPr>
        <p:spPr>
          <a:xfrm>
            <a:off x="3885963"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Rectangle 39">
            <a:extLst>
              <a:ext uri="{FF2B5EF4-FFF2-40B4-BE49-F238E27FC236}">
                <a16:creationId xmlns:a16="http://schemas.microsoft.com/office/drawing/2014/main" id="{8D9E7C8F-C7AE-41DA-96B8-C5046B70388C}"/>
              </a:ext>
            </a:extLst>
          </p:cNvPr>
          <p:cNvSpPr/>
          <p:nvPr/>
        </p:nvSpPr>
        <p:spPr>
          <a:xfrm>
            <a:off x="6404277" y="4343401"/>
            <a:ext cx="2283038" cy="914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a:extLst>
              <a:ext uri="{FF2B5EF4-FFF2-40B4-BE49-F238E27FC236}">
                <a16:creationId xmlns:a16="http://schemas.microsoft.com/office/drawing/2014/main" id="{67619AD6-7647-4BD0-9CF3-E2320D9F59E3}"/>
              </a:ext>
            </a:extLst>
          </p:cNvPr>
          <p:cNvSpPr/>
          <p:nvPr/>
        </p:nvSpPr>
        <p:spPr>
          <a:xfrm>
            <a:off x="6404277"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19">
            <a:extLst>
              <a:ext uri="{FF2B5EF4-FFF2-40B4-BE49-F238E27FC236}">
                <a16:creationId xmlns:a16="http://schemas.microsoft.com/office/drawing/2014/main" id="{6A4B23E6-3CB2-48B7-9275-1E1C6BF7EB65}"/>
              </a:ext>
            </a:extLst>
          </p:cNvPr>
          <p:cNvSpPr txBox="1"/>
          <p:nvPr/>
        </p:nvSpPr>
        <p:spPr>
          <a:xfrm rot="5400000">
            <a:off x="5865246"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Adam Garcia</a:t>
            </a:r>
            <a:endParaRPr lang="en-ID" sz="1350" b="1" dirty="0">
              <a:solidFill>
                <a:schemeClr val="bg2"/>
              </a:solidFill>
              <a:latin typeface="+mj-lt"/>
            </a:endParaRPr>
          </a:p>
        </p:txBody>
      </p:sp>
      <p:sp>
        <p:nvSpPr>
          <p:cNvPr id="53" name="TextBox 40">
            <a:extLst>
              <a:ext uri="{FF2B5EF4-FFF2-40B4-BE49-F238E27FC236}">
                <a16:creationId xmlns:a16="http://schemas.microsoft.com/office/drawing/2014/main" id="{B25463A4-3DCF-4192-B1D5-99DD9FCA9AD9}"/>
              </a:ext>
            </a:extLst>
          </p:cNvPr>
          <p:cNvSpPr txBox="1"/>
          <p:nvPr/>
        </p:nvSpPr>
        <p:spPr>
          <a:xfrm>
            <a:off x="4259729"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4" name="Group 55">
            <a:extLst>
              <a:ext uri="{FF2B5EF4-FFF2-40B4-BE49-F238E27FC236}">
                <a16:creationId xmlns:a16="http://schemas.microsoft.com/office/drawing/2014/main" id="{C1954AA3-5CDF-4F77-B8E0-DE52538059C4}"/>
              </a:ext>
            </a:extLst>
          </p:cNvPr>
          <p:cNvGrpSpPr/>
          <p:nvPr/>
        </p:nvGrpSpPr>
        <p:grpSpPr>
          <a:xfrm>
            <a:off x="4755766" y="4965263"/>
            <a:ext cx="543431" cy="111108"/>
            <a:chOff x="926807" y="4838290"/>
            <a:chExt cx="1194365" cy="244196"/>
          </a:xfrm>
          <a:solidFill>
            <a:schemeClr val="bg2"/>
          </a:solidFill>
        </p:grpSpPr>
        <p:sp>
          <p:nvSpPr>
            <p:cNvPr id="55" name="Freeform 5">
              <a:extLst>
                <a:ext uri="{FF2B5EF4-FFF2-40B4-BE49-F238E27FC236}">
                  <a16:creationId xmlns:a16="http://schemas.microsoft.com/office/drawing/2014/main" id="{CDD6866B-8C39-45A9-AB86-F8DE99B8158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7">
              <a:extLst>
                <a:ext uri="{FF2B5EF4-FFF2-40B4-BE49-F238E27FC236}">
                  <a16:creationId xmlns:a16="http://schemas.microsoft.com/office/drawing/2014/main" id="{8F3AE8A2-E4D6-449D-949D-7980CEB3D626}"/>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8FACCA1B-2303-4DB0-8AD3-D347B442918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977FB1C5-031C-479A-9FEC-27A2968BB93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07DD3CF2-7AB1-42E9-8C7D-8CE760F28B4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1" name="TextBox 40">
            <a:extLst>
              <a:ext uri="{FF2B5EF4-FFF2-40B4-BE49-F238E27FC236}">
                <a16:creationId xmlns:a16="http://schemas.microsoft.com/office/drawing/2014/main" id="{4F1E237A-654D-4ED5-8266-070FD1196E7C}"/>
              </a:ext>
            </a:extLst>
          </p:cNvPr>
          <p:cNvSpPr txBox="1"/>
          <p:nvPr/>
        </p:nvSpPr>
        <p:spPr>
          <a:xfrm>
            <a:off x="6778043" y="4418296"/>
            <a:ext cx="1535505" cy="481799"/>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62" name="Group 55">
            <a:extLst>
              <a:ext uri="{FF2B5EF4-FFF2-40B4-BE49-F238E27FC236}">
                <a16:creationId xmlns:a16="http://schemas.microsoft.com/office/drawing/2014/main" id="{194BB336-4029-4625-A14C-CD9ECA4378E0}"/>
              </a:ext>
            </a:extLst>
          </p:cNvPr>
          <p:cNvGrpSpPr/>
          <p:nvPr/>
        </p:nvGrpSpPr>
        <p:grpSpPr>
          <a:xfrm>
            <a:off x="7274080" y="4965263"/>
            <a:ext cx="543431" cy="111108"/>
            <a:chOff x="926807" y="4838290"/>
            <a:chExt cx="1194365" cy="244196"/>
          </a:xfrm>
          <a:solidFill>
            <a:schemeClr val="bg2"/>
          </a:solidFill>
        </p:grpSpPr>
        <p:sp>
          <p:nvSpPr>
            <p:cNvPr id="63" name="Freeform 5">
              <a:extLst>
                <a:ext uri="{FF2B5EF4-FFF2-40B4-BE49-F238E27FC236}">
                  <a16:creationId xmlns:a16="http://schemas.microsoft.com/office/drawing/2014/main" id="{F7294692-AF0B-4343-A44D-A3CF9664426D}"/>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7E6D23C4-9151-4792-BCD6-4DF2FAD958A2}"/>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91522825-07A0-4DEC-921D-391A77F6E461}"/>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3F09D0A3-BA93-484B-87B7-AA7BF0B9F49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D5AE52FE-A08B-489C-B60D-E13F91921D0D}"/>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71" name="PpHolder19">
            <a:extLst>
              <a:ext uri="{FF2B5EF4-FFF2-40B4-BE49-F238E27FC236}">
                <a16:creationId xmlns:a16="http://schemas.microsoft.com/office/drawing/2014/main" id="{3A72E19E-3AC2-4867-BC35-AA3B3D02E555}"/>
              </a:ext>
            </a:extLst>
          </p:cNvPr>
          <p:cNvPicPr>
            <a:picLocks/>
          </p:cNvPicPr>
          <p:nvPr/>
        </p:nvPicPr>
        <p:blipFill>
          <a:blip r:embed="rId2"/>
          <a:srcRect l="42497" t="23333" r="32528" b="36667"/>
          <a:stretch>
            <a:fillRect/>
          </a:stretch>
        </p:blipFill>
        <p:spPr>
          <a:xfrm>
            <a:off x="3885968" y="1600199"/>
            <a:ext cx="2283713" cy="2743202"/>
          </a:xfrm>
          <a:custGeom>
            <a:avLst/>
            <a:gdLst>
              <a:gd name="connsiteX0" fmla="*/ 0 w 2283713"/>
              <a:gd name="connsiteY0" fmla="*/ 0 h 2743202"/>
              <a:gd name="connsiteX1" fmla="*/ 2283713 w 2283713"/>
              <a:gd name="connsiteY1" fmla="*/ 0 h 2743202"/>
              <a:gd name="connsiteX2" fmla="*/ 2283713 w 2283713"/>
              <a:gd name="connsiteY2" fmla="*/ 2743202 h 2743202"/>
              <a:gd name="connsiteX3" fmla="*/ 0 w 2283713"/>
              <a:gd name="connsiteY3" fmla="*/ 2743202 h 2743202"/>
            </a:gdLst>
            <a:ahLst/>
            <a:cxnLst>
              <a:cxn ang="0">
                <a:pos x="connsiteX0" y="connsiteY0"/>
              </a:cxn>
              <a:cxn ang="0">
                <a:pos x="connsiteX1" y="connsiteY1"/>
              </a:cxn>
              <a:cxn ang="0">
                <a:pos x="connsiteX2" y="connsiteY2"/>
              </a:cxn>
              <a:cxn ang="0">
                <a:pos x="connsiteX3" y="connsiteY3"/>
              </a:cxn>
            </a:cxnLst>
            <a:rect l="l" t="t" r="r" b="b"/>
            <a:pathLst>
              <a:path w="2283713" h="2743202">
                <a:moveTo>
                  <a:pt x="0" y="0"/>
                </a:moveTo>
                <a:lnTo>
                  <a:pt x="2283713" y="0"/>
                </a:lnTo>
                <a:lnTo>
                  <a:pt x="2283713" y="2743202"/>
                </a:lnTo>
                <a:lnTo>
                  <a:pt x="0" y="2743202"/>
                </a:lnTo>
                <a:close/>
              </a:path>
            </a:pathLst>
          </a:custGeom>
        </p:spPr>
      </p:pic>
      <p:sp>
        <p:nvSpPr>
          <p:cNvPr id="30" name="Rectangle 29">
            <a:extLst>
              <a:ext uri="{FF2B5EF4-FFF2-40B4-BE49-F238E27FC236}">
                <a16:creationId xmlns:a16="http://schemas.microsoft.com/office/drawing/2014/main" id="{C8CDB55D-37AB-48F7-8812-E98A032CD57F}"/>
              </a:ext>
            </a:extLst>
          </p:cNvPr>
          <p:cNvSpPr/>
          <p:nvPr/>
        </p:nvSpPr>
        <p:spPr>
          <a:xfrm>
            <a:off x="3885963" y="1601391"/>
            <a:ext cx="457438" cy="18276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19">
            <a:extLst>
              <a:ext uri="{FF2B5EF4-FFF2-40B4-BE49-F238E27FC236}">
                <a16:creationId xmlns:a16="http://schemas.microsoft.com/office/drawing/2014/main" id="{0B9A9FF4-C9AF-4FBD-9E77-D33831249FC6}"/>
              </a:ext>
            </a:extLst>
          </p:cNvPr>
          <p:cNvSpPr txBox="1"/>
          <p:nvPr/>
        </p:nvSpPr>
        <p:spPr>
          <a:xfrm rot="5400000">
            <a:off x="3346932" y="2365155"/>
            <a:ext cx="1535499" cy="300082"/>
          </a:xfrm>
          <a:prstGeom prst="rect">
            <a:avLst/>
          </a:prstGeom>
          <a:noFill/>
        </p:spPr>
        <p:txBody>
          <a:bodyPr wrap="square" rtlCol="0" anchor="ctr">
            <a:spAutoFit/>
          </a:bodyPr>
          <a:lstStyle/>
          <a:p>
            <a:pPr algn="ctr"/>
            <a:r>
              <a:rPr lang="en-US" sz="1350" b="1" dirty="0">
                <a:solidFill>
                  <a:schemeClr val="bg2"/>
                </a:solidFill>
                <a:latin typeface="+mj-lt"/>
              </a:rPr>
              <a:t>Ella Garcia</a:t>
            </a:r>
            <a:endParaRPr lang="en-ID" sz="1350" b="1" dirty="0">
              <a:solidFill>
                <a:schemeClr val="bg2"/>
              </a:solidFill>
              <a:latin typeface="+mj-lt"/>
            </a:endParaRPr>
          </a:p>
        </p:txBody>
      </p:sp>
      <p:grpSp>
        <p:nvGrpSpPr>
          <p:cNvPr id="82" name="Group 81">
            <a:extLst>
              <a:ext uri="{FF2B5EF4-FFF2-40B4-BE49-F238E27FC236}">
                <a16:creationId xmlns:a16="http://schemas.microsoft.com/office/drawing/2014/main" id="{3B34FDC7-C21D-4FB4-94E1-75EB15C5DD76}"/>
              </a:ext>
            </a:extLst>
          </p:cNvPr>
          <p:cNvGrpSpPr/>
          <p:nvPr/>
        </p:nvGrpSpPr>
        <p:grpSpPr>
          <a:xfrm>
            <a:off x="371125" y="371125"/>
            <a:ext cx="152849" cy="152849"/>
            <a:chOff x="606723" y="3429000"/>
            <a:chExt cx="575952" cy="575952"/>
          </a:xfrm>
        </p:grpSpPr>
        <p:sp>
          <p:nvSpPr>
            <p:cNvPr id="83" name="Oval 82">
              <a:extLst>
                <a:ext uri="{FF2B5EF4-FFF2-40B4-BE49-F238E27FC236}">
                  <a16:creationId xmlns:a16="http://schemas.microsoft.com/office/drawing/2014/main" id="{302A4EDC-3833-494B-A7D8-AEAF6CF2E46B}"/>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Graphic 17" descr="Coins with solid fill">
              <a:extLst>
                <a:ext uri="{FF2B5EF4-FFF2-40B4-BE49-F238E27FC236}">
                  <a16:creationId xmlns:a16="http://schemas.microsoft.com/office/drawing/2014/main" id="{B850B9E4-63AA-4A1E-A4CB-DC724D95EA2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5" name="Graphic 4">
            <a:extLst>
              <a:ext uri="{FF2B5EF4-FFF2-40B4-BE49-F238E27FC236}">
                <a16:creationId xmlns:a16="http://schemas.microsoft.com/office/drawing/2014/main" id="{8B848637-BAA7-4387-9258-23C2EE06F1A8}"/>
              </a:ext>
            </a:extLst>
          </p:cNvPr>
          <p:cNvGrpSpPr>
            <a:grpSpLocks noChangeAspect="1"/>
          </p:cNvGrpSpPr>
          <p:nvPr/>
        </p:nvGrpSpPr>
        <p:grpSpPr>
          <a:xfrm>
            <a:off x="608444" y="385828"/>
            <a:ext cx="631500" cy="123444"/>
            <a:chOff x="5238750" y="3262312"/>
            <a:chExt cx="1715262" cy="335295"/>
          </a:xfrm>
          <a:solidFill>
            <a:schemeClr val="tx1"/>
          </a:solidFill>
        </p:grpSpPr>
        <p:sp>
          <p:nvSpPr>
            <p:cNvPr id="86" name="Freeform: Shape 85">
              <a:extLst>
                <a:ext uri="{FF2B5EF4-FFF2-40B4-BE49-F238E27FC236}">
                  <a16:creationId xmlns:a16="http://schemas.microsoft.com/office/drawing/2014/main" id="{26F9148F-9FF9-48A4-84CB-204B0A1522E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880AE7C6-4675-46BE-A623-666A32B74AA2}"/>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2469F689-3683-4A0D-885C-259D8FBDBA7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04716FF2-4BFB-4EA3-BB51-29CEFD20797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33B7E56B-0D8F-4D65-8A71-7F9326190B2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90F3DC2-CE5B-4A51-9E87-04D99B1BCF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5FE5BDD-5748-4923-A6D5-897961EF030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6110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500"/>
                                        <p:tgtEl>
                                          <p:spTgt spid="4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500"/>
                                        <p:tgtEl>
                                          <p:spTgt spid="5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par>
                                <p:cTn id="76" presetID="22" presetClass="entr" presetSubtype="8" fill="hold"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2" grpId="0" animBg="1"/>
      <p:bldP spid="44" grpId="0"/>
      <p:bldP spid="45" grpId="0"/>
      <p:bldP spid="46" grpId="0"/>
      <p:bldP spid="49" grpId="0"/>
      <p:bldP spid="50" grpId="0"/>
      <p:bldP spid="28" grpId="0" animBg="1"/>
      <p:bldP spid="40" grpId="0" animBg="1"/>
      <p:bldP spid="42" grpId="0" animBg="1"/>
      <p:bldP spid="52" grpId="0"/>
      <p:bldP spid="53" grpId="0"/>
      <p:bldP spid="61" grpId="0"/>
      <p:bldP spid="30"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4">
            <a:extLst>
              <a:ext uri="{FF2B5EF4-FFF2-40B4-BE49-F238E27FC236}">
                <a16:creationId xmlns:a16="http://schemas.microsoft.com/office/drawing/2014/main" id="{1CABB5B4-81F1-4F48-B5FA-33AE1BF071D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2" name="Group 81">
            <a:extLst>
              <a:ext uri="{FF2B5EF4-FFF2-40B4-BE49-F238E27FC236}">
                <a16:creationId xmlns:a16="http://schemas.microsoft.com/office/drawing/2014/main" id="{FA4F418E-9E6C-4D46-BBA1-D790F47080A6}"/>
              </a:ext>
            </a:extLst>
          </p:cNvPr>
          <p:cNvGrpSpPr/>
          <p:nvPr/>
        </p:nvGrpSpPr>
        <p:grpSpPr>
          <a:xfrm>
            <a:off x="371125" y="371124"/>
            <a:ext cx="152849" cy="152849"/>
            <a:chOff x="606723" y="3429000"/>
            <a:chExt cx="575952" cy="575952"/>
          </a:xfrm>
        </p:grpSpPr>
        <p:sp>
          <p:nvSpPr>
            <p:cNvPr id="84" name="Oval 83">
              <a:extLst>
                <a:ext uri="{FF2B5EF4-FFF2-40B4-BE49-F238E27FC236}">
                  <a16:creationId xmlns:a16="http://schemas.microsoft.com/office/drawing/2014/main" id="{07E29738-0442-45AD-A690-4C66D220D19C}"/>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Graphic 17" descr="Coins with solid fill">
              <a:extLst>
                <a:ext uri="{FF2B5EF4-FFF2-40B4-BE49-F238E27FC236}">
                  <a16:creationId xmlns:a16="http://schemas.microsoft.com/office/drawing/2014/main" id="{4FC9BA8A-33C0-4164-AAE2-24E3A801C21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6" name="Graphic 4">
            <a:extLst>
              <a:ext uri="{FF2B5EF4-FFF2-40B4-BE49-F238E27FC236}">
                <a16:creationId xmlns:a16="http://schemas.microsoft.com/office/drawing/2014/main" id="{75FBFE7F-17F0-45E6-8363-182BBD29CF61}"/>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F5AAF5A1-0406-4BC7-9A88-D35E668FD58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58F7984D-3B60-4058-94A3-788AAD6F88B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E0DC1771-6BC8-4BF6-902A-2A7AFC2FFE9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F2A091A-B4E9-43F7-94C5-34736BC4FF0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0F60421C-5F96-42F9-95DD-F8D77C25C01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DC80E440-B92D-42F7-93FB-F973CF813C0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C70AC9B1-9AD8-4245-95B4-07CD2E74C13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8" name="PpHolder4">
            <a:extLst>
              <a:ext uri="{FF2B5EF4-FFF2-40B4-BE49-F238E27FC236}">
                <a16:creationId xmlns:a16="http://schemas.microsoft.com/office/drawing/2014/main" id="{CF03F727-900B-4576-990D-FCCC96461DD6}"/>
              </a:ext>
            </a:extLst>
          </p:cNvPr>
          <p:cNvPicPr>
            <a:picLocks/>
          </p:cNvPicPr>
          <p:nvPr/>
        </p:nvPicPr>
        <p:blipFill>
          <a:blip r:embed="rId2"/>
          <a:srcRect t="33339" r="75013" b="20035"/>
          <a:stretch>
            <a:fillRect/>
          </a:stretch>
        </p:blipFill>
        <p:spPr>
          <a:xfrm>
            <a:off x="2" y="2286396"/>
            <a:ext cx="2284810" cy="3197626"/>
          </a:xfrm>
          <a:custGeom>
            <a:avLst/>
            <a:gdLst>
              <a:gd name="connsiteX0" fmla="*/ 0 w 2284810"/>
              <a:gd name="connsiteY0" fmla="*/ 0 h 3197626"/>
              <a:gd name="connsiteX1" fmla="*/ 2160592 w 2284810"/>
              <a:gd name="connsiteY1" fmla="*/ 0 h 3197626"/>
              <a:gd name="connsiteX2" fmla="*/ 2284810 w 2284810"/>
              <a:gd name="connsiteY2" fmla="*/ 124220 h 3197626"/>
              <a:gd name="connsiteX3" fmla="*/ 2284810 w 2284810"/>
              <a:gd name="connsiteY3" fmla="*/ 3073407 h 3197626"/>
              <a:gd name="connsiteX4" fmla="*/ 2160592 w 2284810"/>
              <a:gd name="connsiteY4" fmla="*/ 3197626 h 3197626"/>
              <a:gd name="connsiteX5" fmla="*/ 0 w 2284810"/>
              <a:gd name="connsiteY5" fmla="*/ 3197626 h 31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4810" h="3197626">
                <a:moveTo>
                  <a:pt x="0" y="0"/>
                </a:moveTo>
                <a:lnTo>
                  <a:pt x="2160592" y="0"/>
                </a:lnTo>
                <a:cubicBezTo>
                  <a:pt x="2229195" y="0"/>
                  <a:pt x="2284810" y="55615"/>
                  <a:pt x="2284810" y="124220"/>
                </a:cubicBezTo>
                <a:lnTo>
                  <a:pt x="2284810" y="3073407"/>
                </a:lnTo>
                <a:cubicBezTo>
                  <a:pt x="2284810" y="3142011"/>
                  <a:pt x="2229195" y="3197626"/>
                  <a:pt x="2160592" y="3197626"/>
                </a:cubicBezTo>
                <a:lnTo>
                  <a:pt x="0" y="3197626"/>
                </a:lnTo>
                <a:close/>
              </a:path>
            </a:pathLst>
          </a:custGeom>
        </p:spPr>
      </p:pic>
      <p:pic>
        <p:nvPicPr>
          <p:cNvPr id="81" name="PpHolder5">
            <a:extLst>
              <a:ext uri="{FF2B5EF4-FFF2-40B4-BE49-F238E27FC236}">
                <a16:creationId xmlns:a16="http://schemas.microsoft.com/office/drawing/2014/main" id="{F5F2F34C-9184-4760-BEB1-B360E6DBA577}"/>
              </a:ext>
            </a:extLst>
          </p:cNvPr>
          <p:cNvPicPr>
            <a:picLocks/>
          </p:cNvPicPr>
          <p:nvPr/>
        </p:nvPicPr>
        <p:blipFill>
          <a:blip r:embed="rId2"/>
          <a:srcRect l="27525" t="33374" r="52525" b="40028"/>
          <a:stretch>
            <a:fillRect/>
          </a:stretch>
        </p:blipFill>
        <p:spPr>
          <a:xfrm>
            <a:off x="2516889" y="2288775"/>
            <a:ext cx="1824230" cy="1824092"/>
          </a:xfrm>
          <a:custGeom>
            <a:avLst/>
            <a:gdLst>
              <a:gd name="connsiteX0" fmla="*/ 110357 w 1824230"/>
              <a:gd name="connsiteY0" fmla="*/ 0 h 1824092"/>
              <a:gd name="connsiteX1" fmla="*/ 1713873 w 1824230"/>
              <a:gd name="connsiteY1" fmla="*/ 0 h 1824092"/>
              <a:gd name="connsiteX2" fmla="*/ 1824230 w 1824230"/>
              <a:gd name="connsiteY2" fmla="*/ 110357 h 1824092"/>
              <a:gd name="connsiteX3" fmla="*/ 1824230 w 1824230"/>
              <a:gd name="connsiteY3" fmla="*/ 1713735 h 1824092"/>
              <a:gd name="connsiteX4" fmla="*/ 1713873 w 1824230"/>
              <a:gd name="connsiteY4" fmla="*/ 1824092 h 1824092"/>
              <a:gd name="connsiteX5" fmla="*/ 110357 w 1824230"/>
              <a:gd name="connsiteY5" fmla="*/ 1824092 h 1824092"/>
              <a:gd name="connsiteX6" fmla="*/ 0 w 1824230"/>
              <a:gd name="connsiteY6" fmla="*/ 1713735 h 1824092"/>
              <a:gd name="connsiteX7" fmla="*/ 0 w 1824230"/>
              <a:gd name="connsiteY7" fmla="*/ 110357 h 1824092"/>
              <a:gd name="connsiteX8" fmla="*/ 110357 w 1824230"/>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30" h="1824092">
                <a:moveTo>
                  <a:pt x="110357" y="0"/>
                </a:moveTo>
                <a:lnTo>
                  <a:pt x="1713873" y="0"/>
                </a:lnTo>
                <a:cubicBezTo>
                  <a:pt x="1774822" y="0"/>
                  <a:pt x="1824230" y="49409"/>
                  <a:pt x="1824230" y="110357"/>
                </a:cubicBezTo>
                <a:lnTo>
                  <a:pt x="1824230" y="1713735"/>
                </a:lnTo>
                <a:cubicBezTo>
                  <a:pt x="1824230" y="1774684"/>
                  <a:pt x="1774822" y="1824092"/>
                  <a:pt x="1713873" y="1824092"/>
                </a:cubicBezTo>
                <a:lnTo>
                  <a:pt x="110357" y="1824092"/>
                </a:lnTo>
                <a:cubicBezTo>
                  <a:pt x="49410" y="1824092"/>
                  <a:pt x="0" y="1774684"/>
                  <a:pt x="0" y="1713735"/>
                </a:cubicBezTo>
                <a:lnTo>
                  <a:pt x="0" y="110357"/>
                </a:lnTo>
                <a:cubicBezTo>
                  <a:pt x="0" y="49409"/>
                  <a:pt x="49410" y="0"/>
                  <a:pt x="110357" y="0"/>
                </a:cubicBezTo>
                <a:close/>
              </a:path>
            </a:pathLst>
          </a:custGeom>
        </p:spPr>
      </p:pic>
      <p:pic>
        <p:nvPicPr>
          <p:cNvPr id="78" name="PpHolder6">
            <a:extLst>
              <a:ext uri="{FF2B5EF4-FFF2-40B4-BE49-F238E27FC236}">
                <a16:creationId xmlns:a16="http://schemas.microsoft.com/office/drawing/2014/main" id="{F373AC8D-FB86-4A02-801A-A3BC67E0342F}"/>
              </a:ext>
            </a:extLst>
          </p:cNvPr>
          <p:cNvPicPr>
            <a:picLocks/>
          </p:cNvPicPr>
          <p:nvPr/>
        </p:nvPicPr>
        <p:blipFill>
          <a:blip r:embed="rId2"/>
          <a:srcRect l="50072" t="33374" r="29978" b="40028"/>
          <a:stretch>
            <a:fillRect/>
          </a:stretch>
        </p:blipFill>
        <p:spPr>
          <a:xfrm>
            <a:off x="457859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pic>
        <p:nvPicPr>
          <p:cNvPr id="75" name="PpHolder7">
            <a:extLst>
              <a:ext uri="{FF2B5EF4-FFF2-40B4-BE49-F238E27FC236}">
                <a16:creationId xmlns:a16="http://schemas.microsoft.com/office/drawing/2014/main" id="{9A8AB799-57AE-44D0-80A6-87097DF09DBC}"/>
              </a:ext>
            </a:extLst>
          </p:cNvPr>
          <p:cNvPicPr>
            <a:picLocks/>
          </p:cNvPicPr>
          <p:nvPr/>
        </p:nvPicPr>
        <p:blipFill>
          <a:blip r:embed="rId2"/>
          <a:srcRect l="72659" t="33374" r="7391" b="40028"/>
          <a:stretch>
            <a:fillRect/>
          </a:stretch>
        </p:blipFill>
        <p:spPr>
          <a:xfrm>
            <a:off x="6643930" y="2288775"/>
            <a:ext cx="1824228" cy="1824092"/>
          </a:xfrm>
          <a:custGeom>
            <a:avLst/>
            <a:gdLst>
              <a:gd name="connsiteX0" fmla="*/ 110357 w 1824228"/>
              <a:gd name="connsiteY0" fmla="*/ 0 h 1824092"/>
              <a:gd name="connsiteX1" fmla="*/ 1713871 w 1824228"/>
              <a:gd name="connsiteY1" fmla="*/ 0 h 1824092"/>
              <a:gd name="connsiteX2" fmla="*/ 1824228 w 1824228"/>
              <a:gd name="connsiteY2" fmla="*/ 110357 h 1824092"/>
              <a:gd name="connsiteX3" fmla="*/ 1824228 w 1824228"/>
              <a:gd name="connsiteY3" fmla="*/ 1713735 h 1824092"/>
              <a:gd name="connsiteX4" fmla="*/ 1713871 w 1824228"/>
              <a:gd name="connsiteY4" fmla="*/ 1824092 h 1824092"/>
              <a:gd name="connsiteX5" fmla="*/ 110357 w 1824228"/>
              <a:gd name="connsiteY5" fmla="*/ 1824092 h 1824092"/>
              <a:gd name="connsiteX6" fmla="*/ 0 w 1824228"/>
              <a:gd name="connsiteY6" fmla="*/ 1713735 h 1824092"/>
              <a:gd name="connsiteX7" fmla="*/ 0 w 1824228"/>
              <a:gd name="connsiteY7" fmla="*/ 110357 h 1824092"/>
              <a:gd name="connsiteX8" fmla="*/ 110357 w 1824228"/>
              <a:gd name="connsiteY8" fmla="*/ 0 h 18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4228" h="1824092">
                <a:moveTo>
                  <a:pt x="110357" y="0"/>
                </a:moveTo>
                <a:lnTo>
                  <a:pt x="1713871" y="0"/>
                </a:lnTo>
                <a:cubicBezTo>
                  <a:pt x="1774820" y="0"/>
                  <a:pt x="1824228" y="49409"/>
                  <a:pt x="1824228" y="110357"/>
                </a:cubicBezTo>
                <a:lnTo>
                  <a:pt x="1824228" y="1713735"/>
                </a:lnTo>
                <a:cubicBezTo>
                  <a:pt x="1824228" y="1774684"/>
                  <a:pt x="1774820" y="1824092"/>
                  <a:pt x="1713871" y="1824092"/>
                </a:cubicBezTo>
                <a:lnTo>
                  <a:pt x="110357" y="1824092"/>
                </a:lnTo>
                <a:cubicBezTo>
                  <a:pt x="49409" y="1824092"/>
                  <a:pt x="0" y="1774684"/>
                  <a:pt x="0" y="1713735"/>
                </a:cubicBezTo>
                <a:lnTo>
                  <a:pt x="0" y="110357"/>
                </a:lnTo>
                <a:cubicBezTo>
                  <a:pt x="0" y="49409"/>
                  <a:pt x="49409" y="0"/>
                  <a:pt x="110357" y="0"/>
                </a:cubicBezTo>
                <a:close/>
              </a:path>
            </a:pathLst>
          </a:custGeom>
        </p:spPr>
      </p:pic>
      <p:sp>
        <p:nvSpPr>
          <p:cNvPr id="12" name="Title 11">
            <a:extLst>
              <a:ext uri="{FF2B5EF4-FFF2-40B4-BE49-F238E27FC236}">
                <a16:creationId xmlns:a16="http://schemas.microsoft.com/office/drawing/2014/main" id="{975D6FC7-A054-47E8-9C69-F6ABF1569A9B}"/>
              </a:ext>
            </a:extLst>
          </p:cNvPr>
          <p:cNvSpPr>
            <a:spLocks noGrp="1"/>
          </p:cNvSpPr>
          <p:nvPr>
            <p:ph type="title"/>
          </p:nvPr>
        </p:nvSpPr>
        <p:spPr/>
        <p:txBody>
          <a:bodyPr/>
          <a:lstStyle/>
          <a:p>
            <a:r>
              <a:rPr lang="en-US" dirty="0"/>
              <a:t>Meet Our Teams</a:t>
            </a:r>
            <a:endParaRPr lang="en-ID" dirty="0"/>
          </a:p>
        </p:txBody>
      </p:sp>
      <p:sp>
        <p:nvSpPr>
          <p:cNvPr id="39" name="Rounded Rectangle 27">
            <a:extLst>
              <a:ext uri="{FF2B5EF4-FFF2-40B4-BE49-F238E27FC236}">
                <a16:creationId xmlns:a16="http://schemas.microsoft.com/office/drawing/2014/main" id="{5D5EE244-1347-48E0-A4AF-198322086060}"/>
              </a:ext>
            </a:extLst>
          </p:cNvPr>
          <p:cNvSpPr/>
          <p:nvPr/>
        </p:nvSpPr>
        <p:spPr>
          <a:xfrm>
            <a:off x="0" y="2286396"/>
            <a:ext cx="2284809" cy="3200005"/>
          </a:xfrm>
          <a:custGeom>
            <a:avLst/>
            <a:gdLst>
              <a:gd name="connsiteX0" fmla="*/ 0 w 3046412"/>
              <a:gd name="connsiteY0" fmla="*/ 0 h 4263501"/>
              <a:gd name="connsiteX1" fmla="*/ 2880786 w 3046412"/>
              <a:gd name="connsiteY1" fmla="*/ 0 h 4263501"/>
              <a:gd name="connsiteX2" fmla="*/ 3046412 w 3046412"/>
              <a:gd name="connsiteY2" fmla="*/ 165626 h 4263501"/>
              <a:gd name="connsiteX3" fmla="*/ 3046412 w 3046412"/>
              <a:gd name="connsiteY3" fmla="*/ 4097875 h 4263501"/>
              <a:gd name="connsiteX4" fmla="*/ 2880786 w 3046412"/>
              <a:gd name="connsiteY4" fmla="*/ 4263501 h 4263501"/>
              <a:gd name="connsiteX5" fmla="*/ 0 w 3046412"/>
              <a:gd name="connsiteY5" fmla="*/ 4263501 h 426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6412" h="4263501">
                <a:moveTo>
                  <a:pt x="0" y="0"/>
                </a:moveTo>
                <a:lnTo>
                  <a:pt x="2880786" y="0"/>
                </a:lnTo>
                <a:cubicBezTo>
                  <a:pt x="2972259" y="0"/>
                  <a:pt x="3046412" y="74153"/>
                  <a:pt x="3046412" y="165626"/>
                </a:cubicBezTo>
                <a:lnTo>
                  <a:pt x="3046412" y="4097875"/>
                </a:lnTo>
                <a:cubicBezTo>
                  <a:pt x="3046412" y="4189348"/>
                  <a:pt x="2972259" y="4263501"/>
                  <a:pt x="2880786" y="4263501"/>
                </a:cubicBezTo>
                <a:lnTo>
                  <a:pt x="0" y="4263501"/>
                </a:lnTo>
                <a:close/>
              </a:path>
            </a:pathLst>
          </a:custGeom>
          <a:solidFill>
            <a:schemeClr val="tx2">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18">
            <a:extLst>
              <a:ext uri="{FF2B5EF4-FFF2-40B4-BE49-F238E27FC236}">
                <a16:creationId xmlns:a16="http://schemas.microsoft.com/office/drawing/2014/main" id="{28144FD3-410F-41A3-9D68-3619CE8F4317}"/>
              </a:ext>
            </a:extLst>
          </p:cNvPr>
          <p:cNvSpPr txBox="1"/>
          <p:nvPr/>
        </p:nvSpPr>
        <p:spPr>
          <a:xfrm>
            <a:off x="2661250"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31" name="TextBox 19">
            <a:extLst>
              <a:ext uri="{FF2B5EF4-FFF2-40B4-BE49-F238E27FC236}">
                <a16:creationId xmlns:a16="http://schemas.microsoft.com/office/drawing/2014/main" id="{9E0D956E-EF03-4291-AF71-222E63A2D53E}"/>
              </a:ext>
            </a:extLst>
          </p:cNvPr>
          <p:cNvSpPr txBox="1"/>
          <p:nvPr/>
        </p:nvSpPr>
        <p:spPr>
          <a:xfrm>
            <a:off x="2661251"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Adam Garcia</a:t>
            </a:r>
            <a:endParaRPr lang="en-ID" sz="1500" b="1" dirty="0">
              <a:solidFill>
                <a:schemeClr val="accent1"/>
              </a:solidFill>
              <a:latin typeface="+mj-lt"/>
            </a:endParaRPr>
          </a:p>
        </p:txBody>
      </p:sp>
      <p:sp>
        <p:nvSpPr>
          <p:cNvPr id="32" name="TextBox 40">
            <a:extLst>
              <a:ext uri="{FF2B5EF4-FFF2-40B4-BE49-F238E27FC236}">
                <a16:creationId xmlns:a16="http://schemas.microsoft.com/office/drawing/2014/main" id="{B01BC171-5E39-47D7-8CD7-E0178D7B8674}"/>
              </a:ext>
            </a:extLst>
          </p:cNvPr>
          <p:cNvSpPr txBox="1"/>
          <p:nvPr/>
        </p:nvSpPr>
        <p:spPr>
          <a:xfrm>
            <a:off x="2661248"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33" name="Group 55">
            <a:extLst>
              <a:ext uri="{FF2B5EF4-FFF2-40B4-BE49-F238E27FC236}">
                <a16:creationId xmlns:a16="http://schemas.microsoft.com/office/drawing/2014/main" id="{E6F311F2-24E9-4A6B-8985-8D05FF96C49E}"/>
              </a:ext>
            </a:extLst>
          </p:cNvPr>
          <p:cNvGrpSpPr/>
          <p:nvPr/>
        </p:nvGrpSpPr>
        <p:grpSpPr>
          <a:xfrm>
            <a:off x="3157285" y="5219000"/>
            <a:ext cx="543431" cy="111108"/>
            <a:chOff x="926807" y="4838290"/>
            <a:chExt cx="1194365" cy="244196"/>
          </a:xfrm>
          <a:solidFill>
            <a:schemeClr val="accent1"/>
          </a:solidFill>
        </p:grpSpPr>
        <p:sp>
          <p:nvSpPr>
            <p:cNvPr id="34" name="Freeform 5">
              <a:extLst>
                <a:ext uri="{FF2B5EF4-FFF2-40B4-BE49-F238E27FC236}">
                  <a16:creationId xmlns:a16="http://schemas.microsoft.com/office/drawing/2014/main" id="{FB33C4F7-041E-43B6-8A51-278BEE20127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5" name="Group 57">
              <a:extLst>
                <a:ext uri="{FF2B5EF4-FFF2-40B4-BE49-F238E27FC236}">
                  <a16:creationId xmlns:a16="http://schemas.microsoft.com/office/drawing/2014/main" id="{5F7F4C51-65B3-43D3-9A2E-C29F17C59C42}"/>
                </a:ext>
              </a:extLst>
            </p:cNvPr>
            <p:cNvGrpSpPr/>
            <p:nvPr/>
          </p:nvGrpSpPr>
          <p:grpSpPr>
            <a:xfrm>
              <a:off x="1895220" y="4838290"/>
              <a:ext cx="225952" cy="225952"/>
              <a:chOff x="5405944" y="-1589"/>
              <a:chExt cx="225952" cy="225952"/>
            </a:xfrm>
            <a:grpFill/>
          </p:grpSpPr>
          <p:sp>
            <p:nvSpPr>
              <p:cNvPr id="37" name="Freeform 6">
                <a:extLst>
                  <a:ext uri="{FF2B5EF4-FFF2-40B4-BE49-F238E27FC236}">
                    <a16:creationId xmlns:a16="http://schemas.microsoft.com/office/drawing/2014/main" id="{C7FE90F5-ED38-493C-8D42-AE97A93F354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7">
                <a:extLst>
                  <a:ext uri="{FF2B5EF4-FFF2-40B4-BE49-F238E27FC236}">
                    <a16:creationId xmlns:a16="http://schemas.microsoft.com/office/drawing/2014/main" id="{F6A3106D-8EDC-488F-A239-3D43A600D2E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6" name="Freeform 8">
              <a:extLst>
                <a:ext uri="{FF2B5EF4-FFF2-40B4-BE49-F238E27FC236}">
                  <a16:creationId xmlns:a16="http://schemas.microsoft.com/office/drawing/2014/main" id="{AE1BC9A9-4AE7-47C3-BCB5-DF4DA0A5067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3" name="TextBox 18">
            <a:extLst>
              <a:ext uri="{FF2B5EF4-FFF2-40B4-BE49-F238E27FC236}">
                <a16:creationId xmlns:a16="http://schemas.microsoft.com/office/drawing/2014/main" id="{CE1E3648-57B5-44FB-BA1F-93BE6B90CE65}"/>
              </a:ext>
            </a:extLst>
          </p:cNvPr>
          <p:cNvSpPr txBox="1"/>
          <p:nvPr/>
        </p:nvSpPr>
        <p:spPr>
          <a:xfrm>
            <a:off x="472295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4" name="TextBox 19">
            <a:extLst>
              <a:ext uri="{FF2B5EF4-FFF2-40B4-BE49-F238E27FC236}">
                <a16:creationId xmlns:a16="http://schemas.microsoft.com/office/drawing/2014/main" id="{311436E0-563A-4F89-84BF-87A0A21D1279}"/>
              </a:ext>
            </a:extLst>
          </p:cNvPr>
          <p:cNvSpPr txBox="1"/>
          <p:nvPr/>
        </p:nvSpPr>
        <p:spPr>
          <a:xfrm>
            <a:off x="4722954" y="4243224"/>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5" name="TextBox 40">
            <a:extLst>
              <a:ext uri="{FF2B5EF4-FFF2-40B4-BE49-F238E27FC236}">
                <a16:creationId xmlns:a16="http://schemas.microsoft.com/office/drawing/2014/main" id="{436051E2-1A22-42F6-9E10-DFBD19B77FEF}"/>
              </a:ext>
            </a:extLst>
          </p:cNvPr>
          <p:cNvSpPr txBox="1"/>
          <p:nvPr/>
        </p:nvSpPr>
        <p:spPr>
          <a:xfrm>
            <a:off x="472295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6" name="Group 55">
            <a:extLst>
              <a:ext uri="{FF2B5EF4-FFF2-40B4-BE49-F238E27FC236}">
                <a16:creationId xmlns:a16="http://schemas.microsoft.com/office/drawing/2014/main" id="{06E0141B-2836-41E1-8747-2B4A46843375}"/>
              </a:ext>
            </a:extLst>
          </p:cNvPr>
          <p:cNvGrpSpPr/>
          <p:nvPr/>
        </p:nvGrpSpPr>
        <p:grpSpPr>
          <a:xfrm>
            <a:off x="5218988" y="5219000"/>
            <a:ext cx="543431" cy="111108"/>
            <a:chOff x="926807" y="4838290"/>
            <a:chExt cx="1194365" cy="244196"/>
          </a:xfrm>
          <a:solidFill>
            <a:schemeClr val="accent1"/>
          </a:solidFill>
        </p:grpSpPr>
        <p:sp>
          <p:nvSpPr>
            <p:cNvPr id="47" name="Freeform 5">
              <a:extLst>
                <a:ext uri="{FF2B5EF4-FFF2-40B4-BE49-F238E27FC236}">
                  <a16:creationId xmlns:a16="http://schemas.microsoft.com/office/drawing/2014/main" id="{2A24ADF9-24E2-424B-AF83-2BEA416F6032}"/>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8" name="Group 57">
              <a:extLst>
                <a:ext uri="{FF2B5EF4-FFF2-40B4-BE49-F238E27FC236}">
                  <a16:creationId xmlns:a16="http://schemas.microsoft.com/office/drawing/2014/main" id="{65E02E87-CBEE-4C76-8EE2-FBB46A6A7753}"/>
                </a:ext>
              </a:extLst>
            </p:cNvPr>
            <p:cNvGrpSpPr/>
            <p:nvPr/>
          </p:nvGrpSpPr>
          <p:grpSpPr>
            <a:xfrm>
              <a:off x="1895220" y="4838290"/>
              <a:ext cx="225952" cy="225952"/>
              <a:chOff x="5405944" y="-1589"/>
              <a:chExt cx="225952" cy="225952"/>
            </a:xfrm>
            <a:grpFill/>
          </p:grpSpPr>
          <p:sp>
            <p:nvSpPr>
              <p:cNvPr id="50" name="Freeform 6">
                <a:extLst>
                  <a:ext uri="{FF2B5EF4-FFF2-40B4-BE49-F238E27FC236}">
                    <a16:creationId xmlns:a16="http://schemas.microsoft.com/office/drawing/2014/main" id="{CDC0432C-FE08-4AF7-BA5D-ACEAAF938CF8}"/>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7">
                <a:extLst>
                  <a:ext uri="{FF2B5EF4-FFF2-40B4-BE49-F238E27FC236}">
                    <a16:creationId xmlns:a16="http://schemas.microsoft.com/office/drawing/2014/main" id="{AC0740EB-ACCB-4E4B-A637-CE368561DF4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9" name="Freeform 8">
              <a:extLst>
                <a:ext uri="{FF2B5EF4-FFF2-40B4-BE49-F238E27FC236}">
                  <a16:creationId xmlns:a16="http://schemas.microsoft.com/office/drawing/2014/main" id="{28AFC9D1-47A9-45D1-A55B-C51AB25682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4" name="TextBox 18">
            <a:extLst>
              <a:ext uri="{FF2B5EF4-FFF2-40B4-BE49-F238E27FC236}">
                <a16:creationId xmlns:a16="http://schemas.microsoft.com/office/drawing/2014/main" id="{A70893EE-30D9-4C81-91D9-09FF3E289065}"/>
              </a:ext>
            </a:extLst>
          </p:cNvPr>
          <p:cNvSpPr txBox="1"/>
          <p:nvPr/>
        </p:nvSpPr>
        <p:spPr>
          <a:xfrm>
            <a:off x="6788293" y="4493886"/>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55" name="TextBox 19">
            <a:extLst>
              <a:ext uri="{FF2B5EF4-FFF2-40B4-BE49-F238E27FC236}">
                <a16:creationId xmlns:a16="http://schemas.microsoft.com/office/drawing/2014/main" id="{DF9413E6-FE97-4E12-BD9C-8FA897D36609}"/>
              </a:ext>
            </a:extLst>
          </p:cNvPr>
          <p:cNvSpPr txBox="1"/>
          <p:nvPr/>
        </p:nvSpPr>
        <p:spPr>
          <a:xfrm>
            <a:off x="6788294" y="4243224"/>
            <a:ext cx="1535499" cy="323165"/>
          </a:xfrm>
          <a:prstGeom prst="rect">
            <a:avLst/>
          </a:prstGeom>
          <a:noFill/>
        </p:spPr>
        <p:txBody>
          <a:bodyPr wrap="square" rtlCol="0" anchor="ctr">
            <a:spAutoFit/>
          </a:bodyPr>
          <a:lstStyle/>
          <a:p>
            <a:pPr algn="ctr"/>
            <a:r>
              <a:rPr lang="en-US" sz="1500" b="1" dirty="0" err="1">
                <a:solidFill>
                  <a:schemeClr val="accent1"/>
                </a:solidFill>
                <a:latin typeface="+mj-lt"/>
              </a:rPr>
              <a:t>Jullia</a:t>
            </a:r>
            <a:r>
              <a:rPr lang="en-US" sz="1500" b="1" dirty="0">
                <a:solidFill>
                  <a:schemeClr val="accent1"/>
                </a:solidFill>
                <a:latin typeface="+mj-lt"/>
              </a:rPr>
              <a:t> Garcia</a:t>
            </a:r>
            <a:endParaRPr lang="en-ID" sz="1500" b="1" dirty="0">
              <a:solidFill>
                <a:schemeClr val="accent1"/>
              </a:solidFill>
              <a:latin typeface="+mj-lt"/>
            </a:endParaRPr>
          </a:p>
        </p:txBody>
      </p:sp>
      <p:sp>
        <p:nvSpPr>
          <p:cNvPr id="56" name="TextBox 40">
            <a:extLst>
              <a:ext uri="{FF2B5EF4-FFF2-40B4-BE49-F238E27FC236}">
                <a16:creationId xmlns:a16="http://schemas.microsoft.com/office/drawing/2014/main" id="{45227B08-333D-4C85-B572-0EEC8B106114}"/>
              </a:ext>
            </a:extLst>
          </p:cNvPr>
          <p:cNvSpPr txBox="1"/>
          <p:nvPr/>
        </p:nvSpPr>
        <p:spPr>
          <a:xfrm>
            <a:off x="6788291" y="4672032"/>
            <a:ext cx="1535505" cy="481799"/>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57" name="Group 55">
            <a:extLst>
              <a:ext uri="{FF2B5EF4-FFF2-40B4-BE49-F238E27FC236}">
                <a16:creationId xmlns:a16="http://schemas.microsoft.com/office/drawing/2014/main" id="{69F5FA1B-8C2B-4A11-916F-B3143AC07AA2}"/>
              </a:ext>
            </a:extLst>
          </p:cNvPr>
          <p:cNvGrpSpPr/>
          <p:nvPr/>
        </p:nvGrpSpPr>
        <p:grpSpPr>
          <a:xfrm>
            <a:off x="7284328" y="5219000"/>
            <a:ext cx="543431" cy="111108"/>
            <a:chOff x="926807" y="4838290"/>
            <a:chExt cx="1194365" cy="244196"/>
          </a:xfrm>
          <a:solidFill>
            <a:schemeClr val="accent1"/>
          </a:solidFill>
        </p:grpSpPr>
        <p:sp>
          <p:nvSpPr>
            <p:cNvPr id="58" name="Freeform 5">
              <a:extLst>
                <a:ext uri="{FF2B5EF4-FFF2-40B4-BE49-F238E27FC236}">
                  <a16:creationId xmlns:a16="http://schemas.microsoft.com/office/drawing/2014/main" id="{2729A04C-14F5-40D4-9124-D40098B8C0B7}"/>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9" name="Group 57">
              <a:extLst>
                <a:ext uri="{FF2B5EF4-FFF2-40B4-BE49-F238E27FC236}">
                  <a16:creationId xmlns:a16="http://schemas.microsoft.com/office/drawing/2014/main" id="{47F18AC8-E07E-44D2-ABB9-CE3FF4C9C427}"/>
                </a:ext>
              </a:extLst>
            </p:cNvPr>
            <p:cNvGrpSpPr/>
            <p:nvPr/>
          </p:nvGrpSpPr>
          <p:grpSpPr>
            <a:xfrm>
              <a:off x="1895220" y="4838290"/>
              <a:ext cx="225952" cy="225952"/>
              <a:chOff x="5405944" y="-1589"/>
              <a:chExt cx="225952" cy="225952"/>
            </a:xfrm>
            <a:grpFill/>
          </p:grpSpPr>
          <p:sp>
            <p:nvSpPr>
              <p:cNvPr id="61" name="Freeform 6">
                <a:extLst>
                  <a:ext uri="{FF2B5EF4-FFF2-40B4-BE49-F238E27FC236}">
                    <a16:creationId xmlns:a16="http://schemas.microsoft.com/office/drawing/2014/main" id="{1C69A39C-D887-4B06-9AD0-A380A6D1134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7">
                <a:extLst>
                  <a:ext uri="{FF2B5EF4-FFF2-40B4-BE49-F238E27FC236}">
                    <a16:creationId xmlns:a16="http://schemas.microsoft.com/office/drawing/2014/main" id="{CD04C855-1626-48EE-A25C-9EEF9227BC3B}"/>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0" name="Freeform 8">
              <a:extLst>
                <a:ext uri="{FF2B5EF4-FFF2-40B4-BE49-F238E27FC236}">
                  <a16:creationId xmlns:a16="http://schemas.microsoft.com/office/drawing/2014/main" id="{F1F55AC1-0731-4A64-9D5F-F1CC682C1C6A}"/>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65">
            <a:extLst>
              <a:ext uri="{FF2B5EF4-FFF2-40B4-BE49-F238E27FC236}">
                <a16:creationId xmlns:a16="http://schemas.microsoft.com/office/drawing/2014/main" id="{1AED356C-4303-41E4-B533-8BC153BAD6D2}"/>
              </a:ext>
            </a:extLst>
          </p:cNvPr>
          <p:cNvSpPr txBox="1"/>
          <p:nvPr/>
        </p:nvSpPr>
        <p:spPr>
          <a:xfrm>
            <a:off x="455435" y="3118883"/>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7" name="TextBox 66">
            <a:extLst>
              <a:ext uri="{FF2B5EF4-FFF2-40B4-BE49-F238E27FC236}">
                <a16:creationId xmlns:a16="http://schemas.microsoft.com/office/drawing/2014/main" id="{CC0C03C2-5F2C-41F5-B471-21E0D8ECF7E0}"/>
              </a:ext>
            </a:extLst>
          </p:cNvPr>
          <p:cNvSpPr txBox="1"/>
          <p:nvPr/>
        </p:nvSpPr>
        <p:spPr>
          <a:xfrm>
            <a:off x="455435" y="2683678"/>
            <a:ext cx="1340337" cy="507831"/>
          </a:xfrm>
          <a:prstGeom prst="rect">
            <a:avLst/>
          </a:prstGeom>
          <a:noFill/>
        </p:spPr>
        <p:txBody>
          <a:bodyPr wrap="square" rtlCol="0" anchor="ctr">
            <a:spAutoFit/>
          </a:bodyPr>
          <a:lstStyle/>
          <a:p>
            <a:r>
              <a:rPr lang="en-US" sz="2700" b="1" dirty="0">
                <a:solidFill>
                  <a:schemeClr val="accent1"/>
                </a:solidFill>
                <a:latin typeface="+mj-lt"/>
              </a:rPr>
              <a:t>+14.321</a:t>
            </a:r>
            <a:endParaRPr lang="en-ID" sz="2700" b="1" dirty="0">
              <a:solidFill>
                <a:schemeClr val="accent1"/>
              </a:solidFill>
              <a:latin typeface="+mj-lt"/>
            </a:endParaRPr>
          </a:p>
        </p:txBody>
      </p:sp>
      <p:sp>
        <p:nvSpPr>
          <p:cNvPr id="68" name="TextBox 67">
            <a:extLst>
              <a:ext uri="{FF2B5EF4-FFF2-40B4-BE49-F238E27FC236}">
                <a16:creationId xmlns:a16="http://schemas.microsoft.com/office/drawing/2014/main" id="{D305A3C4-D8E4-4A94-9978-0A4EDA4C4471}"/>
              </a:ext>
            </a:extLst>
          </p:cNvPr>
          <p:cNvSpPr txBox="1"/>
          <p:nvPr/>
        </p:nvSpPr>
        <p:spPr>
          <a:xfrm>
            <a:off x="427862" y="3855971"/>
            <a:ext cx="1022664" cy="230832"/>
          </a:xfrm>
          <a:prstGeom prst="rect">
            <a:avLst/>
          </a:prstGeom>
          <a:noFill/>
        </p:spPr>
        <p:txBody>
          <a:bodyPr wrap="square" rtlCol="0" anchor="ctr">
            <a:spAutoFit/>
          </a:bodyPr>
          <a:lstStyle/>
          <a:p>
            <a:r>
              <a:rPr lang="en-US" sz="900" dirty="0">
                <a:solidFill>
                  <a:schemeClr val="bg2"/>
                </a:solidFill>
              </a:rPr>
              <a:t>A wonderful has</a:t>
            </a:r>
          </a:p>
        </p:txBody>
      </p:sp>
      <p:sp>
        <p:nvSpPr>
          <p:cNvPr id="69" name="TextBox 68">
            <a:extLst>
              <a:ext uri="{FF2B5EF4-FFF2-40B4-BE49-F238E27FC236}">
                <a16:creationId xmlns:a16="http://schemas.microsoft.com/office/drawing/2014/main" id="{4979E76A-3A51-4B6F-876A-E6E022D05EB2}"/>
              </a:ext>
            </a:extLst>
          </p:cNvPr>
          <p:cNvSpPr txBox="1"/>
          <p:nvPr/>
        </p:nvSpPr>
        <p:spPr>
          <a:xfrm>
            <a:off x="427863" y="3420766"/>
            <a:ext cx="1450523" cy="507831"/>
          </a:xfrm>
          <a:prstGeom prst="rect">
            <a:avLst/>
          </a:prstGeom>
          <a:noFill/>
        </p:spPr>
        <p:txBody>
          <a:bodyPr wrap="square" rtlCol="0" anchor="ctr">
            <a:spAutoFit/>
          </a:bodyPr>
          <a:lstStyle/>
          <a:p>
            <a:r>
              <a:rPr lang="en-US" sz="2700" b="1" dirty="0">
                <a:solidFill>
                  <a:schemeClr val="accent1"/>
                </a:solidFill>
                <a:latin typeface="+mj-lt"/>
              </a:rPr>
              <a:t>+12.173</a:t>
            </a:r>
            <a:endParaRPr lang="en-ID" sz="2700" b="1" dirty="0">
              <a:solidFill>
                <a:schemeClr val="accent1"/>
              </a:solidFill>
              <a:latin typeface="+mj-lt"/>
            </a:endParaRPr>
          </a:p>
        </p:txBody>
      </p:sp>
      <p:sp>
        <p:nvSpPr>
          <p:cNvPr id="70" name="TextBox 69">
            <a:extLst>
              <a:ext uri="{FF2B5EF4-FFF2-40B4-BE49-F238E27FC236}">
                <a16:creationId xmlns:a16="http://schemas.microsoft.com/office/drawing/2014/main" id="{A1C27C0D-327F-431B-8AA5-87E938D1EB2B}"/>
              </a:ext>
            </a:extLst>
          </p:cNvPr>
          <p:cNvSpPr txBox="1"/>
          <p:nvPr/>
        </p:nvSpPr>
        <p:spPr>
          <a:xfrm>
            <a:off x="400939" y="4134514"/>
            <a:ext cx="1601171"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taken possession my entire soul like these sweet mornings of spring existence.</a:t>
            </a:r>
            <a:endParaRPr lang="en-ID" sz="750" dirty="0">
              <a:solidFill>
                <a:schemeClr val="bg2"/>
              </a:solidFill>
            </a:endParaRPr>
          </a:p>
        </p:txBody>
      </p:sp>
    </p:spTree>
    <p:extLst>
      <p:ext uri="{BB962C8B-B14F-4D97-AF65-F5344CB8AC3E}">
        <p14:creationId xmlns:p14="http://schemas.microsoft.com/office/powerpoint/2010/main" val="381460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500"/>
                                        <p:tgtEl>
                                          <p:spTgt spid="8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left)">
                                      <p:cBhvr>
                                        <p:cTn id="29" dur="500"/>
                                        <p:tgtEl>
                                          <p:spTgt spid="6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up)">
                                      <p:cBhvr>
                                        <p:cTn id="43" dur="500"/>
                                        <p:tgtEl>
                                          <p:spTgt spid="7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up)">
                                      <p:cBhvr>
                                        <p:cTn id="73" dur="500"/>
                                        <p:tgtEl>
                                          <p:spTgt spid="56"/>
                                        </p:tgtEl>
                                      </p:cBhvr>
                                    </p:animEffect>
                                  </p:childTnLst>
                                </p:cTn>
                              </p:par>
                            </p:childTnLst>
                          </p:cTn>
                        </p:par>
                        <p:par>
                          <p:cTn id="74" fill="hold">
                            <p:stCondLst>
                              <p:cond delay="5500"/>
                            </p:stCondLst>
                            <p:childTnLst>
                              <p:par>
                                <p:cTn id="75" presetID="22" presetClass="entr" presetSubtype="8"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500"/>
                                        <p:tgtEl>
                                          <p:spTgt spid="33"/>
                                        </p:tgtEl>
                                      </p:cBhvr>
                                    </p:animEffect>
                                  </p:childTnLst>
                                </p:cTn>
                              </p:par>
                              <p:par>
                                <p:cTn id="78" presetID="22" presetClass="entr" presetSubtype="8" fill="hold"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 grpId="0"/>
      <p:bldP spid="39" grpId="0" animBg="1"/>
      <p:bldP spid="30" grpId="0"/>
      <p:bldP spid="31" grpId="0"/>
      <p:bldP spid="32" grpId="0"/>
      <p:bldP spid="43" grpId="0"/>
      <p:bldP spid="44" grpId="0"/>
      <p:bldP spid="45" grpId="0"/>
      <p:bldP spid="54" grpId="0"/>
      <p:bldP spid="55" grpId="0"/>
      <p:bldP spid="56"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4">
            <a:extLst>
              <a:ext uri="{FF2B5EF4-FFF2-40B4-BE49-F238E27FC236}">
                <a16:creationId xmlns:a16="http://schemas.microsoft.com/office/drawing/2014/main" id="{93B35AB8-50C8-4EAF-9A39-F0D016FD4F4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4" name="Group 63">
            <a:extLst>
              <a:ext uri="{FF2B5EF4-FFF2-40B4-BE49-F238E27FC236}">
                <a16:creationId xmlns:a16="http://schemas.microsoft.com/office/drawing/2014/main" id="{070088D4-5A93-44BD-BA33-67AB417BB4CE}"/>
              </a:ext>
            </a:extLst>
          </p:cNvPr>
          <p:cNvGrpSpPr/>
          <p:nvPr/>
        </p:nvGrpSpPr>
        <p:grpSpPr>
          <a:xfrm>
            <a:off x="371125" y="371125"/>
            <a:ext cx="152849" cy="152849"/>
            <a:chOff x="606723" y="3429000"/>
            <a:chExt cx="575952" cy="575952"/>
          </a:xfrm>
        </p:grpSpPr>
        <p:sp>
          <p:nvSpPr>
            <p:cNvPr id="65" name="Oval 64">
              <a:extLst>
                <a:ext uri="{FF2B5EF4-FFF2-40B4-BE49-F238E27FC236}">
                  <a16:creationId xmlns:a16="http://schemas.microsoft.com/office/drawing/2014/main" id="{F0ACE134-C3AC-4864-9955-F65648A8470D}"/>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Graphic 17" descr="Coins with solid fill">
              <a:extLst>
                <a:ext uri="{FF2B5EF4-FFF2-40B4-BE49-F238E27FC236}">
                  <a16:creationId xmlns:a16="http://schemas.microsoft.com/office/drawing/2014/main" id="{E8DC8BD1-6CA2-4C9E-9115-FBBE8177553B}"/>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7" name="Graphic 4">
            <a:extLst>
              <a:ext uri="{FF2B5EF4-FFF2-40B4-BE49-F238E27FC236}">
                <a16:creationId xmlns:a16="http://schemas.microsoft.com/office/drawing/2014/main" id="{9C814151-5DF2-4E49-A08F-5F1EE5AAAC61}"/>
              </a:ext>
            </a:extLst>
          </p:cNvPr>
          <p:cNvGrpSpPr>
            <a:grpSpLocks noChangeAspect="1"/>
          </p:cNvGrpSpPr>
          <p:nvPr/>
        </p:nvGrpSpPr>
        <p:grpSpPr>
          <a:xfrm>
            <a:off x="608444" y="385828"/>
            <a:ext cx="631500" cy="123444"/>
            <a:chOff x="5238750" y="3262312"/>
            <a:chExt cx="1715262" cy="335295"/>
          </a:xfrm>
          <a:solidFill>
            <a:schemeClr val="tx1"/>
          </a:solidFill>
        </p:grpSpPr>
        <p:sp>
          <p:nvSpPr>
            <p:cNvPr id="68" name="Freeform: Shape 67">
              <a:extLst>
                <a:ext uri="{FF2B5EF4-FFF2-40B4-BE49-F238E27FC236}">
                  <a16:creationId xmlns:a16="http://schemas.microsoft.com/office/drawing/2014/main" id="{99C27CE9-CEFC-44ED-9175-EDD3CE37658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0441B64E-703D-4EE1-B2F3-74FAE1A665E8}"/>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1EF2123E-29F5-4DF4-9E42-ECAD540476EC}"/>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E04F0338-A94B-4455-B1E8-D4027654022B}"/>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0EAB2E3-7130-4CF5-A8CD-C4A63FF77CA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D5346B2-76E0-4BD4-BAA3-86B65051A16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B147CFC6-177F-4849-9155-7EA0572EC976}"/>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7" name="PpHolder4">
            <a:extLst>
              <a:ext uri="{FF2B5EF4-FFF2-40B4-BE49-F238E27FC236}">
                <a16:creationId xmlns:a16="http://schemas.microsoft.com/office/drawing/2014/main" id="{A64FE93A-D185-40A0-BBA8-16A7E41902FD}"/>
              </a:ext>
            </a:extLst>
          </p:cNvPr>
          <p:cNvPicPr>
            <a:picLocks/>
          </p:cNvPicPr>
          <p:nvPr/>
        </p:nvPicPr>
        <p:blipFill>
          <a:blip r:embed="rId2"/>
          <a:srcRect l="55000" b="60000"/>
          <a:stretch>
            <a:fillRect/>
          </a:stretch>
        </p:blipFill>
        <p:spPr>
          <a:xfrm>
            <a:off x="5029202" y="4"/>
            <a:ext cx="4114798" cy="2743203"/>
          </a:xfrm>
          <a:custGeom>
            <a:avLst/>
            <a:gdLst>
              <a:gd name="connsiteX0" fmla="*/ 0 w 4114798"/>
              <a:gd name="connsiteY0" fmla="*/ 0 h 2743203"/>
              <a:gd name="connsiteX1" fmla="*/ 4114798 w 4114798"/>
              <a:gd name="connsiteY1" fmla="*/ 0 h 2743203"/>
              <a:gd name="connsiteX2" fmla="*/ 4114798 w 4114798"/>
              <a:gd name="connsiteY2" fmla="*/ 2743203 h 2743203"/>
              <a:gd name="connsiteX3" fmla="*/ 189039 w 4114798"/>
              <a:gd name="connsiteY3" fmla="*/ 2743203 h 2743203"/>
              <a:gd name="connsiteX4" fmla="*/ 0 w 4114798"/>
              <a:gd name="connsiteY4" fmla="*/ 2554165 h 27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798" h="2743203">
                <a:moveTo>
                  <a:pt x="0" y="0"/>
                </a:moveTo>
                <a:lnTo>
                  <a:pt x="4114798" y="0"/>
                </a:lnTo>
                <a:lnTo>
                  <a:pt x="4114798" y="2743203"/>
                </a:lnTo>
                <a:lnTo>
                  <a:pt x="189039" y="2743203"/>
                </a:lnTo>
                <a:cubicBezTo>
                  <a:pt x="84635" y="2743203"/>
                  <a:pt x="0" y="2658568"/>
                  <a:pt x="0" y="2554165"/>
                </a:cubicBezTo>
                <a:close/>
              </a:path>
            </a:pathLst>
          </a:custGeom>
        </p:spPr>
      </p:pic>
      <p:pic>
        <p:nvPicPr>
          <p:cNvPr id="56" name="PpHolder5">
            <a:extLst>
              <a:ext uri="{FF2B5EF4-FFF2-40B4-BE49-F238E27FC236}">
                <a16:creationId xmlns:a16="http://schemas.microsoft.com/office/drawing/2014/main" id="{CFBEFE09-D82A-45A3-8FF1-AA8AEA9648FB}"/>
              </a:ext>
            </a:extLst>
          </p:cNvPr>
          <p:cNvPicPr>
            <a:picLocks/>
          </p:cNvPicPr>
          <p:nvPr/>
        </p:nvPicPr>
        <p:blipFill>
          <a:blip r:embed="rId2"/>
          <a:srcRect l="50000" t="43459" b="15660"/>
          <a:stretch>
            <a:fillRect/>
          </a:stretch>
        </p:blipFill>
        <p:spPr>
          <a:xfrm>
            <a:off x="4572000" y="2980420"/>
            <a:ext cx="4572000" cy="2803610"/>
          </a:xfrm>
          <a:custGeom>
            <a:avLst/>
            <a:gdLst>
              <a:gd name="connsiteX0" fmla="*/ 170347 w 4572000"/>
              <a:gd name="connsiteY0" fmla="*/ 0 h 2803610"/>
              <a:gd name="connsiteX1" fmla="*/ 4572000 w 4572000"/>
              <a:gd name="connsiteY1" fmla="*/ 0 h 2803610"/>
              <a:gd name="connsiteX2" fmla="*/ 4572000 w 4572000"/>
              <a:gd name="connsiteY2" fmla="*/ 2803610 h 2803610"/>
              <a:gd name="connsiteX3" fmla="*/ 170347 w 4572000"/>
              <a:gd name="connsiteY3" fmla="*/ 2803610 h 2803610"/>
              <a:gd name="connsiteX4" fmla="*/ 0 w 4572000"/>
              <a:gd name="connsiteY4" fmla="*/ 2633263 h 2803610"/>
              <a:gd name="connsiteX5" fmla="*/ 0 w 4572000"/>
              <a:gd name="connsiteY5" fmla="*/ 170347 h 2803610"/>
              <a:gd name="connsiteX6" fmla="*/ 170347 w 4572000"/>
              <a:gd name="connsiteY6" fmla="*/ 0 h 280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2803610">
                <a:moveTo>
                  <a:pt x="170347" y="0"/>
                </a:moveTo>
                <a:lnTo>
                  <a:pt x="4572000" y="0"/>
                </a:lnTo>
                <a:lnTo>
                  <a:pt x="4572000" y="2803610"/>
                </a:lnTo>
                <a:lnTo>
                  <a:pt x="170347" y="2803610"/>
                </a:lnTo>
                <a:cubicBezTo>
                  <a:pt x="76268" y="2803610"/>
                  <a:pt x="0" y="2727343"/>
                  <a:pt x="0" y="2633263"/>
                </a:cubicBezTo>
                <a:lnTo>
                  <a:pt x="0" y="170347"/>
                </a:lnTo>
                <a:cubicBezTo>
                  <a:pt x="0" y="76270"/>
                  <a:pt x="76268" y="0"/>
                  <a:pt x="170347" y="0"/>
                </a:cubicBezTo>
                <a:close/>
              </a:path>
            </a:pathLst>
          </a:custGeom>
        </p:spPr>
      </p:pic>
      <p:sp>
        <p:nvSpPr>
          <p:cNvPr id="10" name="Title 9">
            <a:extLst>
              <a:ext uri="{FF2B5EF4-FFF2-40B4-BE49-F238E27FC236}">
                <a16:creationId xmlns:a16="http://schemas.microsoft.com/office/drawing/2014/main" id="{42F10B4D-0E2A-48D1-8968-3C1E3A7802D8}"/>
              </a:ext>
            </a:extLst>
          </p:cNvPr>
          <p:cNvSpPr>
            <a:spLocks noGrp="1"/>
          </p:cNvSpPr>
          <p:nvPr>
            <p:ph type="title"/>
          </p:nvPr>
        </p:nvSpPr>
        <p:spPr/>
        <p:txBody>
          <a:bodyPr/>
          <a:lstStyle/>
          <a:p>
            <a:r>
              <a:rPr lang="en-US" dirty="0"/>
              <a:t>Our Office Gallery</a:t>
            </a:r>
            <a:endParaRPr lang="en-ID" dirty="0"/>
          </a:p>
        </p:txBody>
      </p:sp>
      <p:sp>
        <p:nvSpPr>
          <p:cNvPr id="30" name="Rectangle: Rounded Corners 29">
            <a:extLst>
              <a:ext uri="{FF2B5EF4-FFF2-40B4-BE49-F238E27FC236}">
                <a16:creationId xmlns:a16="http://schemas.microsoft.com/office/drawing/2014/main" id="{CEBD6949-8059-4088-A81C-81F00F078218}"/>
              </a:ext>
            </a:extLst>
          </p:cNvPr>
          <p:cNvSpPr/>
          <p:nvPr/>
        </p:nvSpPr>
        <p:spPr>
          <a:xfrm>
            <a:off x="2056210" y="4978673"/>
            <a:ext cx="2972990" cy="914400"/>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F37B3504-3704-46EA-8B17-FB139E6DC62A}"/>
              </a:ext>
            </a:extLst>
          </p:cNvPr>
          <p:cNvSpPr txBox="1"/>
          <p:nvPr/>
        </p:nvSpPr>
        <p:spPr>
          <a:xfrm>
            <a:off x="725602" y="309879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4" name="TextBox 33">
            <a:extLst>
              <a:ext uri="{FF2B5EF4-FFF2-40B4-BE49-F238E27FC236}">
                <a16:creationId xmlns:a16="http://schemas.microsoft.com/office/drawing/2014/main" id="{786FCF33-1EF9-41DE-B01A-76DD12776E05}"/>
              </a:ext>
            </a:extLst>
          </p:cNvPr>
          <p:cNvSpPr txBox="1"/>
          <p:nvPr/>
        </p:nvSpPr>
        <p:spPr>
          <a:xfrm>
            <a:off x="725602" y="2359318"/>
            <a:ext cx="3551800" cy="689548"/>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p:txBody>
      </p:sp>
      <p:sp>
        <p:nvSpPr>
          <p:cNvPr id="35" name="TextBox 34">
            <a:extLst>
              <a:ext uri="{FF2B5EF4-FFF2-40B4-BE49-F238E27FC236}">
                <a16:creationId xmlns:a16="http://schemas.microsoft.com/office/drawing/2014/main" id="{20985F9E-77CD-45DB-B87A-2085865D6163}"/>
              </a:ext>
            </a:extLst>
          </p:cNvPr>
          <p:cNvSpPr txBox="1"/>
          <p:nvPr/>
        </p:nvSpPr>
        <p:spPr>
          <a:xfrm>
            <a:off x="724594" y="3871048"/>
            <a:ext cx="1430395" cy="230832"/>
          </a:xfrm>
          <a:prstGeom prst="rect">
            <a:avLst/>
          </a:prstGeom>
          <a:noFill/>
        </p:spPr>
        <p:txBody>
          <a:bodyPr wrap="square" rtlCol="0" anchor="ctr">
            <a:spAutoFit/>
          </a:bodyPr>
          <a:lstStyle/>
          <a:p>
            <a:r>
              <a:rPr lang="en-US" sz="900" dirty="0"/>
              <a:t>A wonderful serenity</a:t>
            </a:r>
          </a:p>
        </p:txBody>
      </p:sp>
      <p:sp>
        <p:nvSpPr>
          <p:cNvPr id="36" name="TextBox 35">
            <a:extLst>
              <a:ext uri="{FF2B5EF4-FFF2-40B4-BE49-F238E27FC236}">
                <a16:creationId xmlns:a16="http://schemas.microsoft.com/office/drawing/2014/main" id="{57A8743C-2CE9-4C6E-8CEF-6B0EC95F211A}"/>
              </a:ext>
            </a:extLst>
          </p:cNvPr>
          <p:cNvSpPr txBox="1"/>
          <p:nvPr/>
        </p:nvSpPr>
        <p:spPr>
          <a:xfrm>
            <a:off x="724595" y="3435843"/>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37" name="TextBox 36">
            <a:extLst>
              <a:ext uri="{FF2B5EF4-FFF2-40B4-BE49-F238E27FC236}">
                <a16:creationId xmlns:a16="http://schemas.microsoft.com/office/drawing/2014/main" id="{304FD2E4-9D1D-44F3-B158-19BE3CB9F2BF}"/>
              </a:ext>
            </a:extLst>
          </p:cNvPr>
          <p:cNvSpPr txBox="1"/>
          <p:nvPr/>
        </p:nvSpPr>
        <p:spPr>
          <a:xfrm>
            <a:off x="2432805" y="3869263"/>
            <a:ext cx="1430395" cy="230832"/>
          </a:xfrm>
          <a:prstGeom prst="rect">
            <a:avLst/>
          </a:prstGeom>
          <a:noFill/>
        </p:spPr>
        <p:txBody>
          <a:bodyPr wrap="square" rtlCol="0" anchor="ctr">
            <a:spAutoFit/>
          </a:bodyPr>
          <a:lstStyle/>
          <a:p>
            <a:r>
              <a:rPr lang="en-US" sz="900" dirty="0"/>
              <a:t>A wonderful serenity</a:t>
            </a:r>
          </a:p>
        </p:txBody>
      </p:sp>
      <p:sp>
        <p:nvSpPr>
          <p:cNvPr id="38" name="TextBox 37">
            <a:extLst>
              <a:ext uri="{FF2B5EF4-FFF2-40B4-BE49-F238E27FC236}">
                <a16:creationId xmlns:a16="http://schemas.microsoft.com/office/drawing/2014/main" id="{33F170CE-9E09-49D7-96EC-8B3CFD954040}"/>
              </a:ext>
            </a:extLst>
          </p:cNvPr>
          <p:cNvSpPr txBox="1"/>
          <p:nvPr/>
        </p:nvSpPr>
        <p:spPr>
          <a:xfrm>
            <a:off x="2432806" y="3434058"/>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
        <p:nvSpPr>
          <p:cNvPr id="39" name="Oval 38">
            <a:extLst>
              <a:ext uri="{FF2B5EF4-FFF2-40B4-BE49-F238E27FC236}">
                <a16:creationId xmlns:a16="http://schemas.microsoft.com/office/drawing/2014/main" id="{D7560170-004A-440F-B337-0AC09E8D7E83}"/>
              </a:ext>
            </a:extLst>
          </p:cNvPr>
          <p:cNvSpPr/>
          <p:nvPr/>
        </p:nvSpPr>
        <p:spPr>
          <a:xfrm>
            <a:off x="1829896" y="4752359"/>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0" name="Group 39">
            <a:extLst>
              <a:ext uri="{FF2B5EF4-FFF2-40B4-BE49-F238E27FC236}">
                <a16:creationId xmlns:a16="http://schemas.microsoft.com/office/drawing/2014/main" id="{5DFFC983-345F-4646-BC5D-4E4315C8B41F}"/>
              </a:ext>
            </a:extLst>
          </p:cNvPr>
          <p:cNvGrpSpPr>
            <a:grpSpLocks noChangeAspect="1"/>
          </p:cNvGrpSpPr>
          <p:nvPr/>
        </p:nvGrpSpPr>
        <p:grpSpPr>
          <a:xfrm>
            <a:off x="1984292" y="4928151"/>
            <a:ext cx="143836" cy="101045"/>
            <a:chOff x="1418602" y="6135827"/>
            <a:chExt cx="761999" cy="535304"/>
          </a:xfrm>
          <a:solidFill>
            <a:schemeClr val="bg2"/>
          </a:solidFill>
        </p:grpSpPr>
        <p:sp>
          <p:nvSpPr>
            <p:cNvPr id="41" name="Freeform: Shape 40">
              <a:extLst>
                <a:ext uri="{FF2B5EF4-FFF2-40B4-BE49-F238E27FC236}">
                  <a16:creationId xmlns:a16="http://schemas.microsoft.com/office/drawing/2014/main" id="{C6D5A638-163C-470B-A4D3-A183D98F08A8}"/>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B545211E-2AC6-463B-8F84-2D2C65400093}"/>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B3561782-5172-40CF-9942-D19ECEDE9483}"/>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0343E4C6-61E4-4019-8300-E0028435196F}"/>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6BC3D39-D57A-4BC2-BF94-B74808C13907}"/>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0FEA21C-F99F-4F32-B56A-401CC4843FA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7469B145-3D8D-499A-9357-16FA53A26759}"/>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
        <p:nvSpPr>
          <p:cNvPr id="50" name="TextBox 49">
            <a:extLst>
              <a:ext uri="{FF2B5EF4-FFF2-40B4-BE49-F238E27FC236}">
                <a16:creationId xmlns:a16="http://schemas.microsoft.com/office/drawing/2014/main" id="{5AF560C5-4EE8-48AD-843A-30175761D72D}"/>
              </a:ext>
            </a:extLst>
          </p:cNvPr>
          <p:cNvSpPr txBox="1"/>
          <p:nvPr/>
        </p:nvSpPr>
        <p:spPr>
          <a:xfrm>
            <a:off x="2427997" y="5158875"/>
            <a:ext cx="2229416" cy="553998"/>
          </a:xfrm>
          <a:prstGeom prst="rect">
            <a:avLst/>
          </a:prstGeom>
          <a:noFill/>
        </p:spPr>
        <p:txBody>
          <a:bodyPr wrap="square" rtlCol="0" anchor="ctr">
            <a:spAutoFit/>
          </a:bodyPr>
          <a:lstStyle/>
          <a:p>
            <a:pPr algn="ctr"/>
            <a:r>
              <a:rPr lang="en-US" sz="1500" b="1" dirty="0">
                <a:solidFill>
                  <a:schemeClr val="bg2"/>
                </a:solidFill>
                <a:latin typeface="+mj-lt"/>
              </a:rPr>
              <a:t>“ </a:t>
            </a:r>
            <a:r>
              <a:rPr lang="en-US" sz="1500" b="1" dirty="0" err="1">
                <a:solidFill>
                  <a:schemeClr val="bg2"/>
                </a:solidFill>
                <a:latin typeface="+mj-lt"/>
              </a:rPr>
              <a:t>Monara</a:t>
            </a:r>
            <a:r>
              <a:rPr lang="en-US" sz="1500" b="1" dirty="0">
                <a:solidFill>
                  <a:schemeClr val="bg2"/>
                </a:solidFill>
                <a:latin typeface="+mj-lt"/>
              </a:rPr>
              <a:t> Collaborative Businesses To Grow “</a:t>
            </a:r>
            <a:endParaRPr lang="en-ID" sz="1500" b="1" dirty="0">
              <a:solidFill>
                <a:schemeClr val="bg2"/>
              </a:solidFill>
              <a:latin typeface="+mj-lt"/>
            </a:endParaRPr>
          </a:p>
        </p:txBody>
      </p:sp>
    </p:spTree>
    <p:extLst>
      <p:ext uri="{BB962C8B-B14F-4D97-AF65-F5344CB8AC3E}">
        <p14:creationId xmlns:p14="http://schemas.microsoft.com/office/powerpoint/2010/main" val="120456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0" grpId="0"/>
      <p:bldP spid="30" grpId="0" animBg="1"/>
      <p:bldP spid="33" grpId="0"/>
      <p:bldP spid="34" grpId="0"/>
      <p:bldP spid="35" grpId="0"/>
      <p:bldP spid="36" grpId="0"/>
      <p:bldP spid="37" grpId="0"/>
      <p:bldP spid="38" grpId="0"/>
      <p:bldP spid="39" grpId="0" animBg="1"/>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4">
            <a:extLst>
              <a:ext uri="{FF2B5EF4-FFF2-40B4-BE49-F238E27FC236}">
                <a16:creationId xmlns:a16="http://schemas.microsoft.com/office/drawing/2014/main" id="{BAB352DA-26C4-403A-9E45-CE0D197A965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7" name="Group 66">
            <a:extLst>
              <a:ext uri="{FF2B5EF4-FFF2-40B4-BE49-F238E27FC236}">
                <a16:creationId xmlns:a16="http://schemas.microsoft.com/office/drawing/2014/main" id="{E0F06E77-1AB5-4A33-80DA-C5DD8AF39618}"/>
              </a:ext>
            </a:extLst>
          </p:cNvPr>
          <p:cNvGrpSpPr/>
          <p:nvPr/>
        </p:nvGrpSpPr>
        <p:grpSpPr>
          <a:xfrm>
            <a:off x="371125" y="371124"/>
            <a:ext cx="152849" cy="152849"/>
            <a:chOff x="606723" y="3429000"/>
            <a:chExt cx="575952" cy="575952"/>
          </a:xfrm>
        </p:grpSpPr>
        <p:sp>
          <p:nvSpPr>
            <p:cNvPr id="68" name="Oval 67">
              <a:extLst>
                <a:ext uri="{FF2B5EF4-FFF2-40B4-BE49-F238E27FC236}">
                  <a16:creationId xmlns:a16="http://schemas.microsoft.com/office/drawing/2014/main" id="{6ECD7CF9-E537-4C82-8690-C0C73DE78AC2}"/>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Graphic 17" descr="Coins with solid fill">
              <a:extLst>
                <a:ext uri="{FF2B5EF4-FFF2-40B4-BE49-F238E27FC236}">
                  <a16:creationId xmlns:a16="http://schemas.microsoft.com/office/drawing/2014/main" id="{914DED67-F4C9-4075-9132-BC0718DE174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70" name="Graphic 4">
            <a:extLst>
              <a:ext uri="{FF2B5EF4-FFF2-40B4-BE49-F238E27FC236}">
                <a16:creationId xmlns:a16="http://schemas.microsoft.com/office/drawing/2014/main" id="{CF79C4F7-61E1-4283-B843-5BB7CFA3A33C}"/>
              </a:ext>
            </a:extLst>
          </p:cNvPr>
          <p:cNvGrpSpPr>
            <a:grpSpLocks noChangeAspect="1"/>
          </p:cNvGrpSpPr>
          <p:nvPr/>
        </p:nvGrpSpPr>
        <p:grpSpPr>
          <a:xfrm>
            <a:off x="608444" y="385827"/>
            <a:ext cx="631500" cy="123444"/>
            <a:chOff x="5238750" y="3262312"/>
            <a:chExt cx="1715262" cy="335295"/>
          </a:xfrm>
          <a:solidFill>
            <a:schemeClr val="tx1"/>
          </a:solidFill>
        </p:grpSpPr>
        <p:sp>
          <p:nvSpPr>
            <p:cNvPr id="71" name="Freeform: Shape 70">
              <a:extLst>
                <a:ext uri="{FF2B5EF4-FFF2-40B4-BE49-F238E27FC236}">
                  <a16:creationId xmlns:a16="http://schemas.microsoft.com/office/drawing/2014/main" id="{4AB3A42A-ADA7-4386-990F-04BAB03C836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94E348B3-5F18-4DF3-8964-0C1A0D170BB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75F1A034-8FB3-49C7-9A36-C842868193E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1AF2406E-C97A-4304-AEB8-E4D0758F2A44}"/>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5CF547AA-0192-4A39-A98F-DA60DE1C417D}"/>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CE4F847-227E-43A6-8D12-EDA75BC402B2}"/>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DE158193-B4DB-44C7-BF80-6CBDC18F08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72" name="PpHolder4">
            <a:extLst>
              <a:ext uri="{FF2B5EF4-FFF2-40B4-BE49-F238E27FC236}">
                <a16:creationId xmlns:a16="http://schemas.microsoft.com/office/drawing/2014/main" id="{87A6D2CC-7152-494C-A972-7A033A0BCAA8}"/>
              </a:ext>
            </a:extLst>
          </p:cNvPr>
          <p:cNvPicPr>
            <a:picLocks/>
          </p:cNvPicPr>
          <p:nvPr/>
        </p:nvPicPr>
        <p:blipFill>
          <a:blip r:embed="rId2"/>
          <a:srcRect l="67513" b="13256"/>
          <a:stretch>
            <a:fillRect/>
          </a:stretch>
        </p:blipFill>
        <p:spPr>
          <a:xfrm>
            <a:off x="6173392" y="4"/>
            <a:ext cx="2970608" cy="5948871"/>
          </a:xfrm>
          <a:custGeom>
            <a:avLst/>
            <a:gdLst>
              <a:gd name="connsiteX0" fmla="*/ 0 w 2970608"/>
              <a:gd name="connsiteY0" fmla="*/ 0 h 5948871"/>
              <a:gd name="connsiteX1" fmla="*/ 2970608 w 2970608"/>
              <a:gd name="connsiteY1" fmla="*/ 0 h 5948871"/>
              <a:gd name="connsiteX2" fmla="*/ 2970608 w 2970608"/>
              <a:gd name="connsiteY2" fmla="*/ 5948871 h 5948871"/>
              <a:gd name="connsiteX3" fmla="*/ 196693 w 2970608"/>
              <a:gd name="connsiteY3" fmla="*/ 5948871 h 5948871"/>
              <a:gd name="connsiteX4" fmla="*/ 0 w 2970608"/>
              <a:gd name="connsiteY4" fmla="*/ 5752179 h 594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608" h="5948871">
                <a:moveTo>
                  <a:pt x="0" y="0"/>
                </a:moveTo>
                <a:lnTo>
                  <a:pt x="2970608" y="0"/>
                </a:lnTo>
                <a:lnTo>
                  <a:pt x="2970608" y="5948871"/>
                </a:lnTo>
                <a:lnTo>
                  <a:pt x="196693" y="5948871"/>
                </a:lnTo>
                <a:cubicBezTo>
                  <a:pt x="88062" y="5948871"/>
                  <a:pt x="0" y="5860809"/>
                  <a:pt x="0" y="5752179"/>
                </a:cubicBezTo>
                <a:close/>
              </a:path>
            </a:pathLst>
          </a:custGeom>
        </p:spPr>
      </p:pic>
      <p:pic>
        <p:nvPicPr>
          <p:cNvPr id="56" name="PpHolder5">
            <a:extLst>
              <a:ext uri="{FF2B5EF4-FFF2-40B4-BE49-F238E27FC236}">
                <a16:creationId xmlns:a16="http://schemas.microsoft.com/office/drawing/2014/main" id="{541A49BA-A241-481F-B147-3EFF32B15F79}"/>
              </a:ext>
            </a:extLst>
          </p:cNvPr>
          <p:cNvPicPr>
            <a:picLocks/>
          </p:cNvPicPr>
          <p:nvPr/>
        </p:nvPicPr>
        <p:blipFill>
          <a:blip r:embed="rId2"/>
          <a:srcRect l="42500" r="34994" b="33256"/>
          <a:stretch>
            <a:fillRect/>
          </a:stretch>
        </p:blipFill>
        <p:spPr>
          <a:xfrm>
            <a:off x="3886202" y="3"/>
            <a:ext cx="2057976" cy="4577271"/>
          </a:xfrm>
          <a:custGeom>
            <a:avLst/>
            <a:gdLst>
              <a:gd name="connsiteX0" fmla="*/ 0 w 2057976"/>
              <a:gd name="connsiteY0" fmla="*/ 0 h 4577271"/>
              <a:gd name="connsiteX1" fmla="*/ 2057976 w 2057976"/>
              <a:gd name="connsiteY1" fmla="*/ 0 h 4577271"/>
              <a:gd name="connsiteX2" fmla="*/ 2057976 w 2057976"/>
              <a:gd name="connsiteY2" fmla="*/ 4383459 h 4577271"/>
              <a:gd name="connsiteX3" fmla="*/ 1929723 w 2057976"/>
              <a:gd name="connsiteY3" fmla="*/ 4577271 h 4577271"/>
              <a:gd name="connsiteX4" fmla="*/ 128254 w 2057976"/>
              <a:gd name="connsiteY4" fmla="*/ 4577271 h 4577271"/>
              <a:gd name="connsiteX5" fmla="*/ 0 w 2057976"/>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76" h="4577271">
                <a:moveTo>
                  <a:pt x="0" y="0"/>
                </a:moveTo>
                <a:lnTo>
                  <a:pt x="2057976" y="0"/>
                </a:lnTo>
                <a:lnTo>
                  <a:pt x="2057976" y="4383459"/>
                </a:lnTo>
                <a:cubicBezTo>
                  <a:pt x="2057976" y="4490498"/>
                  <a:pt x="2000555" y="4577271"/>
                  <a:pt x="1929723" y="4577271"/>
                </a:cubicBezTo>
                <a:lnTo>
                  <a:pt x="128254" y="4577271"/>
                </a:lnTo>
                <a:cubicBezTo>
                  <a:pt x="57421" y="4577271"/>
                  <a:pt x="0" y="4490498"/>
                  <a:pt x="0" y="4383459"/>
                </a:cubicBezTo>
                <a:close/>
              </a:path>
            </a:pathLst>
          </a:custGeom>
        </p:spPr>
      </p:pic>
      <p:pic>
        <p:nvPicPr>
          <p:cNvPr id="53" name="PpHolder6">
            <a:extLst>
              <a:ext uri="{FF2B5EF4-FFF2-40B4-BE49-F238E27FC236}">
                <a16:creationId xmlns:a16="http://schemas.microsoft.com/office/drawing/2014/main" id="{0688C6F8-645D-4249-AE2A-9906FCAEAA68}"/>
              </a:ext>
            </a:extLst>
          </p:cNvPr>
          <p:cNvPicPr>
            <a:picLocks/>
          </p:cNvPicPr>
          <p:nvPr/>
        </p:nvPicPr>
        <p:blipFill>
          <a:blip r:embed="rId2"/>
          <a:srcRect l="17494" r="60000" b="33256"/>
          <a:stretch>
            <a:fillRect/>
          </a:stretch>
        </p:blipFill>
        <p:spPr>
          <a:xfrm>
            <a:off x="1599626" y="3"/>
            <a:ext cx="2057980" cy="4577271"/>
          </a:xfrm>
          <a:custGeom>
            <a:avLst/>
            <a:gdLst>
              <a:gd name="connsiteX0" fmla="*/ 0 w 2057980"/>
              <a:gd name="connsiteY0" fmla="*/ 0 h 4577271"/>
              <a:gd name="connsiteX1" fmla="*/ 2057980 w 2057980"/>
              <a:gd name="connsiteY1" fmla="*/ 0 h 4577271"/>
              <a:gd name="connsiteX2" fmla="*/ 2057980 w 2057980"/>
              <a:gd name="connsiteY2" fmla="*/ 4383459 h 4577271"/>
              <a:gd name="connsiteX3" fmla="*/ 1929726 w 2057980"/>
              <a:gd name="connsiteY3" fmla="*/ 4577271 h 4577271"/>
              <a:gd name="connsiteX4" fmla="*/ 128253 w 2057980"/>
              <a:gd name="connsiteY4" fmla="*/ 4577271 h 4577271"/>
              <a:gd name="connsiteX5" fmla="*/ 0 w 2057980"/>
              <a:gd name="connsiteY5" fmla="*/ 4383459 h 457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980" h="4577271">
                <a:moveTo>
                  <a:pt x="0" y="0"/>
                </a:moveTo>
                <a:lnTo>
                  <a:pt x="2057980" y="0"/>
                </a:lnTo>
                <a:lnTo>
                  <a:pt x="2057980" y="4383459"/>
                </a:lnTo>
                <a:cubicBezTo>
                  <a:pt x="2057980" y="4490498"/>
                  <a:pt x="2000558" y="4577271"/>
                  <a:pt x="1929726" y="4577271"/>
                </a:cubicBezTo>
                <a:lnTo>
                  <a:pt x="128253" y="4577271"/>
                </a:lnTo>
                <a:cubicBezTo>
                  <a:pt x="57421" y="4577271"/>
                  <a:pt x="0" y="4490498"/>
                  <a:pt x="0" y="4383459"/>
                </a:cubicBezTo>
                <a:close/>
              </a:path>
            </a:pathLst>
          </a:custGeom>
        </p:spPr>
      </p:pic>
      <p:sp>
        <p:nvSpPr>
          <p:cNvPr id="36" name="Freeform 9">
            <a:extLst>
              <a:ext uri="{FF2B5EF4-FFF2-40B4-BE49-F238E27FC236}">
                <a16:creationId xmlns:a16="http://schemas.microsoft.com/office/drawing/2014/main" id="{FE69469F-D7B3-42E6-BC03-315E7BCBFAF6}"/>
              </a:ext>
            </a:extLst>
          </p:cNvPr>
          <p:cNvSpPr>
            <a:spLocks/>
          </p:cNvSpPr>
          <p:nvPr/>
        </p:nvSpPr>
        <p:spPr bwMode="auto">
          <a:xfrm rot="5400000">
            <a:off x="689290" y="446126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6C576EA3-864E-4867-B03A-510936EE790C}"/>
              </a:ext>
            </a:extLst>
          </p:cNvPr>
          <p:cNvSpPr txBox="1"/>
          <p:nvPr/>
        </p:nvSpPr>
        <p:spPr>
          <a:xfrm rot="5400000">
            <a:off x="304677" y="4019008"/>
            <a:ext cx="885694" cy="230832"/>
          </a:xfrm>
          <a:prstGeom prst="rect">
            <a:avLst/>
          </a:prstGeom>
          <a:noFill/>
        </p:spPr>
        <p:txBody>
          <a:bodyPr wrap="square" rtlCol="0" anchor="ctr">
            <a:spAutoFit/>
          </a:bodyPr>
          <a:lstStyle/>
          <a:p>
            <a:r>
              <a:rPr lang="en-US" sz="900" b="1" dirty="0">
                <a:latin typeface="+mj-lt"/>
              </a:rPr>
              <a:t>Next Slides</a:t>
            </a:r>
          </a:p>
        </p:txBody>
      </p:sp>
      <p:sp>
        <p:nvSpPr>
          <p:cNvPr id="39" name="TextBox 38">
            <a:extLst>
              <a:ext uri="{FF2B5EF4-FFF2-40B4-BE49-F238E27FC236}">
                <a16:creationId xmlns:a16="http://schemas.microsoft.com/office/drawing/2014/main" id="{3B130F12-F631-4F53-A145-01860A72A65B}"/>
              </a:ext>
            </a:extLst>
          </p:cNvPr>
          <p:cNvSpPr txBox="1"/>
          <p:nvPr/>
        </p:nvSpPr>
        <p:spPr>
          <a:xfrm>
            <a:off x="1364972"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8" name="TextBox 37">
            <a:extLst>
              <a:ext uri="{FF2B5EF4-FFF2-40B4-BE49-F238E27FC236}">
                <a16:creationId xmlns:a16="http://schemas.microsoft.com/office/drawing/2014/main" id="{AFC601E5-2C03-41ED-B597-7EF46EE59889}"/>
              </a:ext>
            </a:extLst>
          </p:cNvPr>
          <p:cNvSpPr txBox="1"/>
          <p:nvPr/>
        </p:nvSpPr>
        <p:spPr>
          <a:xfrm>
            <a:off x="1364971" y="4989813"/>
            <a:ext cx="1914513" cy="553998"/>
          </a:xfrm>
          <a:prstGeom prst="rect">
            <a:avLst/>
          </a:prstGeom>
          <a:noFill/>
        </p:spPr>
        <p:txBody>
          <a:bodyPr wrap="square" rtlCol="0">
            <a:spAutoFit/>
          </a:bodyPr>
          <a:lstStyle/>
          <a:p>
            <a:r>
              <a:rPr lang="en-US" sz="3000" b="1" dirty="0">
                <a:solidFill>
                  <a:schemeClr val="accent1"/>
                </a:solidFill>
                <a:latin typeface="+mj-lt"/>
              </a:rPr>
              <a:t>657.3K</a:t>
            </a:r>
          </a:p>
        </p:txBody>
      </p:sp>
      <p:sp>
        <p:nvSpPr>
          <p:cNvPr id="40" name="TextBox 39">
            <a:extLst>
              <a:ext uri="{FF2B5EF4-FFF2-40B4-BE49-F238E27FC236}">
                <a16:creationId xmlns:a16="http://schemas.microsoft.com/office/drawing/2014/main" id="{620B38D9-56C2-43BE-B6D9-697734BC6782}"/>
              </a:ext>
            </a:extLst>
          </p:cNvPr>
          <p:cNvSpPr txBox="1"/>
          <p:nvPr/>
        </p:nvSpPr>
        <p:spPr>
          <a:xfrm>
            <a:off x="1364971"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8" name="Group 7">
            <a:extLst>
              <a:ext uri="{FF2B5EF4-FFF2-40B4-BE49-F238E27FC236}">
                <a16:creationId xmlns:a16="http://schemas.microsoft.com/office/drawing/2014/main" id="{0897C964-974E-4961-8E7F-60330C9E3DE8}"/>
              </a:ext>
            </a:extLst>
          </p:cNvPr>
          <p:cNvGrpSpPr/>
          <p:nvPr/>
        </p:nvGrpSpPr>
        <p:grpSpPr>
          <a:xfrm>
            <a:off x="694376" y="5139606"/>
            <a:ext cx="404061" cy="427829"/>
            <a:chOff x="925835" y="4788379"/>
            <a:chExt cx="538748" cy="570439"/>
          </a:xfrm>
          <a:solidFill>
            <a:schemeClr val="accent1"/>
          </a:solidFill>
        </p:grpSpPr>
        <p:sp>
          <p:nvSpPr>
            <p:cNvPr id="42" name="Graphic 36" descr="Inbox Check with solid fill">
              <a:extLst>
                <a:ext uri="{FF2B5EF4-FFF2-40B4-BE49-F238E27FC236}">
                  <a16:creationId xmlns:a16="http://schemas.microsoft.com/office/drawing/2014/main" id="{5531366A-332F-4747-A66A-C2EF4D6E2E23}"/>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3" name="Graphic 36" descr="Inbox Check with solid fill">
              <a:extLst>
                <a:ext uri="{FF2B5EF4-FFF2-40B4-BE49-F238E27FC236}">
                  <a16:creationId xmlns:a16="http://schemas.microsoft.com/office/drawing/2014/main" id="{CBDD58CF-1C95-4DEE-95D7-24ACE75C7890}"/>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44" name="TextBox 43">
            <a:extLst>
              <a:ext uri="{FF2B5EF4-FFF2-40B4-BE49-F238E27FC236}">
                <a16:creationId xmlns:a16="http://schemas.microsoft.com/office/drawing/2014/main" id="{40146509-A488-4BBE-B33A-D35327A83185}"/>
              </a:ext>
            </a:extLst>
          </p:cNvPr>
          <p:cNvSpPr txBox="1"/>
          <p:nvPr/>
        </p:nvSpPr>
        <p:spPr>
          <a:xfrm>
            <a:off x="4050437" y="5665959"/>
            <a:ext cx="1893741"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46" name="TextBox 45">
            <a:extLst>
              <a:ext uri="{FF2B5EF4-FFF2-40B4-BE49-F238E27FC236}">
                <a16:creationId xmlns:a16="http://schemas.microsoft.com/office/drawing/2014/main" id="{F8356B3F-C181-4661-B9D4-1D2F5704C984}"/>
              </a:ext>
            </a:extLst>
          </p:cNvPr>
          <p:cNvSpPr txBox="1"/>
          <p:nvPr/>
        </p:nvSpPr>
        <p:spPr>
          <a:xfrm>
            <a:off x="4050437" y="4989813"/>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47" name="TextBox 46">
            <a:extLst>
              <a:ext uri="{FF2B5EF4-FFF2-40B4-BE49-F238E27FC236}">
                <a16:creationId xmlns:a16="http://schemas.microsoft.com/office/drawing/2014/main" id="{32561BB2-03F5-49F8-8043-9F1C9BB268B7}"/>
              </a:ext>
            </a:extLst>
          </p:cNvPr>
          <p:cNvSpPr txBox="1"/>
          <p:nvPr/>
        </p:nvSpPr>
        <p:spPr>
          <a:xfrm>
            <a:off x="4050436" y="5428686"/>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grpSp>
        <p:nvGrpSpPr>
          <p:cNvPr id="59" name="Group 58">
            <a:extLst>
              <a:ext uri="{FF2B5EF4-FFF2-40B4-BE49-F238E27FC236}">
                <a16:creationId xmlns:a16="http://schemas.microsoft.com/office/drawing/2014/main" id="{FBF3B1C3-B3EC-46ED-9824-25740EDAA329}"/>
              </a:ext>
            </a:extLst>
          </p:cNvPr>
          <p:cNvGrpSpPr>
            <a:grpSpLocks noChangeAspect="1"/>
          </p:cNvGrpSpPr>
          <p:nvPr/>
        </p:nvGrpSpPr>
        <p:grpSpPr>
          <a:xfrm>
            <a:off x="3446426" y="5204170"/>
            <a:ext cx="425196" cy="298700"/>
            <a:chOff x="1418602" y="6135827"/>
            <a:chExt cx="761999" cy="535304"/>
          </a:xfrm>
          <a:solidFill>
            <a:schemeClr val="accent1"/>
          </a:solidFill>
        </p:grpSpPr>
        <p:sp>
          <p:nvSpPr>
            <p:cNvPr id="60" name="Freeform: Shape 59">
              <a:extLst>
                <a:ext uri="{FF2B5EF4-FFF2-40B4-BE49-F238E27FC236}">
                  <a16:creationId xmlns:a16="http://schemas.microsoft.com/office/drawing/2014/main" id="{6ED26843-16D7-493A-8384-86C5A80D9A7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3AAD993C-26CC-450E-929D-ED0A785208E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7EAD28C5-FA96-441A-8C28-A12793BB225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99FCD7C8-505E-402A-9B9B-9825AC949C82}"/>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8161608-B46D-4633-913C-C4735972EAEB}"/>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B5A2F3F0-AC9B-4D69-BA52-CD3A0DCF17EA}"/>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9C8F7950-6993-4330-93B9-ECA4B7E53E2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56969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up)">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37" grpId="0"/>
      <p:bldP spid="39" grpId="0"/>
      <p:bldP spid="38" grpId="0"/>
      <p:bldP spid="40" grpId="0"/>
      <p:bldP spid="44"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916BD7A8-96B3-4415-AE8E-16EB0AE1258B}"/>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2" name="Group 21">
            <a:extLst>
              <a:ext uri="{FF2B5EF4-FFF2-40B4-BE49-F238E27FC236}">
                <a16:creationId xmlns:a16="http://schemas.microsoft.com/office/drawing/2014/main" id="{32AA3958-5975-4241-9770-9D3FFCE51101}"/>
              </a:ext>
            </a:extLst>
          </p:cNvPr>
          <p:cNvGrpSpPr/>
          <p:nvPr/>
        </p:nvGrpSpPr>
        <p:grpSpPr>
          <a:xfrm>
            <a:off x="371125" y="365030"/>
            <a:ext cx="152849" cy="152849"/>
            <a:chOff x="606723" y="3429000"/>
            <a:chExt cx="575952" cy="575952"/>
          </a:xfrm>
        </p:grpSpPr>
        <p:sp>
          <p:nvSpPr>
            <p:cNvPr id="23" name="Oval 22">
              <a:extLst>
                <a:ext uri="{FF2B5EF4-FFF2-40B4-BE49-F238E27FC236}">
                  <a16:creationId xmlns:a16="http://schemas.microsoft.com/office/drawing/2014/main" id="{E3853A0D-D709-4A9C-A30B-0A0D34FE6018}"/>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Graphic 17" descr="Coins with solid fill">
              <a:extLst>
                <a:ext uri="{FF2B5EF4-FFF2-40B4-BE49-F238E27FC236}">
                  <a16:creationId xmlns:a16="http://schemas.microsoft.com/office/drawing/2014/main" id="{4638E839-EEDC-43ED-AC54-53EC98155FA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5" name="Graphic 4">
            <a:extLst>
              <a:ext uri="{FF2B5EF4-FFF2-40B4-BE49-F238E27FC236}">
                <a16:creationId xmlns:a16="http://schemas.microsoft.com/office/drawing/2014/main" id="{DD704B85-0836-48F3-A4B2-2FF086A7E8CF}"/>
              </a:ext>
            </a:extLst>
          </p:cNvPr>
          <p:cNvGrpSpPr>
            <a:grpSpLocks noChangeAspect="1"/>
          </p:cNvGrpSpPr>
          <p:nvPr/>
        </p:nvGrpSpPr>
        <p:grpSpPr>
          <a:xfrm>
            <a:off x="608444" y="379733"/>
            <a:ext cx="631500" cy="123444"/>
            <a:chOff x="5238750" y="3262312"/>
            <a:chExt cx="1715262" cy="335295"/>
          </a:xfrm>
          <a:solidFill>
            <a:schemeClr val="tx1"/>
          </a:solidFill>
        </p:grpSpPr>
        <p:sp>
          <p:nvSpPr>
            <p:cNvPr id="26" name="Freeform: Shape 25">
              <a:extLst>
                <a:ext uri="{FF2B5EF4-FFF2-40B4-BE49-F238E27FC236}">
                  <a16:creationId xmlns:a16="http://schemas.microsoft.com/office/drawing/2014/main" id="{E5E95F53-0438-436D-B6F3-52440D37297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E5B75EFF-3B1B-44C9-A8BB-7F080E35F15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6C15AA96-8654-4621-A950-C544550F50F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BBAFA07F-28A2-4E94-918F-35744D9CE09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178BE0E-9556-40EA-BBD7-450A00678D7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C945B88E-358C-4F75-9E61-AB9DFA8E018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EF1D441-0837-43B9-BB90-4CC88C3074E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36" name="PpHolder4">
            <a:extLst>
              <a:ext uri="{FF2B5EF4-FFF2-40B4-BE49-F238E27FC236}">
                <a16:creationId xmlns:a16="http://schemas.microsoft.com/office/drawing/2014/main" id="{216AD1C5-6D89-43EF-8228-8EF6DE0125D3}"/>
              </a:ext>
            </a:extLst>
          </p:cNvPr>
          <p:cNvPicPr>
            <a:picLocks/>
          </p:cNvPicPr>
          <p:nvPr/>
        </p:nvPicPr>
        <p:blipFill>
          <a:blip r:embed="rId2"/>
          <a:srcRect t="12808" r="55000"/>
          <a:stretch>
            <a:fillRect/>
          </a:stretch>
        </p:blipFill>
        <p:spPr>
          <a:xfrm>
            <a:off x="0" y="878358"/>
            <a:ext cx="4114800" cy="5979643"/>
          </a:xfrm>
          <a:custGeom>
            <a:avLst/>
            <a:gdLst>
              <a:gd name="connsiteX0" fmla="*/ 0 w 4114800"/>
              <a:gd name="connsiteY0" fmla="*/ 0 h 5979643"/>
              <a:gd name="connsiteX1" fmla="*/ 4114800 w 4114800"/>
              <a:gd name="connsiteY1" fmla="*/ 0 h 5979643"/>
              <a:gd name="connsiteX2" fmla="*/ 4114800 w 4114800"/>
              <a:gd name="connsiteY2" fmla="*/ 5979643 h 5979643"/>
              <a:gd name="connsiteX3" fmla="*/ 0 w 4114800"/>
              <a:gd name="connsiteY3" fmla="*/ 5979643 h 5979643"/>
            </a:gdLst>
            <a:ahLst/>
            <a:cxnLst>
              <a:cxn ang="0">
                <a:pos x="connsiteX0" y="connsiteY0"/>
              </a:cxn>
              <a:cxn ang="0">
                <a:pos x="connsiteX1" y="connsiteY1"/>
              </a:cxn>
              <a:cxn ang="0">
                <a:pos x="connsiteX2" y="connsiteY2"/>
              </a:cxn>
              <a:cxn ang="0">
                <a:pos x="connsiteX3" y="connsiteY3"/>
              </a:cxn>
            </a:cxnLst>
            <a:rect l="l" t="t" r="r" b="b"/>
            <a:pathLst>
              <a:path w="4114800" h="5979643">
                <a:moveTo>
                  <a:pt x="0" y="0"/>
                </a:moveTo>
                <a:lnTo>
                  <a:pt x="4114800" y="0"/>
                </a:lnTo>
                <a:lnTo>
                  <a:pt x="4114800" y="5979643"/>
                </a:lnTo>
                <a:lnTo>
                  <a:pt x="0" y="5979643"/>
                </a:lnTo>
                <a:close/>
              </a:path>
            </a:pathLst>
          </a:custGeom>
        </p:spPr>
      </p:pic>
      <p:pic>
        <p:nvPicPr>
          <p:cNvPr id="35" name="PpHolder5">
            <a:extLst>
              <a:ext uri="{FF2B5EF4-FFF2-40B4-BE49-F238E27FC236}">
                <a16:creationId xmlns:a16="http://schemas.microsoft.com/office/drawing/2014/main" id="{9E86B3DB-17A0-4082-981B-A0184D754E77}"/>
              </a:ext>
            </a:extLst>
          </p:cNvPr>
          <p:cNvPicPr>
            <a:picLocks/>
          </p:cNvPicPr>
          <p:nvPr/>
        </p:nvPicPr>
        <p:blipFill>
          <a:blip r:embed="rId2"/>
          <a:srcRect l="47500" b="5323"/>
          <a:stretch>
            <a:fillRect/>
          </a:stretch>
        </p:blipFill>
        <p:spPr>
          <a:xfrm>
            <a:off x="4343404" y="0"/>
            <a:ext cx="4800597" cy="6492970"/>
          </a:xfrm>
          <a:custGeom>
            <a:avLst/>
            <a:gdLst>
              <a:gd name="connsiteX0" fmla="*/ 0 w 4800597"/>
              <a:gd name="connsiteY0" fmla="*/ 0 h 6492970"/>
              <a:gd name="connsiteX1" fmla="*/ 4800597 w 4800597"/>
              <a:gd name="connsiteY1" fmla="*/ 0 h 6492970"/>
              <a:gd name="connsiteX2" fmla="*/ 4800597 w 4800597"/>
              <a:gd name="connsiteY2" fmla="*/ 6492970 h 6492970"/>
              <a:gd name="connsiteX3" fmla="*/ 0 w 4800597"/>
              <a:gd name="connsiteY3" fmla="*/ 6492970 h 6492970"/>
            </a:gdLst>
            <a:ahLst/>
            <a:cxnLst>
              <a:cxn ang="0">
                <a:pos x="connsiteX0" y="connsiteY0"/>
              </a:cxn>
              <a:cxn ang="0">
                <a:pos x="connsiteX1" y="connsiteY1"/>
              </a:cxn>
              <a:cxn ang="0">
                <a:pos x="connsiteX2" y="connsiteY2"/>
              </a:cxn>
              <a:cxn ang="0">
                <a:pos x="connsiteX3" y="connsiteY3"/>
              </a:cxn>
            </a:cxnLst>
            <a:rect l="l" t="t" r="r" b="b"/>
            <a:pathLst>
              <a:path w="4800597" h="6492970">
                <a:moveTo>
                  <a:pt x="0" y="0"/>
                </a:moveTo>
                <a:lnTo>
                  <a:pt x="4800597" y="0"/>
                </a:lnTo>
                <a:lnTo>
                  <a:pt x="4800597" y="6492970"/>
                </a:lnTo>
                <a:lnTo>
                  <a:pt x="0" y="6492970"/>
                </a:lnTo>
                <a:close/>
              </a:path>
            </a:pathLst>
          </a:custGeom>
        </p:spPr>
      </p:pic>
      <p:sp>
        <p:nvSpPr>
          <p:cNvPr id="28" name="Rounded Rectangle 3">
            <a:extLst>
              <a:ext uri="{FF2B5EF4-FFF2-40B4-BE49-F238E27FC236}">
                <a16:creationId xmlns:a16="http://schemas.microsoft.com/office/drawing/2014/main" id="{29FE7E4F-02C2-400F-A67E-0B4DA9C0006B}"/>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TextBox 28">
            <a:extLst>
              <a:ext uri="{FF2B5EF4-FFF2-40B4-BE49-F238E27FC236}">
                <a16:creationId xmlns:a16="http://schemas.microsoft.com/office/drawing/2014/main" id="{CDC84566-1E8E-420F-AD8D-3FD6D75361CE}"/>
              </a:ext>
            </a:extLst>
          </p:cNvPr>
          <p:cNvSpPr txBox="1"/>
          <p:nvPr/>
        </p:nvSpPr>
        <p:spPr>
          <a:xfrm>
            <a:off x="957717" y="4609947"/>
            <a:ext cx="3553834" cy="15205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30" name="TextBox 29">
            <a:extLst>
              <a:ext uri="{FF2B5EF4-FFF2-40B4-BE49-F238E27FC236}">
                <a16:creationId xmlns:a16="http://schemas.microsoft.com/office/drawing/2014/main" id="{6C39D019-93BE-4438-B04B-0F9E09BDB2EC}"/>
              </a:ext>
            </a:extLst>
          </p:cNvPr>
          <p:cNvSpPr txBox="1"/>
          <p:nvPr/>
        </p:nvSpPr>
        <p:spPr>
          <a:xfrm>
            <a:off x="957717"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34" name="TextBox 33">
            <a:extLst>
              <a:ext uri="{FF2B5EF4-FFF2-40B4-BE49-F238E27FC236}">
                <a16:creationId xmlns:a16="http://schemas.microsoft.com/office/drawing/2014/main" id="{AA333CCD-1E09-4D23-A84B-EACE3C114BA7}"/>
              </a:ext>
            </a:extLst>
          </p:cNvPr>
          <p:cNvSpPr txBox="1"/>
          <p:nvPr/>
        </p:nvSpPr>
        <p:spPr>
          <a:xfrm>
            <a:off x="957717" y="6161494"/>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355240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p:bldP spid="30"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D7B14F54-5FF6-4C9A-B4BC-C8949EA1A67F}"/>
              </a:ext>
            </a:extLst>
          </p:cNvPr>
          <p:cNvGrpSpPr/>
          <p:nvPr/>
        </p:nvGrpSpPr>
        <p:grpSpPr>
          <a:xfrm>
            <a:off x="3179262" y="371125"/>
            <a:ext cx="152849" cy="152849"/>
            <a:chOff x="606723" y="3429000"/>
            <a:chExt cx="575952" cy="575952"/>
          </a:xfrm>
        </p:grpSpPr>
        <p:sp>
          <p:nvSpPr>
            <p:cNvPr id="40" name="Oval 39">
              <a:extLst>
                <a:ext uri="{FF2B5EF4-FFF2-40B4-BE49-F238E27FC236}">
                  <a16:creationId xmlns:a16="http://schemas.microsoft.com/office/drawing/2014/main" id="{22D48011-4C40-49FB-AC4C-2687AD23B26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Graphic 17" descr="Coins with solid fill">
              <a:extLst>
                <a:ext uri="{FF2B5EF4-FFF2-40B4-BE49-F238E27FC236}">
                  <a16:creationId xmlns:a16="http://schemas.microsoft.com/office/drawing/2014/main" id="{CA4BC442-EF26-4DC2-8D2C-42BA475CBE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32" name="Graphic 4">
            <a:extLst>
              <a:ext uri="{FF2B5EF4-FFF2-40B4-BE49-F238E27FC236}">
                <a16:creationId xmlns:a16="http://schemas.microsoft.com/office/drawing/2014/main" id="{6B51305A-5FBC-4180-8499-8C4550E4ADE4}"/>
              </a:ext>
            </a:extLst>
          </p:cNvPr>
          <p:cNvGrpSpPr>
            <a:grpSpLocks noChangeAspect="1"/>
          </p:cNvGrpSpPr>
          <p:nvPr/>
        </p:nvGrpSpPr>
        <p:grpSpPr>
          <a:xfrm>
            <a:off x="3416580" y="385828"/>
            <a:ext cx="631500" cy="123444"/>
            <a:chOff x="5238750" y="3262312"/>
            <a:chExt cx="1715262" cy="335295"/>
          </a:xfrm>
          <a:solidFill>
            <a:schemeClr val="tx1"/>
          </a:solidFill>
        </p:grpSpPr>
        <p:sp>
          <p:nvSpPr>
            <p:cNvPr id="33" name="Freeform: Shape 32">
              <a:extLst>
                <a:ext uri="{FF2B5EF4-FFF2-40B4-BE49-F238E27FC236}">
                  <a16:creationId xmlns:a16="http://schemas.microsoft.com/office/drawing/2014/main" id="{4D9D380D-F054-4663-AC28-24B414587E09}"/>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B709BAF-718F-40E5-BB6C-BC11960F5D19}"/>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7BB3415-9B87-4EF2-B585-D6E438DCEF51}"/>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D75200C5-6DE5-4CE0-B152-99D06F3B8ABA}"/>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85E91FC-B4CF-46A4-AEFE-19A887D6E51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754B7329-2C7B-401A-9402-1B34349AE9E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A83A370-13DA-4602-B4EC-5B6155F557C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sp>
        <p:nvSpPr>
          <p:cNvPr id="27" name="Freeform 10">
            <a:extLst>
              <a:ext uri="{FF2B5EF4-FFF2-40B4-BE49-F238E27FC236}">
                <a16:creationId xmlns:a16="http://schemas.microsoft.com/office/drawing/2014/main" id="{BE78044F-B902-46A6-B31A-28C6B625F682}"/>
              </a:ext>
            </a:extLst>
          </p:cNvPr>
          <p:cNvSpPr/>
          <p:nvPr/>
        </p:nvSpPr>
        <p:spPr>
          <a:xfrm>
            <a:off x="0" y="0"/>
            <a:ext cx="27432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Mockup">
            <a:extLst>
              <a:ext uri="{FF2B5EF4-FFF2-40B4-BE49-F238E27FC236}">
                <a16:creationId xmlns:a16="http://schemas.microsoft.com/office/drawing/2014/main" id="{88B4ADCD-A817-4F42-A586-D221F99A2D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18156" y="1736476"/>
            <a:ext cx="4503920" cy="3551694"/>
          </a:xfrm>
          <a:prstGeom prst="rect">
            <a:avLst/>
          </a:prstGeom>
        </p:spPr>
      </p:pic>
      <p:sp>
        <p:nvSpPr>
          <p:cNvPr id="29" name="TextBox 28">
            <a:extLst>
              <a:ext uri="{FF2B5EF4-FFF2-40B4-BE49-F238E27FC236}">
                <a16:creationId xmlns:a16="http://schemas.microsoft.com/office/drawing/2014/main" id="{B4CA1B10-5E52-443E-80E5-300A29259AD6}"/>
              </a:ext>
            </a:extLst>
          </p:cNvPr>
          <p:cNvSpPr txBox="1"/>
          <p:nvPr/>
        </p:nvSpPr>
        <p:spPr>
          <a:xfrm>
            <a:off x="5719291"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0" name="TextBox 29">
            <a:extLst>
              <a:ext uri="{FF2B5EF4-FFF2-40B4-BE49-F238E27FC236}">
                <a16:creationId xmlns:a16="http://schemas.microsoft.com/office/drawing/2014/main" id="{16445A26-5FE1-4A83-8064-A7FC6D4D6970}"/>
              </a:ext>
            </a:extLst>
          </p:cNvPr>
          <p:cNvSpPr txBox="1"/>
          <p:nvPr/>
        </p:nvSpPr>
        <p:spPr>
          <a:xfrm>
            <a:off x="5719292" y="3081722"/>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42" name="PpHolder8">
            <a:extLst>
              <a:ext uri="{FF2B5EF4-FFF2-40B4-BE49-F238E27FC236}">
                <a16:creationId xmlns:a16="http://schemas.microsoft.com/office/drawing/2014/main" id="{6F6A78B6-0B40-49D5-B20B-16D2A65BDD41}"/>
              </a:ext>
            </a:extLst>
          </p:cNvPr>
          <p:cNvPicPr>
            <a:picLocks/>
          </p:cNvPicPr>
          <p:nvPr/>
        </p:nvPicPr>
        <p:blipFill>
          <a:blip r:embed="rId3"/>
          <a:srcRect l="7647" t="28972" r="49246" b="35120"/>
          <a:stretch>
            <a:fillRect/>
          </a:stretch>
        </p:blipFill>
        <p:spPr>
          <a:xfrm>
            <a:off x="699276" y="1986874"/>
            <a:ext cx="4006948" cy="2462598"/>
          </a:xfrm>
          <a:custGeom>
            <a:avLst/>
            <a:gdLst>
              <a:gd name="connsiteX0" fmla="*/ 0 w 3941684"/>
              <a:gd name="connsiteY0" fmla="*/ 0 h 2462598"/>
              <a:gd name="connsiteX1" fmla="*/ 3941684 w 3941684"/>
              <a:gd name="connsiteY1" fmla="*/ 0 h 2462598"/>
              <a:gd name="connsiteX2" fmla="*/ 3941684 w 3941684"/>
              <a:gd name="connsiteY2" fmla="*/ 2462598 h 2462598"/>
              <a:gd name="connsiteX3" fmla="*/ 0 w 3941684"/>
              <a:gd name="connsiteY3" fmla="*/ 2462598 h 2462598"/>
            </a:gdLst>
            <a:ahLst/>
            <a:cxnLst>
              <a:cxn ang="0">
                <a:pos x="connsiteX0" y="connsiteY0"/>
              </a:cxn>
              <a:cxn ang="0">
                <a:pos x="connsiteX1" y="connsiteY1"/>
              </a:cxn>
              <a:cxn ang="0">
                <a:pos x="connsiteX2" y="connsiteY2"/>
              </a:cxn>
              <a:cxn ang="0">
                <a:pos x="connsiteX3" y="connsiteY3"/>
              </a:cxn>
            </a:cxnLst>
            <a:rect l="l" t="t" r="r" b="b"/>
            <a:pathLst>
              <a:path w="3941684" h="2462598">
                <a:moveTo>
                  <a:pt x="0" y="0"/>
                </a:moveTo>
                <a:lnTo>
                  <a:pt x="3941684" y="0"/>
                </a:lnTo>
                <a:lnTo>
                  <a:pt x="3941684" y="2462598"/>
                </a:lnTo>
                <a:lnTo>
                  <a:pt x="0" y="2462598"/>
                </a:lnTo>
                <a:close/>
              </a:path>
            </a:pathLst>
          </a:custGeom>
        </p:spPr>
      </p:pic>
      <p:sp>
        <p:nvSpPr>
          <p:cNvPr id="6" name="Title 5">
            <a:extLst>
              <a:ext uri="{FF2B5EF4-FFF2-40B4-BE49-F238E27FC236}">
                <a16:creationId xmlns:a16="http://schemas.microsoft.com/office/drawing/2014/main" id="{ED23D07C-30BF-40C1-AF9F-1DEA9E5F6142}"/>
              </a:ext>
            </a:extLst>
          </p:cNvPr>
          <p:cNvSpPr>
            <a:spLocks noGrp="1"/>
          </p:cNvSpPr>
          <p:nvPr>
            <p:ph type="title"/>
          </p:nvPr>
        </p:nvSpPr>
        <p:spPr/>
        <p:txBody>
          <a:bodyPr/>
          <a:lstStyle/>
          <a:p>
            <a:r>
              <a:rPr lang="en-US" dirty="0"/>
              <a:t>Our Devices Mockup</a:t>
            </a:r>
            <a:endParaRPr lang="en-ID" dirty="0"/>
          </a:p>
        </p:txBody>
      </p:sp>
    </p:spTree>
    <p:extLst>
      <p:ext uri="{BB962C8B-B14F-4D97-AF65-F5344CB8AC3E}">
        <p14:creationId xmlns:p14="http://schemas.microsoft.com/office/powerpoint/2010/main" val="144765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9" grpId="0"/>
      <p:bldP spid="30"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1" name="Group 50">
            <a:extLst>
              <a:ext uri="{FF2B5EF4-FFF2-40B4-BE49-F238E27FC236}">
                <a16:creationId xmlns:a16="http://schemas.microsoft.com/office/drawing/2014/main" id="{AB456CA6-B28F-46F9-A7BA-1037832F5DA7}"/>
              </a:ext>
            </a:extLst>
          </p:cNvPr>
          <p:cNvGrpSpPr/>
          <p:nvPr/>
        </p:nvGrpSpPr>
        <p:grpSpPr>
          <a:xfrm>
            <a:off x="1486547" y="2433606"/>
            <a:ext cx="206754" cy="71037"/>
            <a:chOff x="1057888" y="1883230"/>
            <a:chExt cx="919463" cy="315912"/>
          </a:xfrm>
          <a:solidFill>
            <a:schemeClr val="accent1"/>
          </a:solidFill>
        </p:grpSpPr>
        <p:sp>
          <p:nvSpPr>
            <p:cNvPr id="52" name="Oval 51">
              <a:extLst>
                <a:ext uri="{FF2B5EF4-FFF2-40B4-BE49-F238E27FC236}">
                  <a16:creationId xmlns:a16="http://schemas.microsoft.com/office/drawing/2014/main" id="{F2F8AC28-AE9A-4871-8172-8D904D067350}"/>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Oval 52">
              <a:extLst>
                <a:ext uri="{FF2B5EF4-FFF2-40B4-BE49-F238E27FC236}">
                  <a16:creationId xmlns:a16="http://schemas.microsoft.com/office/drawing/2014/main" id="{B2D326EA-E6ED-4BBB-A782-7A462363E5B5}"/>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4" name="TextBox 53">
            <a:extLst>
              <a:ext uri="{FF2B5EF4-FFF2-40B4-BE49-F238E27FC236}">
                <a16:creationId xmlns:a16="http://schemas.microsoft.com/office/drawing/2014/main" id="{42BF564D-064A-4F14-9FFF-6369C699B438}"/>
              </a:ext>
            </a:extLst>
          </p:cNvPr>
          <p:cNvSpPr txBox="1"/>
          <p:nvPr/>
        </p:nvSpPr>
        <p:spPr>
          <a:xfrm>
            <a:off x="1788947"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55" name="TextBox 54">
            <a:extLst>
              <a:ext uri="{FF2B5EF4-FFF2-40B4-BE49-F238E27FC236}">
                <a16:creationId xmlns:a16="http://schemas.microsoft.com/office/drawing/2014/main" id="{CEF83F46-0DC5-45D4-9ED5-E2E6912816B7}"/>
              </a:ext>
            </a:extLst>
          </p:cNvPr>
          <p:cNvSpPr txBox="1"/>
          <p:nvPr/>
        </p:nvSpPr>
        <p:spPr>
          <a:xfrm>
            <a:off x="1788948" y="2323751"/>
            <a:ext cx="1430395" cy="300082"/>
          </a:xfrm>
          <a:prstGeom prst="rect">
            <a:avLst/>
          </a:prstGeom>
          <a:noFill/>
        </p:spPr>
        <p:txBody>
          <a:bodyPr wrap="square" rtlCol="0" anchor="ctr">
            <a:spAutoFit/>
          </a:bodyPr>
          <a:lstStyle/>
          <a:p>
            <a:r>
              <a:rPr lang="en-US" sz="1350" b="1" dirty="0">
                <a:solidFill>
                  <a:schemeClr val="accent1"/>
                </a:solidFill>
                <a:latin typeface="+mj-lt"/>
              </a:rPr>
              <a:t>01. Description</a:t>
            </a:r>
            <a:endParaRPr lang="en-ID" sz="1350" b="1" dirty="0">
              <a:solidFill>
                <a:schemeClr val="accent1"/>
              </a:solidFill>
              <a:latin typeface="+mj-lt"/>
            </a:endParaRPr>
          </a:p>
        </p:txBody>
      </p:sp>
      <p:grpSp>
        <p:nvGrpSpPr>
          <p:cNvPr id="56" name="Group 55">
            <a:extLst>
              <a:ext uri="{FF2B5EF4-FFF2-40B4-BE49-F238E27FC236}">
                <a16:creationId xmlns:a16="http://schemas.microsoft.com/office/drawing/2014/main" id="{E097EA5C-7C57-442D-AF5C-A3F6E547659E}"/>
              </a:ext>
            </a:extLst>
          </p:cNvPr>
          <p:cNvGrpSpPr/>
          <p:nvPr/>
        </p:nvGrpSpPr>
        <p:grpSpPr>
          <a:xfrm>
            <a:off x="1486547" y="3103175"/>
            <a:ext cx="206754" cy="71037"/>
            <a:chOff x="1057888" y="1883230"/>
            <a:chExt cx="919463" cy="315912"/>
          </a:xfrm>
          <a:solidFill>
            <a:schemeClr val="accent1"/>
          </a:solidFill>
        </p:grpSpPr>
        <p:sp>
          <p:nvSpPr>
            <p:cNvPr id="57" name="Oval 56">
              <a:extLst>
                <a:ext uri="{FF2B5EF4-FFF2-40B4-BE49-F238E27FC236}">
                  <a16:creationId xmlns:a16="http://schemas.microsoft.com/office/drawing/2014/main" id="{03F009BF-F80C-4322-96A3-2281E21117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a:extLst>
                <a:ext uri="{FF2B5EF4-FFF2-40B4-BE49-F238E27FC236}">
                  <a16:creationId xmlns:a16="http://schemas.microsoft.com/office/drawing/2014/main" id="{06242FCF-E784-441C-A191-9F36FA40A9D0}"/>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9" name="TextBox 58">
            <a:extLst>
              <a:ext uri="{FF2B5EF4-FFF2-40B4-BE49-F238E27FC236}">
                <a16:creationId xmlns:a16="http://schemas.microsoft.com/office/drawing/2014/main" id="{7DB58723-3BF6-4C37-B885-E33EB4CF4988}"/>
              </a:ext>
            </a:extLst>
          </p:cNvPr>
          <p:cNvSpPr txBox="1"/>
          <p:nvPr/>
        </p:nvSpPr>
        <p:spPr>
          <a:xfrm>
            <a:off x="1788947"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60" name="TextBox 59">
            <a:extLst>
              <a:ext uri="{FF2B5EF4-FFF2-40B4-BE49-F238E27FC236}">
                <a16:creationId xmlns:a16="http://schemas.microsoft.com/office/drawing/2014/main" id="{899ED364-F4BE-480C-84E2-9BD390DC0680}"/>
              </a:ext>
            </a:extLst>
          </p:cNvPr>
          <p:cNvSpPr txBox="1"/>
          <p:nvPr/>
        </p:nvSpPr>
        <p:spPr>
          <a:xfrm>
            <a:off x="1788947" y="2993321"/>
            <a:ext cx="1433322" cy="300082"/>
          </a:xfrm>
          <a:prstGeom prst="rect">
            <a:avLst/>
          </a:prstGeom>
          <a:noFill/>
        </p:spPr>
        <p:txBody>
          <a:bodyPr wrap="square" rtlCol="0" anchor="ctr">
            <a:spAutoFit/>
          </a:bodyPr>
          <a:lstStyle/>
          <a:p>
            <a:r>
              <a:rPr lang="en-US" sz="1350" b="1" dirty="0">
                <a:solidFill>
                  <a:schemeClr val="accent1"/>
                </a:solidFill>
                <a:latin typeface="+mj-lt"/>
              </a:rPr>
              <a:t>02. Description</a:t>
            </a:r>
            <a:endParaRPr lang="en-ID" sz="1350" b="1" dirty="0">
              <a:solidFill>
                <a:schemeClr val="accent1"/>
              </a:solidFill>
              <a:latin typeface="+mj-lt"/>
            </a:endParaRPr>
          </a:p>
        </p:txBody>
      </p:sp>
      <p:grpSp>
        <p:nvGrpSpPr>
          <p:cNvPr id="61" name="Group 60">
            <a:extLst>
              <a:ext uri="{FF2B5EF4-FFF2-40B4-BE49-F238E27FC236}">
                <a16:creationId xmlns:a16="http://schemas.microsoft.com/office/drawing/2014/main" id="{9E4379F4-42E7-490C-8D25-6A0E05C4B7A2}"/>
              </a:ext>
            </a:extLst>
          </p:cNvPr>
          <p:cNvGrpSpPr/>
          <p:nvPr/>
        </p:nvGrpSpPr>
        <p:grpSpPr>
          <a:xfrm>
            <a:off x="1486547" y="3772744"/>
            <a:ext cx="206754" cy="71037"/>
            <a:chOff x="1057888" y="1883230"/>
            <a:chExt cx="919463" cy="315912"/>
          </a:xfrm>
          <a:solidFill>
            <a:schemeClr val="accent1"/>
          </a:solidFill>
        </p:grpSpPr>
        <p:sp>
          <p:nvSpPr>
            <p:cNvPr id="62" name="Oval 61">
              <a:extLst>
                <a:ext uri="{FF2B5EF4-FFF2-40B4-BE49-F238E27FC236}">
                  <a16:creationId xmlns:a16="http://schemas.microsoft.com/office/drawing/2014/main" id="{7F71472E-AB95-41BD-8E27-16330734C55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4D4BCF01-B1C9-4755-AAE6-D13D5C04928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4" name="TextBox 63">
            <a:extLst>
              <a:ext uri="{FF2B5EF4-FFF2-40B4-BE49-F238E27FC236}">
                <a16:creationId xmlns:a16="http://schemas.microsoft.com/office/drawing/2014/main" id="{0C159A27-B928-4E34-8BC9-96AFF7489C3B}"/>
              </a:ext>
            </a:extLst>
          </p:cNvPr>
          <p:cNvSpPr txBox="1"/>
          <p:nvPr/>
        </p:nvSpPr>
        <p:spPr>
          <a:xfrm>
            <a:off x="1788947"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65" name="TextBox 64">
            <a:extLst>
              <a:ext uri="{FF2B5EF4-FFF2-40B4-BE49-F238E27FC236}">
                <a16:creationId xmlns:a16="http://schemas.microsoft.com/office/drawing/2014/main" id="{CD2E57A2-5E0C-4109-88E0-82075ACD78DC}"/>
              </a:ext>
            </a:extLst>
          </p:cNvPr>
          <p:cNvSpPr txBox="1"/>
          <p:nvPr/>
        </p:nvSpPr>
        <p:spPr>
          <a:xfrm>
            <a:off x="1788947" y="3662890"/>
            <a:ext cx="1433322" cy="300082"/>
          </a:xfrm>
          <a:prstGeom prst="rect">
            <a:avLst/>
          </a:prstGeom>
          <a:noFill/>
        </p:spPr>
        <p:txBody>
          <a:bodyPr wrap="square" rtlCol="0" anchor="ctr">
            <a:spAutoFit/>
          </a:bodyPr>
          <a:lstStyle/>
          <a:p>
            <a:r>
              <a:rPr lang="en-US" sz="1350" b="1" dirty="0">
                <a:solidFill>
                  <a:schemeClr val="accent1"/>
                </a:solidFill>
                <a:latin typeface="+mj-lt"/>
              </a:rPr>
              <a:t>03. Description</a:t>
            </a:r>
            <a:endParaRPr lang="en-ID" sz="1350" b="1" dirty="0">
              <a:solidFill>
                <a:schemeClr val="accent1"/>
              </a:solidFill>
              <a:latin typeface="+mj-lt"/>
            </a:endParaRPr>
          </a:p>
        </p:txBody>
      </p:sp>
      <p:grpSp>
        <p:nvGrpSpPr>
          <p:cNvPr id="66" name="Group 65">
            <a:extLst>
              <a:ext uri="{FF2B5EF4-FFF2-40B4-BE49-F238E27FC236}">
                <a16:creationId xmlns:a16="http://schemas.microsoft.com/office/drawing/2014/main" id="{A0F0609C-A790-4EFB-B6C9-B5F48BD23824}"/>
              </a:ext>
            </a:extLst>
          </p:cNvPr>
          <p:cNvGrpSpPr/>
          <p:nvPr/>
        </p:nvGrpSpPr>
        <p:grpSpPr>
          <a:xfrm>
            <a:off x="1486547" y="4449457"/>
            <a:ext cx="206754" cy="71037"/>
            <a:chOff x="1057888" y="1883230"/>
            <a:chExt cx="919463" cy="315912"/>
          </a:xfrm>
          <a:solidFill>
            <a:schemeClr val="accent1"/>
          </a:solidFill>
        </p:grpSpPr>
        <p:sp>
          <p:nvSpPr>
            <p:cNvPr id="67" name="Oval 66">
              <a:extLst>
                <a:ext uri="{FF2B5EF4-FFF2-40B4-BE49-F238E27FC236}">
                  <a16:creationId xmlns:a16="http://schemas.microsoft.com/office/drawing/2014/main" id="{56597C74-BA7D-4FC0-BC34-BE504235F8B2}"/>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BEC9252D-95D4-42B5-A752-43400F64D386}"/>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9" name="TextBox 68">
            <a:extLst>
              <a:ext uri="{FF2B5EF4-FFF2-40B4-BE49-F238E27FC236}">
                <a16:creationId xmlns:a16="http://schemas.microsoft.com/office/drawing/2014/main" id="{B7558953-8C68-4A04-BE5C-1C00AD90CDEB}"/>
              </a:ext>
            </a:extLst>
          </p:cNvPr>
          <p:cNvSpPr txBox="1"/>
          <p:nvPr/>
        </p:nvSpPr>
        <p:spPr>
          <a:xfrm>
            <a:off x="1788947"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70" name="TextBox 69">
            <a:extLst>
              <a:ext uri="{FF2B5EF4-FFF2-40B4-BE49-F238E27FC236}">
                <a16:creationId xmlns:a16="http://schemas.microsoft.com/office/drawing/2014/main" id="{6C380DA0-3267-4C22-A571-15F56B800A80}"/>
              </a:ext>
            </a:extLst>
          </p:cNvPr>
          <p:cNvSpPr txBox="1"/>
          <p:nvPr/>
        </p:nvSpPr>
        <p:spPr>
          <a:xfrm>
            <a:off x="1788947" y="4339603"/>
            <a:ext cx="1433322" cy="300082"/>
          </a:xfrm>
          <a:prstGeom prst="rect">
            <a:avLst/>
          </a:prstGeom>
          <a:noFill/>
        </p:spPr>
        <p:txBody>
          <a:bodyPr wrap="square" rtlCol="0" anchor="ctr">
            <a:spAutoFit/>
          </a:bodyPr>
          <a:lstStyle/>
          <a:p>
            <a:r>
              <a:rPr lang="en-US" sz="1350" b="1" dirty="0">
                <a:solidFill>
                  <a:schemeClr val="accent1"/>
                </a:solidFill>
                <a:latin typeface="+mj-lt"/>
              </a:rPr>
              <a:t>04. Description</a:t>
            </a:r>
            <a:endParaRPr lang="en-ID" sz="1350" b="1" dirty="0">
              <a:solidFill>
                <a:schemeClr val="accent1"/>
              </a:solidFill>
              <a:latin typeface="+mj-lt"/>
            </a:endParaRPr>
          </a:p>
        </p:txBody>
      </p:sp>
      <p:grpSp>
        <p:nvGrpSpPr>
          <p:cNvPr id="93" name="Group 92">
            <a:extLst>
              <a:ext uri="{FF2B5EF4-FFF2-40B4-BE49-F238E27FC236}">
                <a16:creationId xmlns:a16="http://schemas.microsoft.com/office/drawing/2014/main" id="{C1FAC540-52F6-4CC2-8797-BF72389BD671}"/>
              </a:ext>
            </a:extLst>
          </p:cNvPr>
          <p:cNvGrpSpPr/>
          <p:nvPr/>
        </p:nvGrpSpPr>
        <p:grpSpPr>
          <a:xfrm>
            <a:off x="5023333" y="2433606"/>
            <a:ext cx="206754" cy="71037"/>
            <a:chOff x="1057888" y="1883230"/>
            <a:chExt cx="919463" cy="315912"/>
          </a:xfrm>
          <a:solidFill>
            <a:schemeClr val="accent1"/>
          </a:solidFill>
        </p:grpSpPr>
        <p:sp>
          <p:nvSpPr>
            <p:cNvPr id="111" name="Oval 110">
              <a:extLst>
                <a:ext uri="{FF2B5EF4-FFF2-40B4-BE49-F238E27FC236}">
                  <a16:creationId xmlns:a16="http://schemas.microsoft.com/office/drawing/2014/main" id="{CE4D6200-902B-41F2-8FFD-0E80720C2A4A}"/>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Oval 111">
              <a:extLst>
                <a:ext uri="{FF2B5EF4-FFF2-40B4-BE49-F238E27FC236}">
                  <a16:creationId xmlns:a16="http://schemas.microsoft.com/office/drawing/2014/main" id="{15BCD7A5-AB45-46BB-9697-F6AF081CAE8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4" name="TextBox 93">
            <a:extLst>
              <a:ext uri="{FF2B5EF4-FFF2-40B4-BE49-F238E27FC236}">
                <a16:creationId xmlns:a16="http://schemas.microsoft.com/office/drawing/2014/main" id="{1FE05B4A-D123-44B2-AC61-E450EA47DA44}"/>
              </a:ext>
            </a:extLst>
          </p:cNvPr>
          <p:cNvSpPr txBox="1"/>
          <p:nvPr/>
        </p:nvSpPr>
        <p:spPr>
          <a:xfrm>
            <a:off x="5325733" y="2579641"/>
            <a:ext cx="2619782" cy="230832"/>
          </a:xfrm>
          <a:prstGeom prst="rect">
            <a:avLst/>
          </a:prstGeom>
          <a:noFill/>
        </p:spPr>
        <p:txBody>
          <a:bodyPr wrap="square" rtlCol="0" anchor="t">
            <a:spAutoFit/>
          </a:bodyPr>
          <a:lstStyle/>
          <a:p>
            <a:r>
              <a:rPr lang="en-US" sz="900" dirty="0"/>
              <a:t>A wonderful serenity has taken possession</a:t>
            </a:r>
          </a:p>
        </p:txBody>
      </p:sp>
      <p:sp>
        <p:nvSpPr>
          <p:cNvPr id="95" name="TextBox 94">
            <a:extLst>
              <a:ext uri="{FF2B5EF4-FFF2-40B4-BE49-F238E27FC236}">
                <a16:creationId xmlns:a16="http://schemas.microsoft.com/office/drawing/2014/main" id="{551BC9EE-A23C-4EC2-A45F-7310C460B35F}"/>
              </a:ext>
            </a:extLst>
          </p:cNvPr>
          <p:cNvSpPr txBox="1"/>
          <p:nvPr/>
        </p:nvSpPr>
        <p:spPr>
          <a:xfrm>
            <a:off x="5325733" y="2323751"/>
            <a:ext cx="1430395" cy="300082"/>
          </a:xfrm>
          <a:prstGeom prst="rect">
            <a:avLst/>
          </a:prstGeom>
          <a:noFill/>
        </p:spPr>
        <p:txBody>
          <a:bodyPr wrap="square" rtlCol="0" anchor="ctr">
            <a:spAutoFit/>
          </a:bodyPr>
          <a:lstStyle/>
          <a:p>
            <a:r>
              <a:rPr lang="en-US" sz="1350" b="1" dirty="0">
                <a:solidFill>
                  <a:schemeClr val="accent1"/>
                </a:solidFill>
                <a:latin typeface="+mj-lt"/>
              </a:rPr>
              <a:t>05. Description</a:t>
            </a:r>
            <a:endParaRPr lang="en-ID" sz="1350" b="1" dirty="0">
              <a:solidFill>
                <a:schemeClr val="accent1"/>
              </a:solidFill>
              <a:latin typeface="+mj-lt"/>
            </a:endParaRPr>
          </a:p>
        </p:txBody>
      </p:sp>
      <p:grpSp>
        <p:nvGrpSpPr>
          <p:cNvPr id="96" name="Group 95">
            <a:extLst>
              <a:ext uri="{FF2B5EF4-FFF2-40B4-BE49-F238E27FC236}">
                <a16:creationId xmlns:a16="http://schemas.microsoft.com/office/drawing/2014/main" id="{6BC46D96-1AF8-414D-92B3-F96531E687C1}"/>
              </a:ext>
            </a:extLst>
          </p:cNvPr>
          <p:cNvGrpSpPr/>
          <p:nvPr/>
        </p:nvGrpSpPr>
        <p:grpSpPr>
          <a:xfrm>
            <a:off x="5023333" y="3103175"/>
            <a:ext cx="206754" cy="71037"/>
            <a:chOff x="1057888" y="1883230"/>
            <a:chExt cx="919463" cy="315912"/>
          </a:xfrm>
          <a:solidFill>
            <a:schemeClr val="accent1"/>
          </a:solidFill>
        </p:grpSpPr>
        <p:sp>
          <p:nvSpPr>
            <p:cNvPr id="109" name="Oval 108">
              <a:extLst>
                <a:ext uri="{FF2B5EF4-FFF2-40B4-BE49-F238E27FC236}">
                  <a16:creationId xmlns:a16="http://schemas.microsoft.com/office/drawing/2014/main" id="{1F34EA57-BA14-4BC3-9985-84B0155A13BB}"/>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Oval 109">
              <a:extLst>
                <a:ext uri="{FF2B5EF4-FFF2-40B4-BE49-F238E27FC236}">
                  <a16:creationId xmlns:a16="http://schemas.microsoft.com/office/drawing/2014/main" id="{5A406D13-D7B5-492B-AAFF-B649CEC4D611}"/>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97" name="TextBox 96">
            <a:extLst>
              <a:ext uri="{FF2B5EF4-FFF2-40B4-BE49-F238E27FC236}">
                <a16:creationId xmlns:a16="http://schemas.microsoft.com/office/drawing/2014/main" id="{FBC7DE40-2E81-4C54-9145-04C1532FF52F}"/>
              </a:ext>
            </a:extLst>
          </p:cNvPr>
          <p:cNvSpPr txBox="1"/>
          <p:nvPr/>
        </p:nvSpPr>
        <p:spPr>
          <a:xfrm>
            <a:off x="5325733" y="3249210"/>
            <a:ext cx="2619782" cy="230832"/>
          </a:xfrm>
          <a:prstGeom prst="rect">
            <a:avLst/>
          </a:prstGeom>
          <a:noFill/>
        </p:spPr>
        <p:txBody>
          <a:bodyPr wrap="square" rtlCol="0" anchor="t">
            <a:spAutoFit/>
          </a:bodyPr>
          <a:lstStyle/>
          <a:p>
            <a:r>
              <a:rPr lang="en-US" sz="900" dirty="0"/>
              <a:t>A wonderful serenity has taken possession</a:t>
            </a:r>
          </a:p>
        </p:txBody>
      </p:sp>
      <p:sp>
        <p:nvSpPr>
          <p:cNvPr id="98" name="TextBox 97">
            <a:extLst>
              <a:ext uri="{FF2B5EF4-FFF2-40B4-BE49-F238E27FC236}">
                <a16:creationId xmlns:a16="http://schemas.microsoft.com/office/drawing/2014/main" id="{727BF4B2-80A4-46E9-8675-3458ECF24CA4}"/>
              </a:ext>
            </a:extLst>
          </p:cNvPr>
          <p:cNvSpPr txBox="1"/>
          <p:nvPr/>
        </p:nvSpPr>
        <p:spPr>
          <a:xfrm>
            <a:off x="5325733" y="2993321"/>
            <a:ext cx="1433322" cy="300082"/>
          </a:xfrm>
          <a:prstGeom prst="rect">
            <a:avLst/>
          </a:prstGeom>
          <a:noFill/>
        </p:spPr>
        <p:txBody>
          <a:bodyPr wrap="square" rtlCol="0" anchor="ctr">
            <a:spAutoFit/>
          </a:bodyPr>
          <a:lstStyle/>
          <a:p>
            <a:r>
              <a:rPr lang="en-US" sz="1350" b="1" dirty="0">
                <a:solidFill>
                  <a:schemeClr val="accent1"/>
                </a:solidFill>
                <a:latin typeface="+mj-lt"/>
              </a:rPr>
              <a:t>06. Description</a:t>
            </a:r>
            <a:endParaRPr lang="en-ID" sz="1350" b="1" dirty="0">
              <a:solidFill>
                <a:schemeClr val="accent1"/>
              </a:solidFill>
              <a:latin typeface="+mj-lt"/>
            </a:endParaRPr>
          </a:p>
        </p:txBody>
      </p:sp>
      <p:grpSp>
        <p:nvGrpSpPr>
          <p:cNvPr id="99" name="Group 98">
            <a:extLst>
              <a:ext uri="{FF2B5EF4-FFF2-40B4-BE49-F238E27FC236}">
                <a16:creationId xmlns:a16="http://schemas.microsoft.com/office/drawing/2014/main" id="{0B41F84F-0156-48AF-A6B7-631192AF257D}"/>
              </a:ext>
            </a:extLst>
          </p:cNvPr>
          <p:cNvGrpSpPr/>
          <p:nvPr/>
        </p:nvGrpSpPr>
        <p:grpSpPr>
          <a:xfrm>
            <a:off x="5023333" y="3772744"/>
            <a:ext cx="206754" cy="71037"/>
            <a:chOff x="1057888" y="1883230"/>
            <a:chExt cx="919463" cy="315912"/>
          </a:xfrm>
          <a:solidFill>
            <a:schemeClr val="accent1"/>
          </a:solidFill>
        </p:grpSpPr>
        <p:sp>
          <p:nvSpPr>
            <p:cNvPr id="107" name="Oval 106">
              <a:extLst>
                <a:ext uri="{FF2B5EF4-FFF2-40B4-BE49-F238E27FC236}">
                  <a16:creationId xmlns:a16="http://schemas.microsoft.com/office/drawing/2014/main" id="{BFE2A535-76C4-4564-88CC-CA37FC841B5C}"/>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1652A50F-997C-414F-A7F6-FFF8CD81F9C7}"/>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0" name="TextBox 99">
            <a:extLst>
              <a:ext uri="{FF2B5EF4-FFF2-40B4-BE49-F238E27FC236}">
                <a16:creationId xmlns:a16="http://schemas.microsoft.com/office/drawing/2014/main" id="{A39FD2BC-A7A6-4C58-AD77-661043C78CF9}"/>
              </a:ext>
            </a:extLst>
          </p:cNvPr>
          <p:cNvSpPr txBox="1"/>
          <p:nvPr/>
        </p:nvSpPr>
        <p:spPr>
          <a:xfrm>
            <a:off x="5325733" y="3918779"/>
            <a:ext cx="2619782" cy="230832"/>
          </a:xfrm>
          <a:prstGeom prst="rect">
            <a:avLst/>
          </a:prstGeom>
          <a:noFill/>
        </p:spPr>
        <p:txBody>
          <a:bodyPr wrap="square" rtlCol="0" anchor="t">
            <a:spAutoFit/>
          </a:bodyPr>
          <a:lstStyle/>
          <a:p>
            <a:r>
              <a:rPr lang="en-US" sz="900" dirty="0"/>
              <a:t>A wonderful serenity has taken possession</a:t>
            </a:r>
          </a:p>
        </p:txBody>
      </p:sp>
      <p:sp>
        <p:nvSpPr>
          <p:cNvPr id="101" name="TextBox 100">
            <a:extLst>
              <a:ext uri="{FF2B5EF4-FFF2-40B4-BE49-F238E27FC236}">
                <a16:creationId xmlns:a16="http://schemas.microsoft.com/office/drawing/2014/main" id="{A1F94C98-8A75-47CA-A1E8-015A1CDD7631}"/>
              </a:ext>
            </a:extLst>
          </p:cNvPr>
          <p:cNvSpPr txBox="1"/>
          <p:nvPr/>
        </p:nvSpPr>
        <p:spPr>
          <a:xfrm>
            <a:off x="5325733" y="3662890"/>
            <a:ext cx="1433322" cy="300082"/>
          </a:xfrm>
          <a:prstGeom prst="rect">
            <a:avLst/>
          </a:prstGeom>
          <a:noFill/>
        </p:spPr>
        <p:txBody>
          <a:bodyPr wrap="square" rtlCol="0" anchor="ctr">
            <a:spAutoFit/>
          </a:bodyPr>
          <a:lstStyle/>
          <a:p>
            <a:r>
              <a:rPr lang="en-US" sz="1350" b="1" dirty="0">
                <a:solidFill>
                  <a:schemeClr val="accent1"/>
                </a:solidFill>
                <a:latin typeface="+mj-lt"/>
              </a:rPr>
              <a:t>07. Description</a:t>
            </a:r>
            <a:endParaRPr lang="en-ID" sz="1350" b="1" dirty="0">
              <a:solidFill>
                <a:schemeClr val="accent1"/>
              </a:solidFill>
              <a:latin typeface="+mj-lt"/>
            </a:endParaRPr>
          </a:p>
        </p:txBody>
      </p:sp>
      <p:grpSp>
        <p:nvGrpSpPr>
          <p:cNvPr id="102" name="Group 101">
            <a:extLst>
              <a:ext uri="{FF2B5EF4-FFF2-40B4-BE49-F238E27FC236}">
                <a16:creationId xmlns:a16="http://schemas.microsoft.com/office/drawing/2014/main" id="{298B6D62-0892-4204-A139-CCAE28671DE5}"/>
              </a:ext>
            </a:extLst>
          </p:cNvPr>
          <p:cNvGrpSpPr/>
          <p:nvPr/>
        </p:nvGrpSpPr>
        <p:grpSpPr>
          <a:xfrm>
            <a:off x="5023333" y="4449457"/>
            <a:ext cx="206754" cy="71037"/>
            <a:chOff x="1057888" y="1883230"/>
            <a:chExt cx="919463" cy="315912"/>
          </a:xfrm>
          <a:solidFill>
            <a:schemeClr val="accent1"/>
          </a:solidFill>
        </p:grpSpPr>
        <p:sp>
          <p:nvSpPr>
            <p:cNvPr id="105" name="Oval 104">
              <a:extLst>
                <a:ext uri="{FF2B5EF4-FFF2-40B4-BE49-F238E27FC236}">
                  <a16:creationId xmlns:a16="http://schemas.microsoft.com/office/drawing/2014/main" id="{718B718A-D70C-400A-91F1-A5A7623C8783}"/>
                </a:ext>
              </a:extLst>
            </p:cNvPr>
            <p:cNvSpPr/>
            <p:nvPr/>
          </p:nvSpPr>
          <p:spPr>
            <a:xfrm>
              <a:off x="1057888" y="1883230"/>
              <a:ext cx="315912"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6" name="Oval 105">
              <a:extLst>
                <a:ext uri="{FF2B5EF4-FFF2-40B4-BE49-F238E27FC236}">
                  <a16:creationId xmlns:a16="http://schemas.microsoft.com/office/drawing/2014/main" id="{F4FEE7B8-5D25-4FF3-AB58-C4C411FEC3D4}"/>
                </a:ext>
              </a:extLst>
            </p:cNvPr>
            <p:cNvSpPr/>
            <p:nvPr/>
          </p:nvSpPr>
          <p:spPr>
            <a:xfrm>
              <a:off x="1661440" y="1883230"/>
              <a:ext cx="315911" cy="315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3" name="TextBox 102">
            <a:extLst>
              <a:ext uri="{FF2B5EF4-FFF2-40B4-BE49-F238E27FC236}">
                <a16:creationId xmlns:a16="http://schemas.microsoft.com/office/drawing/2014/main" id="{128BE91B-94A9-4BDF-A336-CD485A215BFF}"/>
              </a:ext>
            </a:extLst>
          </p:cNvPr>
          <p:cNvSpPr txBox="1"/>
          <p:nvPr/>
        </p:nvSpPr>
        <p:spPr>
          <a:xfrm>
            <a:off x="5325733" y="4595492"/>
            <a:ext cx="2619782" cy="230832"/>
          </a:xfrm>
          <a:prstGeom prst="rect">
            <a:avLst/>
          </a:prstGeom>
          <a:noFill/>
        </p:spPr>
        <p:txBody>
          <a:bodyPr wrap="square" rtlCol="0" anchor="t">
            <a:spAutoFit/>
          </a:bodyPr>
          <a:lstStyle/>
          <a:p>
            <a:r>
              <a:rPr lang="en-US" sz="900" dirty="0"/>
              <a:t>A wonderful serenity has taken possession</a:t>
            </a:r>
          </a:p>
        </p:txBody>
      </p:sp>
      <p:sp>
        <p:nvSpPr>
          <p:cNvPr id="104" name="TextBox 103">
            <a:extLst>
              <a:ext uri="{FF2B5EF4-FFF2-40B4-BE49-F238E27FC236}">
                <a16:creationId xmlns:a16="http://schemas.microsoft.com/office/drawing/2014/main" id="{21846622-6C1F-43AC-9AAA-D6DECC800CA2}"/>
              </a:ext>
            </a:extLst>
          </p:cNvPr>
          <p:cNvSpPr txBox="1"/>
          <p:nvPr/>
        </p:nvSpPr>
        <p:spPr>
          <a:xfrm>
            <a:off x="5325733" y="4339603"/>
            <a:ext cx="1433322" cy="300082"/>
          </a:xfrm>
          <a:prstGeom prst="rect">
            <a:avLst/>
          </a:prstGeom>
          <a:noFill/>
        </p:spPr>
        <p:txBody>
          <a:bodyPr wrap="square" rtlCol="0" anchor="ctr">
            <a:spAutoFit/>
          </a:bodyPr>
          <a:lstStyle/>
          <a:p>
            <a:r>
              <a:rPr lang="en-US" sz="1350" b="1" dirty="0">
                <a:solidFill>
                  <a:schemeClr val="accent1"/>
                </a:solidFill>
                <a:latin typeface="+mj-lt"/>
              </a:rPr>
              <a:t>08. Description</a:t>
            </a:r>
            <a:endParaRPr lang="en-ID" sz="1350" b="1" dirty="0">
              <a:solidFill>
                <a:schemeClr val="accent1"/>
              </a:solidFill>
              <a:latin typeface="+mj-lt"/>
            </a:endParaRPr>
          </a:p>
        </p:txBody>
      </p:sp>
      <p:sp>
        <p:nvSpPr>
          <p:cNvPr id="115" name="Title 114">
            <a:extLst>
              <a:ext uri="{FF2B5EF4-FFF2-40B4-BE49-F238E27FC236}">
                <a16:creationId xmlns:a16="http://schemas.microsoft.com/office/drawing/2014/main" id="{13D69507-A22E-4322-8343-4FCD746A37A3}"/>
              </a:ext>
            </a:extLst>
          </p:cNvPr>
          <p:cNvSpPr>
            <a:spLocks noGrp="1"/>
          </p:cNvSpPr>
          <p:nvPr>
            <p:ph type="title"/>
          </p:nvPr>
        </p:nvSpPr>
        <p:spPr>
          <a:xfrm>
            <a:off x="1344967" y="376656"/>
            <a:ext cx="6454067" cy="768096"/>
          </a:xfrm>
        </p:spPr>
        <p:txBody>
          <a:bodyPr/>
          <a:lstStyle/>
          <a:p>
            <a:r>
              <a:rPr lang="en-US" dirty="0"/>
              <a:t>Agenda Today</a:t>
            </a:r>
            <a:endParaRPr lang="en-ID" dirty="0"/>
          </a:p>
        </p:txBody>
      </p:sp>
      <p:grpSp>
        <p:nvGrpSpPr>
          <p:cNvPr id="42" name="Group 41">
            <a:extLst>
              <a:ext uri="{FF2B5EF4-FFF2-40B4-BE49-F238E27FC236}">
                <a16:creationId xmlns:a16="http://schemas.microsoft.com/office/drawing/2014/main" id="{C835B655-6669-43E6-B05D-DDF953FCAC5C}"/>
              </a:ext>
            </a:extLst>
          </p:cNvPr>
          <p:cNvGrpSpPr/>
          <p:nvPr/>
        </p:nvGrpSpPr>
        <p:grpSpPr>
          <a:xfrm>
            <a:off x="371125" y="372893"/>
            <a:ext cx="152849" cy="152849"/>
            <a:chOff x="606723" y="3429000"/>
            <a:chExt cx="575952" cy="575952"/>
          </a:xfrm>
        </p:grpSpPr>
        <p:sp>
          <p:nvSpPr>
            <p:cNvPr id="43" name="Oval 42">
              <a:extLst>
                <a:ext uri="{FF2B5EF4-FFF2-40B4-BE49-F238E27FC236}">
                  <a16:creationId xmlns:a16="http://schemas.microsoft.com/office/drawing/2014/main" id="{605471AB-7A9B-4453-954F-D1113699D07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Graphic 17" descr="Coins with solid fill">
              <a:extLst>
                <a:ext uri="{FF2B5EF4-FFF2-40B4-BE49-F238E27FC236}">
                  <a16:creationId xmlns:a16="http://schemas.microsoft.com/office/drawing/2014/main" id="{291A4E56-C2C8-47AB-A08C-3C25DB33438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78C14DAC-552F-4CD3-A5CF-5DDA9AE26B85}"/>
              </a:ext>
            </a:extLst>
          </p:cNvPr>
          <p:cNvGrpSpPr>
            <a:grpSpLocks noChangeAspect="1"/>
          </p:cNvGrpSpPr>
          <p:nvPr/>
        </p:nvGrpSpPr>
        <p:grpSpPr>
          <a:xfrm>
            <a:off x="608444" y="387596"/>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F290B7F1-BB59-424D-A0DF-CC3FEB7BA4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9219C0EF-6E66-47B7-8E3E-3DD2F910837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9BA1FB4D-98FE-4965-81A4-1AC956A542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D9CAB0B6-314F-4797-BBD0-0A6DCD3328B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B1761B74-F160-4561-A80E-DB8BD176E07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589EFE8E-A815-4CC4-BDA0-1F80CB09A0F1}"/>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E73D4D-1D2D-4B0B-8958-F6F4E28F3A6D}"/>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8790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ipe(left)">
                                      <p:cBhvr>
                                        <p:cTn id="21" dur="500"/>
                                        <p:tgtEl>
                                          <p:spTgt spid="11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53" presetClass="entr" presetSubtype="16"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 calcmode="lin" valueType="num">
                                      <p:cBhvr>
                                        <p:cTn id="50" dur="500" fill="hold"/>
                                        <p:tgtEl>
                                          <p:spTgt spid="96"/>
                                        </p:tgtEl>
                                        <p:attrNameLst>
                                          <p:attrName>ppt_w</p:attrName>
                                        </p:attrNameLst>
                                      </p:cBhvr>
                                      <p:tavLst>
                                        <p:tav tm="0">
                                          <p:val>
                                            <p:fltVal val="0"/>
                                          </p:val>
                                        </p:tav>
                                        <p:tav tm="100000">
                                          <p:val>
                                            <p:strVal val="#ppt_w"/>
                                          </p:val>
                                        </p:tav>
                                      </p:tavLst>
                                    </p:anim>
                                    <p:anim calcmode="lin" valueType="num">
                                      <p:cBhvr>
                                        <p:cTn id="51" dur="500" fill="hold"/>
                                        <p:tgtEl>
                                          <p:spTgt spid="96"/>
                                        </p:tgtEl>
                                        <p:attrNameLst>
                                          <p:attrName>ppt_h</p:attrName>
                                        </p:attrNameLst>
                                      </p:cBhvr>
                                      <p:tavLst>
                                        <p:tav tm="0">
                                          <p:val>
                                            <p:fltVal val="0"/>
                                          </p:val>
                                        </p:tav>
                                        <p:tav tm="100000">
                                          <p:val>
                                            <p:strVal val="#ppt_h"/>
                                          </p:val>
                                        </p:tav>
                                      </p:tavLst>
                                    </p:anim>
                                    <p:animEffect transition="in" filter="fade">
                                      <p:cBhvr>
                                        <p:cTn id="52" dur="500"/>
                                        <p:tgtEl>
                                          <p:spTgt spid="96"/>
                                        </p:tgtEl>
                                      </p:cBhvr>
                                    </p:animEffect>
                                  </p:childTnLst>
                                </p:cTn>
                              </p:par>
                              <p:par>
                                <p:cTn id="53" presetID="53" presetClass="entr" presetSubtype="16"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Effect transition="in" filter="fade">
                                      <p:cBhvr>
                                        <p:cTn id="57" dur="500"/>
                                        <p:tgtEl>
                                          <p:spTgt spid="99"/>
                                        </p:tgtEl>
                                      </p:cBhvr>
                                    </p:animEffect>
                                  </p:childTnLst>
                                </p:cTn>
                              </p:par>
                              <p:par>
                                <p:cTn id="58" presetID="53" presetClass="entr" presetSubtype="16" fill="hold" nodeType="withEffect">
                                  <p:stCondLst>
                                    <p:cond delay="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left)">
                                      <p:cBhvr>
                                        <p:cTn id="69" dur="500"/>
                                        <p:tgtEl>
                                          <p:spTgt spid="6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left)">
                                      <p:cBhvr>
                                        <p:cTn id="78" dur="500"/>
                                        <p:tgtEl>
                                          <p:spTgt spid="9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left)">
                                      <p:cBhvr>
                                        <p:cTn id="81" dur="500"/>
                                        <p:tgtEl>
                                          <p:spTgt spid="9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01"/>
                                        </p:tgtEl>
                                        <p:attrNameLst>
                                          <p:attrName>style.visibility</p:attrName>
                                        </p:attrNameLst>
                                      </p:cBhvr>
                                      <p:to>
                                        <p:strVal val="visible"/>
                                      </p:to>
                                    </p:set>
                                    <p:animEffect transition="in" filter="wipe(left)">
                                      <p:cBhvr>
                                        <p:cTn id="84" dur="500"/>
                                        <p:tgtEl>
                                          <p:spTgt spid="10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3000"/>
                            </p:stCondLst>
                            <p:childTnLst>
                              <p:par>
                                <p:cTn id="89" presetID="22" presetClass="entr" presetSubtype="8"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wipe(left)">
                                      <p:cBhvr>
                                        <p:cTn id="97" dur="500"/>
                                        <p:tgtEl>
                                          <p:spTgt spid="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wipe(left)">
                                      <p:cBhvr>
                                        <p:cTn id="103" dur="500"/>
                                        <p:tgtEl>
                                          <p:spTgt spid="94"/>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wipe(left)">
                                      <p:cBhvr>
                                        <p:cTn id="106" dur="500"/>
                                        <p:tgtEl>
                                          <p:spTgt spid="9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00"/>
                                        </p:tgtEl>
                                        <p:attrNameLst>
                                          <p:attrName>style.visibility</p:attrName>
                                        </p:attrNameLst>
                                      </p:cBhvr>
                                      <p:to>
                                        <p:strVal val="visible"/>
                                      </p:to>
                                    </p:set>
                                    <p:animEffect transition="in" filter="wipe(left)">
                                      <p:cBhvr>
                                        <p:cTn id="109" dur="500"/>
                                        <p:tgtEl>
                                          <p:spTgt spid="10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wipe(left)">
                                      <p:cBhvr>
                                        <p:cTn id="11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5" grpId="0"/>
      <p:bldP spid="59" grpId="0"/>
      <p:bldP spid="60" grpId="0"/>
      <p:bldP spid="64" grpId="0"/>
      <p:bldP spid="65" grpId="0"/>
      <p:bldP spid="69" grpId="0"/>
      <p:bldP spid="70" grpId="0"/>
      <p:bldP spid="94" grpId="0"/>
      <p:bldP spid="95" grpId="0"/>
      <p:bldP spid="97" grpId="0"/>
      <p:bldP spid="98" grpId="0"/>
      <p:bldP spid="100" grpId="0"/>
      <p:bldP spid="101" grpId="0"/>
      <p:bldP spid="103" grpId="0"/>
      <p:bldP spid="10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
            <a:extLst>
              <a:ext uri="{FF2B5EF4-FFF2-40B4-BE49-F238E27FC236}">
                <a16:creationId xmlns:a16="http://schemas.microsoft.com/office/drawing/2014/main" id="{9EF3C128-9DDD-40E5-BCA0-3707362AB9F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3" name="Group 22">
            <a:extLst>
              <a:ext uri="{FF2B5EF4-FFF2-40B4-BE49-F238E27FC236}">
                <a16:creationId xmlns:a16="http://schemas.microsoft.com/office/drawing/2014/main" id="{EDF3049A-9EE8-45F3-9049-2BBCC13755E2}"/>
              </a:ext>
            </a:extLst>
          </p:cNvPr>
          <p:cNvGrpSpPr/>
          <p:nvPr/>
        </p:nvGrpSpPr>
        <p:grpSpPr>
          <a:xfrm>
            <a:off x="371125" y="365248"/>
            <a:ext cx="152849" cy="152849"/>
            <a:chOff x="606723" y="3429000"/>
            <a:chExt cx="575952" cy="575952"/>
          </a:xfrm>
        </p:grpSpPr>
        <p:sp>
          <p:nvSpPr>
            <p:cNvPr id="24" name="Oval 23">
              <a:extLst>
                <a:ext uri="{FF2B5EF4-FFF2-40B4-BE49-F238E27FC236}">
                  <a16:creationId xmlns:a16="http://schemas.microsoft.com/office/drawing/2014/main" id="{700566DF-2859-46D4-A946-EE9C8025DDE1}"/>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Graphic 17" descr="Coins with solid fill">
              <a:extLst>
                <a:ext uri="{FF2B5EF4-FFF2-40B4-BE49-F238E27FC236}">
                  <a16:creationId xmlns:a16="http://schemas.microsoft.com/office/drawing/2014/main" id="{B72F6EDC-0DAB-45A2-8D0D-64E18DE1CC7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26" name="Graphic 4">
            <a:extLst>
              <a:ext uri="{FF2B5EF4-FFF2-40B4-BE49-F238E27FC236}">
                <a16:creationId xmlns:a16="http://schemas.microsoft.com/office/drawing/2014/main" id="{9C953273-5817-4EE3-B848-D093308A474C}"/>
              </a:ext>
            </a:extLst>
          </p:cNvPr>
          <p:cNvGrpSpPr>
            <a:grpSpLocks noChangeAspect="1"/>
          </p:cNvGrpSpPr>
          <p:nvPr/>
        </p:nvGrpSpPr>
        <p:grpSpPr>
          <a:xfrm>
            <a:off x="608444" y="379951"/>
            <a:ext cx="631500" cy="123444"/>
            <a:chOff x="5238750" y="3262312"/>
            <a:chExt cx="1715262" cy="335295"/>
          </a:xfrm>
          <a:solidFill>
            <a:schemeClr val="tx1"/>
          </a:solidFill>
        </p:grpSpPr>
        <p:sp>
          <p:nvSpPr>
            <p:cNvPr id="42" name="Freeform: Shape 41">
              <a:extLst>
                <a:ext uri="{FF2B5EF4-FFF2-40B4-BE49-F238E27FC236}">
                  <a16:creationId xmlns:a16="http://schemas.microsoft.com/office/drawing/2014/main" id="{5CD18B2A-35A9-462C-9E82-63659EDCB9E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5C687E2-6A3C-4657-8D55-22B8487BD84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F7E1733A-DE41-4173-B2D4-91633B38AB2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0AC560FB-7770-4B3F-A044-A9C23F415E1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DA30CF1C-7DD6-4287-B3C3-B5AF83F7B6B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ACF47AAD-98A7-408B-A067-E16B9F5ECB2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43D944E5-F959-4B06-A5AA-1BD002F3B17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4" name="Rectangle: Rounded Corners 13">
            <a:extLst>
              <a:ext uri="{FF2B5EF4-FFF2-40B4-BE49-F238E27FC236}">
                <a16:creationId xmlns:a16="http://schemas.microsoft.com/office/drawing/2014/main" id="{52830136-0B2A-4E1B-9C3D-62867DECF32C}"/>
              </a:ext>
            </a:extLst>
          </p:cNvPr>
          <p:cNvSpPr/>
          <p:nvPr/>
        </p:nvSpPr>
        <p:spPr>
          <a:xfrm>
            <a:off x="4572000" y="2286000"/>
            <a:ext cx="854476" cy="27432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Mockup">
            <a:extLst>
              <a:ext uri="{FF2B5EF4-FFF2-40B4-BE49-F238E27FC236}">
                <a16:creationId xmlns:a16="http://schemas.microsoft.com/office/drawing/2014/main" id="{B4A57547-0B73-439E-AFE6-C7E3DD9025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51413" y="1174853"/>
            <a:ext cx="3393849" cy="4361814"/>
          </a:xfrm>
          <a:prstGeom prst="rect">
            <a:avLst/>
          </a:prstGeom>
        </p:spPr>
      </p:pic>
      <p:sp>
        <p:nvSpPr>
          <p:cNvPr id="28" name="TextBox 27">
            <a:extLst>
              <a:ext uri="{FF2B5EF4-FFF2-40B4-BE49-F238E27FC236}">
                <a16:creationId xmlns:a16="http://schemas.microsoft.com/office/drawing/2014/main" id="{DDD73983-7193-4CBB-9C31-707F1E7D81E7}"/>
              </a:ext>
            </a:extLst>
          </p:cNvPr>
          <p:cNvSpPr txBox="1"/>
          <p:nvPr/>
        </p:nvSpPr>
        <p:spPr>
          <a:xfrm>
            <a:off x="948652" y="463464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29" name="TextBox 28">
            <a:extLst>
              <a:ext uri="{FF2B5EF4-FFF2-40B4-BE49-F238E27FC236}">
                <a16:creationId xmlns:a16="http://schemas.microsoft.com/office/drawing/2014/main" id="{F5FBBC94-AA7F-4686-81F2-D6DEC443EE5D}"/>
              </a:ext>
            </a:extLst>
          </p:cNvPr>
          <p:cNvSpPr txBox="1"/>
          <p:nvPr/>
        </p:nvSpPr>
        <p:spPr>
          <a:xfrm>
            <a:off x="948653" y="3070185"/>
            <a:ext cx="2843241"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pic>
        <p:nvPicPr>
          <p:cNvPr id="33" name="PpHolder8">
            <a:extLst>
              <a:ext uri="{FF2B5EF4-FFF2-40B4-BE49-F238E27FC236}">
                <a16:creationId xmlns:a16="http://schemas.microsoft.com/office/drawing/2014/main" id="{A688D6F2-6594-4BCE-A084-4F3C9245FCBC}"/>
              </a:ext>
            </a:extLst>
          </p:cNvPr>
          <p:cNvPicPr>
            <a:picLocks/>
          </p:cNvPicPr>
          <p:nvPr/>
        </p:nvPicPr>
        <p:blipFill>
          <a:blip r:embed="rId3"/>
          <a:srcRect l="63050" t="21535" r="10700" b="27965"/>
          <a:stretch>
            <a:fillRect/>
          </a:stretch>
        </p:blipFill>
        <p:spPr>
          <a:xfrm>
            <a:off x="5765273" y="1476840"/>
            <a:ext cx="2430073" cy="3463290"/>
          </a:xfrm>
          <a:custGeom>
            <a:avLst/>
            <a:gdLst>
              <a:gd name="connsiteX0" fmla="*/ 0 w 2400300"/>
              <a:gd name="connsiteY0" fmla="*/ 0 h 3463290"/>
              <a:gd name="connsiteX1" fmla="*/ 2400300 w 2400300"/>
              <a:gd name="connsiteY1" fmla="*/ 0 h 3463290"/>
              <a:gd name="connsiteX2" fmla="*/ 2400300 w 2400300"/>
              <a:gd name="connsiteY2" fmla="*/ 3463290 h 3463290"/>
              <a:gd name="connsiteX3" fmla="*/ 0 w 2400300"/>
              <a:gd name="connsiteY3" fmla="*/ 3463290 h 3463290"/>
            </a:gdLst>
            <a:ahLst/>
            <a:cxnLst>
              <a:cxn ang="0">
                <a:pos x="connsiteX0" y="connsiteY0"/>
              </a:cxn>
              <a:cxn ang="0">
                <a:pos x="connsiteX1" y="connsiteY1"/>
              </a:cxn>
              <a:cxn ang="0">
                <a:pos x="connsiteX2" y="connsiteY2"/>
              </a:cxn>
              <a:cxn ang="0">
                <a:pos x="connsiteX3" y="connsiteY3"/>
              </a:cxn>
            </a:cxnLst>
            <a:rect l="l" t="t" r="r" b="b"/>
            <a:pathLst>
              <a:path w="2400300" h="3463290">
                <a:moveTo>
                  <a:pt x="0" y="0"/>
                </a:moveTo>
                <a:lnTo>
                  <a:pt x="2400300" y="0"/>
                </a:lnTo>
                <a:lnTo>
                  <a:pt x="2400300" y="3463290"/>
                </a:lnTo>
                <a:lnTo>
                  <a:pt x="0" y="3463290"/>
                </a:lnTo>
                <a:close/>
              </a:path>
            </a:pathLst>
          </a:custGeom>
        </p:spPr>
      </p:pic>
      <p:sp>
        <p:nvSpPr>
          <p:cNvPr id="5" name="Title 4">
            <a:extLst>
              <a:ext uri="{FF2B5EF4-FFF2-40B4-BE49-F238E27FC236}">
                <a16:creationId xmlns:a16="http://schemas.microsoft.com/office/drawing/2014/main" id="{3F0E6E7F-4166-41D5-9FC2-4B4204F9059E}"/>
              </a:ext>
            </a:extLst>
          </p:cNvPr>
          <p:cNvSpPr>
            <a:spLocks noGrp="1"/>
          </p:cNvSpPr>
          <p:nvPr>
            <p:ph type="title"/>
          </p:nvPr>
        </p:nvSpPr>
        <p:spPr/>
        <p:txBody>
          <a:bodyPr/>
          <a:lstStyle/>
          <a:p>
            <a:r>
              <a:rPr lang="en-US" dirty="0"/>
              <a:t>Our Devices Mockup</a:t>
            </a:r>
            <a:endParaRPr lang="en-ID" dirty="0"/>
          </a:p>
        </p:txBody>
      </p:sp>
      <p:sp>
        <p:nvSpPr>
          <p:cNvPr id="32" name="TextBox 31">
            <a:extLst>
              <a:ext uri="{FF2B5EF4-FFF2-40B4-BE49-F238E27FC236}">
                <a16:creationId xmlns:a16="http://schemas.microsoft.com/office/drawing/2014/main" id="{76898B60-20B0-4344-8FA0-87A25B3979E0}"/>
              </a:ext>
            </a:extLst>
          </p:cNvPr>
          <p:cNvSpPr txBox="1"/>
          <p:nvPr/>
        </p:nvSpPr>
        <p:spPr>
          <a:xfrm rot="16200000">
            <a:off x="3820917" y="3360229"/>
            <a:ext cx="2135309" cy="481799"/>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possession of my entire soul, like these</a:t>
            </a:r>
          </a:p>
        </p:txBody>
      </p:sp>
    </p:spTree>
    <p:extLst>
      <p:ext uri="{BB962C8B-B14F-4D97-AF65-F5344CB8AC3E}">
        <p14:creationId xmlns:p14="http://schemas.microsoft.com/office/powerpoint/2010/main" val="297356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animBg="1"/>
      <p:bldP spid="28" grpId="0"/>
      <p:bldP spid="29" grpId="0"/>
      <p:bldP spid="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pHolder1">
            <a:extLst>
              <a:ext uri="{FF2B5EF4-FFF2-40B4-BE49-F238E27FC236}">
                <a16:creationId xmlns:a16="http://schemas.microsoft.com/office/drawing/2014/main" id="{87157B86-BF61-4FBC-93A3-5418A4696FD5}"/>
              </a:ext>
            </a:extLst>
          </p:cNvPr>
          <p:cNvPicPr>
            <a:picLocks/>
          </p:cNvPicPr>
          <p:nvPr/>
        </p:nvPicPr>
        <p:blipFill>
          <a:blip r:embed="rId2"/>
          <a:srcRect t="47671" r="75000"/>
          <a:stretch>
            <a:fillRect/>
          </a:stretch>
        </p:blipFill>
        <p:spPr>
          <a:xfrm>
            <a:off x="5" y="3269286"/>
            <a:ext cx="2286001" cy="3588714"/>
          </a:xfrm>
          <a:custGeom>
            <a:avLst/>
            <a:gdLst>
              <a:gd name="connsiteX0" fmla="*/ 0 w 2286001"/>
              <a:gd name="connsiteY0" fmla="*/ 0 h 3588714"/>
              <a:gd name="connsiteX1" fmla="*/ 2286001 w 2286001"/>
              <a:gd name="connsiteY1" fmla="*/ 0 h 3588714"/>
              <a:gd name="connsiteX2" fmla="*/ 2286001 w 2286001"/>
              <a:gd name="connsiteY2" fmla="*/ 3588714 h 3588714"/>
              <a:gd name="connsiteX3" fmla="*/ 0 w 2286001"/>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1" h="3588714">
                <a:moveTo>
                  <a:pt x="0" y="0"/>
                </a:moveTo>
                <a:lnTo>
                  <a:pt x="2286001" y="0"/>
                </a:lnTo>
                <a:lnTo>
                  <a:pt x="2286001" y="3588714"/>
                </a:lnTo>
                <a:lnTo>
                  <a:pt x="0" y="3588714"/>
                </a:lnTo>
                <a:close/>
              </a:path>
            </a:pathLst>
          </a:custGeom>
        </p:spPr>
      </p:pic>
      <p:pic>
        <p:nvPicPr>
          <p:cNvPr id="71" name="PpHolder2">
            <a:extLst>
              <a:ext uri="{FF2B5EF4-FFF2-40B4-BE49-F238E27FC236}">
                <a16:creationId xmlns:a16="http://schemas.microsoft.com/office/drawing/2014/main" id="{0FC49E87-7A82-470E-89F9-D406C7BCFC95}"/>
              </a:ext>
            </a:extLst>
          </p:cNvPr>
          <p:cNvPicPr>
            <a:picLocks/>
          </p:cNvPicPr>
          <p:nvPr/>
        </p:nvPicPr>
        <p:blipFill>
          <a:blip r:embed="rId2"/>
          <a:srcRect l="25000" t="47671" r="50000"/>
          <a:stretch>
            <a:fillRect/>
          </a:stretch>
        </p:blipFill>
        <p:spPr>
          <a:xfrm>
            <a:off x="2286007" y="3269286"/>
            <a:ext cx="2285999" cy="3588714"/>
          </a:xfrm>
          <a:custGeom>
            <a:avLst/>
            <a:gdLst>
              <a:gd name="connsiteX0" fmla="*/ 0 w 2285999"/>
              <a:gd name="connsiteY0" fmla="*/ 0 h 3588714"/>
              <a:gd name="connsiteX1" fmla="*/ 2285999 w 2285999"/>
              <a:gd name="connsiteY1" fmla="*/ 0 h 3588714"/>
              <a:gd name="connsiteX2" fmla="*/ 2285999 w 2285999"/>
              <a:gd name="connsiteY2" fmla="*/ 3588714 h 3588714"/>
              <a:gd name="connsiteX3" fmla="*/ 0 w 2285999"/>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9" h="3588714">
                <a:moveTo>
                  <a:pt x="0" y="0"/>
                </a:moveTo>
                <a:lnTo>
                  <a:pt x="2285999" y="0"/>
                </a:lnTo>
                <a:lnTo>
                  <a:pt x="2285999" y="3588714"/>
                </a:lnTo>
                <a:lnTo>
                  <a:pt x="0" y="3588714"/>
                </a:lnTo>
                <a:close/>
              </a:path>
            </a:pathLst>
          </a:custGeom>
        </p:spPr>
      </p:pic>
      <p:pic>
        <p:nvPicPr>
          <p:cNvPr id="70" name="PpHolder3">
            <a:extLst>
              <a:ext uri="{FF2B5EF4-FFF2-40B4-BE49-F238E27FC236}">
                <a16:creationId xmlns:a16="http://schemas.microsoft.com/office/drawing/2014/main" id="{73E8B18D-CEB8-4502-BBA9-998988C29F8D}"/>
              </a:ext>
            </a:extLst>
          </p:cNvPr>
          <p:cNvPicPr>
            <a:picLocks/>
          </p:cNvPicPr>
          <p:nvPr/>
        </p:nvPicPr>
        <p:blipFill>
          <a:blip r:embed="rId2"/>
          <a:srcRect l="49966" t="47671" r="25034"/>
          <a:stretch>
            <a:fillRect/>
          </a:stretch>
        </p:blipFill>
        <p:spPr>
          <a:xfrm>
            <a:off x="4568916" y="3269286"/>
            <a:ext cx="2285998" cy="3588714"/>
          </a:xfrm>
          <a:custGeom>
            <a:avLst/>
            <a:gdLst>
              <a:gd name="connsiteX0" fmla="*/ 0 w 2285998"/>
              <a:gd name="connsiteY0" fmla="*/ 0 h 3588714"/>
              <a:gd name="connsiteX1" fmla="*/ 2285998 w 2285998"/>
              <a:gd name="connsiteY1" fmla="*/ 0 h 3588714"/>
              <a:gd name="connsiteX2" fmla="*/ 2285998 w 2285998"/>
              <a:gd name="connsiteY2" fmla="*/ 3588714 h 3588714"/>
              <a:gd name="connsiteX3" fmla="*/ 0 w 2285998"/>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5998" h="3588714">
                <a:moveTo>
                  <a:pt x="0" y="0"/>
                </a:moveTo>
                <a:lnTo>
                  <a:pt x="2285998" y="0"/>
                </a:lnTo>
                <a:lnTo>
                  <a:pt x="2285998" y="3588714"/>
                </a:lnTo>
                <a:lnTo>
                  <a:pt x="0" y="3588714"/>
                </a:lnTo>
                <a:close/>
              </a:path>
            </a:pathLst>
          </a:custGeom>
        </p:spPr>
      </p:pic>
      <p:pic>
        <p:nvPicPr>
          <p:cNvPr id="69" name="PpHolder4">
            <a:extLst>
              <a:ext uri="{FF2B5EF4-FFF2-40B4-BE49-F238E27FC236}">
                <a16:creationId xmlns:a16="http://schemas.microsoft.com/office/drawing/2014/main" id="{4982CD40-EDD2-4504-86EB-7C1E5AA3D6D4}"/>
              </a:ext>
            </a:extLst>
          </p:cNvPr>
          <p:cNvPicPr>
            <a:picLocks/>
          </p:cNvPicPr>
          <p:nvPr/>
        </p:nvPicPr>
        <p:blipFill>
          <a:blip r:embed="rId2"/>
          <a:srcRect l="75000" t="47671"/>
          <a:stretch>
            <a:fillRect/>
          </a:stretch>
        </p:blipFill>
        <p:spPr>
          <a:xfrm>
            <a:off x="6858000" y="3269286"/>
            <a:ext cx="2286000" cy="3588714"/>
          </a:xfrm>
          <a:custGeom>
            <a:avLst/>
            <a:gdLst>
              <a:gd name="connsiteX0" fmla="*/ 0 w 2286000"/>
              <a:gd name="connsiteY0" fmla="*/ 0 h 3588714"/>
              <a:gd name="connsiteX1" fmla="*/ 2286000 w 2286000"/>
              <a:gd name="connsiteY1" fmla="*/ 0 h 3588714"/>
              <a:gd name="connsiteX2" fmla="*/ 2286000 w 2286000"/>
              <a:gd name="connsiteY2" fmla="*/ 3588714 h 3588714"/>
              <a:gd name="connsiteX3" fmla="*/ 0 w 2286000"/>
              <a:gd name="connsiteY3" fmla="*/ 3588714 h 3588714"/>
            </a:gdLst>
            <a:ahLst/>
            <a:cxnLst>
              <a:cxn ang="0">
                <a:pos x="connsiteX0" y="connsiteY0"/>
              </a:cxn>
              <a:cxn ang="0">
                <a:pos x="connsiteX1" y="connsiteY1"/>
              </a:cxn>
              <a:cxn ang="0">
                <a:pos x="connsiteX2" y="connsiteY2"/>
              </a:cxn>
              <a:cxn ang="0">
                <a:pos x="connsiteX3" y="connsiteY3"/>
              </a:cxn>
            </a:cxnLst>
            <a:rect l="l" t="t" r="r" b="b"/>
            <a:pathLst>
              <a:path w="2286000" h="3588714">
                <a:moveTo>
                  <a:pt x="0" y="0"/>
                </a:moveTo>
                <a:lnTo>
                  <a:pt x="2286000" y="0"/>
                </a:lnTo>
                <a:lnTo>
                  <a:pt x="2286000" y="3588714"/>
                </a:lnTo>
                <a:lnTo>
                  <a:pt x="0" y="3588714"/>
                </a:lnTo>
                <a:close/>
              </a:path>
            </a:pathLst>
          </a:custGeom>
        </p:spPr>
      </p:pic>
      <p:sp>
        <p:nvSpPr>
          <p:cNvPr id="48" name="Rectangle 47">
            <a:extLst>
              <a:ext uri="{FF2B5EF4-FFF2-40B4-BE49-F238E27FC236}">
                <a16:creationId xmlns:a16="http://schemas.microsoft.com/office/drawing/2014/main" id="{183988F3-CB6F-47C4-91CD-C368D4FC6A7E}"/>
              </a:ext>
            </a:extLst>
          </p:cNvPr>
          <p:cNvSpPr/>
          <p:nvPr/>
        </p:nvSpPr>
        <p:spPr>
          <a:xfrm>
            <a:off x="6854911" y="3268140"/>
            <a:ext cx="2289090" cy="358986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7" name="Rectangle 46">
            <a:extLst>
              <a:ext uri="{FF2B5EF4-FFF2-40B4-BE49-F238E27FC236}">
                <a16:creationId xmlns:a16="http://schemas.microsoft.com/office/drawing/2014/main" id="{160CB826-E821-430F-A634-64615BDFD3D0}"/>
              </a:ext>
            </a:extLst>
          </p:cNvPr>
          <p:cNvSpPr/>
          <p:nvPr/>
        </p:nvSpPr>
        <p:spPr>
          <a:xfrm>
            <a:off x="4572002" y="3268140"/>
            <a:ext cx="2286000" cy="35898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Rectangle 44">
            <a:extLst>
              <a:ext uri="{FF2B5EF4-FFF2-40B4-BE49-F238E27FC236}">
                <a16:creationId xmlns:a16="http://schemas.microsoft.com/office/drawing/2014/main" id="{9DE87DF9-AD8F-4659-AC98-7BDBDEE9E2DC}"/>
              </a:ext>
            </a:extLst>
          </p:cNvPr>
          <p:cNvSpPr/>
          <p:nvPr/>
        </p:nvSpPr>
        <p:spPr>
          <a:xfrm>
            <a:off x="2" y="3268140"/>
            <a:ext cx="2286000" cy="358986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Rectangle 45">
            <a:extLst>
              <a:ext uri="{FF2B5EF4-FFF2-40B4-BE49-F238E27FC236}">
                <a16:creationId xmlns:a16="http://schemas.microsoft.com/office/drawing/2014/main" id="{014AC461-CECE-49EB-AB2F-4DCA5C25F3BC}"/>
              </a:ext>
            </a:extLst>
          </p:cNvPr>
          <p:cNvSpPr/>
          <p:nvPr/>
        </p:nvSpPr>
        <p:spPr>
          <a:xfrm>
            <a:off x="2286002" y="3268140"/>
            <a:ext cx="2286000" cy="358986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561AA70E-6729-4F2E-8CFE-D60F6D4AB193}"/>
              </a:ext>
            </a:extLst>
          </p:cNvPr>
          <p:cNvSpPr>
            <a:spLocks noGrp="1"/>
          </p:cNvSpPr>
          <p:nvPr>
            <p:ph type="title"/>
          </p:nvPr>
        </p:nvSpPr>
        <p:spPr/>
        <p:txBody>
          <a:bodyPr/>
          <a:lstStyle/>
          <a:p>
            <a:r>
              <a:rPr lang="en-US" dirty="0"/>
              <a:t>SWOT Analysis</a:t>
            </a:r>
            <a:endParaRPr lang="en-ID" dirty="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3000"/>
            </a:schemeClr>
          </a:solidFill>
          <a:ln w="9525" cap="flat">
            <a:noFill/>
            <a:prstDash val="solid"/>
            <a:miter/>
          </a:ln>
        </p:spPr>
        <p:txBody>
          <a:bodyPr rtlCol="0" anchor="ctr"/>
          <a:lstStyle/>
          <a:p>
            <a:endParaRPr lang="en-ID" sz="1350"/>
          </a:p>
        </p:txBody>
      </p:sp>
      <p:sp>
        <p:nvSpPr>
          <p:cNvPr id="49" name="TextBox 48">
            <a:extLst>
              <a:ext uri="{FF2B5EF4-FFF2-40B4-BE49-F238E27FC236}">
                <a16:creationId xmlns:a16="http://schemas.microsoft.com/office/drawing/2014/main" id="{06137A86-1C58-4344-AFEF-7CEAD4AFD00F}"/>
              </a:ext>
            </a:extLst>
          </p:cNvPr>
          <p:cNvSpPr txBox="1"/>
          <p:nvPr/>
        </p:nvSpPr>
        <p:spPr>
          <a:xfrm>
            <a:off x="365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0" name="TextBox 49">
            <a:extLst>
              <a:ext uri="{FF2B5EF4-FFF2-40B4-BE49-F238E27FC236}">
                <a16:creationId xmlns:a16="http://schemas.microsoft.com/office/drawing/2014/main" id="{6048E11F-3687-4E3C-8947-D9DA796591E0}"/>
              </a:ext>
            </a:extLst>
          </p:cNvPr>
          <p:cNvSpPr txBox="1"/>
          <p:nvPr/>
        </p:nvSpPr>
        <p:spPr>
          <a:xfrm>
            <a:off x="365652" y="4442733"/>
            <a:ext cx="1430395" cy="323165"/>
          </a:xfrm>
          <a:prstGeom prst="rect">
            <a:avLst/>
          </a:prstGeom>
          <a:noFill/>
        </p:spPr>
        <p:txBody>
          <a:bodyPr wrap="square" rtlCol="0" anchor="ctr">
            <a:spAutoFit/>
          </a:bodyPr>
          <a:lstStyle/>
          <a:p>
            <a:r>
              <a:rPr lang="en-US" sz="1500" b="1" dirty="0">
                <a:solidFill>
                  <a:schemeClr val="accent1"/>
                </a:solidFill>
                <a:latin typeface="+mj-lt"/>
              </a:rPr>
              <a:t>Strength</a:t>
            </a:r>
            <a:endParaRPr lang="en-ID" sz="1500" b="1" dirty="0">
              <a:solidFill>
                <a:schemeClr val="accent1"/>
              </a:solidFill>
              <a:latin typeface="+mj-lt"/>
            </a:endParaRPr>
          </a:p>
        </p:txBody>
      </p:sp>
      <p:sp>
        <p:nvSpPr>
          <p:cNvPr id="51" name="TextBox 50">
            <a:extLst>
              <a:ext uri="{FF2B5EF4-FFF2-40B4-BE49-F238E27FC236}">
                <a16:creationId xmlns:a16="http://schemas.microsoft.com/office/drawing/2014/main" id="{3A202A22-C842-42D7-8A04-3AEEF282B3CC}"/>
              </a:ext>
            </a:extLst>
          </p:cNvPr>
          <p:cNvSpPr txBox="1"/>
          <p:nvPr/>
        </p:nvSpPr>
        <p:spPr>
          <a:xfrm>
            <a:off x="713292" y="1502648"/>
            <a:ext cx="859420" cy="1223412"/>
          </a:xfrm>
          <a:prstGeom prst="rect">
            <a:avLst/>
          </a:prstGeom>
          <a:noFill/>
        </p:spPr>
        <p:txBody>
          <a:bodyPr wrap="square" rtlCol="0">
            <a:spAutoFit/>
          </a:bodyPr>
          <a:lstStyle/>
          <a:p>
            <a:pPr algn="ctr"/>
            <a:r>
              <a:rPr lang="en-US" sz="7350" b="1" dirty="0">
                <a:solidFill>
                  <a:schemeClr val="accent1"/>
                </a:solidFill>
                <a:latin typeface="+mj-lt"/>
              </a:rPr>
              <a:t>S</a:t>
            </a:r>
            <a:endParaRPr lang="en-ID" sz="7350" b="1" dirty="0">
              <a:solidFill>
                <a:schemeClr val="accent1"/>
              </a:solidFill>
              <a:latin typeface="+mj-lt"/>
            </a:endParaRPr>
          </a:p>
        </p:txBody>
      </p:sp>
      <p:sp>
        <p:nvSpPr>
          <p:cNvPr id="52" name="TextBox 51">
            <a:extLst>
              <a:ext uri="{FF2B5EF4-FFF2-40B4-BE49-F238E27FC236}">
                <a16:creationId xmlns:a16="http://schemas.microsoft.com/office/drawing/2014/main" id="{2F748866-E195-456A-9D5A-A5A1B22DC0BD}"/>
              </a:ext>
            </a:extLst>
          </p:cNvPr>
          <p:cNvSpPr txBox="1"/>
          <p:nvPr/>
        </p:nvSpPr>
        <p:spPr>
          <a:xfrm>
            <a:off x="2999291" y="1502648"/>
            <a:ext cx="859420" cy="1223412"/>
          </a:xfrm>
          <a:prstGeom prst="rect">
            <a:avLst/>
          </a:prstGeom>
          <a:noFill/>
        </p:spPr>
        <p:txBody>
          <a:bodyPr wrap="square" rtlCol="0">
            <a:spAutoFit/>
          </a:bodyPr>
          <a:lstStyle/>
          <a:p>
            <a:pPr algn="ctr"/>
            <a:r>
              <a:rPr lang="en-US" sz="7350" b="1" dirty="0">
                <a:solidFill>
                  <a:schemeClr val="accent1"/>
                </a:solidFill>
                <a:latin typeface="+mj-lt"/>
              </a:rPr>
              <a:t>W</a:t>
            </a:r>
            <a:endParaRPr lang="en-ID" sz="7350" b="1" dirty="0">
              <a:solidFill>
                <a:schemeClr val="accent1"/>
              </a:solidFill>
              <a:latin typeface="+mj-lt"/>
            </a:endParaRPr>
          </a:p>
        </p:txBody>
      </p:sp>
      <p:sp>
        <p:nvSpPr>
          <p:cNvPr id="53" name="TextBox 52">
            <a:extLst>
              <a:ext uri="{FF2B5EF4-FFF2-40B4-BE49-F238E27FC236}">
                <a16:creationId xmlns:a16="http://schemas.microsoft.com/office/drawing/2014/main" id="{5A6BACF2-C79F-4F92-A230-5E1CA6568B73}"/>
              </a:ext>
            </a:extLst>
          </p:cNvPr>
          <p:cNvSpPr txBox="1"/>
          <p:nvPr/>
        </p:nvSpPr>
        <p:spPr>
          <a:xfrm>
            <a:off x="5285291" y="1502648"/>
            <a:ext cx="859420" cy="1223412"/>
          </a:xfrm>
          <a:prstGeom prst="rect">
            <a:avLst/>
          </a:prstGeom>
          <a:noFill/>
        </p:spPr>
        <p:txBody>
          <a:bodyPr wrap="square" rtlCol="0">
            <a:spAutoFit/>
          </a:bodyPr>
          <a:lstStyle/>
          <a:p>
            <a:pPr algn="ctr"/>
            <a:r>
              <a:rPr lang="en-US" sz="7350" b="1" dirty="0">
                <a:solidFill>
                  <a:schemeClr val="accent1"/>
                </a:solidFill>
                <a:latin typeface="+mj-lt"/>
              </a:rPr>
              <a:t>O</a:t>
            </a:r>
            <a:endParaRPr lang="en-ID" sz="7350" b="1" dirty="0">
              <a:solidFill>
                <a:schemeClr val="accent1"/>
              </a:solidFill>
              <a:latin typeface="+mj-lt"/>
            </a:endParaRPr>
          </a:p>
        </p:txBody>
      </p:sp>
      <p:sp>
        <p:nvSpPr>
          <p:cNvPr id="54" name="TextBox 53">
            <a:extLst>
              <a:ext uri="{FF2B5EF4-FFF2-40B4-BE49-F238E27FC236}">
                <a16:creationId xmlns:a16="http://schemas.microsoft.com/office/drawing/2014/main" id="{E862FE6F-AD69-4EFB-977C-834B37825517}"/>
              </a:ext>
            </a:extLst>
          </p:cNvPr>
          <p:cNvSpPr txBox="1"/>
          <p:nvPr/>
        </p:nvSpPr>
        <p:spPr>
          <a:xfrm>
            <a:off x="7571291" y="1502648"/>
            <a:ext cx="859420" cy="1223412"/>
          </a:xfrm>
          <a:prstGeom prst="rect">
            <a:avLst/>
          </a:prstGeom>
          <a:noFill/>
        </p:spPr>
        <p:txBody>
          <a:bodyPr wrap="square" rtlCol="0">
            <a:spAutoFit/>
          </a:bodyPr>
          <a:lstStyle/>
          <a:p>
            <a:pPr algn="ctr"/>
            <a:r>
              <a:rPr lang="en-US" sz="7350" b="1" dirty="0">
                <a:solidFill>
                  <a:schemeClr val="accent1"/>
                </a:solidFill>
                <a:latin typeface="+mj-lt"/>
              </a:rPr>
              <a:t>T</a:t>
            </a:r>
            <a:endParaRPr lang="en-ID" sz="7350" b="1" dirty="0">
              <a:solidFill>
                <a:schemeClr val="accent1"/>
              </a:solidFill>
              <a:latin typeface="+mj-lt"/>
            </a:endParaRPr>
          </a:p>
        </p:txBody>
      </p:sp>
      <p:cxnSp>
        <p:nvCxnSpPr>
          <p:cNvPr id="55" name="Straight Connector 54">
            <a:extLst>
              <a:ext uri="{FF2B5EF4-FFF2-40B4-BE49-F238E27FC236}">
                <a16:creationId xmlns:a16="http://schemas.microsoft.com/office/drawing/2014/main" id="{0E59981A-105A-432F-99AF-54252BA4C438}"/>
              </a:ext>
            </a:extLst>
          </p:cNvPr>
          <p:cNvCxnSpPr>
            <a:cxnSpLocks/>
          </p:cNvCxnSpPr>
          <p:nvPr/>
        </p:nvCxnSpPr>
        <p:spPr>
          <a:xfrm>
            <a:off x="228600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A9C0555-C5E0-4907-AA7D-DCBECEEFD67E}"/>
              </a:ext>
            </a:extLst>
          </p:cNvPr>
          <p:cNvCxnSpPr>
            <a:cxnSpLocks/>
          </p:cNvCxnSpPr>
          <p:nvPr/>
        </p:nvCxnSpPr>
        <p:spPr>
          <a:xfrm>
            <a:off x="4568911"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D4D3EF4-81C6-4B0C-9977-63DDA8695387}"/>
              </a:ext>
            </a:extLst>
          </p:cNvPr>
          <p:cNvCxnSpPr>
            <a:cxnSpLocks/>
          </p:cNvCxnSpPr>
          <p:nvPr/>
        </p:nvCxnSpPr>
        <p:spPr>
          <a:xfrm>
            <a:off x="6858000" y="1629864"/>
            <a:ext cx="0" cy="101248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046E19F-5BE0-44C5-9430-04F0D3ECFA71}"/>
              </a:ext>
            </a:extLst>
          </p:cNvPr>
          <p:cNvSpPr txBox="1"/>
          <p:nvPr/>
        </p:nvSpPr>
        <p:spPr>
          <a:xfrm>
            <a:off x="2651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59" name="TextBox 58">
            <a:extLst>
              <a:ext uri="{FF2B5EF4-FFF2-40B4-BE49-F238E27FC236}">
                <a16:creationId xmlns:a16="http://schemas.microsoft.com/office/drawing/2014/main" id="{F972B9AE-0ED0-43B1-A58F-9BEE3D2B189C}"/>
              </a:ext>
            </a:extLst>
          </p:cNvPr>
          <p:cNvSpPr txBox="1"/>
          <p:nvPr/>
        </p:nvSpPr>
        <p:spPr>
          <a:xfrm>
            <a:off x="2651652" y="4442733"/>
            <a:ext cx="1430395" cy="323165"/>
          </a:xfrm>
          <a:prstGeom prst="rect">
            <a:avLst/>
          </a:prstGeom>
          <a:noFill/>
        </p:spPr>
        <p:txBody>
          <a:bodyPr wrap="square" rtlCol="0" anchor="ctr">
            <a:spAutoFit/>
          </a:bodyPr>
          <a:lstStyle/>
          <a:p>
            <a:r>
              <a:rPr lang="en-US" sz="1500" b="1" dirty="0">
                <a:solidFill>
                  <a:schemeClr val="accent1"/>
                </a:solidFill>
                <a:latin typeface="+mj-lt"/>
              </a:rPr>
              <a:t>Weakness</a:t>
            </a:r>
            <a:endParaRPr lang="en-ID" sz="1500" b="1" dirty="0">
              <a:solidFill>
                <a:schemeClr val="accent1"/>
              </a:solidFill>
              <a:latin typeface="+mj-lt"/>
            </a:endParaRPr>
          </a:p>
        </p:txBody>
      </p:sp>
      <p:sp>
        <p:nvSpPr>
          <p:cNvPr id="60" name="TextBox 59">
            <a:extLst>
              <a:ext uri="{FF2B5EF4-FFF2-40B4-BE49-F238E27FC236}">
                <a16:creationId xmlns:a16="http://schemas.microsoft.com/office/drawing/2014/main" id="{F5CD9A0E-788B-4E4F-BF13-85079E263111}"/>
              </a:ext>
            </a:extLst>
          </p:cNvPr>
          <p:cNvSpPr txBox="1"/>
          <p:nvPr/>
        </p:nvSpPr>
        <p:spPr>
          <a:xfrm>
            <a:off x="4937652"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1" name="TextBox 60">
            <a:extLst>
              <a:ext uri="{FF2B5EF4-FFF2-40B4-BE49-F238E27FC236}">
                <a16:creationId xmlns:a16="http://schemas.microsoft.com/office/drawing/2014/main" id="{6DB8574E-B08A-4CE0-B49F-88A1951AAEBB}"/>
              </a:ext>
            </a:extLst>
          </p:cNvPr>
          <p:cNvSpPr txBox="1"/>
          <p:nvPr/>
        </p:nvSpPr>
        <p:spPr>
          <a:xfrm>
            <a:off x="4937652" y="4442733"/>
            <a:ext cx="1430395" cy="323165"/>
          </a:xfrm>
          <a:prstGeom prst="rect">
            <a:avLst/>
          </a:prstGeom>
          <a:noFill/>
        </p:spPr>
        <p:txBody>
          <a:bodyPr wrap="square" rtlCol="0" anchor="ctr">
            <a:spAutoFit/>
          </a:bodyPr>
          <a:lstStyle/>
          <a:p>
            <a:r>
              <a:rPr lang="en-US" sz="1500" b="1" dirty="0">
                <a:solidFill>
                  <a:schemeClr val="accent1"/>
                </a:solidFill>
                <a:latin typeface="+mj-lt"/>
              </a:rPr>
              <a:t>Opportunities</a:t>
            </a:r>
            <a:endParaRPr lang="en-ID" sz="1500" b="1" dirty="0">
              <a:solidFill>
                <a:schemeClr val="accent1"/>
              </a:solidFill>
              <a:latin typeface="+mj-lt"/>
            </a:endParaRPr>
          </a:p>
        </p:txBody>
      </p:sp>
      <p:sp>
        <p:nvSpPr>
          <p:cNvPr id="62" name="TextBox 61">
            <a:extLst>
              <a:ext uri="{FF2B5EF4-FFF2-40B4-BE49-F238E27FC236}">
                <a16:creationId xmlns:a16="http://schemas.microsoft.com/office/drawing/2014/main" id="{9C0F1BAE-536F-4E5C-B326-2B0C073625FC}"/>
              </a:ext>
            </a:extLst>
          </p:cNvPr>
          <p:cNvSpPr txBox="1"/>
          <p:nvPr/>
        </p:nvSpPr>
        <p:spPr>
          <a:xfrm>
            <a:off x="7223651" y="4683796"/>
            <a:ext cx="1811600" cy="897297"/>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a:t>
            </a:r>
          </a:p>
        </p:txBody>
      </p:sp>
      <p:sp>
        <p:nvSpPr>
          <p:cNvPr id="63" name="TextBox 62">
            <a:extLst>
              <a:ext uri="{FF2B5EF4-FFF2-40B4-BE49-F238E27FC236}">
                <a16:creationId xmlns:a16="http://schemas.microsoft.com/office/drawing/2014/main" id="{24C1D788-BD62-4119-98FD-D47D4B97DA86}"/>
              </a:ext>
            </a:extLst>
          </p:cNvPr>
          <p:cNvSpPr txBox="1"/>
          <p:nvPr/>
        </p:nvSpPr>
        <p:spPr>
          <a:xfrm>
            <a:off x="7223652" y="4442733"/>
            <a:ext cx="1430395" cy="323165"/>
          </a:xfrm>
          <a:prstGeom prst="rect">
            <a:avLst/>
          </a:prstGeom>
          <a:noFill/>
        </p:spPr>
        <p:txBody>
          <a:bodyPr wrap="square" rtlCol="0" anchor="ctr">
            <a:spAutoFit/>
          </a:bodyPr>
          <a:lstStyle/>
          <a:p>
            <a:r>
              <a:rPr lang="en-US" sz="1500" b="1" dirty="0">
                <a:solidFill>
                  <a:schemeClr val="accent1"/>
                </a:solidFill>
                <a:latin typeface="+mj-lt"/>
              </a:rPr>
              <a:t>Threat</a:t>
            </a:r>
            <a:endParaRPr lang="en-ID" sz="1500" b="1" dirty="0">
              <a:solidFill>
                <a:schemeClr val="accent1"/>
              </a:solidFill>
              <a:latin typeface="+mj-lt"/>
            </a:endParaRPr>
          </a:p>
        </p:txBody>
      </p:sp>
      <p:grpSp>
        <p:nvGrpSpPr>
          <p:cNvPr id="87" name="Group 86">
            <a:extLst>
              <a:ext uri="{FF2B5EF4-FFF2-40B4-BE49-F238E27FC236}">
                <a16:creationId xmlns:a16="http://schemas.microsoft.com/office/drawing/2014/main" id="{F8CA6D92-192C-4543-89F2-E7437CCE6F60}"/>
              </a:ext>
            </a:extLst>
          </p:cNvPr>
          <p:cNvGrpSpPr/>
          <p:nvPr/>
        </p:nvGrpSpPr>
        <p:grpSpPr>
          <a:xfrm>
            <a:off x="371125" y="371124"/>
            <a:ext cx="152849" cy="152849"/>
            <a:chOff x="606723" y="3429000"/>
            <a:chExt cx="575952" cy="575952"/>
          </a:xfrm>
        </p:grpSpPr>
        <p:sp>
          <p:nvSpPr>
            <p:cNvPr id="88" name="Oval 87">
              <a:extLst>
                <a:ext uri="{FF2B5EF4-FFF2-40B4-BE49-F238E27FC236}">
                  <a16:creationId xmlns:a16="http://schemas.microsoft.com/office/drawing/2014/main" id="{DC92E3A9-E0A3-4107-863D-F56B581DEED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Graphic 17" descr="Coins with solid fill">
              <a:extLst>
                <a:ext uri="{FF2B5EF4-FFF2-40B4-BE49-F238E27FC236}">
                  <a16:creationId xmlns:a16="http://schemas.microsoft.com/office/drawing/2014/main" id="{B74B5FEA-769D-49A2-BBC7-D8CD1A7CFE2A}"/>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0" name="Graphic 4">
            <a:extLst>
              <a:ext uri="{FF2B5EF4-FFF2-40B4-BE49-F238E27FC236}">
                <a16:creationId xmlns:a16="http://schemas.microsoft.com/office/drawing/2014/main" id="{AE2015DD-BEA1-4769-8F8D-C30861EF4813}"/>
              </a:ext>
            </a:extLst>
          </p:cNvPr>
          <p:cNvGrpSpPr>
            <a:grpSpLocks noChangeAspect="1"/>
          </p:cNvGrpSpPr>
          <p:nvPr/>
        </p:nvGrpSpPr>
        <p:grpSpPr>
          <a:xfrm>
            <a:off x="608444" y="385827"/>
            <a:ext cx="631500" cy="123444"/>
            <a:chOff x="5238750" y="3262312"/>
            <a:chExt cx="1715262" cy="335295"/>
          </a:xfrm>
          <a:solidFill>
            <a:schemeClr val="tx1"/>
          </a:solidFill>
        </p:grpSpPr>
        <p:sp>
          <p:nvSpPr>
            <p:cNvPr id="91" name="Freeform: Shape 90">
              <a:extLst>
                <a:ext uri="{FF2B5EF4-FFF2-40B4-BE49-F238E27FC236}">
                  <a16:creationId xmlns:a16="http://schemas.microsoft.com/office/drawing/2014/main" id="{7D41DCAE-0088-45A2-AFAA-82B74ED912F5}"/>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5E0B54A8-567C-470F-AADA-377AE59F355B}"/>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A0F159-1E95-4B9B-A9A4-6A08C555E112}"/>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6A1E485-F6FE-46E4-B71E-4E67DE1E5A83}"/>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8C0107D9-A9EC-42D6-A825-95A69361E233}"/>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37B1142E-52AC-4823-8CAD-72136D26EF1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2A93EF3E-1339-485A-9072-ECAB29D88F8F}"/>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50182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up)">
                                      <p:cBhvr>
                                        <p:cTn id="24" dur="5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up)">
                                      <p:cBhvr>
                                        <p:cTn id="34" dur="500"/>
                                        <p:tgtEl>
                                          <p:spTgt spid="55"/>
                                        </p:tgtEl>
                                      </p:cBhvr>
                                    </p:animEffect>
                                  </p:childTnLst>
                                </p:cTn>
                              </p:par>
                              <p:par>
                                <p:cTn id="35" presetID="22" presetClass="entr" presetSubtype="1"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par>
                                <p:cTn id="38" presetID="22" presetClass="entr" presetSubtype="1"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up)">
                                      <p:cBhvr>
                                        <p:cTn id="80" dur="500"/>
                                        <p:tgtEl>
                                          <p:spTgt spid="6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up)">
                                      <p:cBhvr>
                                        <p:cTn id="8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P spid="45" grpId="0" animBg="1"/>
      <p:bldP spid="46" grpId="0" animBg="1"/>
      <p:bldP spid="8" grpId="0"/>
      <p:bldP spid="2" grpId="0" animBg="1"/>
      <p:bldP spid="49" grpId="0"/>
      <p:bldP spid="50" grpId="0"/>
      <p:bldP spid="51" grpId="0"/>
      <p:bldP spid="52" grpId="0"/>
      <p:bldP spid="53" grpId="0"/>
      <p:bldP spid="54" grpId="0"/>
      <p:bldP spid="58" grpId="0"/>
      <p:bldP spid="59" grpId="0"/>
      <p:bldP spid="60" grpId="0"/>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4">
            <a:extLst>
              <a:ext uri="{FF2B5EF4-FFF2-40B4-BE49-F238E27FC236}">
                <a16:creationId xmlns:a16="http://schemas.microsoft.com/office/drawing/2014/main" id="{1F9C10CE-6033-4B11-898A-8C401C0F8F0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1" name="Group 90">
            <a:extLst>
              <a:ext uri="{FF2B5EF4-FFF2-40B4-BE49-F238E27FC236}">
                <a16:creationId xmlns:a16="http://schemas.microsoft.com/office/drawing/2014/main" id="{D217345F-F8E8-4CAB-AEA2-97E99B6B13B5}"/>
              </a:ext>
            </a:extLst>
          </p:cNvPr>
          <p:cNvGrpSpPr/>
          <p:nvPr/>
        </p:nvGrpSpPr>
        <p:grpSpPr>
          <a:xfrm>
            <a:off x="371125" y="376238"/>
            <a:ext cx="152849" cy="152849"/>
            <a:chOff x="606723" y="3429000"/>
            <a:chExt cx="575952" cy="575952"/>
          </a:xfrm>
        </p:grpSpPr>
        <p:sp>
          <p:nvSpPr>
            <p:cNvPr id="92" name="Oval 91">
              <a:extLst>
                <a:ext uri="{FF2B5EF4-FFF2-40B4-BE49-F238E27FC236}">
                  <a16:creationId xmlns:a16="http://schemas.microsoft.com/office/drawing/2014/main" id="{8116E017-1C80-41C3-B8C9-95D4D9AAF08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Graphic 17" descr="Coins with solid fill">
              <a:extLst>
                <a:ext uri="{FF2B5EF4-FFF2-40B4-BE49-F238E27FC236}">
                  <a16:creationId xmlns:a16="http://schemas.microsoft.com/office/drawing/2014/main" id="{E32867FC-7D9D-49C3-B088-28205A47BB3F}"/>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4" name="Graphic 4">
            <a:extLst>
              <a:ext uri="{FF2B5EF4-FFF2-40B4-BE49-F238E27FC236}">
                <a16:creationId xmlns:a16="http://schemas.microsoft.com/office/drawing/2014/main" id="{B9ED75EA-6077-498A-87FE-062297A4B884}"/>
              </a:ext>
            </a:extLst>
          </p:cNvPr>
          <p:cNvGrpSpPr>
            <a:grpSpLocks noChangeAspect="1"/>
          </p:cNvGrpSpPr>
          <p:nvPr/>
        </p:nvGrpSpPr>
        <p:grpSpPr>
          <a:xfrm>
            <a:off x="608444" y="390941"/>
            <a:ext cx="631500" cy="123444"/>
            <a:chOff x="5238750" y="3262312"/>
            <a:chExt cx="1715262" cy="335295"/>
          </a:xfrm>
          <a:solidFill>
            <a:schemeClr val="tx1"/>
          </a:solidFill>
        </p:grpSpPr>
        <p:sp>
          <p:nvSpPr>
            <p:cNvPr id="95" name="Freeform: Shape 94">
              <a:extLst>
                <a:ext uri="{FF2B5EF4-FFF2-40B4-BE49-F238E27FC236}">
                  <a16:creationId xmlns:a16="http://schemas.microsoft.com/office/drawing/2014/main" id="{92D9AA48-C8EA-40D2-B106-FE6A24B648DF}"/>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38CD2BD-73A7-45D5-8032-23B7A2D3624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7D351E18-E33B-425A-B0E8-1B1B3FFA50D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47C14D34-4CE6-45D1-AC59-DCEA6A8EF87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6BA6265-6EC3-43D4-97A9-6EC5C029228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52D593E5-10CD-41AE-80CE-A655C59AA567}"/>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5C2607CC-D8AA-4194-B358-77C47681380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16" name="Straight Connector 110">
            <a:extLst>
              <a:ext uri="{FF2B5EF4-FFF2-40B4-BE49-F238E27FC236}">
                <a16:creationId xmlns:a16="http://schemas.microsoft.com/office/drawing/2014/main" id="{0EB24C62-AEFC-42CE-841B-E1C668583A3E}"/>
              </a:ext>
            </a:extLst>
          </p:cNvPr>
          <p:cNvCxnSpPr>
            <a:cxnSpLocks/>
            <a:endCxn id="118" idx="2"/>
          </p:cNvCxnSpPr>
          <p:nvPr/>
        </p:nvCxnSpPr>
        <p:spPr>
          <a:xfrm flipV="1">
            <a:off x="3051684" y="2426618"/>
            <a:ext cx="4495212" cy="1143000"/>
          </a:xfrm>
          <a:prstGeom prst="bentConnector3">
            <a:avLst>
              <a:gd name="adj1" fmla="val 41557"/>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F093957-4E53-471E-86E2-30C77740B63F}"/>
              </a:ext>
            </a:extLst>
          </p:cNvPr>
          <p:cNvCxnSpPr>
            <a:cxnSpLocks/>
          </p:cNvCxnSpPr>
          <p:nvPr/>
        </p:nvCxnSpPr>
        <p:spPr>
          <a:xfrm flipV="1">
            <a:off x="2859292" y="2502621"/>
            <a:ext cx="0" cy="220999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08CCF03-27C9-4590-92FD-7A4C8BE39A5E}"/>
              </a:ext>
            </a:extLst>
          </p:cNvPr>
          <p:cNvCxnSpPr>
            <a:cxnSpLocks/>
          </p:cNvCxnSpPr>
          <p:nvPr/>
        </p:nvCxnSpPr>
        <p:spPr>
          <a:xfrm>
            <a:off x="1253956" y="2421856"/>
            <a:ext cx="3203003" cy="9525"/>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F5B5E24-0970-4342-9F3C-B3B06D45A214}"/>
              </a:ext>
            </a:extLst>
          </p:cNvPr>
          <p:cNvSpPr>
            <a:spLocks noGrp="1"/>
          </p:cNvSpPr>
          <p:nvPr>
            <p:ph type="title"/>
          </p:nvPr>
        </p:nvSpPr>
        <p:spPr>
          <a:xfrm>
            <a:off x="1344967" y="376656"/>
            <a:ext cx="6454067" cy="768096"/>
          </a:xfrm>
        </p:spPr>
        <p:txBody>
          <a:bodyPr/>
          <a:lstStyle/>
          <a:p>
            <a:r>
              <a:rPr lang="en-US" dirty="0"/>
              <a:t>Creative Diagram</a:t>
            </a:r>
            <a:endParaRPr lang="en-ID" dirty="0"/>
          </a:p>
        </p:txBody>
      </p:sp>
      <p:sp>
        <p:nvSpPr>
          <p:cNvPr id="99" name="Rectangle: Rounded Corners 40">
            <a:extLst>
              <a:ext uri="{FF2B5EF4-FFF2-40B4-BE49-F238E27FC236}">
                <a16:creationId xmlns:a16="http://schemas.microsoft.com/office/drawing/2014/main" id="{BBAAA1BA-03D0-4465-889A-025C2315A774}"/>
              </a:ext>
            </a:extLst>
          </p:cNvPr>
          <p:cNvSpPr/>
          <p:nvPr/>
        </p:nvSpPr>
        <p:spPr>
          <a:xfrm>
            <a:off x="1148468"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0" name="Rectangle: Rounded Corners 40">
            <a:extLst>
              <a:ext uri="{FF2B5EF4-FFF2-40B4-BE49-F238E27FC236}">
                <a16:creationId xmlns:a16="http://schemas.microsoft.com/office/drawing/2014/main" id="{908A99AD-574B-4BF0-812A-0575FA907935}"/>
              </a:ext>
            </a:extLst>
          </p:cNvPr>
          <p:cNvSpPr/>
          <p:nvPr/>
        </p:nvSpPr>
        <p:spPr>
          <a:xfrm>
            <a:off x="2060782"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1" name="Rectangle: Rounded Corners 40">
            <a:extLst>
              <a:ext uri="{FF2B5EF4-FFF2-40B4-BE49-F238E27FC236}">
                <a16:creationId xmlns:a16="http://schemas.microsoft.com/office/drawing/2014/main" id="{9A1860CC-0553-42AA-84D9-57AD527465A6}"/>
              </a:ext>
            </a:extLst>
          </p:cNvPr>
          <p:cNvSpPr/>
          <p:nvPr/>
        </p:nvSpPr>
        <p:spPr>
          <a:xfrm>
            <a:off x="4343802"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2" name="Freeform 9">
            <a:extLst>
              <a:ext uri="{FF2B5EF4-FFF2-40B4-BE49-F238E27FC236}">
                <a16:creationId xmlns:a16="http://schemas.microsoft.com/office/drawing/2014/main" id="{640FA731-623F-459F-AE8C-D6A96E6AFF98}"/>
              </a:ext>
            </a:extLst>
          </p:cNvPr>
          <p:cNvSpPr>
            <a:spLocks/>
          </p:cNvSpPr>
          <p:nvPr/>
        </p:nvSpPr>
        <p:spPr bwMode="auto">
          <a:xfrm>
            <a:off x="165954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4" name="Freeform 9">
            <a:extLst>
              <a:ext uri="{FF2B5EF4-FFF2-40B4-BE49-F238E27FC236}">
                <a16:creationId xmlns:a16="http://schemas.microsoft.com/office/drawing/2014/main" id="{168FC07C-D7DA-42F8-B000-F7958EF44A50}"/>
              </a:ext>
            </a:extLst>
          </p:cNvPr>
          <p:cNvSpPr>
            <a:spLocks/>
          </p:cNvSpPr>
          <p:nvPr/>
        </p:nvSpPr>
        <p:spPr bwMode="auto">
          <a:xfrm>
            <a:off x="3942568"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06" name="Rectangle: Rounded Corners 40">
            <a:extLst>
              <a:ext uri="{FF2B5EF4-FFF2-40B4-BE49-F238E27FC236}">
                <a16:creationId xmlns:a16="http://schemas.microsoft.com/office/drawing/2014/main" id="{A9F2FD3D-DFCB-40B3-99C5-DC8BD1136D25}"/>
              </a:ext>
            </a:extLst>
          </p:cNvPr>
          <p:cNvSpPr/>
          <p:nvPr/>
        </p:nvSpPr>
        <p:spPr>
          <a:xfrm>
            <a:off x="2060782" y="3228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09" name="Freeform 9">
            <a:extLst>
              <a:ext uri="{FF2B5EF4-FFF2-40B4-BE49-F238E27FC236}">
                <a16:creationId xmlns:a16="http://schemas.microsoft.com/office/drawing/2014/main" id="{38E5531F-BE99-42F2-A64C-50C8BECB4A2C}"/>
              </a:ext>
            </a:extLst>
          </p:cNvPr>
          <p:cNvSpPr>
            <a:spLocks/>
          </p:cNvSpPr>
          <p:nvPr/>
        </p:nvSpPr>
        <p:spPr bwMode="auto">
          <a:xfrm rot="5400000">
            <a:off x="2802470" y="293903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0" name="Rectangle: Rounded Corners 40">
            <a:extLst>
              <a:ext uri="{FF2B5EF4-FFF2-40B4-BE49-F238E27FC236}">
                <a16:creationId xmlns:a16="http://schemas.microsoft.com/office/drawing/2014/main" id="{1673BE09-037A-4A65-8678-9B213AE51A25}"/>
              </a:ext>
            </a:extLst>
          </p:cNvPr>
          <p:cNvSpPr/>
          <p:nvPr/>
        </p:nvSpPr>
        <p:spPr>
          <a:xfrm>
            <a:off x="5257800" y="2085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17" name="Freeform 9">
            <a:extLst>
              <a:ext uri="{FF2B5EF4-FFF2-40B4-BE49-F238E27FC236}">
                <a16:creationId xmlns:a16="http://schemas.microsoft.com/office/drawing/2014/main" id="{A13A3A2D-7A68-44DE-B2E1-8619BF5494CF}"/>
              </a:ext>
            </a:extLst>
          </p:cNvPr>
          <p:cNvSpPr>
            <a:spLocks/>
          </p:cNvSpPr>
          <p:nvPr/>
        </p:nvSpPr>
        <p:spPr bwMode="auto">
          <a:xfrm rot="16200000">
            <a:off x="4862266" y="293949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8" name="Rectangle: Rounded Corners 40">
            <a:extLst>
              <a:ext uri="{FF2B5EF4-FFF2-40B4-BE49-F238E27FC236}">
                <a16:creationId xmlns:a16="http://schemas.microsoft.com/office/drawing/2014/main" id="{BADC15F6-D541-4D15-87CE-E545FE31C07B}"/>
              </a:ext>
            </a:extLst>
          </p:cNvPr>
          <p:cNvSpPr/>
          <p:nvPr/>
        </p:nvSpPr>
        <p:spPr>
          <a:xfrm>
            <a:off x="7546896" y="2313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22" name="Freeform 9">
            <a:extLst>
              <a:ext uri="{FF2B5EF4-FFF2-40B4-BE49-F238E27FC236}">
                <a16:creationId xmlns:a16="http://schemas.microsoft.com/office/drawing/2014/main" id="{D917EFED-0E00-4134-A15E-4450359266F4}"/>
              </a:ext>
            </a:extLst>
          </p:cNvPr>
          <p:cNvSpPr>
            <a:spLocks/>
          </p:cNvSpPr>
          <p:nvPr/>
        </p:nvSpPr>
        <p:spPr bwMode="auto">
          <a:xfrm>
            <a:off x="4159060" y="3511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3" name="Freeform 9">
            <a:extLst>
              <a:ext uri="{FF2B5EF4-FFF2-40B4-BE49-F238E27FC236}">
                <a16:creationId xmlns:a16="http://schemas.microsoft.com/office/drawing/2014/main" id="{199BBED0-B9F9-403E-A61E-0C45AF74D1E1}"/>
              </a:ext>
            </a:extLst>
          </p:cNvPr>
          <p:cNvSpPr>
            <a:spLocks/>
          </p:cNvSpPr>
          <p:nvPr/>
        </p:nvSpPr>
        <p:spPr bwMode="auto">
          <a:xfrm rot="5400000">
            <a:off x="2802470" y="40833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27" name="Freeform 9">
            <a:extLst>
              <a:ext uri="{FF2B5EF4-FFF2-40B4-BE49-F238E27FC236}">
                <a16:creationId xmlns:a16="http://schemas.microsoft.com/office/drawing/2014/main" id="{6D62EE5C-3936-4F6F-AB71-45545EC8D3C5}"/>
              </a:ext>
            </a:extLst>
          </p:cNvPr>
          <p:cNvSpPr>
            <a:spLocks/>
          </p:cNvSpPr>
          <p:nvPr/>
        </p:nvSpPr>
        <p:spPr bwMode="auto">
          <a:xfrm>
            <a:off x="7142624" y="236884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cxnSp>
        <p:nvCxnSpPr>
          <p:cNvPr id="129" name="Straight Connector 102">
            <a:extLst>
              <a:ext uri="{FF2B5EF4-FFF2-40B4-BE49-F238E27FC236}">
                <a16:creationId xmlns:a16="http://schemas.microsoft.com/office/drawing/2014/main" id="{54EF28D1-DFBE-4BB7-8FE9-9AA63DD50783}"/>
              </a:ext>
            </a:extLst>
          </p:cNvPr>
          <p:cNvCxnSpPr>
            <a:cxnSpLocks/>
          </p:cNvCxnSpPr>
          <p:nvPr/>
        </p:nvCxnSpPr>
        <p:spPr>
          <a:xfrm>
            <a:off x="3488925" y="4714502"/>
            <a:ext cx="968035" cy="2879"/>
          </a:xfrm>
          <a:prstGeom prst="straightConnector1">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30" name="Rectangle: Rounded Corners 40">
            <a:extLst>
              <a:ext uri="{FF2B5EF4-FFF2-40B4-BE49-F238E27FC236}">
                <a16:creationId xmlns:a16="http://schemas.microsoft.com/office/drawing/2014/main" id="{8A8B5697-B611-4F48-A225-C2FE90FF1F42}"/>
              </a:ext>
            </a:extLst>
          </p:cNvPr>
          <p:cNvSpPr/>
          <p:nvPr/>
        </p:nvSpPr>
        <p:spPr>
          <a:xfrm>
            <a:off x="4343802" y="4599461"/>
            <a:ext cx="226314" cy="226314"/>
          </a:xfrm>
          <a:prstGeom prst="ellipse">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1" name="Freeform 9">
            <a:extLst>
              <a:ext uri="{FF2B5EF4-FFF2-40B4-BE49-F238E27FC236}">
                <a16:creationId xmlns:a16="http://schemas.microsoft.com/office/drawing/2014/main" id="{DEACB667-5442-4204-91C8-189A4E443469}"/>
              </a:ext>
            </a:extLst>
          </p:cNvPr>
          <p:cNvSpPr>
            <a:spLocks/>
          </p:cNvSpPr>
          <p:nvPr/>
        </p:nvSpPr>
        <p:spPr bwMode="auto">
          <a:xfrm>
            <a:off x="3942568" y="4662142"/>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9" name="Rectangle: Rounded Corners 40">
            <a:extLst>
              <a:ext uri="{FF2B5EF4-FFF2-40B4-BE49-F238E27FC236}">
                <a16:creationId xmlns:a16="http://schemas.microsoft.com/office/drawing/2014/main" id="{19B09E95-593B-4729-9830-B9705ED2461E}"/>
              </a:ext>
            </a:extLst>
          </p:cNvPr>
          <p:cNvSpPr/>
          <p:nvPr/>
        </p:nvSpPr>
        <p:spPr>
          <a:xfrm>
            <a:off x="2056947" y="4371624"/>
            <a:ext cx="1597021" cy="68198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132" name="Rectangle: Rounded Corners 131">
            <a:extLst>
              <a:ext uri="{FF2B5EF4-FFF2-40B4-BE49-F238E27FC236}">
                <a16:creationId xmlns:a16="http://schemas.microsoft.com/office/drawing/2014/main" id="{DBEF9280-BC83-472D-A5D6-5EC5725D3CD9}"/>
              </a:ext>
            </a:extLst>
          </p:cNvPr>
          <p:cNvSpPr/>
          <p:nvPr/>
        </p:nvSpPr>
        <p:spPr>
          <a:xfrm>
            <a:off x="5493060" y="3453602"/>
            <a:ext cx="2509131" cy="1364378"/>
          </a:xfrm>
          <a:prstGeom prst="roundRect">
            <a:avLst>
              <a:gd name="adj" fmla="val 94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3" name="Oval 132">
            <a:extLst>
              <a:ext uri="{FF2B5EF4-FFF2-40B4-BE49-F238E27FC236}">
                <a16:creationId xmlns:a16="http://schemas.microsoft.com/office/drawing/2014/main" id="{A47E6EBB-797A-49BD-8C71-2874D51D2F71}"/>
              </a:ext>
            </a:extLst>
          </p:cNvPr>
          <p:cNvSpPr/>
          <p:nvPr/>
        </p:nvSpPr>
        <p:spPr>
          <a:xfrm>
            <a:off x="5266745" y="3227288"/>
            <a:ext cx="452628" cy="452628"/>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4" name="TextBox 133">
            <a:extLst>
              <a:ext uri="{FF2B5EF4-FFF2-40B4-BE49-F238E27FC236}">
                <a16:creationId xmlns:a16="http://schemas.microsoft.com/office/drawing/2014/main" id="{F7EC2935-5078-4950-90F6-CC421629FB12}"/>
              </a:ext>
            </a:extLst>
          </p:cNvPr>
          <p:cNvSpPr txBox="1"/>
          <p:nvPr/>
        </p:nvSpPr>
        <p:spPr>
          <a:xfrm>
            <a:off x="5350311" y="3292020"/>
            <a:ext cx="285497" cy="323165"/>
          </a:xfrm>
          <a:prstGeom prst="rect">
            <a:avLst/>
          </a:prstGeom>
          <a:noFill/>
        </p:spPr>
        <p:txBody>
          <a:bodyPr wrap="square" rtlCol="0" anchor="ctr">
            <a:spAutoFit/>
          </a:bodyPr>
          <a:lstStyle/>
          <a:p>
            <a:pPr algn="ctr"/>
            <a:r>
              <a:rPr lang="en-US" sz="1500" b="1" dirty="0">
                <a:solidFill>
                  <a:schemeClr val="bg2"/>
                </a:solidFill>
                <a:latin typeface="+mj-lt"/>
              </a:rPr>
              <a:t>!</a:t>
            </a:r>
            <a:endParaRPr lang="en-ID" sz="1500" b="1" dirty="0">
              <a:solidFill>
                <a:schemeClr val="bg2"/>
              </a:solidFill>
              <a:latin typeface="+mj-lt"/>
            </a:endParaRPr>
          </a:p>
        </p:txBody>
      </p:sp>
      <p:sp>
        <p:nvSpPr>
          <p:cNvPr id="135" name="TextBox 134">
            <a:extLst>
              <a:ext uri="{FF2B5EF4-FFF2-40B4-BE49-F238E27FC236}">
                <a16:creationId xmlns:a16="http://schemas.microsoft.com/office/drawing/2014/main" id="{78F8E1B2-EC23-4EEC-A1D6-6ECEE2714CBB}"/>
              </a:ext>
            </a:extLst>
          </p:cNvPr>
          <p:cNvSpPr txBox="1"/>
          <p:nvPr/>
        </p:nvSpPr>
        <p:spPr>
          <a:xfrm>
            <a:off x="5933242" y="3926926"/>
            <a:ext cx="2052878" cy="689548"/>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spring</a:t>
            </a:r>
          </a:p>
        </p:txBody>
      </p:sp>
      <p:sp>
        <p:nvSpPr>
          <p:cNvPr id="136" name="TextBox 135">
            <a:extLst>
              <a:ext uri="{FF2B5EF4-FFF2-40B4-BE49-F238E27FC236}">
                <a16:creationId xmlns:a16="http://schemas.microsoft.com/office/drawing/2014/main" id="{62BAAD89-F3E2-4916-9AAE-4688BA070C6D}"/>
              </a:ext>
            </a:extLst>
          </p:cNvPr>
          <p:cNvSpPr txBox="1"/>
          <p:nvPr/>
        </p:nvSpPr>
        <p:spPr>
          <a:xfrm>
            <a:off x="5933242" y="3676277"/>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37" name="TextBox 136">
            <a:extLst>
              <a:ext uri="{FF2B5EF4-FFF2-40B4-BE49-F238E27FC236}">
                <a16:creationId xmlns:a16="http://schemas.microsoft.com/office/drawing/2014/main" id="{EA3BC7BC-6342-4F19-9905-C94523A6D97E}"/>
              </a:ext>
            </a:extLst>
          </p:cNvPr>
          <p:cNvSpPr txBox="1"/>
          <p:nvPr/>
        </p:nvSpPr>
        <p:spPr>
          <a:xfrm>
            <a:off x="5468123"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38" name="TextBox 137">
            <a:extLst>
              <a:ext uri="{FF2B5EF4-FFF2-40B4-BE49-F238E27FC236}">
                <a16:creationId xmlns:a16="http://schemas.microsoft.com/office/drawing/2014/main" id="{4012978D-8BE4-4832-B834-C9236570D34D}"/>
              </a:ext>
            </a:extLst>
          </p:cNvPr>
          <p:cNvSpPr txBox="1"/>
          <p:nvPr/>
        </p:nvSpPr>
        <p:spPr>
          <a:xfrm>
            <a:off x="5468125"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0" name="TextBox 139">
            <a:extLst>
              <a:ext uri="{FF2B5EF4-FFF2-40B4-BE49-F238E27FC236}">
                <a16:creationId xmlns:a16="http://schemas.microsoft.com/office/drawing/2014/main" id="{57AA2F64-7A45-49F7-A60B-8369162F3565}"/>
              </a:ext>
            </a:extLst>
          </p:cNvPr>
          <p:cNvSpPr txBox="1"/>
          <p:nvPr/>
        </p:nvSpPr>
        <p:spPr>
          <a:xfrm>
            <a:off x="2238235" y="2401388"/>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1" name="TextBox 140">
            <a:extLst>
              <a:ext uri="{FF2B5EF4-FFF2-40B4-BE49-F238E27FC236}">
                <a16:creationId xmlns:a16="http://schemas.microsoft.com/office/drawing/2014/main" id="{C99DFDF2-A87C-4417-A040-55C3F840155A}"/>
              </a:ext>
            </a:extLst>
          </p:cNvPr>
          <p:cNvSpPr txBox="1"/>
          <p:nvPr/>
        </p:nvSpPr>
        <p:spPr>
          <a:xfrm>
            <a:off x="2238237" y="2178791"/>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3" name="TextBox 142">
            <a:extLst>
              <a:ext uri="{FF2B5EF4-FFF2-40B4-BE49-F238E27FC236}">
                <a16:creationId xmlns:a16="http://schemas.microsoft.com/office/drawing/2014/main" id="{121D3C1B-1527-46B4-80F9-73C2E963F23F}"/>
              </a:ext>
            </a:extLst>
          </p:cNvPr>
          <p:cNvSpPr txBox="1"/>
          <p:nvPr/>
        </p:nvSpPr>
        <p:spPr>
          <a:xfrm>
            <a:off x="2244394" y="3551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4" name="TextBox 143">
            <a:extLst>
              <a:ext uri="{FF2B5EF4-FFF2-40B4-BE49-F238E27FC236}">
                <a16:creationId xmlns:a16="http://schemas.microsoft.com/office/drawing/2014/main" id="{04A580F4-E817-4323-A62B-F8DFFDB99FEF}"/>
              </a:ext>
            </a:extLst>
          </p:cNvPr>
          <p:cNvSpPr txBox="1"/>
          <p:nvPr/>
        </p:nvSpPr>
        <p:spPr>
          <a:xfrm>
            <a:off x="2244395" y="3328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146" name="TextBox 145">
            <a:extLst>
              <a:ext uri="{FF2B5EF4-FFF2-40B4-BE49-F238E27FC236}">
                <a16:creationId xmlns:a16="http://schemas.microsoft.com/office/drawing/2014/main" id="{645C6C64-1BB3-4FD1-8892-97BA0ACAAE37}"/>
              </a:ext>
            </a:extLst>
          </p:cNvPr>
          <p:cNvSpPr txBox="1"/>
          <p:nvPr/>
        </p:nvSpPr>
        <p:spPr>
          <a:xfrm>
            <a:off x="2244394" y="4694296"/>
            <a:ext cx="1397511" cy="230832"/>
          </a:xfrm>
          <a:prstGeom prst="rect">
            <a:avLst/>
          </a:prstGeom>
          <a:noFill/>
        </p:spPr>
        <p:txBody>
          <a:bodyPr wrap="square" rtlCol="0" anchor="t">
            <a:spAutoFit/>
          </a:bodyPr>
          <a:lstStyle/>
          <a:p>
            <a:r>
              <a:rPr lang="en-US" sz="900" dirty="0">
                <a:solidFill>
                  <a:schemeClr val="bg2"/>
                </a:solidFill>
              </a:rPr>
              <a:t>A wonderful serenity</a:t>
            </a:r>
          </a:p>
        </p:txBody>
      </p:sp>
      <p:sp>
        <p:nvSpPr>
          <p:cNvPr id="147" name="TextBox 146">
            <a:extLst>
              <a:ext uri="{FF2B5EF4-FFF2-40B4-BE49-F238E27FC236}">
                <a16:creationId xmlns:a16="http://schemas.microsoft.com/office/drawing/2014/main" id="{B9160D5F-6768-4AF5-8B19-135DD1852E08}"/>
              </a:ext>
            </a:extLst>
          </p:cNvPr>
          <p:cNvSpPr txBox="1"/>
          <p:nvPr/>
        </p:nvSpPr>
        <p:spPr>
          <a:xfrm>
            <a:off x="2244395" y="4471699"/>
            <a:ext cx="1219204"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grpSp>
        <p:nvGrpSpPr>
          <p:cNvPr id="148" name="Group 147">
            <a:extLst>
              <a:ext uri="{FF2B5EF4-FFF2-40B4-BE49-F238E27FC236}">
                <a16:creationId xmlns:a16="http://schemas.microsoft.com/office/drawing/2014/main" id="{AEBDA2C4-8106-480F-A8B3-BCC2633E1606}"/>
              </a:ext>
            </a:extLst>
          </p:cNvPr>
          <p:cNvGrpSpPr>
            <a:grpSpLocks noChangeAspect="1"/>
          </p:cNvGrpSpPr>
          <p:nvPr/>
        </p:nvGrpSpPr>
        <p:grpSpPr>
          <a:xfrm>
            <a:off x="1221984" y="2392180"/>
            <a:ext cx="79283" cy="68877"/>
            <a:chOff x="-474040" y="6113577"/>
            <a:chExt cx="762000" cy="661987"/>
          </a:xfrm>
          <a:solidFill>
            <a:schemeClr val="bg2"/>
          </a:solidFill>
        </p:grpSpPr>
        <p:sp>
          <p:nvSpPr>
            <p:cNvPr id="149" name="Freeform: Shape 148">
              <a:extLst>
                <a:ext uri="{FF2B5EF4-FFF2-40B4-BE49-F238E27FC236}">
                  <a16:creationId xmlns:a16="http://schemas.microsoft.com/office/drawing/2014/main" id="{FBB54C06-580A-4973-AD58-A8FF41DBB697}"/>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150" name="Freeform: Shape 149">
              <a:extLst>
                <a:ext uri="{FF2B5EF4-FFF2-40B4-BE49-F238E27FC236}">
                  <a16:creationId xmlns:a16="http://schemas.microsoft.com/office/drawing/2014/main" id="{056A1855-C943-4BFD-BE1B-CDFB8D4221B1}"/>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151" name="Group 150">
            <a:extLst>
              <a:ext uri="{FF2B5EF4-FFF2-40B4-BE49-F238E27FC236}">
                <a16:creationId xmlns:a16="http://schemas.microsoft.com/office/drawing/2014/main" id="{E812699B-F7F8-4B9D-9450-91374A013B7A}"/>
              </a:ext>
            </a:extLst>
          </p:cNvPr>
          <p:cNvGrpSpPr>
            <a:grpSpLocks noChangeAspect="1"/>
          </p:cNvGrpSpPr>
          <p:nvPr/>
        </p:nvGrpSpPr>
        <p:grpSpPr>
          <a:xfrm>
            <a:off x="7618905" y="2392396"/>
            <a:ext cx="82296" cy="68445"/>
            <a:chOff x="-776215" y="3626524"/>
            <a:chExt cx="799958" cy="665320"/>
          </a:xfrm>
          <a:solidFill>
            <a:schemeClr val="bg2"/>
          </a:solidFill>
        </p:grpSpPr>
        <p:sp>
          <p:nvSpPr>
            <p:cNvPr id="152" name="Freeform: Shape 151">
              <a:extLst>
                <a:ext uri="{FF2B5EF4-FFF2-40B4-BE49-F238E27FC236}">
                  <a16:creationId xmlns:a16="http://schemas.microsoft.com/office/drawing/2014/main" id="{A11CC954-1969-4EAF-B778-DA80419D91E1}"/>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53" name="Freeform: Shape 152">
              <a:extLst>
                <a:ext uri="{FF2B5EF4-FFF2-40B4-BE49-F238E27FC236}">
                  <a16:creationId xmlns:a16="http://schemas.microsoft.com/office/drawing/2014/main" id="{487784C8-79AB-4D55-91EA-9A030A1BA099}"/>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4" name="Freeform: Shape 153">
              <a:extLst>
                <a:ext uri="{FF2B5EF4-FFF2-40B4-BE49-F238E27FC236}">
                  <a16:creationId xmlns:a16="http://schemas.microsoft.com/office/drawing/2014/main" id="{3729ACB9-3B75-437F-90A0-41A98091AC0C}"/>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55" name="Freeform: Shape 154">
              <a:extLst>
                <a:ext uri="{FF2B5EF4-FFF2-40B4-BE49-F238E27FC236}">
                  <a16:creationId xmlns:a16="http://schemas.microsoft.com/office/drawing/2014/main" id="{3A89D0C1-5527-442D-A623-66D691FF9D6E}"/>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56" name="Freeform: Shape 155">
              <a:extLst>
                <a:ext uri="{FF2B5EF4-FFF2-40B4-BE49-F238E27FC236}">
                  <a16:creationId xmlns:a16="http://schemas.microsoft.com/office/drawing/2014/main" id="{03A55045-F3C6-45F4-9F81-19A262440576}"/>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157" name="Group 156">
            <a:extLst>
              <a:ext uri="{FF2B5EF4-FFF2-40B4-BE49-F238E27FC236}">
                <a16:creationId xmlns:a16="http://schemas.microsoft.com/office/drawing/2014/main" id="{7D8D5BC9-DF57-469A-B760-95A19AFD2E8C}"/>
              </a:ext>
            </a:extLst>
          </p:cNvPr>
          <p:cNvGrpSpPr>
            <a:grpSpLocks noChangeAspect="1"/>
          </p:cNvGrpSpPr>
          <p:nvPr/>
        </p:nvGrpSpPr>
        <p:grpSpPr>
          <a:xfrm>
            <a:off x="4415811" y="4683712"/>
            <a:ext cx="82296" cy="57813"/>
            <a:chOff x="1418602" y="6135827"/>
            <a:chExt cx="761999" cy="535304"/>
          </a:xfrm>
          <a:solidFill>
            <a:schemeClr val="bg2"/>
          </a:solidFill>
        </p:grpSpPr>
        <p:sp>
          <p:nvSpPr>
            <p:cNvPr id="158" name="Freeform: Shape 157">
              <a:extLst>
                <a:ext uri="{FF2B5EF4-FFF2-40B4-BE49-F238E27FC236}">
                  <a16:creationId xmlns:a16="http://schemas.microsoft.com/office/drawing/2014/main" id="{915DB450-7A13-4729-B2CF-2947CEEC46E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59" name="Freeform: Shape 158">
              <a:extLst>
                <a:ext uri="{FF2B5EF4-FFF2-40B4-BE49-F238E27FC236}">
                  <a16:creationId xmlns:a16="http://schemas.microsoft.com/office/drawing/2014/main" id="{41AE587E-3E41-437C-8ED5-29F6E9E10AB6}"/>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0" name="Freeform: Shape 159">
              <a:extLst>
                <a:ext uri="{FF2B5EF4-FFF2-40B4-BE49-F238E27FC236}">
                  <a16:creationId xmlns:a16="http://schemas.microsoft.com/office/drawing/2014/main" id="{1561C922-A21A-4597-B4BA-A85BBE3E1BF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61" name="Freeform: Shape 160">
              <a:extLst>
                <a:ext uri="{FF2B5EF4-FFF2-40B4-BE49-F238E27FC236}">
                  <a16:creationId xmlns:a16="http://schemas.microsoft.com/office/drawing/2014/main" id="{8B80B4C8-5927-4351-8D80-BAB0899FDDA8}"/>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62" name="Freeform: Shape 161">
              <a:extLst>
                <a:ext uri="{FF2B5EF4-FFF2-40B4-BE49-F238E27FC236}">
                  <a16:creationId xmlns:a16="http://schemas.microsoft.com/office/drawing/2014/main" id="{24120781-F493-4CB3-A755-5ADF66C5DE4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63" name="Freeform: Shape 162">
              <a:extLst>
                <a:ext uri="{FF2B5EF4-FFF2-40B4-BE49-F238E27FC236}">
                  <a16:creationId xmlns:a16="http://schemas.microsoft.com/office/drawing/2014/main" id="{97617416-A22A-489C-B9A0-89BA60B3A0F3}"/>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64" name="Freeform: Shape 163">
              <a:extLst>
                <a:ext uri="{FF2B5EF4-FFF2-40B4-BE49-F238E27FC236}">
                  <a16:creationId xmlns:a16="http://schemas.microsoft.com/office/drawing/2014/main" id="{0F35AFAD-7B8D-4844-9A74-C5EC64130F2B}"/>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65" name="Group 164">
            <a:extLst>
              <a:ext uri="{FF2B5EF4-FFF2-40B4-BE49-F238E27FC236}">
                <a16:creationId xmlns:a16="http://schemas.microsoft.com/office/drawing/2014/main" id="{596E5845-9ECF-421D-90B8-9AD0E161599D}"/>
              </a:ext>
            </a:extLst>
          </p:cNvPr>
          <p:cNvGrpSpPr>
            <a:grpSpLocks noChangeAspect="1"/>
          </p:cNvGrpSpPr>
          <p:nvPr/>
        </p:nvGrpSpPr>
        <p:grpSpPr>
          <a:xfrm>
            <a:off x="4419509" y="2385470"/>
            <a:ext cx="74900" cy="82296"/>
            <a:chOff x="8180808" y="4049595"/>
            <a:chExt cx="693515" cy="761999"/>
          </a:xfrm>
          <a:solidFill>
            <a:schemeClr val="bg2"/>
          </a:solidFill>
        </p:grpSpPr>
        <p:sp>
          <p:nvSpPr>
            <p:cNvPr id="166" name="Freeform: Shape 165">
              <a:extLst>
                <a:ext uri="{FF2B5EF4-FFF2-40B4-BE49-F238E27FC236}">
                  <a16:creationId xmlns:a16="http://schemas.microsoft.com/office/drawing/2014/main" id="{3EE405D1-19D8-4B5B-B42A-A1FBB0CD38ED}"/>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7" name="Freeform: Shape 166">
              <a:extLst>
                <a:ext uri="{FF2B5EF4-FFF2-40B4-BE49-F238E27FC236}">
                  <a16:creationId xmlns:a16="http://schemas.microsoft.com/office/drawing/2014/main" id="{2078948C-7FE8-48BB-BAB3-F2814F52A0DF}"/>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68" name="Freeform: Shape 167">
              <a:extLst>
                <a:ext uri="{FF2B5EF4-FFF2-40B4-BE49-F238E27FC236}">
                  <a16:creationId xmlns:a16="http://schemas.microsoft.com/office/drawing/2014/main" id="{1939474C-8F03-4639-AF5F-B46A455D2318}"/>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69" name="Freeform: Shape 168">
              <a:extLst>
                <a:ext uri="{FF2B5EF4-FFF2-40B4-BE49-F238E27FC236}">
                  <a16:creationId xmlns:a16="http://schemas.microsoft.com/office/drawing/2014/main" id="{746290F1-61BD-47FD-B382-F122057F3911}"/>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70" name="Freeform: Shape 169">
              <a:extLst>
                <a:ext uri="{FF2B5EF4-FFF2-40B4-BE49-F238E27FC236}">
                  <a16:creationId xmlns:a16="http://schemas.microsoft.com/office/drawing/2014/main" id="{82308EB7-569A-4CC4-9DA4-CB795C0AE6FD}"/>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71" name="Freeform: Shape 170">
              <a:extLst>
                <a:ext uri="{FF2B5EF4-FFF2-40B4-BE49-F238E27FC236}">
                  <a16:creationId xmlns:a16="http://schemas.microsoft.com/office/drawing/2014/main" id="{2D2A4CC8-D444-4919-AF89-FE02BDCAB01A}"/>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72" name="Freeform: Shape 171">
              <a:extLst>
                <a:ext uri="{FF2B5EF4-FFF2-40B4-BE49-F238E27FC236}">
                  <a16:creationId xmlns:a16="http://schemas.microsoft.com/office/drawing/2014/main" id="{8E237738-F90A-48D1-8554-0263634E200B}"/>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414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500" fill="hold"/>
                                        <p:tgtEl>
                                          <p:spTgt spid="99"/>
                                        </p:tgtEl>
                                        <p:attrNameLst>
                                          <p:attrName>ppt_w</p:attrName>
                                        </p:attrNameLst>
                                      </p:cBhvr>
                                      <p:tavLst>
                                        <p:tav tm="0">
                                          <p:val>
                                            <p:fltVal val="0"/>
                                          </p:val>
                                        </p:tav>
                                        <p:tav tm="100000">
                                          <p:val>
                                            <p:strVal val="#ppt_w"/>
                                          </p:val>
                                        </p:tav>
                                      </p:tavLst>
                                    </p:anim>
                                    <p:anim calcmode="lin" valueType="num">
                                      <p:cBhvr>
                                        <p:cTn id="26" dur="500" fill="hold"/>
                                        <p:tgtEl>
                                          <p:spTgt spid="99"/>
                                        </p:tgtEl>
                                        <p:attrNameLst>
                                          <p:attrName>ppt_h</p:attrName>
                                        </p:attrNameLst>
                                      </p:cBhvr>
                                      <p:tavLst>
                                        <p:tav tm="0">
                                          <p:val>
                                            <p:fltVal val="0"/>
                                          </p:val>
                                        </p:tav>
                                        <p:tav tm="100000">
                                          <p:val>
                                            <p:strVal val="#ppt_h"/>
                                          </p:val>
                                        </p:tav>
                                      </p:tavLst>
                                    </p:anim>
                                    <p:animEffect transition="in" filter="fade">
                                      <p:cBhvr>
                                        <p:cTn id="27" dur="500"/>
                                        <p:tgtEl>
                                          <p:spTgt spid="9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Effect transition="in" filter="fade">
                                      <p:cBhvr>
                                        <p:cTn id="33" dur="500"/>
                                        <p:tgtEl>
                                          <p:spTgt spid="14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left)">
                                      <p:cBhvr>
                                        <p:cTn id="41" dur="500"/>
                                        <p:tgtEl>
                                          <p:spTgt spid="10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41"/>
                                        </p:tgtEl>
                                        <p:attrNameLst>
                                          <p:attrName>style.visibility</p:attrName>
                                        </p:attrNameLst>
                                      </p:cBhvr>
                                      <p:to>
                                        <p:strVal val="visible"/>
                                      </p:to>
                                    </p:set>
                                    <p:animEffect transition="in" filter="wipe(left)">
                                      <p:cBhvr>
                                        <p:cTn id="49" dur="500"/>
                                        <p:tgtEl>
                                          <p:spTgt spid="14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Effect transition="in" filter="wipe(left)">
                                      <p:cBhvr>
                                        <p:cTn id="53" dur="500"/>
                                        <p:tgtEl>
                                          <p:spTgt spid="140"/>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left)">
                                      <p:cBhvr>
                                        <p:cTn id="57" dur="500"/>
                                        <p:tgtEl>
                                          <p:spTgt spid="104"/>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01"/>
                                        </p:tgtEl>
                                        <p:attrNameLst>
                                          <p:attrName>style.visibility</p:attrName>
                                        </p:attrNameLst>
                                      </p:cBhvr>
                                      <p:to>
                                        <p:strVal val="visible"/>
                                      </p:to>
                                    </p:set>
                                    <p:anim calcmode="lin" valueType="num">
                                      <p:cBhvr>
                                        <p:cTn id="61" dur="500" fill="hold"/>
                                        <p:tgtEl>
                                          <p:spTgt spid="101"/>
                                        </p:tgtEl>
                                        <p:attrNameLst>
                                          <p:attrName>ppt_w</p:attrName>
                                        </p:attrNameLst>
                                      </p:cBhvr>
                                      <p:tavLst>
                                        <p:tav tm="0">
                                          <p:val>
                                            <p:fltVal val="0"/>
                                          </p:val>
                                        </p:tav>
                                        <p:tav tm="100000">
                                          <p:val>
                                            <p:strVal val="#ppt_w"/>
                                          </p:val>
                                        </p:tav>
                                      </p:tavLst>
                                    </p:anim>
                                    <p:anim calcmode="lin" valueType="num">
                                      <p:cBhvr>
                                        <p:cTn id="62" dur="500" fill="hold"/>
                                        <p:tgtEl>
                                          <p:spTgt spid="101"/>
                                        </p:tgtEl>
                                        <p:attrNameLst>
                                          <p:attrName>ppt_h</p:attrName>
                                        </p:attrNameLst>
                                      </p:cBhvr>
                                      <p:tavLst>
                                        <p:tav tm="0">
                                          <p:val>
                                            <p:fltVal val="0"/>
                                          </p:val>
                                        </p:tav>
                                        <p:tav tm="100000">
                                          <p:val>
                                            <p:strVal val="#ppt_h"/>
                                          </p:val>
                                        </p:tav>
                                      </p:tavLst>
                                    </p:anim>
                                    <p:animEffect transition="in" filter="fade">
                                      <p:cBhvr>
                                        <p:cTn id="63" dur="500"/>
                                        <p:tgtEl>
                                          <p:spTgt spid="10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p:cTn id="67" dur="500" fill="hold"/>
                                        <p:tgtEl>
                                          <p:spTgt spid="165"/>
                                        </p:tgtEl>
                                        <p:attrNameLst>
                                          <p:attrName>ppt_w</p:attrName>
                                        </p:attrNameLst>
                                      </p:cBhvr>
                                      <p:tavLst>
                                        <p:tav tm="0">
                                          <p:val>
                                            <p:fltVal val="0"/>
                                          </p:val>
                                        </p:tav>
                                        <p:tav tm="100000">
                                          <p:val>
                                            <p:strVal val="#ppt_w"/>
                                          </p:val>
                                        </p:tav>
                                      </p:tavLst>
                                    </p:anim>
                                    <p:anim calcmode="lin" valueType="num">
                                      <p:cBhvr>
                                        <p:cTn id="68" dur="500" fill="hold"/>
                                        <p:tgtEl>
                                          <p:spTgt spid="165"/>
                                        </p:tgtEl>
                                        <p:attrNameLst>
                                          <p:attrName>ppt_h</p:attrName>
                                        </p:attrNameLst>
                                      </p:cBhvr>
                                      <p:tavLst>
                                        <p:tav tm="0">
                                          <p:val>
                                            <p:fltVal val="0"/>
                                          </p:val>
                                        </p:tav>
                                        <p:tav tm="100000">
                                          <p:val>
                                            <p:strVal val="#ppt_h"/>
                                          </p:val>
                                        </p:tav>
                                      </p:tavLst>
                                    </p:anim>
                                    <p:animEffect transition="in" filter="fade">
                                      <p:cBhvr>
                                        <p:cTn id="69" dur="500"/>
                                        <p:tgtEl>
                                          <p:spTgt spid="165"/>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up)">
                                      <p:cBhvr>
                                        <p:cTn id="73" dur="500"/>
                                        <p:tgtEl>
                                          <p:spTgt spid="108"/>
                                        </p:tgtEl>
                                      </p:cBhvr>
                                    </p:animEffect>
                                  </p:childTnLst>
                                </p:cTn>
                              </p:par>
                            </p:childTnLst>
                          </p:cTn>
                        </p:par>
                        <p:par>
                          <p:cTn id="74" fill="hold">
                            <p:stCondLst>
                              <p:cond delay="7500"/>
                            </p:stCondLst>
                            <p:childTnLst>
                              <p:par>
                                <p:cTn id="75" presetID="22" presetClass="entr" presetSubtype="1"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wipe(up)">
                                      <p:cBhvr>
                                        <p:cTn id="77" dur="500"/>
                                        <p:tgtEl>
                                          <p:spTgt spid="109"/>
                                        </p:tgtEl>
                                      </p:cBhvr>
                                    </p:animEffect>
                                  </p:childTnLst>
                                </p:cTn>
                              </p:par>
                            </p:childTnLst>
                          </p:cTn>
                        </p:par>
                        <p:par>
                          <p:cTn id="78" fill="hold">
                            <p:stCondLst>
                              <p:cond delay="8000"/>
                            </p:stCondLst>
                            <p:childTnLst>
                              <p:par>
                                <p:cTn id="79" presetID="22" presetClass="entr" presetSubtype="1" fill="hold" grpId="0" nodeType="afterEffect">
                                  <p:stCondLst>
                                    <p:cond delay="0"/>
                                  </p:stCondLst>
                                  <p:childTnLst>
                                    <p:set>
                                      <p:cBhvr>
                                        <p:cTn id="80" dur="1" fill="hold">
                                          <p:stCondLst>
                                            <p:cond delay="0"/>
                                          </p:stCondLst>
                                        </p:cTn>
                                        <p:tgtEl>
                                          <p:spTgt spid="123"/>
                                        </p:tgtEl>
                                        <p:attrNameLst>
                                          <p:attrName>style.visibility</p:attrName>
                                        </p:attrNameLst>
                                      </p:cBhvr>
                                      <p:to>
                                        <p:strVal val="visible"/>
                                      </p:to>
                                    </p:set>
                                    <p:animEffect transition="in" filter="wipe(up)">
                                      <p:cBhvr>
                                        <p:cTn id="81" dur="500"/>
                                        <p:tgtEl>
                                          <p:spTgt spid="123"/>
                                        </p:tgtEl>
                                      </p:cBhvr>
                                    </p:animEffect>
                                  </p:childTnLst>
                                </p:cTn>
                              </p:par>
                            </p:childTnLst>
                          </p:cTn>
                        </p:par>
                        <p:par>
                          <p:cTn id="82" fill="hold">
                            <p:stCondLst>
                              <p:cond delay="8500"/>
                            </p:stCondLst>
                            <p:childTnLst>
                              <p:par>
                                <p:cTn id="83" presetID="22" presetClass="entr" presetSubtype="8" fill="hold" grpId="0"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wipe(left)">
                                      <p:cBhvr>
                                        <p:cTn id="85" dur="500"/>
                                        <p:tgtEl>
                                          <p:spTgt spid="10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9"/>
                                        </p:tgtEl>
                                        <p:attrNameLst>
                                          <p:attrName>style.visibility</p:attrName>
                                        </p:attrNameLst>
                                      </p:cBhvr>
                                      <p:to>
                                        <p:strVal val="visible"/>
                                      </p:to>
                                    </p:set>
                                    <p:animEffect transition="in" filter="wipe(left)">
                                      <p:cBhvr>
                                        <p:cTn id="88" dur="500"/>
                                        <p:tgtEl>
                                          <p:spTgt spid="119"/>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144"/>
                                        </p:tgtEl>
                                        <p:attrNameLst>
                                          <p:attrName>style.visibility</p:attrName>
                                        </p:attrNameLst>
                                      </p:cBhvr>
                                      <p:to>
                                        <p:strVal val="visible"/>
                                      </p:to>
                                    </p:set>
                                    <p:animEffect transition="in" filter="wipe(left)">
                                      <p:cBhvr>
                                        <p:cTn id="92" dur="500"/>
                                        <p:tgtEl>
                                          <p:spTgt spid="1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childTnLst>
                          </p:cTn>
                        </p:par>
                        <p:par>
                          <p:cTn id="96" fill="hold">
                            <p:stCondLst>
                              <p:cond delay="9500"/>
                            </p:stCondLst>
                            <p:childTnLst>
                              <p:par>
                                <p:cTn id="97" presetID="22" presetClass="entr" presetSubtype="8"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wipe(left)">
                                      <p:cBhvr>
                                        <p:cTn id="99" dur="500"/>
                                        <p:tgtEl>
                                          <p:spTgt spid="14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6"/>
                                        </p:tgtEl>
                                        <p:attrNameLst>
                                          <p:attrName>style.visibility</p:attrName>
                                        </p:attrNameLst>
                                      </p:cBhvr>
                                      <p:to>
                                        <p:strVal val="visible"/>
                                      </p:to>
                                    </p:set>
                                    <p:animEffect transition="in" filter="wipe(left)">
                                      <p:cBhvr>
                                        <p:cTn id="102" dur="500"/>
                                        <p:tgtEl>
                                          <p:spTgt spid="146"/>
                                        </p:tgtEl>
                                      </p:cBhvr>
                                    </p:animEffect>
                                  </p:childTnLst>
                                </p:cTn>
                              </p:par>
                            </p:childTnLst>
                          </p:cTn>
                        </p:par>
                        <p:par>
                          <p:cTn id="103" fill="hold">
                            <p:stCondLst>
                              <p:cond delay="10000"/>
                            </p:stCondLst>
                            <p:childTnLst>
                              <p:par>
                                <p:cTn id="104" presetID="22" presetClass="entr" presetSubtype="8" fill="hold" nodeType="afterEffect">
                                  <p:stCondLst>
                                    <p:cond delay="0"/>
                                  </p:stCondLst>
                                  <p:childTnLst>
                                    <p:set>
                                      <p:cBhvr>
                                        <p:cTn id="105" dur="1" fill="hold">
                                          <p:stCondLst>
                                            <p:cond delay="0"/>
                                          </p:stCondLst>
                                        </p:cTn>
                                        <p:tgtEl>
                                          <p:spTgt spid="129"/>
                                        </p:tgtEl>
                                        <p:attrNameLst>
                                          <p:attrName>style.visibility</p:attrName>
                                        </p:attrNameLst>
                                      </p:cBhvr>
                                      <p:to>
                                        <p:strVal val="visible"/>
                                      </p:to>
                                    </p:set>
                                    <p:animEffect transition="in" filter="wipe(left)">
                                      <p:cBhvr>
                                        <p:cTn id="106" dur="500"/>
                                        <p:tgtEl>
                                          <p:spTgt spid="129"/>
                                        </p:tgtEl>
                                      </p:cBhvr>
                                    </p:animEffect>
                                  </p:childTnLst>
                                </p:cTn>
                              </p:par>
                            </p:childTnLst>
                          </p:cTn>
                        </p:par>
                        <p:par>
                          <p:cTn id="107" fill="hold">
                            <p:stCondLst>
                              <p:cond delay="10500"/>
                            </p:stCondLst>
                            <p:childTnLst>
                              <p:par>
                                <p:cTn id="108" presetID="22" presetClass="entr" presetSubtype="8" fill="hold" grpId="0" nodeType="after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left)">
                                      <p:cBhvr>
                                        <p:cTn id="110" dur="500"/>
                                        <p:tgtEl>
                                          <p:spTgt spid="131"/>
                                        </p:tgtEl>
                                      </p:cBhvr>
                                    </p:animEffect>
                                  </p:childTnLst>
                                </p:cTn>
                              </p:par>
                            </p:childTnLst>
                          </p:cTn>
                        </p:par>
                        <p:par>
                          <p:cTn id="111" fill="hold">
                            <p:stCondLst>
                              <p:cond delay="11000"/>
                            </p:stCondLst>
                            <p:childTnLst>
                              <p:par>
                                <p:cTn id="112" presetID="53" presetClass="entr" presetSubtype="16" fill="hold" grpId="0" nodeType="afterEffect">
                                  <p:stCondLst>
                                    <p:cond delay="0"/>
                                  </p:stCondLst>
                                  <p:childTnLst>
                                    <p:set>
                                      <p:cBhvr>
                                        <p:cTn id="113" dur="1" fill="hold">
                                          <p:stCondLst>
                                            <p:cond delay="0"/>
                                          </p:stCondLst>
                                        </p:cTn>
                                        <p:tgtEl>
                                          <p:spTgt spid="130"/>
                                        </p:tgtEl>
                                        <p:attrNameLst>
                                          <p:attrName>style.visibility</p:attrName>
                                        </p:attrNameLst>
                                      </p:cBhvr>
                                      <p:to>
                                        <p:strVal val="visible"/>
                                      </p:to>
                                    </p:set>
                                    <p:anim calcmode="lin" valueType="num">
                                      <p:cBhvr>
                                        <p:cTn id="114" dur="500" fill="hold"/>
                                        <p:tgtEl>
                                          <p:spTgt spid="130"/>
                                        </p:tgtEl>
                                        <p:attrNameLst>
                                          <p:attrName>ppt_w</p:attrName>
                                        </p:attrNameLst>
                                      </p:cBhvr>
                                      <p:tavLst>
                                        <p:tav tm="0">
                                          <p:val>
                                            <p:fltVal val="0"/>
                                          </p:val>
                                        </p:tav>
                                        <p:tav tm="100000">
                                          <p:val>
                                            <p:strVal val="#ppt_w"/>
                                          </p:val>
                                        </p:tav>
                                      </p:tavLst>
                                    </p:anim>
                                    <p:anim calcmode="lin" valueType="num">
                                      <p:cBhvr>
                                        <p:cTn id="115" dur="500" fill="hold"/>
                                        <p:tgtEl>
                                          <p:spTgt spid="130"/>
                                        </p:tgtEl>
                                        <p:attrNameLst>
                                          <p:attrName>ppt_h</p:attrName>
                                        </p:attrNameLst>
                                      </p:cBhvr>
                                      <p:tavLst>
                                        <p:tav tm="0">
                                          <p:val>
                                            <p:fltVal val="0"/>
                                          </p:val>
                                        </p:tav>
                                        <p:tav tm="100000">
                                          <p:val>
                                            <p:strVal val="#ppt_h"/>
                                          </p:val>
                                        </p:tav>
                                      </p:tavLst>
                                    </p:anim>
                                    <p:animEffect transition="in" filter="fade">
                                      <p:cBhvr>
                                        <p:cTn id="116" dur="500"/>
                                        <p:tgtEl>
                                          <p:spTgt spid="130"/>
                                        </p:tgtEl>
                                      </p:cBhvr>
                                    </p:animEffect>
                                  </p:childTnLst>
                                </p:cTn>
                              </p:par>
                            </p:childTnLst>
                          </p:cTn>
                        </p:par>
                        <p:par>
                          <p:cTn id="117" fill="hold">
                            <p:stCondLst>
                              <p:cond delay="11500"/>
                            </p:stCondLst>
                            <p:childTnLst>
                              <p:par>
                                <p:cTn id="118" presetID="53" presetClass="entr" presetSubtype="16" fill="hold" nodeType="afterEffect">
                                  <p:stCondLst>
                                    <p:cond delay="0"/>
                                  </p:stCondLst>
                                  <p:childTnLst>
                                    <p:set>
                                      <p:cBhvr>
                                        <p:cTn id="119" dur="1" fill="hold">
                                          <p:stCondLst>
                                            <p:cond delay="0"/>
                                          </p:stCondLst>
                                        </p:cTn>
                                        <p:tgtEl>
                                          <p:spTgt spid="157"/>
                                        </p:tgtEl>
                                        <p:attrNameLst>
                                          <p:attrName>style.visibility</p:attrName>
                                        </p:attrNameLst>
                                      </p:cBhvr>
                                      <p:to>
                                        <p:strVal val="visible"/>
                                      </p:to>
                                    </p:set>
                                    <p:anim calcmode="lin" valueType="num">
                                      <p:cBhvr>
                                        <p:cTn id="120" dur="500" fill="hold"/>
                                        <p:tgtEl>
                                          <p:spTgt spid="157"/>
                                        </p:tgtEl>
                                        <p:attrNameLst>
                                          <p:attrName>ppt_w</p:attrName>
                                        </p:attrNameLst>
                                      </p:cBhvr>
                                      <p:tavLst>
                                        <p:tav tm="0">
                                          <p:val>
                                            <p:fltVal val="0"/>
                                          </p:val>
                                        </p:tav>
                                        <p:tav tm="100000">
                                          <p:val>
                                            <p:strVal val="#ppt_w"/>
                                          </p:val>
                                        </p:tav>
                                      </p:tavLst>
                                    </p:anim>
                                    <p:anim calcmode="lin" valueType="num">
                                      <p:cBhvr>
                                        <p:cTn id="121" dur="500" fill="hold"/>
                                        <p:tgtEl>
                                          <p:spTgt spid="157"/>
                                        </p:tgtEl>
                                        <p:attrNameLst>
                                          <p:attrName>ppt_h</p:attrName>
                                        </p:attrNameLst>
                                      </p:cBhvr>
                                      <p:tavLst>
                                        <p:tav tm="0">
                                          <p:val>
                                            <p:fltVal val="0"/>
                                          </p:val>
                                        </p:tav>
                                        <p:tav tm="100000">
                                          <p:val>
                                            <p:strVal val="#ppt_h"/>
                                          </p:val>
                                        </p:tav>
                                      </p:tavLst>
                                    </p:anim>
                                    <p:animEffect transition="in" filter="fade">
                                      <p:cBhvr>
                                        <p:cTn id="122" dur="500"/>
                                        <p:tgtEl>
                                          <p:spTgt spid="157"/>
                                        </p:tgtEl>
                                      </p:cBhvr>
                                    </p:animEffect>
                                  </p:childTnLst>
                                </p:cTn>
                              </p:par>
                            </p:childTnLst>
                          </p:cTn>
                        </p:par>
                        <p:par>
                          <p:cTn id="123" fill="hold">
                            <p:stCondLst>
                              <p:cond delay="12000"/>
                            </p:stCondLst>
                            <p:childTnLst>
                              <p:par>
                                <p:cTn id="124" presetID="22" presetClass="entr" presetSubtype="4" fill="hold" nodeType="afterEffect">
                                  <p:stCondLst>
                                    <p:cond delay="0"/>
                                  </p:stCondLst>
                                  <p:childTnLst>
                                    <p:set>
                                      <p:cBhvr>
                                        <p:cTn id="125" dur="1" fill="hold">
                                          <p:stCondLst>
                                            <p:cond delay="0"/>
                                          </p:stCondLst>
                                        </p:cTn>
                                        <p:tgtEl>
                                          <p:spTgt spid="116"/>
                                        </p:tgtEl>
                                        <p:attrNameLst>
                                          <p:attrName>style.visibility</p:attrName>
                                        </p:attrNameLst>
                                      </p:cBhvr>
                                      <p:to>
                                        <p:strVal val="visible"/>
                                      </p:to>
                                    </p:set>
                                    <p:animEffect transition="in" filter="wipe(down)">
                                      <p:cBhvr>
                                        <p:cTn id="126" dur="500"/>
                                        <p:tgtEl>
                                          <p:spTgt spid="116"/>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122"/>
                                        </p:tgtEl>
                                        <p:attrNameLst>
                                          <p:attrName>style.visibility</p:attrName>
                                        </p:attrNameLst>
                                      </p:cBhvr>
                                      <p:to>
                                        <p:strVal val="visible"/>
                                      </p:to>
                                    </p:set>
                                    <p:animEffect transition="in" filter="wipe(left)">
                                      <p:cBhvr>
                                        <p:cTn id="130" dur="500"/>
                                        <p:tgtEl>
                                          <p:spTgt spid="122"/>
                                        </p:tgtEl>
                                      </p:cBhvr>
                                    </p:animEffect>
                                  </p:childTnLst>
                                </p:cTn>
                              </p:par>
                            </p:childTnLst>
                          </p:cTn>
                        </p:par>
                        <p:par>
                          <p:cTn id="131" fill="hold">
                            <p:stCondLst>
                              <p:cond delay="13000"/>
                            </p:stCondLst>
                            <p:childTnLst>
                              <p:par>
                                <p:cTn id="132" presetID="22" presetClass="entr" presetSubtype="4" fill="hold" grpId="0" nodeType="afterEffect">
                                  <p:stCondLst>
                                    <p:cond delay="0"/>
                                  </p:stCondLst>
                                  <p:childTnLst>
                                    <p:set>
                                      <p:cBhvr>
                                        <p:cTn id="133" dur="1" fill="hold">
                                          <p:stCondLst>
                                            <p:cond delay="0"/>
                                          </p:stCondLst>
                                        </p:cTn>
                                        <p:tgtEl>
                                          <p:spTgt spid="117"/>
                                        </p:tgtEl>
                                        <p:attrNameLst>
                                          <p:attrName>style.visibility</p:attrName>
                                        </p:attrNameLst>
                                      </p:cBhvr>
                                      <p:to>
                                        <p:strVal val="visible"/>
                                      </p:to>
                                    </p:set>
                                    <p:animEffect transition="in" filter="wipe(down)">
                                      <p:cBhvr>
                                        <p:cTn id="134" dur="500"/>
                                        <p:tgtEl>
                                          <p:spTgt spid="117"/>
                                        </p:tgtEl>
                                      </p:cBhvr>
                                    </p:animEffect>
                                  </p:childTnLst>
                                </p:cTn>
                              </p:par>
                            </p:childTnLst>
                          </p:cTn>
                        </p:par>
                        <p:par>
                          <p:cTn id="135" fill="hold">
                            <p:stCondLst>
                              <p:cond delay="13500"/>
                            </p:stCondLst>
                            <p:childTnLst>
                              <p:par>
                                <p:cTn id="136" presetID="22" presetClass="entr" presetSubtype="8" fill="hold" grpId="0" nodeType="afterEffect">
                                  <p:stCondLst>
                                    <p:cond delay="0"/>
                                  </p:stCondLst>
                                  <p:childTnLst>
                                    <p:set>
                                      <p:cBhvr>
                                        <p:cTn id="137" dur="1" fill="hold">
                                          <p:stCondLst>
                                            <p:cond delay="0"/>
                                          </p:stCondLst>
                                        </p:cTn>
                                        <p:tgtEl>
                                          <p:spTgt spid="110"/>
                                        </p:tgtEl>
                                        <p:attrNameLst>
                                          <p:attrName>style.visibility</p:attrName>
                                        </p:attrNameLst>
                                      </p:cBhvr>
                                      <p:to>
                                        <p:strVal val="visible"/>
                                      </p:to>
                                    </p:set>
                                    <p:animEffect transition="in" filter="wipe(left)">
                                      <p:cBhvr>
                                        <p:cTn id="138" dur="500"/>
                                        <p:tgtEl>
                                          <p:spTgt spid="110"/>
                                        </p:tgtEl>
                                      </p:cBhvr>
                                    </p:animEffect>
                                  </p:childTnLst>
                                </p:cTn>
                              </p:par>
                            </p:childTnLst>
                          </p:cTn>
                        </p:par>
                        <p:par>
                          <p:cTn id="139" fill="hold">
                            <p:stCondLst>
                              <p:cond delay="14000"/>
                            </p:stCondLst>
                            <p:childTnLst>
                              <p:par>
                                <p:cTn id="140" presetID="22" presetClass="entr" presetSubtype="8" fill="hold" grpId="0" nodeType="afterEffect">
                                  <p:stCondLst>
                                    <p:cond delay="0"/>
                                  </p:stCondLst>
                                  <p:childTnLst>
                                    <p:set>
                                      <p:cBhvr>
                                        <p:cTn id="141" dur="1" fill="hold">
                                          <p:stCondLst>
                                            <p:cond delay="0"/>
                                          </p:stCondLst>
                                        </p:cTn>
                                        <p:tgtEl>
                                          <p:spTgt spid="138"/>
                                        </p:tgtEl>
                                        <p:attrNameLst>
                                          <p:attrName>style.visibility</p:attrName>
                                        </p:attrNameLst>
                                      </p:cBhvr>
                                      <p:to>
                                        <p:strVal val="visible"/>
                                      </p:to>
                                    </p:set>
                                    <p:animEffect transition="in" filter="wipe(left)">
                                      <p:cBhvr>
                                        <p:cTn id="142" dur="500"/>
                                        <p:tgtEl>
                                          <p:spTgt spid="138"/>
                                        </p:tgtEl>
                                      </p:cBhvr>
                                    </p:animEffect>
                                  </p:childTnLst>
                                </p:cTn>
                              </p:par>
                            </p:childTnLst>
                          </p:cTn>
                        </p:par>
                        <p:par>
                          <p:cTn id="143" fill="hold">
                            <p:stCondLst>
                              <p:cond delay="14500"/>
                            </p:stCondLst>
                            <p:childTnLst>
                              <p:par>
                                <p:cTn id="144" presetID="22" presetClass="entr" presetSubtype="8"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left)">
                                      <p:cBhvr>
                                        <p:cTn id="146" dur="500"/>
                                        <p:tgtEl>
                                          <p:spTgt spid="13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27"/>
                                        </p:tgtEl>
                                        <p:attrNameLst>
                                          <p:attrName>style.visibility</p:attrName>
                                        </p:attrNameLst>
                                      </p:cBhvr>
                                      <p:to>
                                        <p:strVal val="visible"/>
                                      </p:to>
                                    </p:set>
                                    <p:animEffect transition="in" filter="wipe(left)">
                                      <p:cBhvr>
                                        <p:cTn id="150" dur="500"/>
                                        <p:tgtEl>
                                          <p:spTgt spid="127"/>
                                        </p:tgtEl>
                                      </p:cBhvr>
                                    </p:animEffect>
                                  </p:childTnLst>
                                </p:cTn>
                              </p:par>
                            </p:childTnLst>
                          </p:cTn>
                        </p:par>
                        <p:par>
                          <p:cTn id="151" fill="hold">
                            <p:stCondLst>
                              <p:cond delay="15500"/>
                            </p:stCondLst>
                            <p:childTnLst>
                              <p:par>
                                <p:cTn id="152" presetID="53" presetClass="entr" presetSubtype="16" fill="hold" grpId="0" nodeType="after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ppt_w</p:attrName>
                                        </p:attrNameLst>
                                      </p:cBhvr>
                                      <p:tavLst>
                                        <p:tav tm="0">
                                          <p:val>
                                            <p:fltVal val="0"/>
                                          </p:val>
                                        </p:tav>
                                        <p:tav tm="100000">
                                          <p:val>
                                            <p:strVal val="#ppt_w"/>
                                          </p:val>
                                        </p:tav>
                                      </p:tavLst>
                                    </p:anim>
                                    <p:anim calcmode="lin" valueType="num">
                                      <p:cBhvr>
                                        <p:cTn id="155" dur="500" fill="hold"/>
                                        <p:tgtEl>
                                          <p:spTgt spid="118"/>
                                        </p:tgtEl>
                                        <p:attrNameLst>
                                          <p:attrName>ppt_h</p:attrName>
                                        </p:attrNameLst>
                                      </p:cBhvr>
                                      <p:tavLst>
                                        <p:tav tm="0">
                                          <p:val>
                                            <p:fltVal val="0"/>
                                          </p:val>
                                        </p:tav>
                                        <p:tav tm="100000">
                                          <p:val>
                                            <p:strVal val="#ppt_h"/>
                                          </p:val>
                                        </p:tav>
                                      </p:tavLst>
                                    </p:anim>
                                    <p:animEffect transition="in" filter="fade">
                                      <p:cBhvr>
                                        <p:cTn id="156" dur="500"/>
                                        <p:tgtEl>
                                          <p:spTgt spid="118"/>
                                        </p:tgtEl>
                                      </p:cBhvr>
                                    </p:animEffect>
                                  </p:childTnLst>
                                </p:cTn>
                              </p:par>
                            </p:childTnLst>
                          </p:cTn>
                        </p:par>
                        <p:par>
                          <p:cTn id="157" fill="hold">
                            <p:stCondLst>
                              <p:cond delay="16000"/>
                            </p:stCondLst>
                            <p:childTnLst>
                              <p:par>
                                <p:cTn id="158" presetID="53" presetClass="entr" presetSubtype="16" fill="hold" nodeType="after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p:cTn id="160" dur="500" fill="hold"/>
                                        <p:tgtEl>
                                          <p:spTgt spid="151"/>
                                        </p:tgtEl>
                                        <p:attrNameLst>
                                          <p:attrName>ppt_w</p:attrName>
                                        </p:attrNameLst>
                                      </p:cBhvr>
                                      <p:tavLst>
                                        <p:tav tm="0">
                                          <p:val>
                                            <p:fltVal val="0"/>
                                          </p:val>
                                        </p:tav>
                                        <p:tav tm="100000">
                                          <p:val>
                                            <p:strVal val="#ppt_w"/>
                                          </p:val>
                                        </p:tav>
                                      </p:tavLst>
                                    </p:anim>
                                    <p:anim calcmode="lin" valueType="num">
                                      <p:cBhvr>
                                        <p:cTn id="161" dur="500" fill="hold"/>
                                        <p:tgtEl>
                                          <p:spTgt spid="151"/>
                                        </p:tgtEl>
                                        <p:attrNameLst>
                                          <p:attrName>ppt_h</p:attrName>
                                        </p:attrNameLst>
                                      </p:cBhvr>
                                      <p:tavLst>
                                        <p:tav tm="0">
                                          <p:val>
                                            <p:fltVal val="0"/>
                                          </p:val>
                                        </p:tav>
                                        <p:tav tm="100000">
                                          <p:val>
                                            <p:strVal val="#ppt_h"/>
                                          </p:val>
                                        </p:tav>
                                      </p:tavLst>
                                    </p:anim>
                                    <p:animEffect transition="in" filter="fade">
                                      <p:cBhvr>
                                        <p:cTn id="162" dur="500"/>
                                        <p:tgtEl>
                                          <p:spTgt spid="151"/>
                                        </p:tgtEl>
                                      </p:cBhvr>
                                    </p:animEffect>
                                  </p:childTnLst>
                                </p:cTn>
                              </p:par>
                            </p:childTnLst>
                          </p:cTn>
                        </p:par>
                        <p:par>
                          <p:cTn id="163" fill="hold">
                            <p:stCondLst>
                              <p:cond delay="16500"/>
                            </p:stCondLst>
                            <p:childTnLst>
                              <p:par>
                                <p:cTn id="164" presetID="22" presetClass="entr" presetSubtype="1" fill="hold" grpId="0" nodeType="afterEffect">
                                  <p:stCondLst>
                                    <p:cond delay="0"/>
                                  </p:stCondLst>
                                  <p:childTnLst>
                                    <p:set>
                                      <p:cBhvr>
                                        <p:cTn id="165" dur="1" fill="hold">
                                          <p:stCondLst>
                                            <p:cond delay="0"/>
                                          </p:stCondLst>
                                        </p:cTn>
                                        <p:tgtEl>
                                          <p:spTgt spid="132"/>
                                        </p:tgtEl>
                                        <p:attrNameLst>
                                          <p:attrName>style.visibility</p:attrName>
                                        </p:attrNameLst>
                                      </p:cBhvr>
                                      <p:to>
                                        <p:strVal val="visible"/>
                                      </p:to>
                                    </p:set>
                                    <p:animEffect transition="in" filter="wipe(up)">
                                      <p:cBhvr>
                                        <p:cTn id="166" dur="500"/>
                                        <p:tgtEl>
                                          <p:spTgt spid="132"/>
                                        </p:tgtEl>
                                      </p:cBhvr>
                                    </p:animEffect>
                                  </p:childTnLst>
                                </p:cTn>
                              </p:par>
                            </p:childTnLst>
                          </p:cTn>
                        </p:par>
                        <p:par>
                          <p:cTn id="167" fill="hold">
                            <p:stCondLst>
                              <p:cond delay="17000"/>
                            </p:stCondLst>
                            <p:childTnLst>
                              <p:par>
                                <p:cTn id="168" presetID="53" presetClass="entr" presetSubtype="16" fill="hold" grpId="0" nodeType="afterEffect">
                                  <p:stCondLst>
                                    <p:cond delay="0"/>
                                  </p:stCondLst>
                                  <p:childTnLst>
                                    <p:set>
                                      <p:cBhvr>
                                        <p:cTn id="169" dur="1" fill="hold">
                                          <p:stCondLst>
                                            <p:cond delay="0"/>
                                          </p:stCondLst>
                                        </p:cTn>
                                        <p:tgtEl>
                                          <p:spTgt spid="133"/>
                                        </p:tgtEl>
                                        <p:attrNameLst>
                                          <p:attrName>style.visibility</p:attrName>
                                        </p:attrNameLst>
                                      </p:cBhvr>
                                      <p:to>
                                        <p:strVal val="visible"/>
                                      </p:to>
                                    </p:set>
                                    <p:anim calcmode="lin" valueType="num">
                                      <p:cBhvr>
                                        <p:cTn id="170" dur="500" fill="hold"/>
                                        <p:tgtEl>
                                          <p:spTgt spid="133"/>
                                        </p:tgtEl>
                                        <p:attrNameLst>
                                          <p:attrName>ppt_w</p:attrName>
                                        </p:attrNameLst>
                                      </p:cBhvr>
                                      <p:tavLst>
                                        <p:tav tm="0">
                                          <p:val>
                                            <p:fltVal val="0"/>
                                          </p:val>
                                        </p:tav>
                                        <p:tav tm="100000">
                                          <p:val>
                                            <p:strVal val="#ppt_w"/>
                                          </p:val>
                                        </p:tav>
                                      </p:tavLst>
                                    </p:anim>
                                    <p:anim calcmode="lin" valueType="num">
                                      <p:cBhvr>
                                        <p:cTn id="171" dur="500" fill="hold"/>
                                        <p:tgtEl>
                                          <p:spTgt spid="133"/>
                                        </p:tgtEl>
                                        <p:attrNameLst>
                                          <p:attrName>ppt_h</p:attrName>
                                        </p:attrNameLst>
                                      </p:cBhvr>
                                      <p:tavLst>
                                        <p:tav tm="0">
                                          <p:val>
                                            <p:fltVal val="0"/>
                                          </p:val>
                                        </p:tav>
                                        <p:tav tm="100000">
                                          <p:val>
                                            <p:strVal val="#ppt_h"/>
                                          </p:val>
                                        </p:tav>
                                      </p:tavLst>
                                    </p:anim>
                                    <p:animEffect transition="in" filter="fade">
                                      <p:cBhvr>
                                        <p:cTn id="172" dur="500"/>
                                        <p:tgtEl>
                                          <p:spTgt spid="133"/>
                                        </p:tgtEl>
                                      </p:cBhvr>
                                    </p:animEffect>
                                  </p:childTnLst>
                                </p:cTn>
                              </p:par>
                            </p:childTnLst>
                          </p:cTn>
                        </p:par>
                        <p:par>
                          <p:cTn id="173" fill="hold">
                            <p:stCondLst>
                              <p:cond delay="17500"/>
                            </p:stCondLst>
                            <p:childTnLst>
                              <p:par>
                                <p:cTn id="174" presetID="53" presetClass="entr" presetSubtype="16" fill="hold" grpId="0" nodeType="afterEffect">
                                  <p:stCondLst>
                                    <p:cond delay="0"/>
                                  </p:stCondLst>
                                  <p:childTnLst>
                                    <p:set>
                                      <p:cBhvr>
                                        <p:cTn id="175" dur="1" fill="hold">
                                          <p:stCondLst>
                                            <p:cond delay="0"/>
                                          </p:stCondLst>
                                        </p:cTn>
                                        <p:tgtEl>
                                          <p:spTgt spid="134"/>
                                        </p:tgtEl>
                                        <p:attrNameLst>
                                          <p:attrName>style.visibility</p:attrName>
                                        </p:attrNameLst>
                                      </p:cBhvr>
                                      <p:to>
                                        <p:strVal val="visible"/>
                                      </p:to>
                                    </p:set>
                                    <p:anim calcmode="lin" valueType="num">
                                      <p:cBhvr>
                                        <p:cTn id="176" dur="500" fill="hold"/>
                                        <p:tgtEl>
                                          <p:spTgt spid="134"/>
                                        </p:tgtEl>
                                        <p:attrNameLst>
                                          <p:attrName>ppt_w</p:attrName>
                                        </p:attrNameLst>
                                      </p:cBhvr>
                                      <p:tavLst>
                                        <p:tav tm="0">
                                          <p:val>
                                            <p:fltVal val="0"/>
                                          </p:val>
                                        </p:tav>
                                        <p:tav tm="100000">
                                          <p:val>
                                            <p:strVal val="#ppt_w"/>
                                          </p:val>
                                        </p:tav>
                                      </p:tavLst>
                                    </p:anim>
                                    <p:anim calcmode="lin" valueType="num">
                                      <p:cBhvr>
                                        <p:cTn id="177" dur="500" fill="hold"/>
                                        <p:tgtEl>
                                          <p:spTgt spid="134"/>
                                        </p:tgtEl>
                                        <p:attrNameLst>
                                          <p:attrName>ppt_h</p:attrName>
                                        </p:attrNameLst>
                                      </p:cBhvr>
                                      <p:tavLst>
                                        <p:tav tm="0">
                                          <p:val>
                                            <p:fltVal val="0"/>
                                          </p:val>
                                        </p:tav>
                                        <p:tav tm="100000">
                                          <p:val>
                                            <p:strVal val="#ppt_h"/>
                                          </p:val>
                                        </p:tav>
                                      </p:tavLst>
                                    </p:anim>
                                    <p:animEffect transition="in" filter="fade">
                                      <p:cBhvr>
                                        <p:cTn id="178" dur="500"/>
                                        <p:tgtEl>
                                          <p:spTgt spid="134"/>
                                        </p:tgtEl>
                                      </p:cBhvr>
                                    </p:animEffect>
                                  </p:childTnLst>
                                </p:cTn>
                              </p:par>
                            </p:childTnLst>
                          </p:cTn>
                        </p:par>
                        <p:par>
                          <p:cTn id="179" fill="hold">
                            <p:stCondLst>
                              <p:cond delay="18000"/>
                            </p:stCondLst>
                            <p:childTnLst>
                              <p:par>
                                <p:cTn id="180" presetID="22" presetClass="entr" presetSubtype="8" fill="hold" grpId="0" nodeType="after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wipe(left)">
                                      <p:cBhvr>
                                        <p:cTn id="182" dur="500"/>
                                        <p:tgtEl>
                                          <p:spTgt spid="136"/>
                                        </p:tgtEl>
                                      </p:cBhvr>
                                    </p:animEffect>
                                  </p:childTnLst>
                                </p:cTn>
                              </p:par>
                            </p:childTnLst>
                          </p:cTn>
                        </p:par>
                        <p:par>
                          <p:cTn id="183" fill="hold">
                            <p:stCondLst>
                              <p:cond delay="18500"/>
                            </p:stCondLst>
                            <p:childTnLst>
                              <p:par>
                                <p:cTn id="184" presetID="22" presetClass="entr" presetSubtype="1" fill="hold" grpId="0" nodeType="after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 grpId="0"/>
      <p:bldP spid="99" grpId="0" animBg="1"/>
      <p:bldP spid="100" grpId="0" animBg="1"/>
      <p:bldP spid="101" grpId="0" animBg="1"/>
      <p:bldP spid="102" grpId="0" animBg="1"/>
      <p:bldP spid="104" grpId="0" animBg="1"/>
      <p:bldP spid="106" grpId="0" animBg="1"/>
      <p:bldP spid="109" grpId="0" animBg="1"/>
      <p:bldP spid="110" grpId="0" animBg="1"/>
      <p:bldP spid="117" grpId="0" animBg="1"/>
      <p:bldP spid="118" grpId="0" animBg="1"/>
      <p:bldP spid="122" grpId="0" animBg="1"/>
      <p:bldP spid="123" grpId="0" animBg="1"/>
      <p:bldP spid="127" grpId="0" animBg="1"/>
      <p:bldP spid="130" grpId="0" animBg="1"/>
      <p:bldP spid="131" grpId="0" animBg="1"/>
      <p:bldP spid="119" grpId="0" animBg="1"/>
      <p:bldP spid="132" grpId="0" animBg="1"/>
      <p:bldP spid="133" grpId="0" animBg="1"/>
      <p:bldP spid="134" grpId="0"/>
      <p:bldP spid="135" grpId="0"/>
      <p:bldP spid="136" grpId="0"/>
      <p:bldP spid="137" grpId="0"/>
      <p:bldP spid="138" grpId="0"/>
      <p:bldP spid="140" grpId="0"/>
      <p:bldP spid="141" grpId="0"/>
      <p:bldP spid="143" grpId="0"/>
      <p:bldP spid="144" grpId="0"/>
      <p:bldP spid="146" grpId="0"/>
      <p:bldP spid="1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4">
            <a:extLst>
              <a:ext uri="{FF2B5EF4-FFF2-40B4-BE49-F238E27FC236}">
                <a16:creationId xmlns:a16="http://schemas.microsoft.com/office/drawing/2014/main" id="{4AC0283E-F1AE-4B29-B960-0668CA820385}"/>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77" name="Group 76">
            <a:extLst>
              <a:ext uri="{FF2B5EF4-FFF2-40B4-BE49-F238E27FC236}">
                <a16:creationId xmlns:a16="http://schemas.microsoft.com/office/drawing/2014/main" id="{095C6BB5-29F9-4E4A-BEA1-B49AD98CA16D}"/>
              </a:ext>
            </a:extLst>
          </p:cNvPr>
          <p:cNvGrpSpPr/>
          <p:nvPr/>
        </p:nvGrpSpPr>
        <p:grpSpPr>
          <a:xfrm>
            <a:off x="371125" y="366729"/>
            <a:ext cx="152849" cy="152849"/>
            <a:chOff x="606723" y="3429000"/>
            <a:chExt cx="575952" cy="575952"/>
          </a:xfrm>
        </p:grpSpPr>
        <p:sp>
          <p:nvSpPr>
            <p:cNvPr id="78" name="Oval 77">
              <a:extLst>
                <a:ext uri="{FF2B5EF4-FFF2-40B4-BE49-F238E27FC236}">
                  <a16:creationId xmlns:a16="http://schemas.microsoft.com/office/drawing/2014/main" id="{E238E13F-4881-4777-B4A6-E6433BDC79C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Graphic 17" descr="Coins with solid fill">
              <a:extLst>
                <a:ext uri="{FF2B5EF4-FFF2-40B4-BE49-F238E27FC236}">
                  <a16:creationId xmlns:a16="http://schemas.microsoft.com/office/drawing/2014/main" id="{6106E216-6EBB-4DB6-B7D7-6BE4273E22E2}"/>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0" name="Graphic 4">
            <a:extLst>
              <a:ext uri="{FF2B5EF4-FFF2-40B4-BE49-F238E27FC236}">
                <a16:creationId xmlns:a16="http://schemas.microsoft.com/office/drawing/2014/main" id="{01088886-2337-42F3-99B3-0F19751279EC}"/>
              </a:ext>
            </a:extLst>
          </p:cNvPr>
          <p:cNvGrpSpPr>
            <a:grpSpLocks noChangeAspect="1"/>
          </p:cNvGrpSpPr>
          <p:nvPr/>
        </p:nvGrpSpPr>
        <p:grpSpPr>
          <a:xfrm>
            <a:off x="608444" y="381432"/>
            <a:ext cx="631500" cy="123444"/>
            <a:chOff x="5238750" y="3262312"/>
            <a:chExt cx="1715262" cy="335295"/>
          </a:xfrm>
          <a:solidFill>
            <a:schemeClr val="tx1"/>
          </a:solidFill>
        </p:grpSpPr>
        <p:sp>
          <p:nvSpPr>
            <p:cNvPr id="81" name="Freeform: Shape 80">
              <a:extLst>
                <a:ext uri="{FF2B5EF4-FFF2-40B4-BE49-F238E27FC236}">
                  <a16:creationId xmlns:a16="http://schemas.microsoft.com/office/drawing/2014/main" id="{71F45DFE-3571-4480-94F8-E0B2B9575B0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D7DEB55-5650-46D1-B5C7-9B76DE65D79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69585160-BA37-4C8B-9B49-DEAD01CB2409}"/>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18" name="Freeform: Shape 117">
              <a:extLst>
                <a:ext uri="{FF2B5EF4-FFF2-40B4-BE49-F238E27FC236}">
                  <a16:creationId xmlns:a16="http://schemas.microsoft.com/office/drawing/2014/main" id="{2B1A29E3-0B4E-494D-89D3-7F623CAF924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19" name="Freeform: Shape 118">
              <a:extLst>
                <a:ext uri="{FF2B5EF4-FFF2-40B4-BE49-F238E27FC236}">
                  <a16:creationId xmlns:a16="http://schemas.microsoft.com/office/drawing/2014/main" id="{66D07748-ABFD-49D5-9337-4D3AB075A165}"/>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65B87281-E02E-4B2D-85E5-A6C73195BDAD}"/>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2FD47947-1C19-47D7-BFB0-47C5900923A3}"/>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17" name="Rectangle: Rounded Corners 40">
            <a:extLst>
              <a:ext uri="{FF2B5EF4-FFF2-40B4-BE49-F238E27FC236}">
                <a16:creationId xmlns:a16="http://schemas.microsoft.com/office/drawing/2014/main" id="{CC5410FE-68A2-402D-AC0E-75B4207FA59E}"/>
              </a:ext>
            </a:extLst>
          </p:cNvPr>
          <p:cNvSpPr/>
          <p:nvPr/>
        </p:nvSpPr>
        <p:spPr>
          <a:xfrm>
            <a:off x="4802521" y="2604959"/>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0" name="Arrow: Bent 44">
            <a:extLst>
              <a:ext uri="{FF2B5EF4-FFF2-40B4-BE49-F238E27FC236}">
                <a16:creationId xmlns:a16="http://schemas.microsoft.com/office/drawing/2014/main" id="{A439FBED-F974-45AD-B9B7-515EA1AF70B9}"/>
              </a:ext>
            </a:extLst>
          </p:cNvPr>
          <p:cNvSpPr/>
          <p:nvPr/>
        </p:nvSpPr>
        <p:spPr>
          <a:xfrm>
            <a:off x="2540181" y="2988870"/>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1" name="Arrow: Bent 45">
            <a:extLst>
              <a:ext uri="{FF2B5EF4-FFF2-40B4-BE49-F238E27FC236}">
                <a16:creationId xmlns:a16="http://schemas.microsoft.com/office/drawing/2014/main" id="{84800597-3B6F-43C3-9EB9-98DB73C8FC4E}"/>
              </a:ext>
            </a:extLst>
          </p:cNvPr>
          <p:cNvSpPr/>
          <p:nvPr/>
        </p:nvSpPr>
        <p:spPr>
          <a:xfrm flipH="1">
            <a:off x="5988242" y="2988869"/>
            <a:ext cx="615578" cy="657077"/>
          </a:xfrm>
          <a:prstGeom prst="bentArrow">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Lato" charset="0"/>
              <a:ea typeface="Lato" charset="0"/>
              <a:cs typeface="Lato" charset="0"/>
            </a:endParaRPr>
          </a:p>
        </p:txBody>
      </p:sp>
      <p:sp>
        <p:nvSpPr>
          <p:cNvPr id="24" name="Rectangle: Rounded Corners 40">
            <a:extLst>
              <a:ext uri="{FF2B5EF4-FFF2-40B4-BE49-F238E27FC236}">
                <a16:creationId xmlns:a16="http://schemas.microsoft.com/office/drawing/2014/main" id="{744ED247-2F6E-46BE-8F67-F9E1C88142C5}"/>
              </a:ext>
            </a:extLst>
          </p:cNvPr>
          <p:cNvSpPr/>
          <p:nvPr/>
        </p:nvSpPr>
        <p:spPr>
          <a:xfrm>
            <a:off x="3429960" y="2601158"/>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6" name="Rectangle: Rounded Corners 40">
            <a:extLst>
              <a:ext uri="{FF2B5EF4-FFF2-40B4-BE49-F238E27FC236}">
                <a16:creationId xmlns:a16="http://schemas.microsoft.com/office/drawing/2014/main" id="{00A63626-1127-4F77-A67C-4C4B785F514E}"/>
              </a:ext>
            </a:extLst>
          </p:cNvPr>
          <p:cNvSpPr/>
          <p:nvPr/>
        </p:nvSpPr>
        <p:spPr>
          <a:xfrm>
            <a:off x="251748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7" name="Rectangle: Rounded Corners 40">
            <a:extLst>
              <a:ext uri="{FF2B5EF4-FFF2-40B4-BE49-F238E27FC236}">
                <a16:creationId xmlns:a16="http://schemas.microsoft.com/office/drawing/2014/main" id="{7AE79C94-D075-4836-9A79-239CFE50CF51}"/>
              </a:ext>
            </a:extLst>
          </p:cNvPr>
          <p:cNvSpPr/>
          <p:nvPr/>
        </p:nvSpPr>
        <p:spPr>
          <a:xfrm>
            <a:off x="1372331"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8" name="Rectangle: Rounded Corners 40">
            <a:extLst>
              <a:ext uri="{FF2B5EF4-FFF2-40B4-BE49-F238E27FC236}">
                <a16:creationId xmlns:a16="http://schemas.microsoft.com/office/drawing/2014/main" id="{1ECE75A3-56B6-42EF-9B6D-A6156BE8D4F6}"/>
              </a:ext>
            </a:extLst>
          </p:cNvPr>
          <p:cNvSpPr/>
          <p:nvPr/>
        </p:nvSpPr>
        <p:spPr>
          <a:xfrm>
            <a:off x="6859192"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29" name="Rectangle: Rounded Corners 40">
            <a:extLst>
              <a:ext uri="{FF2B5EF4-FFF2-40B4-BE49-F238E27FC236}">
                <a16:creationId xmlns:a16="http://schemas.microsoft.com/office/drawing/2014/main" id="{ACFAEC19-90E8-4604-B924-0D680611B807}"/>
              </a:ext>
            </a:extLst>
          </p:cNvPr>
          <p:cNvSpPr/>
          <p:nvPr/>
        </p:nvSpPr>
        <p:spPr>
          <a:xfrm>
            <a:off x="5714043" y="3975615"/>
            <a:ext cx="912479" cy="912479"/>
          </a:xfrm>
          <a:prstGeom prst="round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Lato" charset="0"/>
              <a:ea typeface="Lato" charset="0"/>
              <a:cs typeface="Lato" charset="0"/>
            </a:endParaRPr>
          </a:p>
        </p:txBody>
      </p:sp>
      <p:sp>
        <p:nvSpPr>
          <p:cNvPr id="30" name="TextBox 29">
            <a:extLst>
              <a:ext uri="{FF2B5EF4-FFF2-40B4-BE49-F238E27FC236}">
                <a16:creationId xmlns:a16="http://schemas.microsoft.com/office/drawing/2014/main" id="{94E4CF70-2F0A-4447-AE34-50F4EE1DAFBC}"/>
              </a:ext>
            </a:extLst>
          </p:cNvPr>
          <p:cNvSpPr txBox="1"/>
          <p:nvPr/>
        </p:nvSpPr>
        <p:spPr>
          <a:xfrm>
            <a:off x="6780321" y="2863633"/>
            <a:ext cx="1839704" cy="481799"/>
          </a:xfrm>
          <a:prstGeom prst="rect">
            <a:avLst/>
          </a:prstGeom>
          <a:noFill/>
        </p:spPr>
        <p:txBody>
          <a:bodyPr wrap="square" rtlCol="0">
            <a:spAutoFit/>
          </a:bodyPr>
          <a:lstStyle/>
          <a:p>
            <a:pPr>
              <a:lnSpc>
                <a:spcPct val="150000"/>
              </a:lnSpc>
            </a:pPr>
            <a:r>
              <a:rPr lang="en-US" sz="900" dirty="0"/>
              <a:t>A wonderful serenity has taken possession of spring which</a:t>
            </a:r>
          </a:p>
        </p:txBody>
      </p:sp>
      <p:sp>
        <p:nvSpPr>
          <p:cNvPr id="31" name="TextBox 30">
            <a:extLst>
              <a:ext uri="{FF2B5EF4-FFF2-40B4-BE49-F238E27FC236}">
                <a16:creationId xmlns:a16="http://schemas.microsoft.com/office/drawing/2014/main" id="{54ECB201-B6B8-468D-9ADE-87A42A44CBDD}"/>
              </a:ext>
            </a:extLst>
          </p:cNvPr>
          <p:cNvSpPr txBox="1"/>
          <p:nvPr/>
        </p:nvSpPr>
        <p:spPr>
          <a:xfrm>
            <a:off x="6780320" y="2187487"/>
            <a:ext cx="1914513" cy="553998"/>
          </a:xfrm>
          <a:prstGeom prst="rect">
            <a:avLst/>
          </a:prstGeom>
          <a:noFill/>
        </p:spPr>
        <p:txBody>
          <a:bodyPr wrap="square" rtlCol="0">
            <a:spAutoFit/>
          </a:bodyPr>
          <a:lstStyle/>
          <a:p>
            <a:r>
              <a:rPr lang="en-US" sz="3000" b="1" dirty="0">
                <a:solidFill>
                  <a:schemeClr val="accent1"/>
                </a:solidFill>
                <a:latin typeface="+mj-lt"/>
              </a:rPr>
              <a:t>812.7K</a:t>
            </a:r>
          </a:p>
        </p:txBody>
      </p:sp>
      <p:sp>
        <p:nvSpPr>
          <p:cNvPr id="32" name="TextBox 31">
            <a:extLst>
              <a:ext uri="{FF2B5EF4-FFF2-40B4-BE49-F238E27FC236}">
                <a16:creationId xmlns:a16="http://schemas.microsoft.com/office/drawing/2014/main" id="{6A8C4AC6-7B7E-48B6-BF60-979C5718A6CC}"/>
              </a:ext>
            </a:extLst>
          </p:cNvPr>
          <p:cNvSpPr txBox="1"/>
          <p:nvPr/>
        </p:nvSpPr>
        <p:spPr>
          <a:xfrm>
            <a:off x="6780320" y="2626360"/>
            <a:ext cx="1574942" cy="300082"/>
          </a:xfrm>
          <a:prstGeom prst="rect">
            <a:avLst/>
          </a:prstGeom>
          <a:noFill/>
        </p:spPr>
        <p:txBody>
          <a:bodyPr wrap="square" rtlCol="0" anchor="ctr">
            <a:spAutoFit/>
          </a:bodyPr>
          <a:lstStyle/>
          <a:p>
            <a:r>
              <a:rPr lang="en-US" sz="1350" b="1" dirty="0">
                <a:solidFill>
                  <a:schemeClr val="accent1"/>
                </a:solidFill>
                <a:latin typeface="+mj-lt"/>
              </a:rPr>
              <a:t>Description</a:t>
            </a:r>
          </a:p>
        </p:txBody>
      </p:sp>
      <p:sp>
        <p:nvSpPr>
          <p:cNvPr id="34" name="TextBox 33">
            <a:extLst>
              <a:ext uri="{FF2B5EF4-FFF2-40B4-BE49-F238E27FC236}">
                <a16:creationId xmlns:a16="http://schemas.microsoft.com/office/drawing/2014/main" id="{1D46DDC4-C271-4138-9CF8-6F2D5E18DF86}"/>
              </a:ext>
            </a:extLst>
          </p:cNvPr>
          <p:cNvSpPr txBox="1"/>
          <p:nvPr/>
        </p:nvSpPr>
        <p:spPr>
          <a:xfrm>
            <a:off x="523975" y="2863633"/>
            <a:ext cx="1841879" cy="481799"/>
          </a:xfrm>
          <a:prstGeom prst="rect">
            <a:avLst/>
          </a:prstGeom>
          <a:noFill/>
        </p:spPr>
        <p:txBody>
          <a:bodyPr wrap="square" rtlCol="0">
            <a:spAutoFit/>
          </a:bodyPr>
          <a:lstStyle/>
          <a:p>
            <a:pPr algn="r">
              <a:lnSpc>
                <a:spcPct val="150000"/>
              </a:lnSpc>
            </a:pPr>
            <a:r>
              <a:rPr lang="en-US" sz="900" dirty="0"/>
              <a:t>A wonderful serenity has taken possession of spring which</a:t>
            </a:r>
          </a:p>
        </p:txBody>
      </p:sp>
      <p:sp>
        <p:nvSpPr>
          <p:cNvPr id="35" name="TextBox 34">
            <a:extLst>
              <a:ext uri="{FF2B5EF4-FFF2-40B4-BE49-F238E27FC236}">
                <a16:creationId xmlns:a16="http://schemas.microsoft.com/office/drawing/2014/main" id="{3FB2A817-1D82-4142-A425-0D2F683C5B34}"/>
              </a:ext>
            </a:extLst>
          </p:cNvPr>
          <p:cNvSpPr txBox="1"/>
          <p:nvPr/>
        </p:nvSpPr>
        <p:spPr>
          <a:xfrm>
            <a:off x="451341" y="2187487"/>
            <a:ext cx="1914513" cy="553998"/>
          </a:xfrm>
          <a:prstGeom prst="rect">
            <a:avLst/>
          </a:prstGeom>
          <a:noFill/>
        </p:spPr>
        <p:txBody>
          <a:bodyPr wrap="square" rtlCol="0">
            <a:spAutoFit/>
          </a:bodyPr>
          <a:lstStyle/>
          <a:p>
            <a:pPr algn="r"/>
            <a:r>
              <a:rPr lang="en-US" sz="3000" b="1" dirty="0">
                <a:solidFill>
                  <a:schemeClr val="accent1"/>
                </a:solidFill>
                <a:latin typeface="+mj-lt"/>
              </a:rPr>
              <a:t>657.3K</a:t>
            </a:r>
          </a:p>
        </p:txBody>
      </p:sp>
      <p:sp>
        <p:nvSpPr>
          <p:cNvPr id="47" name="TextBox 46">
            <a:extLst>
              <a:ext uri="{FF2B5EF4-FFF2-40B4-BE49-F238E27FC236}">
                <a16:creationId xmlns:a16="http://schemas.microsoft.com/office/drawing/2014/main" id="{53623E0F-ADE3-4913-B495-3DA427068A4A}"/>
              </a:ext>
            </a:extLst>
          </p:cNvPr>
          <p:cNvSpPr txBox="1"/>
          <p:nvPr/>
        </p:nvSpPr>
        <p:spPr>
          <a:xfrm>
            <a:off x="790912" y="2626360"/>
            <a:ext cx="1574942" cy="300082"/>
          </a:xfrm>
          <a:prstGeom prst="rect">
            <a:avLst/>
          </a:prstGeom>
          <a:noFill/>
        </p:spPr>
        <p:txBody>
          <a:bodyPr wrap="square" rtlCol="0" anchor="ctr">
            <a:spAutoFit/>
          </a:bodyPr>
          <a:lstStyle/>
          <a:p>
            <a:pPr algn="r"/>
            <a:r>
              <a:rPr lang="en-US" sz="1350" b="1" dirty="0">
                <a:solidFill>
                  <a:schemeClr val="accent1"/>
                </a:solidFill>
                <a:latin typeface="+mj-lt"/>
              </a:rPr>
              <a:t>Description</a:t>
            </a:r>
          </a:p>
        </p:txBody>
      </p:sp>
      <p:sp>
        <p:nvSpPr>
          <p:cNvPr id="49" name="TextBox 48">
            <a:extLst>
              <a:ext uri="{FF2B5EF4-FFF2-40B4-BE49-F238E27FC236}">
                <a16:creationId xmlns:a16="http://schemas.microsoft.com/office/drawing/2014/main" id="{52C2F177-6DBF-4C11-9873-89F831AF7A7E}"/>
              </a:ext>
            </a:extLst>
          </p:cNvPr>
          <p:cNvSpPr txBox="1"/>
          <p:nvPr/>
        </p:nvSpPr>
        <p:spPr>
          <a:xfrm>
            <a:off x="3551042" y="4098638"/>
            <a:ext cx="1935821" cy="6895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p>
        </p:txBody>
      </p:sp>
      <p:grpSp>
        <p:nvGrpSpPr>
          <p:cNvPr id="83" name="Group 82">
            <a:extLst>
              <a:ext uri="{FF2B5EF4-FFF2-40B4-BE49-F238E27FC236}">
                <a16:creationId xmlns:a16="http://schemas.microsoft.com/office/drawing/2014/main" id="{096806B5-41BD-405E-9796-67E4B2402599}"/>
              </a:ext>
            </a:extLst>
          </p:cNvPr>
          <p:cNvGrpSpPr>
            <a:grpSpLocks noChangeAspect="1"/>
          </p:cNvGrpSpPr>
          <p:nvPr/>
        </p:nvGrpSpPr>
        <p:grpSpPr>
          <a:xfrm>
            <a:off x="1691410" y="4296500"/>
            <a:ext cx="274320" cy="270710"/>
            <a:chOff x="299436" y="5382476"/>
            <a:chExt cx="723900" cy="714375"/>
          </a:xfrm>
          <a:solidFill>
            <a:schemeClr val="bg2"/>
          </a:solidFill>
        </p:grpSpPr>
        <p:sp>
          <p:nvSpPr>
            <p:cNvPr id="84" name="Freeform: Shape 83">
              <a:extLst>
                <a:ext uri="{FF2B5EF4-FFF2-40B4-BE49-F238E27FC236}">
                  <a16:creationId xmlns:a16="http://schemas.microsoft.com/office/drawing/2014/main" id="{C25763F5-2C3C-4985-912B-9723866DDC7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E53923A6-E8DA-4B20-B316-E12A6DBD4E2D}"/>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1C02952-FFC3-445B-89C4-4F44496ACF09}"/>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AA0B20FF-0C53-485E-8BEC-0CDAEA1C069C}"/>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0D27DCF2-11E8-4BFA-8129-71F560384FE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89" name="Group 88">
            <a:extLst>
              <a:ext uri="{FF2B5EF4-FFF2-40B4-BE49-F238E27FC236}">
                <a16:creationId xmlns:a16="http://schemas.microsoft.com/office/drawing/2014/main" id="{3C34A82D-BDC2-420C-982E-5D4FE1001A41}"/>
              </a:ext>
            </a:extLst>
          </p:cNvPr>
          <p:cNvGrpSpPr>
            <a:grpSpLocks noChangeAspect="1"/>
          </p:cNvGrpSpPr>
          <p:nvPr/>
        </p:nvGrpSpPr>
        <p:grpSpPr>
          <a:xfrm>
            <a:off x="6033122" y="4317779"/>
            <a:ext cx="274320" cy="228150"/>
            <a:chOff x="-776215" y="3626524"/>
            <a:chExt cx="799958" cy="665320"/>
          </a:xfrm>
          <a:solidFill>
            <a:schemeClr val="bg2"/>
          </a:solidFill>
        </p:grpSpPr>
        <p:sp>
          <p:nvSpPr>
            <p:cNvPr id="90" name="Freeform: Shape 89">
              <a:extLst>
                <a:ext uri="{FF2B5EF4-FFF2-40B4-BE49-F238E27FC236}">
                  <a16:creationId xmlns:a16="http://schemas.microsoft.com/office/drawing/2014/main" id="{6F98A22C-8575-43C0-B960-F3413795A0CF}"/>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0DA1AB1-AA0C-4C11-8C60-21FEB8049232}"/>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1797E5A-9399-4EC9-952F-1157DF20ABBA}"/>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7F58F40E-F1C2-434F-9C23-FC77B4311588}"/>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0C549530-B7FC-4329-AEAF-A01C0B5157EB}"/>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490FE018-AFF2-4FF2-9C98-5B194895BE73}"/>
              </a:ext>
            </a:extLst>
          </p:cNvPr>
          <p:cNvGrpSpPr>
            <a:grpSpLocks noChangeAspect="1"/>
          </p:cNvGrpSpPr>
          <p:nvPr/>
        </p:nvGrpSpPr>
        <p:grpSpPr>
          <a:xfrm>
            <a:off x="5121600" y="2942040"/>
            <a:ext cx="274320" cy="238316"/>
            <a:chOff x="-474040" y="6113577"/>
            <a:chExt cx="762000" cy="661987"/>
          </a:xfrm>
          <a:solidFill>
            <a:schemeClr val="bg2"/>
          </a:solidFill>
        </p:grpSpPr>
        <p:sp>
          <p:nvSpPr>
            <p:cNvPr id="96" name="Freeform: Shape 95">
              <a:extLst>
                <a:ext uri="{FF2B5EF4-FFF2-40B4-BE49-F238E27FC236}">
                  <a16:creationId xmlns:a16="http://schemas.microsoft.com/office/drawing/2014/main" id="{4AF480C5-877F-4081-985B-7ACB15F24526}"/>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EEE2FC84-AAE4-4486-AE36-8496440B04C4}"/>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4D935856-7F00-4D0D-BA48-CF577503837F}"/>
              </a:ext>
            </a:extLst>
          </p:cNvPr>
          <p:cNvGrpSpPr>
            <a:grpSpLocks noChangeAspect="1"/>
          </p:cNvGrpSpPr>
          <p:nvPr/>
        </p:nvGrpSpPr>
        <p:grpSpPr>
          <a:xfrm>
            <a:off x="2836559" y="4335500"/>
            <a:ext cx="274320" cy="192710"/>
            <a:chOff x="1418602" y="6135827"/>
            <a:chExt cx="761999" cy="535304"/>
          </a:xfrm>
          <a:solidFill>
            <a:schemeClr val="bg2"/>
          </a:solidFill>
        </p:grpSpPr>
        <p:sp>
          <p:nvSpPr>
            <p:cNvPr id="99" name="Freeform: Shape 98">
              <a:extLst>
                <a:ext uri="{FF2B5EF4-FFF2-40B4-BE49-F238E27FC236}">
                  <a16:creationId xmlns:a16="http://schemas.microsoft.com/office/drawing/2014/main" id="{668BB550-373D-4DDB-8350-6AAE2F3459F1}"/>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71B707AC-23EA-4528-B86C-1F05F1A57E4B}"/>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E7AA19D2-6832-4E2E-9ED6-CE93E6C1CA49}"/>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5BFF3FE-EB05-4BF5-9EBA-00A19A9D7BC6}"/>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825E4E55-4BEA-479C-B999-8ED5F81ADDA6}"/>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9A1A3426-4EA2-466C-BFBD-9F366AA2EC5E}"/>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560D6CD3-C006-4060-924A-A5330903419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6" name="Group 105">
            <a:extLst>
              <a:ext uri="{FF2B5EF4-FFF2-40B4-BE49-F238E27FC236}">
                <a16:creationId xmlns:a16="http://schemas.microsoft.com/office/drawing/2014/main" id="{58D21A77-C1B0-4870-A77E-57D724A917C6}"/>
              </a:ext>
            </a:extLst>
          </p:cNvPr>
          <p:cNvGrpSpPr>
            <a:grpSpLocks noChangeAspect="1"/>
          </p:cNvGrpSpPr>
          <p:nvPr/>
        </p:nvGrpSpPr>
        <p:grpSpPr>
          <a:xfrm>
            <a:off x="3761366" y="2920236"/>
            <a:ext cx="249666" cy="274320"/>
            <a:chOff x="8180808" y="4049595"/>
            <a:chExt cx="693515" cy="761999"/>
          </a:xfrm>
          <a:solidFill>
            <a:schemeClr val="bg2"/>
          </a:solidFill>
        </p:grpSpPr>
        <p:sp>
          <p:nvSpPr>
            <p:cNvPr id="107" name="Freeform: Shape 106">
              <a:extLst>
                <a:ext uri="{FF2B5EF4-FFF2-40B4-BE49-F238E27FC236}">
                  <a16:creationId xmlns:a16="http://schemas.microsoft.com/office/drawing/2014/main" id="{335498CD-1B22-4BD6-85EF-13E61B06ECE1}"/>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BA3EBD88-0E65-4896-BA7F-7AAF4AF4A7E9}"/>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09" name="Freeform: Shape 108">
              <a:extLst>
                <a:ext uri="{FF2B5EF4-FFF2-40B4-BE49-F238E27FC236}">
                  <a16:creationId xmlns:a16="http://schemas.microsoft.com/office/drawing/2014/main" id="{9BC8F546-318F-4597-8FFF-C8EA265A4C21}"/>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0" name="Freeform: Shape 109">
              <a:extLst>
                <a:ext uri="{FF2B5EF4-FFF2-40B4-BE49-F238E27FC236}">
                  <a16:creationId xmlns:a16="http://schemas.microsoft.com/office/drawing/2014/main" id="{41509ED8-4F5B-4667-81C6-55C4BB4AC6FB}"/>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1" name="Freeform: Shape 110">
              <a:extLst>
                <a:ext uri="{FF2B5EF4-FFF2-40B4-BE49-F238E27FC236}">
                  <a16:creationId xmlns:a16="http://schemas.microsoft.com/office/drawing/2014/main" id="{1944D527-6D2A-4765-8A24-F47A5950C3DB}"/>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8AC447D5-5E1A-4021-A76A-D2B7100325B5}"/>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248FA4EF-E4FD-469A-8183-8B91F5D7C9A9}"/>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4" name="Group 113">
            <a:extLst>
              <a:ext uri="{FF2B5EF4-FFF2-40B4-BE49-F238E27FC236}">
                <a16:creationId xmlns:a16="http://schemas.microsoft.com/office/drawing/2014/main" id="{CFC38175-C53A-4AE7-8FA3-877233E89A99}"/>
              </a:ext>
            </a:extLst>
          </p:cNvPr>
          <p:cNvGrpSpPr>
            <a:grpSpLocks noChangeAspect="1"/>
          </p:cNvGrpSpPr>
          <p:nvPr/>
        </p:nvGrpSpPr>
        <p:grpSpPr>
          <a:xfrm>
            <a:off x="7185891" y="4294694"/>
            <a:ext cx="259080" cy="274320"/>
            <a:chOff x="925835" y="4788379"/>
            <a:chExt cx="538748" cy="570439"/>
          </a:xfrm>
          <a:solidFill>
            <a:schemeClr val="bg2"/>
          </a:solidFill>
        </p:grpSpPr>
        <p:sp>
          <p:nvSpPr>
            <p:cNvPr id="115" name="Graphic 36" descr="Inbox Check with solid fill">
              <a:extLst>
                <a:ext uri="{FF2B5EF4-FFF2-40B4-BE49-F238E27FC236}">
                  <a16:creationId xmlns:a16="http://schemas.microsoft.com/office/drawing/2014/main" id="{72CA8E79-96AE-46CD-9066-6AC9C5E66694}"/>
                </a:ext>
              </a:extLst>
            </p:cNvPr>
            <p:cNvSpPr/>
            <p:nvPr/>
          </p:nvSpPr>
          <p:spPr>
            <a:xfrm>
              <a:off x="925835" y="4978525"/>
              <a:ext cx="538748" cy="380293"/>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116" name="Graphic 36" descr="Inbox Check with solid fill">
              <a:extLst>
                <a:ext uri="{FF2B5EF4-FFF2-40B4-BE49-F238E27FC236}">
                  <a16:creationId xmlns:a16="http://schemas.microsoft.com/office/drawing/2014/main" id="{D25F1092-EBBD-4474-903B-A328DA32E8DD}"/>
                </a:ext>
              </a:extLst>
            </p:cNvPr>
            <p:cNvSpPr/>
            <p:nvPr/>
          </p:nvSpPr>
          <p:spPr>
            <a:xfrm>
              <a:off x="1163518" y="4788379"/>
              <a:ext cx="301065" cy="301065"/>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7" name="Title 6">
            <a:extLst>
              <a:ext uri="{FF2B5EF4-FFF2-40B4-BE49-F238E27FC236}">
                <a16:creationId xmlns:a16="http://schemas.microsoft.com/office/drawing/2014/main" id="{43666A80-0FFE-4F42-86DF-0AF904B7A7CC}"/>
              </a:ext>
            </a:extLst>
          </p:cNvPr>
          <p:cNvSpPr>
            <a:spLocks noGrp="1"/>
          </p:cNvSpPr>
          <p:nvPr>
            <p:ph type="title"/>
          </p:nvPr>
        </p:nvSpPr>
        <p:spPr>
          <a:xfrm>
            <a:off x="1344967" y="376656"/>
            <a:ext cx="6454067" cy="768096"/>
          </a:xfrm>
        </p:spPr>
        <p:txBody>
          <a:bodyPr/>
          <a:lstStyle/>
          <a:p>
            <a:r>
              <a:rPr lang="en-US" dirty="0"/>
              <a:t>Creative Infographic</a:t>
            </a:r>
            <a:endParaRPr lang="en-ID" dirty="0"/>
          </a:p>
        </p:txBody>
      </p:sp>
    </p:spTree>
    <p:extLst>
      <p:ext uri="{BB962C8B-B14F-4D97-AF65-F5344CB8AC3E}">
        <p14:creationId xmlns:p14="http://schemas.microsoft.com/office/powerpoint/2010/main" val="206507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left)">
                                      <p:cBhvr>
                                        <p:cTn id="17" dur="500"/>
                                        <p:tgtEl>
                                          <p:spTgt spid="8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2500"/>
                            </p:stCondLst>
                            <p:childTnLst>
                              <p:par>
                                <p:cTn id="54" presetID="53" presetClass="entr" presetSubtype="16"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p:cTn id="61" dur="500" fill="hold"/>
                                        <p:tgtEl>
                                          <p:spTgt spid="98"/>
                                        </p:tgtEl>
                                        <p:attrNameLst>
                                          <p:attrName>ppt_w</p:attrName>
                                        </p:attrNameLst>
                                      </p:cBhvr>
                                      <p:tavLst>
                                        <p:tav tm="0">
                                          <p:val>
                                            <p:fltVal val="0"/>
                                          </p:val>
                                        </p:tav>
                                        <p:tav tm="100000">
                                          <p:val>
                                            <p:strVal val="#ppt_w"/>
                                          </p:val>
                                        </p:tav>
                                      </p:tavLst>
                                    </p:anim>
                                    <p:anim calcmode="lin" valueType="num">
                                      <p:cBhvr>
                                        <p:cTn id="62" dur="500" fill="hold"/>
                                        <p:tgtEl>
                                          <p:spTgt spid="98"/>
                                        </p:tgtEl>
                                        <p:attrNameLst>
                                          <p:attrName>ppt_h</p:attrName>
                                        </p:attrNameLst>
                                      </p:cBhvr>
                                      <p:tavLst>
                                        <p:tav tm="0">
                                          <p:val>
                                            <p:fltVal val="0"/>
                                          </p:val>
                                        </p:tav>
                                        <p:tav tm="100000">
                                          <p:val>
                                            <p:strVal val="#ppt_h"/>
                                          </p:val>
                                        </p:tav>
                                      </p:tavLst>
                                    </p:anim>
                                    <p:animEffect transition="in" filter="fade">
                                      <p:cBhvr>
                                        <p:cTn id="63" dur="500"/>
                                        <p:tgtEl>
                                          <p:spTgt spid="98"/>
                                        </p:tgtEl>
                                      </p:cBhvr>
                                    </p:animEffect>
                                  </p:childTnLst>
                                </p:cTn>
                              </p:par>
                              <p:par>
                                <p:cTn id="64" presetID="53" presetClass="entr" presetSubtype="16" fill="hold" nodeType="with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par>
                                <p:cTn id="69" presetID="53" presetClass="entr" presetSubtype="16" fill="hold" nodeType="with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par>
                                <p:cTn id="74" presetID="53" presetClass="entr" presetSubtype="16"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p:cTn id="76" dur="500" fill="hold"/>
                                        <p:tgtEl>
                                          <p:spTgt spid="89"/>
                                        </p:tgtEl>
                                        <p:attrNameLst>
                                          <p:attrName>ppt_w</p:attrName>
                                        </p:attrNameLst>
                                      </p:cBhvr>
                                      <p:tavLst>
                                        <p:tav tm="0">
                                          <p:val>
                                            <p:fltVal val="0"/>
                                          </p:val>
                                        </p:tav>
                                        <p:tav tm="100000">
                                          <p:val>
                                            <p:strVal val="#ppt_w"/>
                                          </p:val>
                                        </p:tav>
                                      </p:tavLst>
                                    </p:anim>
                                    <p:anim calcmode="lin" valueType="num">
                                      <p:cBhvr>
                                        <p:cTn id="77" dur="500" fill="hold"/>
                                        <p:tgtEl>
                                          <p:spTgt spid="89"/>
                                        </p:tgtEl>
                                        <p:attrNameLst>
                                          <p:attrName>ppt_h</p:attrName>
                                        </p:attrNameLst>
                                      </p:cBhvr>
                                      <p:tavLst>
                                        <p:tav tm="0">
                                          <p:val>
                                            <p:fltVal val="0"/>
                                          </p:val>
                                        </p:tav>
                                        <p:tav tm="100000">
                                          <p:val>
                                            <p:strVal val="#ppt_h"/>
                                          </p:val>
                                        </p:tav>
                                      </p:tavLst>
                                    </p:anim>
                                    <p:animEffect transition="in" filter="fade">
                                      <p:cBhvr>
                                        <p:cTn id="78" dur="500"/>
                                        <p:tgtEl>
                                          <p:spTgt spid="89"/>
                                        </p:tgtEl>
                                      </p:cBhvr>
                                    </p:animEffect>
                                  </p:childTnLst>
                                </p:cTn>
                              </p:par>
                              <p:par>
                                <p:cTn id="79" presetID="53" presetClass="entr" presetSubtype="16" fill="hold" nodeType="with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p:cTn id="81" dur="500" fill="hold"/>
                                        <p:tgtEl>
                                          <p:spTgt spid="114"/>
                                        </p:tgtEl>
                                        <p:attrNameLst>
                                          <p:attrName>ppt_w</p:attrName>
                                        </p:attrNameLst>
                                      </p:cBhvr>
                                      <p:tavLst>
                                        <p:tav tm="0">
                                          <p:val>
                                            <p:fltVal val="0"/>
                                          </p:val>
                                        </p:tav>
                                        <p:tav tm="100000">
                                          <p:val>
                                            <p:strVal val="#ppt_w"/>
                                          </p:val>
                                        </p:tav>
                                      </p:tavLst>
                                    </p:anim>
                                    <p:anim calcmode="lin" valueType="num">
                                      <p:cBhvr>
                                        <p:cTn id="82" dur="500" fill="hold"/>
                                        <p:tgtEl>
                                          <p:spTgt spid="114"/>
                                        </p:tgtEl>
                                        <p:attrNameLst>
                                          <p:attrName>ppt_h</p:attrName>
                                        </p:attrNameLst>
                                      </p:cBhvr>
                                      <p:tavLst>
                                        <p:tav tm="0">
                                          <p:val>
                                            <p:fltVal val="0"/>
                                          </p:val>
                                        </p:tav>
                                        <p:tav tm="100000">
                                          <p:val>
                                            <p:strVal val="#ppt_h"/>
                                          </p:val>
                                        </p:tav>
                                      </p:tavLst>
                                    </p:anim>
                                    <p:animEffect transition="in" filter="fade">
                                      <p:cBhvr>
                                        <p:cTn id="83" dur="500"/>
                                        <p:tgtEl>
                                          <p:spTgt spid="114"/>
                                        </p:tgtEl>
                                      </p:cBhvr>
                                    </p:animEffect>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500"/>
                                        <p:tgtEl>
                                          <p:spTgt spid="21"/>
                                        </p:tgtEl>
                                      </p:cBhvr>
                                    </p:animEffect>
                                  </p:childTnLst>
                                </p:cTn>
                              </p:par>
                            </p:childTnLst>
                          </p:cTn>
                        </p:par>
                        <p:par>
                          <p:cTn id="91" fill="hold">
                            <p:stCondLst>
                              <p:cond delay="3500"/>
                            </p:stCondLst>
                            <p:childTnLst>
                              <p:par>
                                <p:cTn id="92" presetID="22" presetClass="entr" presetSubtype="2"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right)">
                                      <p:cBhvr>
                                        <p:cTn id="94" dur="500"/>
                                        <p:tgtEl>
                                          <p:spTgt spid="3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childTnLst>
                          </p:cTn>
                        </p:par>
                        <p:par>
                          <p:cTn id="98" fill="hold">
                            <p:stCondLst>
                              <p:cond delay="4000"/>
                            </p:stCondLst>
                            <p:childTnLst>
                              <p:par>
                                <p:cTn id="99" presetID="22" presetClass="entr" presetSubtype="2" fill="hold" grpId="0"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right)">
                                      <p:cBhvr>
                                        <p:cTn id="101" dur="500"/>
                                        <p:tgtEl>
                                          <p:spTgt spid="47"/>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4500"/>
                            </p:stCondLst>
                            <p:childTnLst>
                              <p:par>
                                <p:cTn id="106" presetID="22" presetClass="entr" presetSubtype="2"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right)">
                                      <p:cBhvr>
                                        <p:cTn id="108" dur="500"/>
                                        <p:tgtEl>
                                          <p:spTgt spid="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wipe(left)">
                                      <p:cBhvr>
                                        <p:cTn id="111" dur="500"/>
                                        <p:tgtEl>
                                          <p:spTgt spid="30"/>
                                        </p:tgtEl>
                                      </p:cBhvr>
                                    </p:animEffect>
                                  </p:childTnLst>
                                </p:cTn>
                              </p:par>
                            </p:childTnLst>
                          </p:cTn>
                        </p:par>
                        <p:par>
                          <p:cTn id="112" fill="hold">
                            <p:stCondLst>
                              <p:cond delay="5000"/>
                            </p:stCondLst>
                            <p:childTnLst>
                              <p:par>
                                <p:cTn id="113" presetID="22" presetClass="entr" presetSubtype="1" fill="hold" grpId="0"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7" grpId="0" animBg="1"/>
      <p:bldP spid="20" grpId="0" animBg="1"/>
      <p:bldP spid="21" grpId="0" animBg="1"/>
      <p:bldP spid="24" grpId="0" animBg="1"/>
      <p:bldP spid="26" grpId="0" animBg="1"/>
      <p:bldP spid="27" grpId="0" animBg="1"/>
      <p:bldP spid="28" grpId="0" animBg="1"/>
      <p:bldP spid="29" grpId="0" animBg="1"/>
      <p:bldP spid="30" grpId="0"/>
      <p:bldP spid="31" grpId="0"/>
      <p:bldP spid="32" grpId="0"/>
      <p:bldP spid="34" grpId="0"/>
      <p:bldP spid="35" grpId="0"/>
      <p:bldP spid="47" grpId="0"/>
      <p:bldP spid="49"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0757DD63-8BD8-4078-B894-571D6593DA1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61" name="Chart 60">
            <a:extLst>
              <a:ext uri="{FF2B5EF4-FFF2-40B4-BE49-F238E27FC236}">
                <a16:creationId xmlns:a16="http://schemas.microsoft.com/office/drawing/2014/main" id="{905459B7-C497-47E4-BD4F-88C572F56E0E}"/>
              </a:ext>
            </a:extLst>
          </p:cNvPr>
          <p:cNvGraphicFramePr/>
          <p:nvPr>
            <p:extLst>
              <p:ext uri="{D42A27DB-BD31-4B8C-83A1-F6EECF244321}">
                <p14:modId xmlns:p14="http://schemas.microsoft.com/office/powerpoint/2010/main" val="1703226340"/>
              </p:ext>
            </p:extLst>
          </p:nvPr>
        </p:nvGraphicFramePr>
        <p:xfrm>
          <a:off x="832958" y="1712375"/>
          <a:ext cx="7478085" cy="3145724"/>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A90209FC-0E9C-4A0D-B86D-4939C68AFA37}"/>
              </a:ext>
            </a:extLst>
          </p:cNvPr>
          <p:cNvSpPr txBox="1"/>
          <p:nvPr/>
        </p:nvSpPr>
        <p:spPr>
          <a:xfrm>
            <a:off x="2143657" y="5078423"/>
            <a:ext cx="4010750" cy="689548"/>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63" name="TextBox 62">
            <a:extLst>
              <a:ext uri="{FF2B5EF4-FFF2-40B4-BE49-F238E27FC236}">
                <a16:creationId xmlns:a16="http://schemas.microsoft.com/office/drawing/2014/main" id="{47E57338-2E36-4D24-BF1F-E7045BB899E4}"/>
              </a:ext>
            </a:extLst>
          </p:cNvPr>
          <p:cNvSpPr txBox="1"/>
          <p:nvPr/>
        </p:nvSpPr>
        <p:spPr>
          <a:xfrm>
            <a:off x="912319" y="5559855"/>
            <a:ext cx="1050659" cy="230832"/>
          </a:xfrm>
          <a:prstGeom prst="rect">
            <a:avLst/>
          </a:prstGeom>
          <a:noFill/>
        </p:spPr>
        <p:txBody>
          <a:bodyPr wrap="square" rtlCol="0" anchor="ctr">
            <a:spAutoFit/>
          </a:bodyPr>
          <a:lstStyle/>
          <a:p>
            <a:r>
              <a:rPr lang="en-US" sz="900" dirty="0"/>
              <a:t>Description</a:t>
            </a:r>
            <a:endParaRPr lang="en-ID" sz="900" dirty="0"/>
          </a:p>
        </p:txBody>
      </p:sp>
      <p:sp>
        <p:nvSpPr>
          <p:cNvPr id="64" name="TextBox 63">
            <a:extLst>
              <a:ext uri="{FF2B5EF4-FFF2-40B4-BE49-F238E27FC236}">
                <a16:creationId xmlns:a16="http://schemas.microsoft.com/office/drawing/2014/main" id="{381F08EB-3195-47BB-8A94-D1F3257AE278}"/>
              </a:ext>
            </a:extLst>
          </p:cNvPr>
          <p:cNvSpPr txBox="1"/>
          <p:nvPr/>
        </p:nvSpPr>
        <p:spPr>
          <a:xfrm>
            <a:off x="912319" y="5031030"/>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65" name="Rectangle: Rounded Corners 64">
            <a:extLst>
              <a:ext uri="{FF2B5EF4-FFF2-40B4-BE49-F238E27FC236}">
                <a16:creationId xmlns:a16="http://schemas.microsoft.com/office/drawing/2014/main" id="{1E392E39-37CE-4CBD-A554-E3CAFB98E169}"/>
              </a:ext>
            </a:extLst>
          </p:cNvPr>
          <p:cNvSpPr/>
          <p:nvPr/>
        </p:nvSpPr>
        <p:spPr>
          <a:xfrm>
            <a:off x="6636058" y="5160510"/>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Rounded Corners 65">
            <a:extLst>
              <a:ext uri="{FF2B5EF4-FFF2-40B4-BE49-F238E27FC236}">
                <a16:creationId xmlns:a16="http://schemas.microsoft.com/office/drawing/2014/main" id="{4519129C-A725-4071-90F3-A3A69294013B}"/>
              </a:ext>
            </a:extLst>
          </p:cNvPr>
          <p:cNvSpPr/>
          <p:nvPr/>
        </p:nvSpPr>
        <p:spPr>
          <a:xfrm>
            <a:off x="7310741" y="5164282"/>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TextBox 66">
            <a:extLst>
              <a:ext uri="{FF2B5EF4-FFF2-40B4-BE49-F238E27FC236}">
                <a16:creationId xmlns:a16="http://schemas.microsoft.com/office/drawing/2014/main" id="{316D58C6-29C3-449A-ACFA-3C33AA0A69E8}"/>
              </a:ext>
            </a:extLst>
          </p:cNvPr>
          <p:cNvSpPr txBox="1"/>
          <p:nvPr/>
        </p:nvSpPr>
        <p:spPr>
          <a:xfrm>
            <a:off x="63360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68" name="TextBox 67">
            <a:extLst>
              <a:ext uri="{FF2B5EF4-FFF2-40B4-BE49-F238E27FC236}">
                <a16:creationId xmlns:a16="http://schemas.microsoft.com/office/drawing/2014/main" id="{FDAD51FC-B930-4AB9-9156-CAC62E220C94}"/>
              </a:ext>
            </a:extLst>
          </p:cNvPr>
          <p:cNvSpPr txBox="1"/>
          <p:nvPr/>
        </p:nvSpPr>
        <p:spPr>
          <a:xfrm>
            <a:off x="7021800" y="5664705"/>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69" name="Group 68">
            <a:extLst>
              <a:ext uri="{FF2B5EF4-FFF2-40B4-BE49-F238E27FC236}">
                <a16:creationId xmlns:a16="http://schemas.microsoft.com/office/drawing/2014/main" id="{A47C787D-3ED9-4563-8F28-9F45202B5BD6}"/>
              </a:ext>
            </a:extLst>
          </p:cNvPr>
          <p:cNvGrpSpPr>
            <a:grpSpLocks noChangeAspect="1"/>
          </p:cNvGrpSpPr>
          <p:nvPr/>
        </p:nvGrpSpPr>
        <p:grpSpPr>
          <a:xfrm>
            <a:off x="6768746" y="5322469"/>
            <a:ext cx="185166" cy="130079"/>
            <a:chOff x="1418602" y="6135827"/>
            <a:chExt cx="761999" cy="535304"/>
          </a:xfrm>
          <a:solidFill>
            <a:schemeClr val="bg2"/>
          </a:solidFill>
        </p:grpSpPr>
        <p:sp>
          <p:nvSpPr>
            <p:cNvPr id="70" name="Freeform: Shape 69">
              <a:extLst>
                <a:ext uri="{FF2B5EF4-FFF2-40B4-BE49-F238E27FC236}">
                  <a16:creationId xmlns:a16="http://schemas.microsoft.com/office/drawing/2014/main" id="{3B1EC3C7-4AB7-45B7-8925-974C5B39F547}"/>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FEF912D7-D1D4-473C-88C6-5888B844C985}"/>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F9AE7F9-25CF-4359-AC97-B6BFD2386611}"/>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B932DCC2-9E37-425A-9A7D-8CF1992A8459}"/>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2A2414D7-0386-4738-BE96-F07E22A98A8F}"/>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AFB8BAE7-6452-436A-BECC-13545C43CE30}"/>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BFBC444-338A-44EC-89FB-4AA4A32F3050}"/>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77" name="Group 76">
            <a:extLst>
              <a:ext uri="{FF2B5EF4-FFF2-40B4-BE49-F238E27FC236}">
                <a16:creationId xmlns:a16="http://schemas.microsoft.com/office/drawing/2014/main" id="{66500E85-A1FF-4E82-A31B-C700C01C0B39}"/>
              </a:ext>
            </a:extLst>
          </p:cNvPr>
          <p:cNvGrpSpPr>
            <a:grpSpLocks noChangeAspect="1"/>
          </p:cNvGrpSpPr>
          <p:nvPr/>
        </p:nvGrpSpPr>
        <p:grpSpPr>
          <a:xfrm>
            <a:off x="7451751" y="5298697"/>
            <a:ext cx="168524" cy="185166"/>
            <a:chOff x="8180808" y="4049595"/>
            <a:chExt cx="693515" cy="761999"/>
          </a:xfrm>
          <a:solidFill>
            <a:schemeClr val="bg2"/>
          </a:solidFill>
        </p:grpSpPr>
        <p:sp>
          <p:nvSpPr>
            <p:cNvPr id="78" name="Freeform: Shape 77">
              <a:extLst>
                <a:ext uri="{FF2B5EF4-FFF2-40B4-BE49-F238E27FC236}">
                  <a16:creationId xmlns:a16="http://schemas.microsoft.com/office/drawing/2014/main" id="{1765E22B-FAA5-4A92-9D1E-8A6B930F798C}"/>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9F73182-567F-45FC-9E89-DBF5D2BB3044}"/>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1FAD0196-84C8-4BFC-9F19-7382672CFB8E}"/>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ACFA71A-D6F5-4ABA-A647-53EDE17B2314}"/>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E90AE71F-96E7-4D1D-88DD-D61941FAD947}"/>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C3A94D44-A72B-4481-A75B-702A3E62537E}"/>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CA74B2C6-B602-4466-BE7A-6D5B4519EA63}"/>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39A626B1-DA35-4A58-AF08-A71170D107F7}"/>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52" name="Group 51">
            <a:extLst>
              <a:ext uri="{FF2B5EF4-FFF2-40B4-BE49-F238E27FC236}">
                <a16:creationId xmlns:a16="http://schemas.microsoft.com/office/drawing/2014/main" id="{8A53A32C-6DE1-494F-8409-280537AD2BEE}"/>
              </a:ext>
            </a:extLst>
          </p:cNvPr>
          <p:cNvGrpSpPr/>
          <p:nvPr/>
        </p:nvGrpSpPr>
        <p:grpSpPr>
          <a:xfrm>
            <a:off x="371125" y="366729"/>
            <a:ext cx="152849" cy="152849"/>
            <a:chOff x="606723" y="3429000"/>
            <a:chExt cx="575952" cy="575952"/>
          </a:xfrm>
        </p:grpSpPr>
        <p:sp>
          <p:nvSpPr>
            <p:cNvPr id="53" name="Oval 52">
              <a:extLst>
                <a:ext uri="{FF2B5EF4-FFF2-40B4-BE49-F238E27FC236}">
                  <a16:creationId xmlns:a16="http://schemas.microsoft.com/office/drawing/2014/main" id="{2DE149F8-E373-4B13-988D-603BFEB57FCA}"/>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Graphic 17" descr="Coins with solid fill">
              <a:extLst>
                <a:ext uri="{FF2B5EF4-FFF2-40B4-BE49-F238E27FC236}">
                  <a16:creationId xmlns:a16="http://schemas.microsoft.com/office/drawing/2014/main" id="{12A0A3D9-84BB-46D7-9032-928BC6F847A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5" name="Graphic 4">
            <a:extLst>
              <a:ext uri="{FF2B5EF4-FFF2-40B4-BE49-F238E27FC236}">
                <a16:creationId xmlns:a16="http://schemas.microsoft.com/office/drawing/2014/main" id="{269FF2CF-6856-4A06-B074-AA2C5FE0EEE8}"/>
              </a:ext>
            </a:extLst>
          </p:cNvPr>
          <p:cNvGrpSpPr>
            <a:grpSpLocks noChangeAspect="1"/>
          </p:cNvGrpSpPr>
          <p:nvPr/>
        </p:nvGrpSpPr>
        <p:grpSpPr>
          <a:xfrm>
            <a:off x="608444" y="381432"/>
            <a:ext cx="631500" cy="123444"/>
            <a:chOff x="5238750" y="3262312"/>
            <a:chExt cx="1715262" cy="335295"/>
          </a:xfrm>
          <a:solidFill>
            <a:schemeClr val="tx1"/>
          </a:solidFill>
        </p:grpSpPr>
        <p:sp>
          <p:nvSpPr>
            <p:cNvPr id="56" name="Freeform: Shape 55">
              <a:extLst>
                <a:ext uri="{FF2B5EF4-FFF2-40B4-BE49-F238E27FC236}">
                  <a16:creationId xmlns:a16="http://schemas.microsoft.com/office/drawing/2014/main" id="{14511824-7D66-493D-96DC-4A65FB3BEBF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5ACE904C-9E9B-49B3-9488-8445BAA9C6E1}"/>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68E2FCF-BD82-4AAC-AF06-F67E2A97E2F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DA74CD2-2F53-46B2-BE80-8296F4739B30}"/>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E4FE4A81-4C03-46E3-B054-C80B17817FE2}"/>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3644E5EB-84F5-4205-8483-570985FE4BC0}"/>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0091C810-CDFC-4597-AD89-BE7F91A6A97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094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ipe(up)">
                                      <p:cBhvr>
                                        <p:cTn id="37" dur="500"/>
                                        <p:tgtEl>
                                          <p:spTgt spid="62"/>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Graphic spid="61" grpId="0">
        <p:bldAsOne/>
      </p:bldGraphic>
      <p:bldP spid="62" grpId="0"/>
      <p:bldP spid="63" grpId="0"/>
      <p:bldP spid="64" grpId="0"/>
      <p:bldP spid="65" grpId="0" animBg="1"/>
      <p:bldP spid="66" grpId="0" animBg="1"/>
      <p:bldP spid="67" grpId="0"/>
      <p:bldP spid="6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
            <a:extLst>
              <a:ext uri="{FF2B5EF4-FFF2-40B4-BE49-F238E27FC236}">
                <a16:creationId xmlns:a16="http://schemas.microsoft.com/office/drawing/2014/main" id="{ED1F423E-5DC8-442F-AB0F-9014B8A5AA9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aphicFrame>
        <p:nvGraphicFramePr>
          <p:cNvPr id="104" name="Chart 103">
            <a:extLst>
              <a:ext uri="{FF2B5EF4-FFF2-40B4-BE49-F238E27FC236}">
                <a16:creationId xmlns:a16="http://schemas.microsoft.com/office/drawing/2014/main" id="{4ED91AC0-ED51-4C2A-828F-DE16F2600195}"/>
              </a:ext>
            </a:extLst>
          </p:cNvPr>
          <p:cNvGraphicFramePr/>
          <p:nvPr>
            <p:extLst>
              <p:ext uri="{D42A27DB-BD31-4B8C-83A1-F6EECF244321}">
                <p14:modId xmlns:p14="http://schemas.microsoft.com/office/powerpoint/2010/main" val="3886831347"/>
              </p:ext>
            </p:extLst>
          </p:nvPr>
        </p:nvGraphicFramePr>
        <p:xfrm>
          <a:off x="338851" y="1149350"/>
          <a:ext cx="4140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03" name="Freeform: Shape 102">
            <a:extLst>
              <a:ext uri="{FF2B5EF4-FFF2-40B4-BE49-F238E27FC236}">
                <a16:creationId xmlns:a16="http://schemas.microsoft.com/office/drawing/2014/main" id="{8D99655F-85CA-4789-A503-CA69C1E0E971}"/>
              </a:ext>
            </a:extLst>
          </p:cNvPr>
          <p:cNvSpPr/>
          <p:nvPr/>
        </p:nvSpPr>
        <p:spPr>
          <a:xfrm>
            <a:off x="3664976" y="4233517"/>
            <a:ext cx="685800" cy="533651"/>
          </a:xfrm>
          <a:custGeom>
            <a:avLst/>
            <a:gdLst>
              <a:gd name="connsiteX0" fmla="*/ 210377 w 914400"/>
              <a:gd name="connsiteY0" fmla="*/ 0 h 711535"/>
              <a:gd name="connsiteX1" fmla="*/ 267731 w 914400"/>
              <a:gd name="connsiteY1" fmla="*/ 98887 h 711535"/>
              <a:gd name="connsiteX2" fmla="*/ 812290 w 914400"/>
              <a:gd name="connsiteY2" fmla="*/ 98887 h 711535"/>
              <a:gd name="connsiteX3" fmla="*/ 914400 w 914400"/>
              <a:gd name="connsiteY3" fmla="*/ 200997 h 711535"/>
              <a:gd name="connsiteX4" fmla="*/ 914400 w 914400"/>
              <a:gd name="connsiteY4" fmla="*/ 609425 h 711535"/>
              <a:gd name="connsiteX5" fmla="*/ 812290 w 914400"/>
              <a:gd name="connsiteY5" fmla="*/ 711535 h 711535"/>
              <a:gd name="connsiteX6" fmla="*/ 102110 w 914400"/>
              <a:gd name="connsiteY6" fmla="*/ 711535 h 711535"/>
              <a:gd name="connsiteX7" fmla="*/ 0 w 914400"/>
              <a:gd name="connsiteY7" fmla="*/ 609425 h 711535"/>
              <a:gd name="connsiteX8" fmla="*/ 0 w 914400"/>
              <a:gd name="connsiteY8" fmla="*/ 200997 h 711535"/>
              <a:gd name="connsiteX9" fmla="*/ 102110 w 914400"/>
              <a:gd name="connsiteY9" fmla="*/ 98887 h 711535"/>
              <a:gd name="connsiteX10" fmla="*/ 153023 w 914400"/>
              <a:gd name="connsiteY10" fmla="*/ 98887 h 71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4400" h="711535">
                <a:moveTo>
                  <a:pt x="210377" y="0"/>
                </a:moveTo>
                <a:lnTo>
                  <a:pt x="267731" y="98887"/>
                </a:lnTo>
                <a:lnTo>
                  <a:pt x="812290" y="98887"/>
                </a:lnTo>
                <a:cubicBezTo>
                  <a:pt x="868684" y="98887"/>
                  <a:pt x="914400" y="144603"/>
                  <a:pt x="914400" y="200997"/>
                </a:cubicBezTo>
                <a:lnTo>
                  <a:pt x="914400" y="609425"/>
                </a:lnTo>
                <a:cubicBezTo>
                  <a:pt x="914400" y="665819"/>
                  <a:pt x="868684" y="711535"/>
                  <a:pt x="812290" y="711535"/>
                </a:cubicBezTo>
                <a:lnTo>
                  <a:pt x="102110" y="711535"/>
                </a:lnTo>
                <a:cubicBezTo>
                  <a:pt x="45716" y="711535"/>
                  <a:pt x="0" y="665819"/>
                  <a:pt x="0" y="609425"/>
                </a:cubicBezTo>
                <a:lnTo>
                  <a:pt x="0" y="200997"/>
                </a:lnTo>
                <a:cubicBezTo>
                  <a:pt x="0" y="144603"/>
                  <a:pt x="45716" y="98887"/>
                  <a:pt x="102110" y="98887"/>
                </a:cubicBezTo>
                <a:lnTo>
                  <a:pt x="153023" y="98887"/>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BA6B210B-CAF8-49F3-B5AB-A3B52C6C3656}"/>
              </a:ext>
            </a:extLst>
          </p:cNvPr>
          <p:cNvSpPr/>
          <p:nvPr/>
        </p:nvSpPr>
        <p:spPr>
          <a:xfrm>
            <a:off x="728561" y="2082358"/>
            <a:ext cx="685800" cy="529584"/>
          </a:xfrm>
          <a:custGeom>
            <a:avLst/>
            <a:gdLst>
              <a:gd name="connsiteX0" fmla="*/ 101602 w 914400"/>
              <a:gd name="connsiteY0" fmla="*/ 0 h 706112"/>
              <a:gd name="connsiteX1" fmla="*/ 812798 w 914400"/>
              <a:gd name="connsiteY1" fmla="*/ 0 h 706112"/>
              <a:gd name="connsiteX2" fmla="*/ 914400 w 914400"/>
              <a:gd name="connsiteY2" fmla="*/ 101602 h 706112"/>
              <a:gd name="connsiteX3" fmla="*/ 914400 w 914400"/>
              <a:gd name="connsiteY3" fmla="*/ 507998 h 706112"/>
              <a:gd name="connsiteX4" fmla="*/ 812798 w 914400"/>
              <a:gd name="connsiteY4" fmla="*/ 609600 h 706112"/>
              <a:gd name="connsiteX5" fmla="*/ 746468 w 914400"/>
              <a:gd name="connsiteY5" fmla="*/ 609600 h 706112"/>
              <a:gd name="connsiteX6" fmla="*/ 690491 w 914400"/>
              <a:gd name="connsiteY6" fmla="*/ 706112 h 706112"/>
              <a:gd name="connsiteX7" fmla="*/ 634514 w 914400"/>
              <a:gd name="connsiteY7" fmla="*/ 609600 h 706112"/>
              <a:gd name="connsiteX8" fmla="*/ 101602 w 914400"/>
              <a:gd name="connsiteY8" fmla="*/ 609600 h 706112"/>
              <a:gd name="connsiteX9" fmla="*/ 0 w 914400"/>
              <a:gd name="connsiteY9" fmla="*/ 507998 h 706112"/>
              <a:gd name="connsiteX10" fmla="*/ 0 w 914400"/>
              <a:gd name="connsiteY10" fmla="*/ 101602 h 706112"/>
              <a:gd name="connsiteX11" fmla="*/ 101602 w 914400"/>
              <a:gd name="connsiteY11" fmla="*/ 0 h 70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400" h="706112">
                <a:moveTo>
                  <a:pt x="101602" y="0"/>
                </a:moveTo>
                <a:lnTo>
                  <a:pt x="812798" y="0"/>
                </a:lnTo>
                <a:cubicBezTo>
                  <a:pt x="868911" y="0"/>
                  <a:pt x="914400" y="45489"/>
                  <a:pt x="914400" y="101602"/>
                </a:cubicBezTo>
                <a:lnTo>
                  <a:pt x="914400" y="507998"/>
                </a:lnTo>
                <a:cubicBezTo>
                  <a:pt x="914400" y="564111"/>
                  <a:pt x="868911" y="609600"/>
                  <a:pt x="812798" y="609600"/>
                </a:cubicBezTo>
                <a:lnTo>
                  <a:pt x="746468" y="609600"/>
                </a:lnTo>
                <a:lnTo>
                  <a:pt x="690491" y="706112"/>
                </a:lnTo>
                <a:lnTo>
                  <a:pt x="634514" y="609600"/>
                </a:lnTo>
                <a:lnTo>
                  <a:pt x="101602" y="609600"/>
                </a:lnTo>
                <a:cubicBezTo>
                  <a:pt x="45489" y="609600"/>
                  <a:pt x="0" y="564111"/>
                  <a:pt x="0" y="507998"/>
                </a:cubicBezTo>
                <a:lnTo>
                  <a:pt x="0" y="101602"/>
                </a:lnTo>
                <a:cubicBezTo>
                  <a:pt x="0" y="45489"/>
                  <a:pt x="45489" y="0"/>
                  <a:pt x="101602" y="0"/>
                </a:cubicBezTo>
                <a:close/>
              </a:path>
            </a:pathLst>
          </a:custGeom>
          <a:solidFill>
            <a:schemeClr val="accent1"/>
          </a:solidFill>
          <a:ln>
            <a:noFill/>
          </a:ln>
          <a:effectLst>
            <a:outerShdw blurRad="1143000" dist="50800" dir="5400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TextBox 105">
            <a:extLst>
              <a:ext uri="{FF2B5EF4-FFF2-40B4-BE49-F238E27FC236}">
                <a16:creationId xmlns:a16="http://schemas.microsoft.com/office/drawing/2014/main" id="{5FD2C828-B4EC-4434-BC13-CAC4C0990722}"/>
              </a:ext>
            </a:extLst>
          </p:cNvPr>
          <p:cNvSpPr txBox="1"/>
          <p:nvPr/>
        </p:nvSpPr>
        <p:spPr>
          <a:xfrm>
            <a:off x="728561" y="2172458"/>
            <a:ext cx="685801" cy="300082"/>
          </a:xfrm>
          <a:prstGeom prst="rect">
            <a:avLst/>
          </a:prstGeom>
          <a:noFill/>
        </p:spPr>
        <p:txBody>
          <a:bodyPr wrap="square" rtlCol="0">
            <a:spAutoFit/>
          </a:bodyPr>
          <a:lstStyle/>
          <a:p>
            <a:pPr algn="ctr"/>
            <a:r>
              <a:rPr lang="en-US" sz="1350" b="1" dirty="0">
                <a:solidFill>
                  <a:schemeClr val="bg2"/>
                </a:solidFill>
                <a:latin typeface="+mj-lt"/>
              </a:rPr>
              <a:t>28%</a:t>
            </a:r>
            <a:endParaRPr lang="en-ID" sz="1350" b="1" dirty="0">
              <a:solidFill>
                <a:schemeClr val="bg2"/>
              </a:solidFill>
              <a:latin typeface="+mj-lt"/>
            </a:endParaRPr>
          </a:p>
        </p:txBody>
      </p:sp>
      <p:sp>
        <p:nvSpPr>
          <p:cNvPr id="107" name="TextBox 106">
            <a:extLst>
              <a:ext uri="{FF2B5EF4-FFF2-40B4-BE49-F238E27FC236}">
                <a16:creationId xmlns:a16="http://schemas.microsoft.com/office/drawing/2014/main" id="{84ECF95B-77FC-4260-98ED-FDCDCEE2C742}"/>
              </a:ext>
            </a:extLst>
          </p:cNvPr>
          <p:cNvSpPr txBox="1"/>
          <p:nvPr/>
        </p:nvSpPr>
        <p:spPr>
          <a:xfrm>
            <a:off x="3664976" y="4398925"/>
            <a:ext cx="685800" cy="300082"/>
          </a:xfrm>
          <a:prstGeom prst="rect">
            <a:avLst/>
          </a:prstGeom>
          <a:noFill/>
        </p:spPr>
        <p:txBody>
          <a:bodyPr wrap="square" rtlCol="0">
            <a:spAutoFit/>
          </a:bodyPr>
          <a:lstStyle/>
          <a:p>
            <a:pPr algn="ctr"/>
            <a:r>
              <a:rPr lang="en-US" sz="1350" b="1" dirty="0">
                <a:solidFill>
                  <a:schemeClr val="bg2"/>
                </a:solidFill>
                <a:latin typeface="+mj-lt"/>
              </a:rPr>
              <a:t>72%</a:t>
            </a:r>
            <a:endParaRPr lang="en-ID" sz="1350" b="1" dirty="0">
              <a:solidFill>
                <a:schemeClr val="bg2"/>
              </a:solidFill>
              <a:latin typeface="+mj-lt"/>
            </a:endParaRPr>
          </a:p>
        </p:txBody>
      </p:sp>
      <p:sp>
        <p:nvSpPr>
          <p:cNvPr id="108" name="TextBox 107">
            <a:extLst>
              <a:ext uri="{FF2B5EF4-FFF2-40B4-BE49-F238E27FC236}">
                <a16:creationId xmlns:a16="http://schemas.microsoft.com/office/drawing/2014/main" id="{BF04E2EC-080F-4BFA-97A6-5A84FA234CB4}"/>
              </a:ext>
            </a:extLst>
          </p:cNvPr>
          <p:cNvSpPr txBox="1"/>
          <p:nvPr/>
        </p:nvSpPr>
        <p:spPr>
          <a:xfrm>
            <a:off x="906552" y="5029822"/>
            <a:ext cx="3138191" cy="481799"/>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a:t>
            </a:r>
          </a:p>
        </p:txBody>
      </p:sp>
      <p:cxnSp>
        <p:nvCxnSpPr>
          <p:cNvPr id="113" name="Straight Connector 112">
            <a:extLst>
              <a:ext uri="{FF2B5EF4-FFF2-40B4-BE49-F238E27FC236}">
                <a16:creationId xmlns:a16="http://schemas.microsoft.com/office/drawing/2014/main" id="{64D9B267-7AAB-47F9-9CAE-1B858459E95C}"/>
              </a:ext>
            </a:extLst>
          </p:cNvPr>
          <p:cNvCxnSpPr>
            <a:cxnSpLocks/>
          </p:cNvCxnSpPr>
          <p:nvPr/>
        </p:nvCxnSpPr>
        <p:spPr>
          <a:xfrm>
            <a:off x="4831938" y="2322681"/>
            <a:ext cx="0" cy="292220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Chart 108">
            <a:extLst>
              <a:ext uri="{FF2B5EF4-FFF2-40B4-BE49-F238E27FC236}">
                <a16:creationId xmlns:a16="http://schemas.microsoft.com/office/drawing/2014/main" id="{65F89D3A-48B8-427A-A827-8E78710B83AF}"/>
              </a:ext>
            </a:extLst>
          </p:cNvPr>
          <p:cNvGraphicFramePr/>
          <p:nvPr>
            <p:extLst>
              <p:ext uri="{D42A27DB-BD31-4B8C-83A1-F6EECF244321}">
                <p14:modId xmlns:p14="http://schemas.microsoft.com/office/powerpoint/2010/main" val="907618269"/>
              </p:ext>
            </p:extLst>
          </p:nvPr>
        </p:nvGraphicFramePr>
        <p:xfrm>
          <a:off x="5403940" y="2286001"/>
          <a:ext cx="2826041" cy="1436231"/>
        </p:xfrm>
        <a:graphic>
          <a:graphicData uri="http://schemas.openxmlformats.org/drawingml/2006/chart">
            <c:chart xmlns:c="http://schemas.openxmlformats.org/drawingml/2006/chart" xmlns:r="http://schemas.openxmlformats.org/officeDocument/2006/relationships" r:id="rId3"/>
          </a:graphicData>
        </a:graphic>
      </p:graphicFrame>
      <p:sp>
        <p:nvSpPr>
          <p:cNvPr id="110" name="TextBox 109">
            <a:extLst>
              <a:ext uri="{FF2B5EF4-FFF2-40B4-BE49-F238E27FC236}">
                <a16:creationId xmlns:a16="http://schemas.microsoft.com/office/drawing/2014/main" id="{1AC4FB57-06C2-4D6A-A234-E8D500E7CFAC}"/>
              </a:ext>
            </a:extLst>
          </p:cNvPr>
          <p:cNvSpPr txBox="1"/>
          <p:nvPr/>
        </p:nvSpPr>
        <p:spPr>
          <a:xfrm>
            <a:off x="5527506" y="3895593"/>
            <a:ext cx="1796572" cy="600164"/>
          </a:xfrm>
          <a:prstGeom prst="rect">
            <a:avLst/>
          </a:prstGeom>
          <a:noFill/>
        </p:spPr>
        <p:txBody>
          <a:bodyPr wrap="square" rtlCol="0" anchor="ctr">
            <a:spAutoFit/>
          </a:bodyPr>
          <a:lstStyle/>
          <a:p>
            <a:r>
              <a:rPr lang="en-US" sz="3300" b="1" dirty="0">
                <a:solidFill>
                  <a:schemeClr val="accent1"/>
                </a:solidFill>
                <a:latin typeface="+mj-lt"/>
              </a:rPr>
              <a:t>28,78%</a:t>
            </a:r>
          </a:p>
        </p:txBody>
      </p:sp>
      <p:sp>
        <p:nvSpPr>
          <p:cNvPr id="111" name="TextBox 110">
            <a:extLst>
              <a:ext uri="{FF2B5EF4-FFF2-40B4-BE49-F238E27FC236}">
                <a16:creationId xmlns:a16="http://schemas.microsoft.com/office/drawing/2014/main" id="{B3D66479-6C47-4822-9E39-FFA0324F30F8}"/>
              </a:ext>
            </a:extLst>
          </p:cNvPr>
          <p:cNvSpPr txBox="1"/>
          <p:nvPr/>
        </p:nvSpPr>
        <p:spPr>
          <a:xfrm>
            <a:off x="7097632" y="4080258"/>
            <a:ext cx="952127" cy="230832"/>
          </a:xfrm>
          <a:prstGeom prst="rect">
            <a:avLst/>
          </a:prstGeom>
          <a:noFill/>
        </p:spPr>
        <p:txBody>
          <a:bodyPr wrap="square" rtlCol="0" anchor="ctr">
            <a:spAutoFit/>
          </a:bodyPr>
          <a:lstStyle/>
          <a:p>
            <a:r>
              <a:rPr lang="en-US" sz="900" dirty="0">
                <a:solidFill>
                  <a:schemeClr val="accent1"/>
                </a:solidFill>
              </a:rPr>
              <a:t>Description</a:t>
            </a:r>
            <a:endParaRPr lang="en-ID" sz="900" dirty="0">
              <a:solidFill>
                <a:schemeClr val="accent1"/>
              </a:solidFill>
            </a:endParaRPr>
          </a:p>
        </p:txBody>
      </p:sp>
      <p:sp>
        <p:nvSpPr>
          <p:cNvPr id="112" name="TextBox 111">
            <a:extLst>
              <a:ext uri="{FF2B5EF4-FFF2-40B4-BE49-F238E27FC236}">
                <a16:creationId xmlns:a16="http://schemas.microsoft.com/office/drawing/2014/main" id="{BBC3BF9C-9B76-4FEE-A8EC-EB2F8E527009}"/>
              </a:ext>
            </a:extLst>
          </p:cNvPr>
          <p:cNvSpPr txBox="1"/>
          <p:nvPr/>
        </p:nvSpPr>
        <p:spPr>
          <a:xfrm>
            <a:off x="5527506" y="4468843"/>
            <a:ext cx="2826040" cy="481799"/>
          </a:xfrm>
          <a:prstGeom prst="rect">
            <a:avLst/>
          </a:prstGeom>
          <a:noFill/>
        </p:spPr>
        <p:txBody>
          <a:bodyPr wrap="square" rtlCol="0" anchor="t">
            <a:spAutoFit/>
          </a:bodyPr>
          <a:lstStyle/>
          <a:p>
            <a:pPr>
              <a:lnSpc>
                <a:spcPct val="150000"/>
              </a:lnSpc>
            </a:pPr>
            <a:r>
              <a:rPr lang="en-US" sz="900" dirty="0"/>
              <a:t>A wonderful serenity has taken possession entire soul, like these sweet mornings of spring which</a:t>
            </a:r>
          </a:p>
        </p:txBody>
      </p:sp>
      <p:sp>
        <p:nvSpPr>
          <p:cNvPr id="114" name="TextBox 113">
            <a:extLst>
              <a:ext uri="{FF2B5EF4-FFF2-40B4-BE49-F238E27FC236}">
                <a16:creationId xmlns:a16="http://schemas.microsoft.com/office/drawing/2014/main" id="{496F200D-D169-4D7D-BD93-1495C25189DD}"/>
              </a:ext>
            </a:extLst>
          </p:cNvPr>
          <p:cNvSpPr txBox="1"/>
          <p:nvPr/>
        </p:nvSpPr>
        <p:spPr>
          <a:xfrm>
            <a:off x="5527506" y="4976885"/>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 name="Title 7">
            <a:extLst>
              <a:ext uri="{FF2B5EF4-FFF2-40B4-BE49-F238E27FC236}">
                <a16:creationId xmlns:a16="http://schemas.microsoft.com/office/drawing/2014/main" id="{F89BD809-C821-462B-8C95-6368140646E0}"/>
              </a:ext>
            </a:extLst>
          </p:cNvPr>
          <p:cNvSpPr>
            <a:spLocks noGrp="1"/>
          </p:cNvSpPr>
          <p:nvPr>
            <p:ph type="title"/>
          </p:nvPr>
        </p:nvSpPr>
        <p:spPr>
          <a:xfrm>
            <a:off x="1344967" y="376656"/>
            <a:ext cx="6454067" cy="768096"/>
          </a:xfrm>
        </p:spPr>
        <p:txBody>
          <a:bodyPr/>
          <a:lstStyle/>
          <a:p>
            <a:r>
              <a:rPr lang="en-US" dirty="0"/>
              <a:t>Our Chart Data</a:t>
            </a:r>
            <a:endParaRPr lang="en-ID" dirty="0"/>
          </a:p>
        </p:txBody>
      </p:sp>
      <p:grpSp>
        <p:nvGrpSpPr>
          <p:cNvPr id="41" name="Group 40">
            <a:extLst>
              <a:ext uri="{FF2B5EF4-FFF2-40B4-BE49-F238E27FC236}">
                <a16:creationId xmlns:a16="http://schemas.microsoft.com/office/drawing/2014/main" id="{D6E7F2E9-CF5E-4C6A-8CA3-B10AC964DAE2}"/>
              </a:ext>
            </a:extLst>
          </p:cNvPr>
          <p:cNvGrpSpPr/>
          <p:nvPr/>
        </p:nvGrpSpPr>
        <p:grpSpPr>
          <a:xfrm>
            <a:off x="371125" y="371124"/>
            <a:ext cx="152849" cy="152849"/>
            <a:chOff x="606723" y="3429000"/>
            <a:chExt cx="575952" cy="575952"/>
          </a:xfrm>
        </p:grpSpPr>
        <p:sp>
          <p:nvSpPr>
            <p:cNvPr id="42" name="Oval 41">
              <a:extLst>
                <a:ext uri="{FF2B5EF4-FFF2-40B4-BE49-F238E27FC236}">
                  <a16:creationId xmlns:a16="http://schemas.microsoft.com/office/drawing/2014/main" id="{AE344FDD-8884-4C6B-9111-08CEF2F5ED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668EC9AF-2BC5-418A-9323-436AF546D6E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4" name="Graphic 4">
            <a:extLst>
              <a:ext uri="{FF2B5EF4-FFF2-40B4-BE49-F238E27FC236}">
                <a16:creationId xmlns:a16="http://schemas.microsoft.com/office/drawing/2014/main" id="{E25335EA-1FA4-4C7C-8287-5B604D012F27}"/>
              </a:ext>
            </a:extLst>
          </p:cNvPr>
          <p:cNvGrpSpPr>
            <a:grpSpLocks noChangeAspect="1"/>
          </p:cNvGrpSpPr>
          <p:nvPr/>
        </p:nvGrpSpPr>
        <p:grpSpPr>
          <a:xfrm>
            <a:off x="608444" y="385827"/>
            <a:ext cx="631500" cy="123444"/>
            <a:chOff x="5238750" y="3262312"/>
            <a:chExt cx="1715262" cy="335295"/>
          </a:xfrm>
          <a:solidFill>
            <a:schemeClr val="tx1"/>
          </a:solidFill>
        </p:grpSpPr>
        <p:sp>
          <p:nvSpPr>
            <p:cNvPr id="45" name="Freeform: Shape 44">
              <a:extLst>
                <a:ext uri="{FF2B5EF4-FFF2-40B4-BE49-F238E27FC236}">
                  <a16:creationId xmlns:a16="http://schemas.microsoft.com/office/drawing/2014/main" id="{2C06E6F4-2D16-44B1-B829-CFE87DA29394}"/>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63067F2-CF7E-4443-BCC8-5D7CC5EBA2E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E478B199-A709-4731-9095-A5F088468B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B04C88F2-1904-40C8-8DA2-E9797AEA0E58}"/>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424900-3948-4727-8981-CF509AC8EDB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4A873884-F3F4-4BE3-A858-DE6038CF0D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05A35-CC17-41D6-A898-64087D43237B}"/>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40782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fltVal val="0"/>
                                          </p:val>
                                        </p:tav>
                                        <p:tav tm="100000">
                                          <p:val>
                                            <p:strVal val="#ppt_w"/>
                                          </p:val>
                                        </p:tav>
                                      </p:tavLst>
                                    </p:anim>
                                    <p:anim calcmode="lin" valueType="num">
                                      <p:cBhvr>
                                        <p:cTn id="26" dur="500" fill="hold"/>
                                        <p:tgtEl>
                                          <p:spTgt spid="104"/>
                                        </p:tgtEl>
                                        <p:attrNameLst>
                                          <p:attrName>ppt_h</p:attrName>
                                        </p:attrNameLst>
                                      </p:cBhvr>
                                      <p:tavLst>
                                        <p:tav tm="0">
                                          <p:val>
                                            <p:fltVal val="0"/>
                                          </p:val>
                                        </p:tav>
                                        <p:tav tm="100000">
                                          <p:val>
                                            <p:strVal val="#ppt_h"/>
                                          </p:val>
                                        </p:tav>
                                      </p:tavLst>
                                    </p:anim>
                                    <p:animEffect transition="in" filter="fade">
                                      <p:cBhvr>
                                        <p:cTn id="27" dur="500"/>
                                        <p:tgtEl>
                                          <p:spTgt spid="10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fltVal val="0"/>
                                          </p:val>
                                        </p:tav>
                                        <p:tav tm="100000">
                                          <p:val>
                                            <p:strVal val="#ppt_w"/>
                                          </p:val>
                                        </p:tav>
                                      </p:tavLst>
                                    </p:anim>
                                    <p:anim calcmode="lin" valueType="num">
                                      <p:cBhvr>
                                        <p:cTn id="32" dur="500" fill="hold"/>
                                        <p:tgtEl>
                                          <p:spTgt spid="105"/>
                                        </p:tgtEl>
                                        <p:attrNameLst>
                                          <p:attrName>ppt_h</p:attrName>
                                        </p:attrNameLst>
                                      </p:cBhvr>
                                      <p:tavLst>
                                        <p:tav tm="0">
                                          <p:val>
                                            <p:fltVal val="0"/>
                                          </p:val>
                                        </p:tav>
                                        <p:tav tm="100000">
                                          <p:val>
                                            <p:strVal val="#ppt_h"/>
                                          </p:val>
                                        </p:tav>
                                      </p:tavLst>
                                    </p:anim>
                                    <p:animEffect transition="in" filter="fade">
                                      <p:cBhvr>
                                        <p:cTn id="33" dur="500"/>
                                        <p:tgtEl>
                                          <p:spTgt spid="10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wipe(left)">
                                      <p:cBhvr>
                                        <p:cTn id="53" dur="500"/>
                                        <p:tgtEl>
                                          <p:spTgt spid="108"/>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up)">
                                      <p:cBhvr>
                                        <p:cTn id="57" dur="500"/>
                                        <p:tgtEl>
                                          <p:spTgt spid="11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down)">
                                      <p:cBhvr>
                                        <p:cTn id="61" dur="500"/>
                                        <p:tgtEl>
                                          <p:spTgt spid="109"/>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left)">
                                      <p:cBhvr>
                                        <p:cTn id="65" dur="500"/>
                                        <p:tgtEl>
                                          <p:spTgt spid="110"/>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2"/>
                                        </p:tgtEl>
                                        <p:attrNameLst>
                                          <p:attrName>style.visibility</p:attrName>
                                        </p:attrNameLst>
                                      </p:cBhvr>
                                      <p:to>
                                        <p:strVal val="visible"/>
                                      </p:to>
                                    </p:set>
                                    <p:animEffect transition="in" filter="wipe(left)">
                                      <p:cBhvr>
                                        <p:cTn id="73" dur="500"/>
                                        <p:tgtEl>
                                          <p:spTgt spid="112"/>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wipe(left)">
                                      <p:cBhvr>
                                        <p:cTn id="7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Graphic spid="104" grpId="0">
        <p:bldAsOne/>
      </p:bldGraphic>
      <p:bldP spid="103" grpId="0" animBg="1"/>
      <p:bldP spid="105" grpId="0" animBg="1"/>
      <p:bldP spid="106" grpId="0"/>
      <p:bldP spid="107" grpId="0"/>
      <p:bldP spid="108" grpId="0"/>
      <p:bldGraphic spid="109" grpId="0">
        <p:bldAsOne/>
      </p:bldGraphic>
      <p:bldP spid="110" grpId="0"/>
      <p:bldP spid="111" grpId="0"/>
      <p:bldP spid="112" grpId="0"/>
      <p:bldP spid="114"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 name="Freeform 4">
            <a:extLst>
              <a:ext uri="{FF2B5EF4-FFF2-40B4-BE49-F238E27FC236}">
                <a16:creationId xmlns:a16="http://schemas.microsoft.com/office/drawing/2014/main" id="{8F67B9E9-BFB0-4140-8AAD-E2C44413697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74" name="Group 973">
            <a:extLst>
              <a:ext uri="{FF2B5EF4-FFF2-40B4-BE49-F238E27FC236}">
                <a16:creationId xmlns:a16="http://schemas.microsoft.com/office/drawing/2014/main" id="{D2255801-BF9D-40A8-A159-30D341E42CD1}"/>
              </a:ext>
            </a:extLst>
          </p:cNvPr>
          <p:cNvGrpSpPr/>
          <p:nvPr/>
        </p:nvGrpSpPr>
        <p:grpSpPr>
          <a:xfrm>
            <a:off x="371125" y="367988"/>
            <a:ext cx="152849" cy="152849"/>
            <a:chOff x="606723" y="3429000"/>
            <a:chExt cx="575952" cy="575952"/>
          </a:xfrm>
        </p:grpSpPr>
        <p:sp>
          <p:nvSpPr>
            <p:cNvPr id="975" name="Oval 974">
              <a:extLst>
                <a:ext uri="{FF2B5EF4-FFF2-40B4-BE49-F238E27FC236}">
                  <a16:creationId xmlns:a16="http://schemas.microsoft.com/office/drawing/2014/main" id="{7DBD3789-D4B2-4264-981B-61F1F8C2316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6" name="Graphic 17" descr="Coins with solid fill">
              <a:extLst>
                <a:ext uri="{FF2B5EF4-FFF2-40B4-BE49-F238E27FC236}">
                  <a16:creationId xmlns:a16="http://schemas.microsoft.com/office/drawing/2014/main" id="{9C8EEE86-34C9-471C-BDAA-0B8B3557A586}"/>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977" name="Graphic 4">
            <a:extLst>
              <a:ext uri="{FF2B5EF4-FFF2-40B4-BE49-F238E27FC236}">
                <a16:creationId xmlns:a16="http://schemas.microsoft.com/office/drawing/2014/main" id="{E8467B33-9FA3-4064-8374-1AB2F4A199C0}"/>
              </a:ext>
            </a:extLst>
          </p:cNvPr>
          <p:cNvGrpSpPr>
            <a:grpSpLocks noChangeAspect="1"/>
          </p:cNvGrpSpPr>
          <p:nvPr/>
        </p:nvGrpSpPr>
        <p:grpSpPr>
          <a:xfrm>
            <a:off x="608444" y="382691"/>
            <a:ext cx="631500" cy="123444"/>
            <a:chOff x="5238750" y="3262312"/>
            <a:chExt cx="1715262" cy="335295"/>
          </a:xfrm>
          <a:solidFill>
            <a:schemeClr val="tx1"/>
          </a:solidFill>
        </p:grpSpPr>
        <p:sp>
          <p:nvSpPr>
            <p:cNvPr id="978" name="Freeform: Shape 977">
              <a:extLst>
                <a:ext uri="{FF2B5EF4-FFF2-40B4-BE49-F238E27FC236}">
                  <a16:creationId xmlns:a16="http://schemas.microsoft.com/office/drawing/2014/main" id="{127CF93C-085C-4C27-A76C-4812B602C55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79" name="Freeform: Shape 978">
              <a:extLst>
                <a:ext uri="{FF2B5EF4-FFF2-40B4-BE49-F238E27FC236}">
                  <a16:creationId xmlns:a16="http://schemas.microsoft.com/office/drawing/2014/main" id="{1BE94DE4-DBA6-4792-A234-F8729687440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80" name="Freeform: Shape 979">
              <a:extLst>
                <a:ext uri="{FF2B5EF4-FFF2-40B4-BE49-F238E27FC236}">
                  <a16:creationId xmlns:a16="http://schemas.microsoft.com/office/drawing/2014/main" id="{C98B4013-3C09-46A8-90A1-1F601E709578}"/>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81" name="Freeform: Shape 980">
              <a:extLst>
                <a:ext uri="{FF2B5EF4-FFF2-40B4-BE49-F238E27FC236}">
                  <a16:creationId xmlns:a16="http://schemas.microsoft.com/office/drawing/2014/main" id="{2CA840C1-45C3-4811-B8E6-7417F79C674E}"/>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82" name="Freeform: Shape 981">
              <a:extLst>
                <a:ext uri="{FF2B5EF4-FFF2-40B4-BE49-F238E27FC236}">
                  <a16:creationId xmlns:a16="http://schemas.microsoft.com/office/drawing/2014/main" id="{3A8BC20C-530C-4B39-8327-D28979FC75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83" name="Freeform: Shape 982">
              <a:extLst>
                <a:ext uri="{FF2B5EF4-FFF2-40B4-BE49-F238E27FC236}">
                  <a16:creationId xmlns:a16="http://schemas.microsoft.com/office/drawing/2014/main" id="{02CBB2DE-9B7E-49BC-9804-5E3E8E990DD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84" name="Freeform: Shape 983">
              <a:extLst>
                <a:ext uri="{FF2B5EF4-FFF2-40B4-BE49-F238E27FC236}">
                  <a16:creationId xmlns:a16="http://schemas.microsoft.com/office/drawing/2014/main" id="{E8D06905-B9D5-4C1C-B911-64538402B4AA}"/>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grpSp>
        <p:nvGrpSpPr>
          <p:cNvPr id="480" name="Group 479">
            <a:extLst>
              <a:ext uri="{FF2B5EF4-FFF2-40B4-BE49-F238E27FC236}">
                <a16:creationId xmlns:a16="http://schemas.microsoft.com/office/drawing/2014/main" id="{917FDF7B-5368-4555-A4A0-21CDBBF33B1C}"/>
              </a:ext>
            </a:extLst>
          </p:cNvPr>
          <p:cNvGrpSpPr/>
          <p:nvPr/>
        </p:nvGrpSpPr>
        <p:grpSpPr>
          <a:xfrm>
            <a:off x="205944" y="2444593"/>
            <a:ext cx="4706554" cy="2768806"/>
            <a:chOff x="3551238" y="4219575"/>
            <a:chExt cx="3605213" cy="2120901"/>
          </a:xfrm>
          <a:solidFill>
            <a:schemeClr val="bg2">
              <a:lumMod val="85000"/>
              <a:alpha val="50000"/>
            </a:schemeClr>
          </a:solidFill>
        </p:grpSpPr>
        <p:grpSp>
          <p:nvGrpSpPr>
            <p:cNvPr id="481" name="Group 412">
              <a:extLst>
                <a:ext uri="{FF2B5EF4-FFF2-40B4-BE49-F238E27FC236}">
                  <a16:creationId xmlns:a16="http://schemas.microsoft.com/office/drawing/2014/main" id="{0B9D176D-78CD-4785-BD67-30CE362673F1}"/>
                </a:ext>
              </a:extLst>
            </p:cNvPr>
            <p:cNvGrpSpPr>
              <a:grpSpLocks/>
            </p:cNvGrpSpPr>
            <p:nvPr/>
          </p:nvGrpSpPr>
          <p:grpSpPr bwMode="auto">
            <a:xfrm>
              <a:off x="3551238" y="4219575"/>
              <a:ext cx="3605213" cy="2120901"/>
              <a:chOff x="2237" y="2658"/>
              <a:chExt cx="2271" cy="1336"/>
            </a:xfrm>
            <a:grpFill/>
          </p:grpSpPr>
          <p:sp>
            <p:nvSpPr>
              <p:cNvPr id="714" name="Freeform 212">
                <a:extLst>
                  <a:ext uri="{FF2B5EF4-FFF2-40B4-BE49-F238E27FC236}">
                    <a16:creationId xmlns:a16="http://schemas.microsoft.com/office/drawing/2014/main" id="{763EC530-743A-4856-B240-5575528E04B3}"/>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15" name="Freeform 213">
                <a:extLst>
                  <a:ext uri="{FF2B5EF4-FFF2-40B4-BE49-F238E27FC236}">
                    <a16:creationId xmlns:a16="http://schemas.microsoft.com/office/drawing/2014/main" id="{35F8FA10-CD8E-450A-BA54-7D84E3AE511C}"/>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6" name="Oval 214">
                <a:extLst>
                  <a:ext uri="{FF2B5EF4-FFF2-40B4-BE49-F238E27FC236}">
                    <a16:creationId xmlns:a16="http://schemas.microsoft.com/office/drawing/2014/main" id="{611C85C7-70A6-44A8-A2CF-23DEFEB1BD88}"/>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7" name="Freeform 215">
                <a:extLst>
                  <a:ext uri="{FF2B5EF4-FFF2-40B4-BE49-F238E27FC236}">
                    <a16:creationId xmlns:a16="http://schemas.microsoft.com/office/drawing/2014/main" id="{623315D4-B139-4F2F-A468-FF1198FB49B0}"/>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8" name="Freeform 216">
                <a:extLst>
                  <a:ext uri="{FF2B5EF4-FFF2-40B4-BE49-F238E27FC236}">
                    <a16:creationId xmlns:a16="http://schemas.microsoft.com/office/drawing/2014/main" id="{6C6A556C-A891-4933-A83B-19B58C4B6CBB}"/>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9" name="Freeform 217">
                <a:extLst>
                  <a:ext uri="{FF2B5EF4-FFF2-40B4-BE49-F238E27FC236}">
                    <a16:creationId xmlns:a16="http://schemas.microsoft.com/office/drawing/2014/main" id="{1D11B1A8-C810-44B5-9740-821A23BB50A6}"/>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0" name="Oval 218">
                <a:extLst>
                  <a:ext uri="{FF2B5EF4-FFF2-40B4-BE49-F238E27FC236}">
                    <a16:creationId xmlns:a16="http://schemas.microsoft.com/office/drawing/2014/main" id="{A1D1B904-1DB5-47B6-880C-A7E6A19573EC}"/>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1" name="Freeform 219">
                <a:extLst>
                  <a:ext uri="{FF2B5EF4-FFF2-40B4-BE49-F238E27FC236}">
                    <a16:creationId xmlns:a16="http://schemas.microsoft.com/office/drawing/2014/main" id="{CDB2ABD4-4E03-4912-89DE-70331AD1D574}"/>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2" name="Freeform 220">
                <a:extLst>
                  <a:ext uri="{FF2B5EF4-FFF2-40B4-BE49-F238E27FC236}">
                    <a16:creationId xmlns:a16="http://schemas.microsoft.com/office/drawing/2014/main" id="{A613E5CF-C701-453B-A0E5-8AE833E848C0}"/>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3" name="Freeform 221">
                <a:extLst>
                  <a:ext uri="{FF2B5EF4-FFF2-40B4-BE49-F238E27FC236}">
                    <a16:creationId xmlns:a16="http://schemas.microsoft.com/office/drawing/2014/main" id="{B2363BAC-5F48-414B-AE0F-1CE23FC6B905}"/>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4" name="Freeform 222">
                <a:extLst>
                  <a:ext uri="{FF2B5EF4-FFF2-40B4-BE49-F238E27FC236}">
                    <a16:creationId xmlns:a16="http://schemas.microsoft.com/office/drawing/2014/main" id="{0F474FA4-4891-4804-BBAA-76B83E25DFB9}"/>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5" name="Freeform 223">
                <a:extLst>
                  <a:ext uri="{FF2B5EF4-FFF2-40B4-BE49-F238E27FC236}">
                    <a16:creationId xmlns:a16="http://schemas.microsoft.com/office/drawing/2014/main" id="{BB40B65D-6FAA-409D-AA5C-272CD06DEA3D}"/>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26" name="Freeform 224">
                <a:extLst>
                  <a:ext uri="{FF2B5EF4-FFF2-40B4-BE49-F238E27FC236}">
                    <a16:creationId xmlns:a16="http://schemas.microsoft.com/office/drawing/2014/main" id="{0FB0E8B3-62E8-4FEC-9E55-182338C575CE}"/>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7" name="Freeform 225">
                <a:extLst>
                  <a:ext uri="{FF2B5EF4-FFF2-40B4-BE49-F238E27FC236}">
                    <a16:creationId xmlns:a16="http://schemas.microsoft.com/office/drawing/2014/main" id="{C1F19DDD-39F6-48D4-AE55-E3C28E9D9FAE}"/>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8" name="Freeform 226">
                <a:extLst>
                  <a:ext uri="{FF2B5EF4-FFF2-40B4-BE49-F238E27FC236}">
                    <a16:creationId xmlns:a16="http://schemas.microsoft.com/office/drawing/2014/main" id="{07380AC2-6414-4D6B-9F38-991901E84E00}"/>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9" name="Freeform 227">
                <a:extLst>
                  <a:ext uri="{FF2B5EF4-FFF2-40B4-BE49-F238E27FC236}">
                    <a16:creationId xmlns:a16="http://schemas.microsoft.com/office/drawing/2014/main" id="{40422AE5-2F08-4D7A-9433-9E0CB430BB4C}"/>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0" name="Freeform 228">
                <a:extLst>
                  <a:ext uri="{FF2B5EF4-FFF2-40B4-BE49-F238E27FC236}">
                    <a16:creationId xmlns:a16="http://schemas.microsoft.com/office/drawing/2014/main" id="{BC5FA862-8B9B-480D-B1AB-1F5A91881D47}"/>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1" name="Oval 229">
                <a:extLst>
                  <a:ext uri="{FF2B5EF4-FFF2-40B4-BE49-F238E27FC236}">
                    <a16:creationId xmlns:a16="http://schemas.microsoft.com/office/drawing/2014/main" id="{9F5301A2-B6C3-49F3-ABCF-B36113D3A008}"/>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2" name="Freeform 230">
                <a:extLst>
                  <a:ext uri="{FF2B5EF4-FFF2-40B4-BE49-F238E27FC236}">
                    <a16:creationId xmlns:a16="http://schemas.microsoft.com/office/drawing/2014/main" id="{25698578-5A6E-4779-A4FF-FFBBB0C8A136}"/>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733" name="Freeform 231">
                <a:extLst>
                  <a:ext uri="{FF2B5EF4-FFF2-40B4-BE49-F238E27FC236}">
                    <a16:creationId xmlns:a16="http://schemas.microsoft.com/office/drawing/2014/main" id="{1C12E3BE-2EC6-4263-BD30-578883CC15E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4" name="Freeform 232">
                <a:extLst>
                  <a:ext uri="{FF2B5EF4-FFF2-40B4-BE49-F238E27FC236}">
                    <a16:creationId xmlns:a16="http://schemas.microsoft.com/office/drawing/2014/main" id="{4C687BAE-3D9F-4FFF-BDC8-DB1864589E11}"/>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5" name="Freeform 233">
                <a:extLst>
                  <a:ext uri="{FF2B5EF4-FFF2-40B4-BE49-F238E27FC236}">
                    <a16:creationId xmlns:a16="http://schemas.microsoft.com/office/drawing/2014/main" id="{8DEB2A2C-1B5B-41D2-9F3E-E1C602412FA5}"/>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6" name="Freeform 234">
                <a:extLst>
                  <a:ext uri="{FF2B5EF4-FFF2-40B4-BE49-F238E27FC236}">
                    <a16:creationId xmlns:a16="http://schemas.microsoft.com/office/drawing/2014/main" id="{A5D1C5C2-6215-4E21-9BA2-C059E7F525DA}"/>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7" name="Oval 235">
                <a:extLst>
                  <a:ext uri="{FF2B5EF4-FFF2-40B4-BE49-F238E27FC236}">
                    <a16:creationId xmlns:a16="http://schemas.microsoft.com/office/drawing/2014/main" id="{78CC7D93-1907-4604-8723-B0E81596DD3A}"/>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8" name="Freeform 236">
                <a:extLst>
                  <a:ext uri="{FF2B5EF4-FFF2-40B4-BE49-F238E27FC236}">
                    <a16:creationId xmlns:a16="http://schemas.microsoft.com/office/drawing/2014/main" id="{36118542-E61B-4989-8575-C95903241EB5}"/>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9" name="Freeform 237">
                <a:extLst>
                  <a:ext uri="{FF2B5EF4-FFF2-40B4-BE49-F238E27FC236}">
                    <a16:creationId xmlns:a16="http://schemas.microsoft.com/office/drawing/2014/main" id="{FC799D3E-CA1A-4D24-B64C-8F9D8ED56E38}"/>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0" name="Freeform 238">
                <a:extLst>
                  <a:ext uri="{FF2B5EF4-FFF2-40B4-BE49-F238E27FC236}">
                    <a16:creationId xmlns:a16="http://schemas.microsoft.com/office/drawing/2014/main" id="{E9A375B4-FB76-4DDD-92D0-AC2B03D5F18B}"/>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1" name="Freeform 239">
                <a:extLst>
                  <a:ext uri="{FF2B5EF4-FFF2-40B4-BE49-F238E27FC236}">
                    <a16:creationId xmlns:a16="http://schemas.microsoft.com/office/drawing/2014/main" id="{89A17600-CC3F-42E7-8D1F-DD2267B77053}"/>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2" name="Freeform 240">
                <a:extLst>
                  <a:ext uri="{FF2B5EF4-FFF2-40B4-BE49-F238E27FC236}">
                    <a16:creationId xmlns:a16="http://schemas.microsoft.com/office/drawing/2014/main" id="{47C809FC-5016-4D55-A5A8-35D6B703570B}"/>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3" name="Freeform 241">
                <a:extLst>
                  <a:ext uri="{FF2B5EF4-FFF2-40B4-BE49-F238E27FC236}">
                    <a16:creationId xmlns:a16="http://schemas.microsoft.com/office/drawing/2014/main" id="{E46FD34C-8FC2-4415-8461-BABD439CDF35}"/>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4" name="Freeform 242">
                <a:extLst>
                  <a:ext uri="{FF2B5EF4-FFF2-40B4-BE49-F238E27FC236}">
                    <a16:creationId xmlns:a16="http://schemas.microsoft.com/office/drawing/2014/main" id="{F3833B5E-E5C1-41FC-85CB-96B18F232F25}"/>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5" name="Freeform 243">
                <a:extLst>
                  <a:ext uri="{FF2B5EF4-FFF2-40B4-BE49-F238E27FC236}">
                    <a16:creationId xmlns:a16="http://schemas.microsoft.com/office/drawing/2014/main" id="{EBBE9DCB-E728-4ED1-8CBA-E710DD0F1EC7}"/>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6" name="Freeform 244">
                <a:extLst>
                  <a:ext uri="{FF2B5EF4-FFF2-40B4-BE49-F238E27FC236}">
                    <a16:creationId xmlns:a16="http://schemas.microsoft.com/office/drawing/2014/main" id="{A07D00C1-AB5A-479B-B95D-C2A8ED5A7D6F}"/>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7" name="Freeform 245">
                <a:extLst>
                  <a:ext uri="{FF2B5EF4-FFF2-40B4-BE49-F238E27FC236}">
                    <a16:creationId xmlns:a16="http://schemas.microsoft.com/office/drawing/2014/main" id="{298F20F7-36E8-4D54-A413-894BCA28FF25}"/>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8" name="Freeform 246">
                <a:extLst>
                  <a:ext uri="{FF2B5EF4-FFF2-40B4-BE49-F238E27FC236}">
                    <a16:creationId xmlns:a16="http://schemas.microsoft.com/office/drawing/2014/main" id="{BD123AE6-733B-4683-8626-653C0FD1FA19}"/>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9" name="Freeform 247">
                <a:extLst>
                  <a:ext uri="{FF2B5EF4-FFF2-40B4-BE49-F238E27FC236}">
                    <a16:creationId xmlns:a16="http://schemas.microsoft.com/office/drawing/2014/main" id="{843AF9B7-894F-4085-855F-375DE6C1645F}"/>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0" name="Freeform 248">
                <a:extLst>
                  <a:ext uri="{FF2B5EF4-FFF2-40B4-BE49-F238E27FC236}">
                    <a16:creationId xmlns:a16="http://schemas.microsoft.com/office/drawing/2014/main" id="{40646824-3C07-4CA6-859C-6A1ABD452501}"/>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1" name="Freeform 249">
                <a:extLst>
                  <a:ext uri="{FF2B5EF4-FFF2-40B4-BE49-F238E27FC236}">
                    <a16:creationId xmlns:a16="http://schemas.microsoft.com/office/drawing/2014/main" id="{FCB4CF04-6CF5-469B-96A1-09A2DA7600B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2" name="Freeform 250">
                <a:extLst>
                  <a:ext uri="{FF2B5EF4-FFF2-40B4-BE49-F238E27FC236}">
                    <a16:creationId xmlns:a16="http://schemas.microsoft.com/office/drawing/2014/main" id="{11C2D497-3537-46A4-AC67-2473B2BE725D}"/>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3" name="Freeform 251">
                <a:extLst>
                  <a:ext uri="{FF2B5EF4-FFF2-40B4-BE49-F238E27FC236}">
                    <a16:creationId xmlns:a16="http://schemas.microsoft.com/office/drawing/2014/main" id="{6C1F0C5B-4FA5-4D4C-B63F-ED4652D64665}"/>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4" name="Freeform 252">
                <a:extLst>
                  <a:ext uri="{FF2B5EF4-FFF2-40B4-BE49-F238E27FC236}">
                    <a16:creationId xmlns:a16="http://schemas.microsoft.com/office/drawing/2014/main" id="{399C630E-4AF4-45BA-BDBC-0BA276951DB9}"/>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Freeform 253">
                <a:extLst>
                  <a:ext uri="{FF2B5EF4-FFF2-40B4-BE49-F238E27FC236}">
                    <a16:creationId xmlns:a16="http://schemas.microsoft.com/office/drawing/2014/main" id="{25E0D66F-CB21-4FDD-A4E2-5908CA55A00C}"/>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6" name="Freeform 254">
                <a:extLst>
                  <a:ext uri="{FF2B5EF4-FFF2-40B4-BE49-F238E27FC236}">
                    <a16:creationId xmlns:a16="http://schemas.microsoft.com/office/drawing/2014/main" id="{4ECD6A9C-A3DB-41B5-9A8E-CC4E664BE092}"/>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7" name="Freeform 255">
                <a:extLst>
                  <a:ext uri="{FF2B5EF4-FFF2-40B4-BE49-F238E27FC236}">
                    <a16:creationId xmlns:a16="http://schemas.microsoft.com/office/drawing/2014/main" id="{5EDEE07C-C529-471E-8400-356719EE5C8C}"/>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8" name="Freeform 256">
                <a:extLst>
                  <a:ext uri="{FF2B5EF4-FFF2-40B4-BE49-F238E27FC236}">
                    <a16:creationId xmlns:a16="http://schemas.microsoft.com/office/drawing/2014/main" id="{A9ECE221-1EB2-469F-AE20-6078A551820F}"/>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9" name="Freeform 257">
                <a:extLst>
                  <a:ext uri="{FF2B5EF4-FFF2-40B4-BE49-F238E27FC236}">
                    <a16:creationId xmlns:a16="http://schemas.microsoft.com/office/drawing/2014/main" id="{A43E36AD-2536-4EE3-8AA4-FD5DCB3B1E6D}"/>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0" name="Freeform 258">
                <a:extLst>
                  <a:ext uri="{FF2B5EF4-FFF2-40B4-BE49-F238E27FC236}">
                    <a16:creationId xmlns:a16="http://schemas.microsoft.com/office/drawing/2014/main" id="{E04E4DEF-5081-4B5C-9BD8-305CBB7FB21A}"/>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1" name="Freeform 259">
                <a:extLst>
                  <a:ext uri="{FF2B5EF4-FFF2-40B4-BE49-F238E27FC236}">
                    <a16:creationId xmlns:a16="http://schemas.microsoft.com/office/drawing/2014/main" id="{66262055-856B-45BE-8D4E-ACFCF70F028F}"/>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2" name="Freeform 260">
                <a:extLst>
                  <a:ext uri="{FF2B5EF4-FFF2-40B4-BE49-F238E27FC236}">
                    <a16:creationId xmlns:a16="http://schemas.microsoft.com/office/drawing/2014/main" id="{AFD67898-41CD-49B2-B548-060E922D85F3}"/>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3" name="Freeform 261">
                <a:extLst>
                  <a:ext uri="{FF2B5EF4-FFF2-40B4-BE49-F238E27FC236}">
                    <a16:creationId xmlns:a16="http://schemas.microsoft.com/office/drawing/2014/main" id="{C4E80988-F069-4AF7-BFA9-F4E56825CC25}"/>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4" name="Freeform 262">
                <a:extLst>
                  <a:ext uri="{FF2B5EF4-FFF2-40B4-BE49-F238E27FC236}">
                    <a16:creationId xmlns:a16="http://schemas.microsoft.com/office/drawing/2014/main" id="{849A0CD1-3C2A-4E32-BA7E-4617E9FB961B}"/>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5" name="Freeform 263">
                <a:extLst>
                  <a:ext uri="{FF2B5EF4-FFF2-40B4-BE49-F238E27FC236}">
                    <a16:creationId xmlns:a16="http://schemas.microsoft.com/office/drawing/2014/main" id="{DC86A91C-675B-4E8E-A40B-C64EBBAA2B80}"/>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6" name="Freeform 264">
                <a:extLst>
                  <a:ext uri="{FF2B5EF4-FFF2-40B4-BE49-F238E27FC236}">
                    <a16:creationId xmlns:a16="http://schemas.microsoft.com/office/drawing/2014/main" id="{DA2C57A0-9C29-419E-B629-2D455E11BBC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7" name="Freeform 265">
                <a:extLst>
                  <a:ext uri="{FF2B5EF4-FFF2-40B4-BE49-F238E27FC236}">
                    <a16:creationId xmlns:a16="http://schemas.microsoft.com/office/drawing/2014/main" id="{DAF28C52-A15D-4B42-A4D0-0546E12C362E}"/>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8" name="Freeform 266">
                <a:extLst>
                  <a:ext uri="{FF2B5EF4-FFF2-40B4-BE49-F238E27FC236}">
                    <a16:creationId xmlns:a16="http://schemas.microsoft.com/office/drawing/2014/main" id="{13DF208A-73AA-4ED3-AE54-878AD19948D7}"/>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9" name="Freeform 267">
                <a:extLst>
                  <a:ext uri="{FF2B5EF4-FFF2-40B4-BE49-F238E27FC236}">
                    <a16:creationId xmlns:a16="http://schemas.microsoft.com/office/drawing/2014/main" id="{DE284C70-0A64-4A80-A7EC-3A9D28372EC8}"/>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0" name="Freeform 268">
                <a:extLst>
                  <a:ext uri="{FF2B5EF4-FFF2-40B4-BE49-F238E27FC236}">
                    <a16:creationId xmlns:a16="http://schemas.microsoft.com/office/drawing/2014/main" id="{639FC3DA-8D2E-4D8A-A447-7523872454E0}"/>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1" name="Freeform 269">
                <a:extLst>
                  <a:ext uri="{FF2B5EF4-FFF2-40B4-BE49-F238E27FC236}">
                    <a16:creationId xmlns:a16="http://schemas.microsoft.com/office/drawing/2014/main" id="{296E4040-2EF4-4DF1-8E88-5E25506637DF}"/>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2" name="Freeform 270">
                <a:extLst>
                  <a:ext uri="{FF2B5EF4-FFF2-40B4-BE49-F238E27FC236}">
                    <a16:creationId xmlns:a16="http://schemas.microsoft.com/office/drawing/2014/main" id="{BD2636F1-34CA-4E87-BFCB-41B55A9FC607}"/>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3" name="Freeform 271">
                <a:extLst>
                  <a:ext uri="{FF2B5EF4-FFF2-40B4-BE49-F238E27FC236}">
                    <a16:creationId xmlns:a16="http://schemas.microsoft.com/office/drawing/2014/main" id="{F91D1476-7FBE-4654-A068-003936EA3B83}"/>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4" name="Freeform 272">
                <a:extLst>
                  <a:ext uri="{FF2B5EF4-FFF2-40B4-BE49-F238E27FC236}">
                    <a16:creationId xmlns:a16="http://schemas.microsoft.com/office/drawing/2014/main" id="{113A8879-EA45-466C-A6D8-676E84368C0E}"/>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5" name="Freeform 273">
                <a:extLst>
                  <a:ext uri="{FF2B5EF4-FFF2-40B4-BE49-F238E27FC236}">
                    <a16:creationId xmlns:a16="http://schemas.microsoft.com/office/drawing/2014/main" id="{5F1D20BE-F918-486E-8236-356E94843E8B}"/>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6" name="Freeform 274">
                <a:extLst>
                  <a:ext uri="{FF2B5EF4-FFF2-40B4-BE49-F238E27FC236}">
                    <a16:creationId xmlns:a16="http://schemas.microsoft.com/office/drawing/2014/main" id="{20449DFF-D1FA-4E84-BA19-8C880006045F}"/>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7" name="Freeform 275">
                <a:extLst>
                  <a:ext uri="{FF2B5EF4-FFF2-40B4-BE49-F238E27FC236}">
                    <a16:creationId xmlns:a16="http://schemas.microsoft.com/office/drawing/2014/main" id="{2A674682-D6B7-4EB0-BC59-FF1678E71BA2}"/>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8" name="Freeform 276">
                <a:extLst>
                  <a:ext uri="{FF2B5EF4-FFF2-40B4-BE49-F238E27FC236}">
                    <a16:creationId xmlns:a16="http://schemas.microsoft.com/office/drawing/2014/main" id="{254E295B-673B-40D4-B366-8B0EF6984542}"/>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9" name="Freeform 277">
                <a:extLst>
                  <a:ext uri="{FF2B5EF4-FFF2-40B4-BE49-F238E27FC236}">
                    <a16:creationId xmlns:a16="http://schemas.microsoft.com/office/drawing/2014/main" id="{B0DE5FD9-9035-43C2-B266-235F0D00A781}"/>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0" name="Freeform 278">
                <a:extLst>
                  <a:ext uri="{FF2B5EF4-FFF2-40B4-BE49-F238E27FC236}">
                    <a16:creationId xmlns:a16="http://schemas.microsoft.com/office/drawing/2014/main" id="{F9AFFE07-0F59-4890-BA14-0863C9C852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1" name="Freeform 279">
                <a:extLst>
                  <a:ext uri="{FF2B5EF4-FFF2-40B4-BE49-F238E27FC236}">
                    <a16:creationId xmlns:a16="http://schemas.microsoft.com/office/drawing/2014/main" id="{01683EFF-A3A1-4DC5-B3F0-B6A70B71125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2" name="Freeform 280">
                <a:extLst>
                  <a:ext uri="{FF2B5EF4-FFF2-40B4-BE49-F238E27FC236}">
                    <a16:creationId xmlns:a16="http://schemas.microsoft.com/office/drawing/2014/main" id="{892FAE4A-CB6F-4F8C-8764-E323466074D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3" name="Freeform 281">
                <a:extLst>
                  <a:ext uri="{FF2B5EF4-FFF2-40B4-BE49-F238E27FC236}">
                    <a16:creationId xmlns:a16="http://schemas.microsoft.com/office/drawing/2014/main" id="{21A4705E-FE58-44A9-9D38-74193983ACF4}"/>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4" name="Freeform 282">
                <a:extLst>
                  <a:ext uri="{FF2B5EF4-FFF2-40B4-BE49-F238E27FC236}">
                    <a16:creationId xmlns:a16="http://schemas.microsoft.com/office/drawing/2014/main" id="{87445241-218F-49C0-A996-EBF87A41E3CE}"/>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5" name="Freeform 283">
                <a:extLst>
                  <a:ext uri="{FF2B5EF4-FFF2-40B4-BE49-F238E27FC236}">
                    <a16:creationId xmlns:a16="http://schemas.microsoft.com/office/drawing/2014/main" id="{81C4E19E-E22B-4121-AA92-C0C1AE7E6D18}"/>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6" name="Freeform 284">
                <a:extLst>
                  <a:ext uri="{FF2B5EF4-FFF2-40B4-BE49-F238E27FC236}">
                    <a16:creationId xmlns:a16="http://schemas.microsoft.com/office/drawing/2014/main" id="{83DE2B4A-1507-407C-8C66-613F20645B5D}"/>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7" name="Freeform 285">
                <a:extLst>
                  <a:ext uri="{FF2B5EF4-FFF2-40B4-BE49-F238E27FC236}">
                    <a16:creationId xmlns:a16="http://schemas.microsoft.com/office/drawing/2014/main" id="{E3136168-FDDD-4100-9643-8A69B4BFEAA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8" name="Freeform 286">
                <a:extLst>
                  <a:ext uri="{FF2B5EF4-FFF2-40B4-BE49-F238E27FC236}">
                    <a16:creationId xmlns:a16="http://schemas.microsoft.com/office/drawing/2014/main" id="{460B9645-18EB-4032-8860-B91FC2662E36}"/>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9" name="Freeform 287">
                <a:extLst>
                  <a:ext uri="{FF2B5EF4-FFF2-40B4-BE49-F238E27FC236}">
                    <a16:creationId xmlns:a16="http://schemas.microsoft.com/office/drawing/2014/main" id="{4D2931FA-C895-463A-8EEC-3C8D53DD6D8F}"/>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0" name="Freeform 288">
                <a:extLst>
                  <a:ext uri="{FF2B5EF4-FFF2-40B4-BE49-F238E27FC236}">
                    <a16:creationId xmlns:a16="http://schemas.microsoft.com/office/drawing/2014/main" id="{FECF67CD-F4AC-49F1-BF1D-77A60B66A561}"/>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1" name="Freeform 289">
                <a:extLst>
                  <a:ext uri="{FF2B5EF4-FFF2-40B4-BE49-F238E27FC236}">
                    <a16:creationId xmlns:a16="http://schemas.microsoft.com/office/drawing/2014/main" id="{F659FB87-2700-43D0-B3D9-3AF5A782EF74}"/>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2" name="Freeform 290">
                <a:extLst>
                  <a:ext uri="{FF2B5EF4-FFF2-40B4-BE49-F238E27FC236}">
                    <a16:creationId xmlns:a16="http://schemas.microsoft.com/office/drawing/2014/main" id="{8B30F94A-ED93-4D04-855E-FC86B2DAE37B}"/>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3" name="Freeform 291">
                <a:extLst>
                  <a:ext uri="{FF2B5EF4-FFF2-40B4-BE49-F238E27FC236}">
                    <a16:creationId xmlns:a16="http://schemas.microsoft.com/office/drawing/2014/main" id="{43CB6C9E-D120-403D-8D3A-1C921F5100D0}"/>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4" name="Freeform 292">
                <a:extLst>
                  <a:ext uri="{FF2B5EF4-FFF2-40B4-BE49-F238E27FC236}">
                    <a16:creationId xmlns:a16="http://schemas.microsoft.com/office/drawing/2014/main" id="{01D45292-8121-4D41-AAB4-F63B7216E3F1}"/>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5" name="Freeform 293">
                <a:extLst>
                  <a:ext uri="{FF2B5EF4-FFF2-40B4-BE49-F238E27FC236}">
                    <a16:creationId xmlns:a16="http://schemas.microsoft.com/office/drawing/2014/main" id="{F153E514-FFE9-4BA1-872C-0E0CC046EF6F}"/>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6" name="Freeform 294">
                <a:extLst>
                  <a:ext uri="{FF2B5EF4-FFF2-40B4-BE49-F238E27FC236}">
                    <a16:creationId xmlns:a16="http://schemas.microsoft.com/office/drawing/2014/main" id="{C26B6E22-22E4-470B-97D0-EF37CE6EAD4C}"/>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7" name="Freeform 295">
                <a:extLst>
                  <a:ext uri="{FF2B5EF4-FFF2-40B4-BE49-F238E27FC236}">
                    <a16:creationId xmlns:a16="http://schemas.microsoft.com/office/drawing/2014/main" id="{D7981872-01DE-4A63-BE4F-B0B1C9383BEC}"/>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8" name="Oval 296">
                <a:extLst>
                  <a:ext uri="{FF2B5EF4-FFF2-40B4-BE49-F238E27FC236}">
                    <a16:creationId xmlns:a16="http://schemas.microsoft.com/office/drawing/2014/main" id="{26133A07-9026-4A32-8A98-6ADC022B23B8}"/>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9" name="Freeform 297">
                <a:extLst>
                  <a:ext uri="{FF2B5EF4-FFF2-40B4-BE49-F238E27FC236}">
                    <a16:creationId xmlns:a16="http://schemas.microsoft.com/office/drawing/2014/main" id="{E69E3358-118A-4C37-9C00-20F65A45DAAC}"/>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0" name="Freeform 298">
                <a:extLst>
                  <a:ext uri="{FF2B5EF4-FFF2-40B4-BE49-F238E27FC236}">
                    <a16:creationId xmlns:a16="http://schemas.microsoft.com/office/drawing/2014/main" id="{3B2386E7-B0EF-4A5A-BD36-C5158A7CB80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1" name="Freeform 299">
                <a:extLst>
                  <a:ext uri="{FF2B5EF4-FFF2-40B4-BE49-F238E27FC236}">
                    <a16:creationId xmlns:a16="http://schemas.microsoft.com/office/drawing/2014/main" id="{D81BA510-9134-4821-97C2-DAD82641A1B7}"/>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2" name="Freeform 300">
                <a:extLst>
                  <a:ext uri="{FF2B5EF4-FFF2-40B4-BE49-F238E27FC236}">
                    <a16:creationId xmlns:a16="http://schemas.microsoft.com/office/drawing/2014/main" id="{2DF6DEBA-A0E4-4532-9180-EE6D7F69189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3" name="Freeform 301">
                <a:extLst>
                  <a:ext uri="{FF2B5EF4-FFF2-40B4-BE49-F238E27FC236}">
                    <a16:creationId xmlns:a16="http://schemas.microsoft.com/office/drawing/2014/main" id="{14B7F0AF-EFFE-42FE-A89F-596978A4C10E}"/>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4" name="Freeform 302">
                <a:extLst>
                  <a:ext uri="{FF2B5EF4-FFF2-40B4-BE49-F238E27FC236}">
                    <a16:creationId xmlns:a16="http://schemas.microsoft.com/office/drawing/2014/main" id="{9802BD1E-FACC-4331-A118-EBFB1D5FD147}"/>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5" name="Freeform 303">
                <a:extLst>
                  <a:ext uri="{FF2B5EF4-FFF2-40B4-BE49-F238E27FC236}">
                    <a16:creationId xmlns:a16="http://schemas.microsoft.com/office/drawing/2014/main" id="{B5DC971C-2606-45D5-9D22-75A0DD566BC5}"/>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6" name="Freeform 304">
                <a:extLst>
                  <a:ext uri="{FF2B5EF4-FFF2-40B4-BE49-F238E27FC236}">
                    <a16:creationId xmlns:a16="http://schemas.microsoft.com/office/drawing/2014/main" id="{4ADCD442-868A-44D3-8B8F-19C780CA95E4}"/>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7" name="Freeform 305">
                <a:extLst>
                  <a:ext uri="{FF2B5EF4-FFF2-40B4-BE49-F238E27FC236}">
                    <a16:creationId xmlns:a16="http://schemas.microsoft.com/office/drawing/2014/main" id="{4F696D5D-8D4B-4B17-A44A-C1B09D52C7FF}"/>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8" name="Freeform 306">
                <a:extLst>
                  <a:ext uri="{FF2B5EF4-FFF2-40B4-BE49-F238E27FC236}">
                    <a16:creationId xmlns:a16="http://schemas.microsoft.com/office/drawing/2014/main" id="{84670225-A402-43EF-AC02-D6C1F5C287B0}"/>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9" name="Freeform 307">
                <a:extLst>
                  <a:ext uri="{FF2B5EF4-FFF2-40B4-BE49-F238E27FC236}">
                    <a16:creationId xmlns:a16="http://schemas.microsoft.com/office/drawing/2014/main" id="{5E175526-CC4E-450E-B52B-0EBD6E55FB0A}"/>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0" name="Freeform 308">
                <a:extLst>
                  <a:ext uri="{FF2B5EF4-FFF2-40B4-BE49-F238E27FC236}">
                    <a16:creationId xmlns:a16="http://schemas.microsoft.com/office/drawing/2014/main" id="{9E1876C4-FFB6-43F8-BF33-B8052A4E0B60}"/>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1" name="Freeform 309">
                <a:extLst>
                  <a:ext uri="{FF2B5EF4-FFF2-40B4-BE49-F238E27FC236}">
                    <a16:creationId xmlns:a16="http://schemas.microsoft.com/office/drawing/2014/main" id="{2F00FE23-C25A-470C-B2EC-706CCF5486B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2" name="Freeform 310">
                <a:extLst>
                  <a:ext uri="{FF2B5EF4-FFF2-40B4-BE49-F238E27FC236}">
                    <a16:creationId xmlns:a16="http://schemas.microsoft.com/office/drawing/2014/main" id="{31F27992-FA2C-4E3A-ACD5-C77A59F7E2C2}"/>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3" name="Freeform 311">
                <a:extLst>
                  <a:ext uri="{FF2B5EF4-FFF2-40B4-BE49-F238E27FC236}">
                    <a16:creationId xmlns:a16="http://schemas.microsoft.com/office/drawing/2014/main" id="{EB4465CD-1ADE-495F-BE9A-F940E1FC211C}"/>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4" name="Freeform 312">
                <a:extLst>
                  <a:ext uri="{FF2B5EF4-FFF2-40B4-BE49-F238E27FC236}">
                    <a16:creationId xmlns:a16="http://schemas.microsoft.com/office/drawing/2014/main" id="{236E7DB4-A04A-43EB-BBC3-F68FB75D09F0}"/>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5" name="Freeform 313">
                <a:extLst>
                  <a:ext uri="{FF2B5EF4-FFF2-40B4-BE49-F238E27FC236}">
                    <a16:creationId xmlns:a16="http://schemas.microsoft.com/office/drawing/2014/main" id="{B37EA830-E0E4-4536-82D9-DD7988766D88}"/>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6" name="Freeform 314">
                <a:extLst>
                  <a:ext uri="{FF2B5EF4-FFF2-40B4-BE49-F238E27FC236}">
                    <a16:creationId xmlns:a16="http://schemas.microsoft.com/office/drawing/2014/main" id="{D26A0B46-7A5A-4415-927C-6E1FD279D6A0}"/>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7" name="Freeform 315">
                <a:extLst>
                  <a:ext uri="{FF2B5EF4-FFF2-40B4-BE49-F238E27FC236}">
                    <a16:creationId xmlns:a16="http://schemas.microsoft.com/office/drawing/2014/main" id="{A81B945C-DDBF-4D69-8342-F2A2BDF98BCA}"/>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8" name="Freeform 316">
                <a:extLst>
                  <a:ext uri="{FF2B5EF4-FFF2-40B4-BE49-F238E27FC236}">
                    <a16:creationId xmlns:a16="http://schemas.microsoft.com/office/drawing/2014/main" id="{2666B1B5-187F-4BA1-8827-1F56C10D6662}"/>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9" name="Freeform 317">
                <a:extLst>
                  <a:ext uri="{FF2B5EF4-FFF2-40B4-BE49-F238E27FC236}">
                    <a16:creationId xmlns:a16="http://schemas.microsoft.com/office/drawing/2014/main" id="{43B779BF-4DAF-435C-9F8F-0E38B058739C}"/>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0" name="Freeform 318">
                <a:extLst>
                  <a:ext uri="{FF2B5EF4-FFF2-40B4-BE49-F238E27FC236}">
                    <a16:creationId xmlns:a16="http://schemas.microsoft.com/office/drawing/2014/main" id="{52EE1771-F766-4F67-93CA-44BD07DFB582}"/>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1" name="Freeform 319">
                <a:extLst>
                  <a:ext uri="{FF2B5EF4-FFF2-40B4-BE49-F238E27FC236}">
                    <a16:creationId xmlns:a16="http://schemas.microsoft.com/office/drawing/2014/main" id="{8FC98284-EB3D-423D-B427-14372A5EFE09}"/>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2" name="Freeform 320">
                <a:extLst>
                  <a:ext uri="{FF2B5EF4-FFF2-40B4-BE49-F238E27FC236}">
                    <a16:creationId xmlns:a16="http://schemas.microsoft.com/office/drawing/2014/main" id="{54A00CE5-8538-4691-8AB3-7653F6577C3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3" name="Freeform 321">
                <a:extLst>
                  <a:ext uri="{FF2B5EF4-FFF2-40B4-BE49-F238E27FC236}">
                    <a16:creationId xmlns:a16="http://schemas.microsoft.com/office/drawing/2014/main" id="{3EF5F956-7758-4482-9DAD-7F596416D9F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4" name="Freeform 322">
                <a:extLst>
                  <a:ext uri="{FF2B5EF4-FFF2-40B4-BE49-F238E27FC236}">
                    <a16:creationId xmlns:a16="http://schemas.microsoft.com/office/drawing/2014/main" id="{17AC6A05-2D25-489D-90B6-93EB2E238450}"/>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5" name="Freeform 323">
                <a:extLst>
                  <a:ext uri="{FF2B5EF4-FFF2-40B4-BE49-F238E27FC236}">
                    <a16:creationId xmlns:a16="http://schemas.microsoft.com/office/drawing/2014/main" id="{312C127D-1406-4516-B7FF-AE965D7A7FD8}"/>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6" name="Oval 324">
                <a:extLst>
                  <a:ext uri="{FF2B5EF4-FFF2-40B4-BE49-F238E27FC236}">
                    <a16:creationId xmlns:a16="http://schemas.microsoft.com/office/drawing/2014/main" id="{D4288056-A4BE-4214-A1AD-02CDBFBFB19E}"/>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7" name="Freeform 325">
                <a:extLst>
                  <a:ext uri="{FF2B5EF4-FFF2-40B4-BE49-F238E27FC236}">
                    <a16:creationId xmlns:a16="http://schemas.microsoft.com/office/drawing/2014/main" id="{2F789185-45DC-4C9E-80CA-A4BB53EDCBD5}"/>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8" name="Freeform 326">
                <a:extLst>
                  <a:ext uri="{FF2B5EF4-FFF2-40B4-BE49-F238E27FC236}">
                    <a16:creationId xmlns:a16="http://schemas.microsoft.com/office/drawing/2014/main" id="{79C8DF90-871C-437C-AA4F-254EFE29DDC3}"/>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9" name="Freeform 327">
                <a:extLst>
                  <a:ext uri="{FF2B5EF4-FFF2-40B4-BE49-F238E27FC236}">
                    <a16:creationId xmlns:a16="http://schemas.microsoft.com/office/drawing/2014/main" id="{09D0A653-9C10-4DAD-A783-CDEBB41C3DA8}"/>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0" name="Freeform 328">
                <a:extLst>
                  <a:ext uri="{FF2B5EF4-FFF2-40B4-BE49-F238E27FC236}">
                    <a16:creationId xmlns:a16="http://schemas.microsoft.com/office/drawing/2014/main" id="{69B064A4-55C4-4AF3-8C7B-A621B308E056}"/>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1" name="Freeform 329">
                <a:extLst>
                  <a:ext uri="{FF2B5EF4-FFF2-40B4-BE49-F238E27FC236}">
                    <a16:creationId xmlns:a16="http://schemas.microsoft.com/office/drawing/2014/main" id="{9657244B-8875-42D8-8138-46202246031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2" name="Freeform 330">
                <a:extLst>
                  <a:ext uri="{FF2B5EF4-FFF2-40B4-BE49-F238E27FC236}">
                    <a16:creationId xmlns:a16="http://schemas.microsoft.com/office/drawing/2014/main" id="{8104B91F-6ACE-482B-B91E-A5F42CB392F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3" name="Freeform 331">
                <a:extLst>
                  <a:ext uri="{FF2B5EF4-FFF2-40B4-BE49-F238E27FC236}">
                    <a16:creationId xmlns:a16="http://schemas.microsoft.com/office/drawing/2014/main" id="{426059A3-E62B-49CB-90E4-DD5C5E1FF989}"/>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4" name="Freeform 332">
                <a:extLst>
                  <a:ext uri="{FF2B5EF4-FFF2-40B4-BE49-F238E27FC236}">
                    <a16:creationId xmlns:a16="http://schemas.microsoft.com/office/drawing/2014/main" id="{5BA17EC0-E03D-4187-8232-EDB51179F27E}"/>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5" name="Freeform 333">
                <a:extLst>
                  <a:ext uri="{FF2B5EF4-FFF2-40B4-BE49-F238E27FC236}">
                    <a16:creationId xmlns:a16="http://schemas.microsoft.com/office/drawing/2014/main" id="{274F743B-818E-4DC4-B25D-29EAD26E57DB}"/>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6" name="Freeform 334">
                <a:extLst>
                  <a:ext uri="{FF2B5EF4-FFF2-40B4-BE49-F238E27FC236}">
                    <a16:creationId xmlns:a16="http://schemas.microsoft.com/office/drawing/2014/main" id="{FB5E0687-8089-4263-843A-FEFD69C0E1BF}"/>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7" name="Freeform 335">
                <a:extLst>
                  <a:ext uri="{FF2B5EF4-FFF2-40B4-BE49-F238E27FC236}">
                    <a16:creationId xmlns:a16="http://schemas.microsoft.com/office/drawing/2014/main" id="{B125B026-58C5-49B8-92AD-376B62599B0B}"/>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8" name="Freeform 336">
                <a:extLst>
                  <a:ext uri="{FF2B5EF4-FFF2-40B4-BE49-F238E27FC236}">
                    <a16:creationId xmlns:a16="http://schemas.microsoft.com/office/drawing/2014/main" id="{C417A006-96D8-4E73-9428-22D74B56E738}"/>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9" name="Freeform 337">
                <a:extLst>
                  <a:ext uri="{FF2B5EF4-FFF2-40B4-BE49-F238E27FC236}">
                    <a16:creationId xmlns:a16="http://schemas.microsoft.com/office/drawing/2014/main" id="{BE56493D-2518-480B-9D98-46EF567725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0" name="Freeform 338">
                <a:extLst>
                  <a:ext uri="{FF2B5EF4-FFF2-40B4-BE49-F238E27FC236}">
                    <a16:creationId xmlns:a16="http://schemas.microsoft.com/office/drawing/2014/main" id="{91B09571-5DF6-4BDD-B81D-EA13F62AB27E}"/>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1" name="Freeform 339">
                <a:extLst>
                  <a:ext uri="{FF2B5EF4-FFF2-40B4-BE49-F238E27FC236}">
                    <a16:creationId xmlns:a16="http://schemas.microsoft.com/office/drawing/2014/main" id="{243B6B9D-7FF2-4994-A6C8-561F7CC082DE}"/>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2" name="Freeform 340">
                <a:extLst>
                  <a:ext uri="{FF2B5EF4-FFF2-40B4-BE49-F238E27FC236}">
                    <a16:creationId xmlns:a16="http://schemas.microsoft.com/office/drawing/2014/main" id="{FF7DDF11-5967-4966-95A5-2A1A7DFBE63A}"/>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3" name="Freeform 341">
                <a:extLst>
                  <a:ext uri="{FF2B5EF4-FFF2-40B4-BE49-F238E27FC236}">
                    <a16:creationId xmlns:a16="http://schemas.microsoft.com/office/drawing/2014/main" id="{F4AC40FB-6401-432A-9670-C64D46DF89BB}"/>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4" name="Freeform 342">
                <a:extLst>
                  <a:ext uri="{FF2B5EF4-FFF2-40B4-BE49-F238E27FC236}">
                    <a16:creationId xmlns:a16="http://schemas.microsoft.com/office/drawing/2014/main" id="{DF9A225E-C448-4C56-9994-52184B3FFBC4}"/>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5" name="Freeform 343">
                <a:extLst>
                  <a:ext uri="{FF2B5EF4-FFF2-40B4-BE49-F238E27FC236}">
                    <a16:creationId xmlns:a16="http://schemas.microsoft.com/office/drawing/2014/main" id="{2EBEB86C-CE6B-4585-BBE3-E52F71630C0F}"/>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6" name="Freeform 344">
                <a:extLst>
                  <a:ext uri="{FF2B5EF4-FFF2-40B4-BE49-F238E27FC236}">
                    <a16:creationId xmlns:a16="http://schemas.microsoft.com/office/drawing/2014/main" id="{DDFB6E8C-E2CC-4D55-A220-47FC3C8F8676}"/>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7" name="Freeform 345">
                <a:extLst>
                  <a:ext uri="{FF2B5EF4-FFF2-40B4-BE49-F238E27FC236}">
                    <a16:creationId xmlns:a16="http://schemas.microsoft.com/office/drawing/2014/main" id="{C6DD5342-E258-4D92-90ED-937061134ABD}"/>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8" name="Freeform 346">
                <a:extLst>
                  <a:ext uri="{FF2B5EF4-FFF2-40B4-BE49-F238E27FC236}">
                    <a16:creationId xmlns:a16="http://schemas.microsoft.com/office/drawing/2014/main" id="{0EA235FA-41BC-466C-B9CC-C26C9916730F}"/>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9" name="Freeform 347">
                <a:extLst>
                  <a:ext uri="{FF2B5EF4-FFF2-40B4-BE49-F238E27FC236}">
                    <a16:creationId xmlns:a16="http://schemas.microsoft.com/office/drawing/2014/main" id="{D4C645EA-6CB7-4E7D-886E-BF5574B1F87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0" name="Freeform 348">
                <a:extLst>
                  <a:ext uri="{FF2B5EF4-FFF2-40B4-BE49-F238E27FC236}">
                    <a16:creationId xmlns:a16="http://schemas.microsoft.com/office/drawing/2014/main" id="{8AFC0AAE-11C9-4E9D-82D5-8020CFBE8FF9}"/>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1" name="Freeform 349">
                <a:extLst>
                  <a:ext uri="{FF2B5EF4-FFF2-40B4-BE49-F238E27FC236}">
                    <a16:creationId xmlns:a16="http://schemas.microsoft.com/office/drawing/2014/main" id="{4F865D38-BF3B-4E2C-AB77-E8D3ECF81EC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2" name="Freeform 350">
                <a:extLst>
                  <a:ext uri="{FF2B5EF4-FFF2-40B4-BE49-F238E27FC236}">
                    <a16:creationId xmlns:a16="http://schemas.microsoft.com/office/drawing/2014/main" id="{0E51EADF-3B3C-4C41-9A18-9D237C4A3B3E}"/>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3" name="Freeform 351">
                <a:extLst>
                  <a:ext uri="{FF2B5EF4-FFF2-40B4-BE49-F238E27FC236}">
                    <a16:creationId xmlns:a16="http://schemas.microsoft.com/office/drawing/2014/main" id="{BE8EEF77-55CE-45B9-9A74-AF052E82C796}"/>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4" name="Freeform 352">
                <a:extLst>
                  <a:ext uri="{FF2B5EF4-FFF2-40B4-BE49-F238E27FC236}">
                    <a16:creationId xmlns:a16="http://schemas.microsoft.com/office/drawing/2014/main" id="{DA2DC768-159E-46D5-951A-745ED302942C}"/>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5" name="Freeform 353">
                <a:extLst>
                  <a:ext uri="{FF2B5EF4-FFF2-40B4-BE49-F238E27FC236}">
                    <a16:creationId xmlns:a16="http://schemas.microsoft.com/office/drawing/2014/main" id="{D8EAA974-911B-42BB-BE2A-32E66D898F4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6" name="Freeform 354">
                <a:extLst>
                  <a:ext uri="{FF2B5EF4-FFF2-40B4-BE49-F238E27FC236}">
                    <a16:creationId xmlns:a16="http://schemas.microsoft.com/office/drawing/2014/main" id="{EDDDAF46-C892-46BB-A5FB-3D69298C5EC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7" name="Freeform 355">
                <a:extLst>
                  <a:ext uri="{FF2B5EF4-FFF2-40B4-BE49-F238E27FC236}">
                    <a16:creationId xmlns:a16="http://schemas.microsoft.com/office/drawing/2014/main" id="{CBBB831A-FAE8-446B-B68F-3E5A081AB29B}"/>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8" name="Freeform 356">
                <a:extLst>
                  <a:ext uri="{FF2B5EF4-FFF2-40B4-BE49-F238E27FC236}">
                    <a16:creationId xmlns:a16="http://schemas.microsoft.com/office/drawing/2014/main" id="{D5DEC6FA-2F76-4F58-8291-3BC7E17882E7}"/>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9" name="Freeform 357">
                <a:extLst>
                  <a:ext uri="{FF2B5EF4-FFF2-40B4-BE49-F238E27FC236}">
                    <a16:creationId xmlns:a16="http://schemas.microsoft.com/office/drawing/2014/main" id="{C767EB7F-93A7-4910-B5B4-AB3A396D5F7C}"/>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0" name="Freeform 358">
                <a:extLst>
                  <a:ext uri="{FF2B5EF4-FFF2-40B4-BE49-F238E27FC236}">
                    <a16:creationId xmlns:a16="http://schemas.microsoft.com/office/drawing/2014/main" id="{71A6841C-4313-4954-9C50-5809DE401F36}"/>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1" name="Freeform 359">
                <a:extLst>
                  <a:ext uri="{FF2B5EF4-FFF2-40B4-BE49-F238E27FC236}">
                    <a16:creationId xmlns:a16="http://schemas.microsoft.com/office/drawing/2014/main" id="{887A844B-E457-4B76-BBA3-DE5257515133}"/>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2" name="Freeform 360">
                <a:extLst>
                  <a:ext uri="{FF2B5EF4-FFF2-40B4-BE49-F238E27FC236}">
                    <a16:creationId xmlns:a16="http://schemas.microsoft.com/office/drawing/2014/main" id="{E807685F-3997-4363-A203-AE6943956CB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3" name="Freeform 361">
                <a:extLst>
                  <a:ext uri="{FF2B5EF4-FFF2-40B4-BE49-F238E27FC236}">
                    <a16:creationId xmlns:a16="http://schemas.microsoft.com/office/drawing/2014/main" id="{BE8E522D-E586-431E-8E0B-0D1B0955B2B9}"/>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4" name="Freeform 362">
                <a:extLst>
                  <a:ext uri="{FF2B5EF4-FFF2-40B4-BE49-F238E27FC236}">
                    <a16:creationId xmlns:a16="http://schemas.microsoft.com/office/drawing/2014/main" id="{6CBD40BE-E54B-46AF-AB75-4D72C127DB58}"/>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5" name="Freeform 363">
                <a:extLst>
                  <a:ext uri="{FF2B5EF4-FFF2-40B4-BE49-F238E27FC236}">
                    <a16:creationId xmlns:a16="http://schemas.microsoft.com/office/drawing/2014/main" id="{8823BFFA-98E9-43F1-8823-9FDA1679F2E1}"/>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6" name="Oval 364">
                <a:extLst>
                  <a:ext uri="{FF2B5EF4-FFF2-40B4-BE49-F238E27FC236}">
                    <a16:creationId xmlns:a16="http://schemas.microsoft.com/office/drawing/2014/main" id="{FCD06026-0FB8-48EC-88EF-0209FDF2F2B0}"/>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7" name="Freeform 365">
                <a:extLst>
                  <a:ext uri="{FF2B5EF4-FFF2-40B4-BE49-F238E27FC236}">
                    <a16:creationId xmlns:a16="http://schemas.microsoft.com/office/drawing/2014/main" id="{F0C0B312-E903-41C9-8F74-A15725E3F22E}"/>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8" name="Oval 366">
                <a:extLst>
                  <a:ext uri="{FF2B5EF4-FFF2-40B4-BE49-F238E27FC236}">
                    <a16:creationId xmlns:a16="http://schemas.microsoft.com/office/drawing/2014/main" id="{86301322-155C-4F8D-B729-DF0AF66953CF}"/>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9" name="Freeform 367">
                <a:extLst>
                  <a:ext uri="{FF2B5EF4-FFF2-40B4-BE49-F238E27FC236}">
                    <a16:creationId xmlns:a16="http://schemas.microsoft.com/office/drawing/2014/main" id="{4B7DEF27-B084-411B-BD90-E99164B95762}"/>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0" name="Freeform 368">
                <a:extLst>
                  <a:ext uri="{FF2B5EF4-FFF2-40B4-BE49-F238E27FC236}">
                    <a16:creationId xmlns:a16="http://schemas.microsoft.com/office/drawing/2014/main" id="{93F07E82-DDB8-4541-A873-3DC7A00DB06F}"/>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1" name="Freeform 369">
                <a:extLst>
                  <a:ext uri="{FF2B5EF4-FFF2-40B4-BE49-F238E27FC236}">
                    <a16:creationId xmlns:a16="http://schemas.microsoft.com/office/drawing/2014/main" id="{3FCB91AD-6A10-4C82-9569-C4B1ED0F7BF3}"/>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2" name="Freeform 370">
                <a:extLst>
                  <a:ext uri="{FF2B5EF4-FFF2-40B4-BE49-F238E27FC236}">
                    <a16:creationId xmlns:a16="http://schemas.microsoft.com/office/drawing/2014/main" id="{5659A0B1-2BE0-4211-8CEE-5B78ACE35D03}"/>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3" name="Freeform 371">
                <a:extLst>
                  <a:ext uri="{FF2B5EF4-FFF2-40B4-BE49-F238E27FC236}">
                    <a16:creationId xmlns:a16="http://schemas.microsoft.com/office/drawing/2014/main" id="{D9E76D9C-FAE4-4AB2-A9DB-E70751143F7A}"/>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4" name="Freeform 372">
                <a:extLst>
                  <a:ext uri="{FF2B5EF4-FFF2-40B4-BE49-F238E27FC236}">
                    <a16:creationId xmlns:a16="http://schemas.microsoft.com/office/drawing/2014/main" id="{479DE6D1-5715-4231-BE25-305AA827404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5" name="Freeform 373">
                <a:extLst>
                  <a:ext uri="{FF2B5EF4-FFF2-40B4-BE49-F238E27FC236}">
                    <a16:creationId xmlns:a16="http://schemas.microsoft.com/office/drawing/2014/main" id="{E3B29AB9-6E3E-4205-AD7D-0D75515369ED}"/>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6" name="Freeform 374">
                <a:extLst>
                  <a:ext uri="{FF2B5EF4-FFF2-40B4-BE49-F238E27FC236}">
                    <a16:creationId xmlns:a16="http://schemas.microsoft.com/office/drawing/2014/main" id="{7775099A-986C-4751-8972-9A16BD570517}"/>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7" name="Freeform 375">
                <a:extLst>
                  <a:ext uri="{FF2B5EF4-FFF2-40B4-BE49-F238E27FC236}">
                    <a16:creationId xmlns:a16="http://schemas.microsoft.com/office/drawing/2014/main" id="{992CECE1-0484-44A8-BEF7-23DC0316574B}"/>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8" name="Oval 376">
                <a:extLst>
                  <a:ext uri="{FF2B5EF4-FFF2-40B4-BE49-F238E27FC236}">
                    <a16:creationId xmlns:a16="http://schemas.microsoft.com/office/drawing/2014/main" id="{06A8F1B1-08DF-44F6-9DC4-9C6C0B03AD1D}"/>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9" name="Freeform 377">
                <a:extLst>
                  <a:ext uri="{FF2B5EF4-FFF2-40B4-BE49-F238E27FC236}">
                    <a16:creationId xmlns:a16="http://schemas.microsoft.com/office/drawing/2014/main" id="{E39F958D-28DA-4A85-9DA4-6595DE989A05}"/>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0" name="Freeform 378">
                <a:extLst>
                  <a:ext uri="{FF2B5EF4-FFF2-40B4-BE49-F238E27FC236}">
                    <a16:creationId xmlns:a16="http://schemas.microsoft.com/office/drawing/2014/main" id="{5FD34217-7201-42E6-91BC-5461D78B5A7A}"/>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1" name="Freeform 379">
                <a:extLst>
                  <a:ext uri="{FF2B5EF4-FFF2-40B4-BE49-F238E27FC236}">
                    <a16:creationId xmlns:a16="http://schemas.microsoft.com/office/drawing/2014/main" id="{6DB3BFA3-E9F7-443A-8340-8C75CBFA64FF}"/>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2" name="Freeform 380">
                <a:extLst>
                  <a:ext uri="{FF2B5EF4-FFF2-40B4-BE49-F238E27FC236}">
                    <a16:creationId xmlns:a16="http://schemas.microsoft.com/office/drawing/2014/main" id="{6E48A7DE-A655-4DA1-A822-3D6E2EB541D1}"/>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3" name="Freeform 381">
                <a:extLst>
                  <a:ext uri="{FF2B5EF4-FFF2-40B4-BE49-F238E27FC236}">
                    <a16:creationId xmlns:a16="http://schemas.microsoft.com/office/drawing/2014/main" id="{5EFB2192-9824-4594-AA73-1764F4330AFF}"/>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4" name="Freeform 382">
                <a:extLst>
                  <a:ext uri="{FF2B5EF4-FFF2-40B4-BE49-F238E27FC236}">
                    <a16:creationId xmlns:a16="http://schemas.microsoft.com/office/drawing/2014/main" id="{ED99B2B7-6D78-4664-99D3-2DC41EAAAEEA}"/>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5" name="Freeform 383">
                <a:extLst>
                  <a:ext uri="{FF2B5EF4-FFF2-40B4-BE49-F238E27FC236}">
                    <a16:creationId xmlns:a16="http://schemas.microsoft.com/office/drawing/2014/main" id="{173B6EDF-8CB0-4628-B744-D0C556E3940B}"/>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6" name="Freeform 384">
                <a:extLst>
                  <a:ext uri="{FF2B5EF4-FFF2-40B4-BE49-F238E27FC236}">
                    <a16:creationId xmlns:a16="http://schemas.microsoft.com/office/drawing/2014/main" id="{FE2FEDAA-2512-4839-874F-AB76D7367219}"/>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7" name="Freeform 385">
                <a:extLst>
                  <a:ext uri="{FF2B5EF4-FFF2-40B4-BE49-F238E27FC236}">
                    <a16:creationId xmlns:a16="http://schemas.microsoft.com/office/drawing/2014/main" id="{0B69DBC5-AD31-41B5-9B32-6E2885C55AD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8" name="Freeform 386">
                <a:extLst>
                  <a:ext uri="{FF2B5EF4-FFF2-40B4-BE49-F238E27FC236}">
                    <a16:creationId xmlns:a16="http://schemas.microsoft.com/office/drawing/2014/main" id="{F6D7D5EF-EE13-4F2D-A5BE-DF4072B8740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9" name="Freeform 387">
                <a:extLst>
                  <a:ext uri="{FF2B5EF4-FFF2-40B4-BE49-F238E27FC236}">
                    <a16:creationId xmlns:a16="http://schemas.microsoft.com/office/drawing/2014/main" id="{D6EF8538-64D7-4472-81CF-E237379D81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0" name="Freeform 388">
                <a:extLst>
                  <a:ext uri="{FF2B5EF4-FFF2-40B4-BE49-F238E27FC236}">
                    <a16:creationId xmlns:a16="http://schemas.microsoft.com/office/drawing/2014/main" id="{F5ED5DF4-F19B-4B53-B120-F3B98C8FAA72}"/>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1" name="Freeform 389">
                <a:extLst>
                  <a:ext uri="{FF2B5EF4-FFF2-40B4-BE49-F238E27FC236}">
                    <a16:creationId xmlns:a16="http://schemas.microsoft.com/office/drawing/2014/main" id="{511D60F8-9BF4-4A23-8A19-3D920173D1C3}"/>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2" name="Freeform 390">
                <a:extLst>
                  <a:ext uri="{FF2B5EF4-FFF2-40B4-BE49-F238E27FC236}">
                    <a16:creationId xmlns:a16="http://schemas.microsoft.com/office/drawing/2014/main" id="{481EA6AA-62E4-4709-90AB-BC0BD3F42746}"/>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3" name="Freeform 391">
                <a:extLst>
                  <a:ext uri="{FF2B5EF4-FFF2-40B4-BE49-F238E27FC236}">
                    <a16:creationId xmlns:a16="http://schemas.microsoft.com/office/drawing/2014/main" id="{889B94BB-C843-44FC-8949-F47F5B03C0A6}"/>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4" name="Freeform 392">
                <a:extLst>
                  <a:ext uri="{FF2B5EF4-FFF2-40B4-BE49-F238E27FC236}">
                    <a16:creationId xmlns:a16="http://schemas.microsoft.com/office/drawing/2014/main" id="{A285C843-2246-43B8-BAA6-612F0E606036}"/>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5" name="Freeform 393">
                <a:extLst>
                  <a:ext uri="{FF2B5EF4-FFF2-40B4-BE49-F238E27FC236}">
                    <a16:creationId xmlns:a16="http://schemas.microsoft.com/office/drawing/2014/main" id="{A3636649-62A5-4670-A28A-23E2B83EF03C}"/>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6" name="Freeform 394">
                <a:extLst>
                  <a:ext uri="{FF2B5EF4-FFF2-40B4-BE49-F238E27FC236}">
                    <a16:creationId xmlns:a16="http://schemas.microsoft.com/office/drawing/2014/main" id="{83A03A94-8C16-427B-8D48-CBA84436F4C0}"/>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7" name="Freeform 395">
                <a:extLst>
                  <a:ext uri="{FF2B5EF4-FFF2-40B4-BE49-F238E27FC236}">
                    <a16:creationId xmlns:a16="http://schemas.microsoft.com/office/drawing/2014/main" id="{1AC3EDBB-CC91-4637-BE7C-050AB4BE4821}"/>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8" name="Freeform 396">
                <a:extLst>
                  <a:ext uri="{FF2B5EF4-FFF2-40B4-BE49-F238E27FC236}">
                    <a16:creationId xmlns:a16="http://schemas.microsoft.com/office/drawing/2014/main" id="{9B040D22-E596-4860-8B1A-F9D1C5DDA7D1}"/>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9" name="Freeform 397">
                <a:extLst>
                  <a:ext uri="{FF2B5EF4-FFF2-40B4-BE49-F238E27FC236}">
                    <a16:creationId xmlns:a16="http://schemas.microsoft.com/office/drawing/2014/main" id="{606644B9-4E02-4147-A730-ED095591B85C}"/>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0" name="Freeform 398">
                <a:extLst>
                  <a:ext uri="{FF2B5EF4-FFF2-40B4-BE49-F238E27FC236}">
                    <a16:creationId xmlns:a16="http://schemas.microsoft.com/office/drawing/2014/main" id="{276C71AC-CE36-4C8D-93FD-FF6138B5E5DB}"/>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1" name="Freeform 399">
                <a:extLst>
                  <a:ext uri="{FF2B5EF4-FFF2-40B4-BE49-F238E27FC236}">
                    <a16:creationId xmlns:a16="http://schemas.microsoft.com/office/drawing/2014/main" id="{465A53C3-7E1E-4087-B7E5-2F180B7CAB35}"/>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2" name="Freeform 400">
                <a:extLst>
                  <a:ext uri="{FF2B5EF4-FFF2-40B4-BE49-F238E27FC236}">
                    <a16:creationId xmlns:a16="http://schemas.microsoft.com/office/drawing/2014/main" id="{EC05F025-473C-4628-9228-57E4D41A6EBC}"/>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3" name="Oval 401">
                <a:extLst>
                  <a:ext uri="{FF2B5EF4-FFF2-40B4-BE49-F238E27FC236}">
                    <a16:creationId xmlns:a16="http://schemas.microsoft.com/office/drawing/2014/main" id="{22A2627C-89ED-426C-AF80-7E3F7B247DB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4" name="Oval 402">
                <a:extLst>
                  <a:ext uri="{FF2B5EF4-FFF2-40B4-BE49-F238E27FC236}">
                    <a16:creationId xmlns:a16="http://schemas.microsoft.com/office/drawing/2014/main" id="{BD40E164-C0FA-4965-8BF7-9A5638479330}"/>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5" name="Freeform 403">
                <a:extLst>
                  <a:ext uri="{FF2B5EF4-FFF2-40B4-BE49-F238E27FC236}">
                    <a16:creationId xmlns:a16="http://schemas.microsoft.com/office/drawing/2014/main" id="{2CBDB63C-FC38-41C4-ABDD-1C6C13E243C5}"/>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6" name="Freeform 404">
                <a:extLst>
                  <a:ext uri="{FF2B5EF4-FFF2-40B4-BE49-F238E27FC236}">
                    <a16:creationId xmlns:a16="http://schemas.microsoft.com/office/drawing/2014/main" id="{D15E99A9-0A24-48CA-9E2F-973C6C5B6BC6}"/>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7" name="Freeform 405">
                <a:extLst>
                  <a:ext uri="{FF2B5EF4-FFF2-40B4-BE49-F238E27FC236}">
                    <a16:creationId xmlns:a16="http://schemas.microsoft.com/office/drawing/2014/main" id="{21D1CC89-9F50-44D6-B396-E760B0221210}"/>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8" name="Freeform 406">
                <a:extLst>
                  <a:ext uri="{FF2B5EF4-FFF2-40B4-BE49-F238E27FC236}">
                    <a16:creationId xmlns:a16="http://schemas.microsoft.com/office/drawing/2014/main" id="{A81A6705-3A6E-4927-AB0D-1053B9AF5B3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9" name="Freeform 407">
                <a:extLst>
                  <a:ext uri="{FF2B5EF4-FFF2-40B4-BE49-F238E27FC236}">
                    <a16:creationId xmlns:a16="http://schemas.microsoft.com/office/drawing/2014/main" id="{BC531067-AA00-41E7-925C-559033B12B9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0" name="Freeform 408">
                <a:extLst>
                  <a:ext uri="{FF2B5EF4-FFF2-40B4-BE49-F238E27FC236}">
                    <a16:creationId xmlns:a16="http://schemas.microsoft.com/office/drawing/2014/main" id="{06A3B2A1-3B0C-4258-B072-C98AF1C2DA81}"/>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1" name="Freeform 409">
                <a:extLst>
                  <a:ext uri="{FF2B5EF4-FFF2-40B4-BE49-F238E27FC236}">
                    <a16:creationId xmlns:a16="http://schemas.microsoft.com/office/drawing/2014/main" id="{FBA9552F-4760-4A5B-AB6D-8FAD206BCCE9}"/>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2" name="Freeform 410">
                <a:extLst>
                  <a:ext uri="{FF2B5EF4-FFF2-40B4-BE49-F238E27FC236}">
                    <a16:creationId xmlns:a16="http://schemas.microsoft.com/office/drawing/2014/main" id="{9120B150-74E3-4328-AF84-06EE40691337}"/>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3" name="Freeform 411">
                <a:extLst>
                  <a:ext uri="{FF2B5EF4-FFF2-40B4-BE49-F238E27FC236}">
                    <a16:creationId xmlns:a16="http://schemas.microsoft.com/office/drawing/2014/main" id="{B22364CE-602D-46BB-8F93-CA02D68B09BD}"/>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82" name="Group 613">
              <a:extLst>
                <a:ext uri="{FF2B5EF4-FFF2-40B4-BE49-F238E27FC236}">
                  <a16:creationId xmlns:a16="http://schemas.microsoft.com/office/drawing/2014/main" id="{23CF9CA6-A880-45B2-BCB8-CB0F2022E9CC}"/>
                </a:ext>
              </a:extLst>
            </p:cNvPr>
            <p:cNvGrpSpPr>
              <a:grpSpLocks/>
            </p:cNvGrpSpPr>
            <p:nvPr/>
          </p:nvGrpSpPr>
          <p:grpSpPr bwMode="auto">
            <a:xfrm>
              <a:off x="3592513" y="4262438"/>
              <a:ext cx="3517900" cy="2060575"/>
              <a:chOff x="2263" y="2685"/>
              <a:chExt cx="2216" cy="1298"/>
            </a:xfrm>
            <a:grpFill/>
          </p:grpSpPr>
          <p:sp>
            <p:nvSpPr>
              <p:cNvPr id="514" name="Freeform 413">
                <a:extLst>
                  <a:ext uri="{FF2B5EF4-FFF2-40B4-BE49-F238E27FC236}">
                    <a16:creationId xmlns:a16="http://schemas.microsoft.com/office/drawing/2014/main" id="{A0853B95-7AE5-475E-8AED-F5C7153FCB29}"/>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5" name="Freeform 414">
                <a:extLst>
                  <a:ext uri="{FF2B5EF4-FFF2-40B4-BE49-F238E27FC236}">
                    <a16:creationId xmlns:a16="http://schemas.microsoft.com/office/drawing/2014/main" id="{CE0F270F-03A2-40D5-AAC8-2E9D30DA1BB7}"/>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6" name="Freeform 415">
                <a:extLst>
                  <a:ext uri="{FF2B5EF4-FFF2-40B4-BE49-F238E27FC236}">
                    <a16:creationId xmlns:a16="http://schemas.microsoft.com/office/drawing/2014/main" id="{BA50B4D0-53BC-4455-B9E4-07DD502962A4}"/>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7" name="Freeform 416">
                <a:extLst>
                  <a:ext uri="{FF2B5EF4-FFF2-40B4-BE49-F238E27FC236}">
                    <a16:creationId xmlns:a16="http://schemas.microsoft.com/office/drawing/2014/main" id="{34073829-C8E3-42D5-BB64-57EECBDB3395}"/>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8" name="Freeform 417">
                <a:extLst>
                  <a:ext uri="{FF2B5EF4-FFF2-40B4-BE49-F238E27FC236}">
                    <a16:creationId xmlns:a16="http://schemas.microsoft.com/office/drawing/2014/main" id="{EF01926C-900E-4D4F-8713-E114424FEECE}"/>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9" name="Freeform 418">
                <a:extLst>
                  <a:ext uri="{FF2B5EF4-FFF2-40B4-BE49-F238E27FC236}">
                    <a16:creationId xmlns:a16="http://schemas.microsoft.com/office/drawing/2014/main" id="{5DA3E470-431B-4164-AA85-A4ACA73883A7}"/>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0" name="Freeform 419">
                <a:extLst>
                  <a:ext uri="{FF2B5EF4-FFF2-40B4-BE49-F238E27FC236}">
                    <a16:creationId xmlns:a16="http://schemas.microsoft.com/office/drawing/2014/main" id="{EB657F7D-889E-4052-838D-99099049CF3B}"/>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1" name="Oval 420">
                <a:extLst>
                  <a:ext uri="{FF2B5EF4-FFF2-40B4-BE49-F238E27FC236}">
                    <a16:creationId xmlns:a16="http://schemas.microsoft.com/office/drawing/2014/main" id="{EA0D2D60-DF7D-434E-AF81-8F5D9BBBCFE7}"/>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2" name="Freeform 421">
                <a:extLst>
                  <a:ext uri="{FF2B5EF4-FFF2-40B4-BE49-F238E27FC236}">
                    <a16:creationId xmlns:a16="http://schemas.microsoft.com/office/drawing/2014/main" id="{25BFC461-1262-4EF7-A9B2-CC049746850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3" name="Freeform 422">
                <a:extLst>
                  <a:ext uri="{FF2B5EF4-FFF2-40B4-BE49-F238E27FC236}">
                    <a16:creationId xmlns:a16="http://schemas.microsoft.com/office/drawing/2014/main" id="{108750BA-5DAE-48BF-8746-DE8FC518E5FE}"/>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4" name="Freeform 423">
                <a:extLst>
                  <a:ext uri="{FF2B5EF4-FFF2-40B4-BE49-F238E27FC236}">
                    <a16:creationId xmlns:a16="http://schemas.microsoft.com/office/drawing/2014/main" id="{8E3223CA-E8B4-4C6E-8DD9-15825CA32F1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5" name="Freeform 424">
                <a:extLst>
                  <a:ext uri="{FF2B5EF4-FFF2-40B4-BE49-F238E27FC236}">
                    <a16:creationId xmlns:a16="http://schemas.microsoft.com/office/drawing/2014/main" id="{AA44318F-2783-4379-9CFE-250C1F85E222}"/>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6" name="Freeform 425">
                <a:extLst>
                  <a:ext uri="{FF2B5EF4-FFF2-40B4-BE49-F238E27FC236}">
                    <a16:creationId xmlns:a16="http://schemas.microsoft.com/office/drawing/2014/main" id="{B5919427-5306-495E-BC91-BEA26A9A2872}"/>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7" name="Freeform 426">
                <a:extLst>
                  <a:ext uri="{FF2B5EF4-FFF2-40B4-BE49-F238E27FC236}">
                    <a16:creationId xmlns:a16="http://schemas.microsoft.com/office/drawing/2014/main" id="{4E2069AE-0962-40D8-97D0-5A154F1967B9}"/>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8" name="Freeform 427">
                <a:extLst>
                  <a:ext uri="{FF2B5EF4-FFF2-40B4-BE49-F238E27FC236}">
                    <a16:creationId xmlns:a16="http://schemas.microsoft.com/office/drawing/2014/main" id="{ED6C84E8-D0F4-4D97-B510-26846DA42D7D}"/>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9" name="Freeform 428">
                <a:extLst>
                  <a:ext uri="{FF2B5EF4-FFF2-40B4-BE49-F238E27FC236}">
                    <a16:creationId xmlns:a16="http://schemas.microsoft.com/office/drawing/2014/main" id="{A869AB4C-81B8-46E5-9214-16BCEF9EA2AE}"/>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0" name="Freeform 429">
                <a:extLst>
                  <a:ext uri="{FF2B5EF4-FFF2-40B4-BE49-F238E27FC236}">
                    <a16:creationId xmlns:a16="http://schemas.microsoft.com/office/drawing/2014/main" id="{4E2CDF38-5DA6-4EFE-9266-05BE7FB97E8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1" name="Freeform 430">
                <a:extLst>
                  <a:ext uri="{FF2B5EF4-FFF2-40B4-BE49-F238E27FC236}">
                    <a16:creationId xmlns:a16="http://schemas.microsoft.com/office/drawing/2014/main" id="{D0B5F676-A36D-47AE-9CA9-C6EB405F4C7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2" name="Freeform 431">
                <a:extLst>
                  <a:ext uri="{FF2B5EF4-FFF2-40B4-BE49-F238E27FC236}">
                    <a16:creationId xmlns:a16="http://schemas.microsoft.com/office/drawing/2014/main" id="{73EC0354-1FA9-4947-B780-13F21204B7BE}"/>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3" name="Freeform 432">
                <a:extLst>
                  <a:ext uri="{FF2B5EF4-FFF2-40B4-BE49-F238E27FC236}">
                    <a16:creationId xmlns:a16="http://schemas.microsoft.com/office/drawing/2014/main" id="{01BBDA2F-9465-4253-9DD3-B063E4A81195}"/>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4" name="Freeform 433">
                <a:extLst>
                  <a:ext uri="{FF2B5EF4-FFF2-40B4-BE49-F238E27FC236}">
                    <a16:creationId xmlns:a16="http://schemas.microsoft.com/office/drawing/2014/main" id="{24015951-ADD6-4CF0-BBB8-68B93911706C}"/>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5" name="Freeform 434">
                <a:extLst>
                  <a:ext uri="{FF2B5EF4-FFF2-40B4-BE49-F238E27FC236}">
                    <a16:creationId xmlns:a16="http://schemas.microsoft.com/office/drawing/2014/main" id="{3D18230A-3EF5-443A-9332-E49071AF96A1}"/>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6" name="Freeform 435">
                <a:extLst>
                  <a:ext uri="{FF2B5EF4-FFF2-40B4-BE49-F238E27FC236}">
                    <a16:creationId xmlns:a16="http://schemas.microsoft.com/office/drawing/2014/main" id="{487298A9-B001-4914-9D7F-9E1079CA2B7E}"/>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7" name="Freeform 436">
                <a:extLst>
                  <a:ext uri="{FF2B5EF4-FFF2-40B4-BE49-F238E27FC236}">
                    <a16:creationId xmlns:a16="http://schemas.microsoft.com/office/drawing/2014/main" id="{BBF9C2FD-816E-4312-BBC3-C01BA9BE0428}"/>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8" name="Freeform 437">
                <a:extLst>
                  <a:ext uri="{FF2B5EF4-FFF2-40B4-BE49-F238E27FC236}">
                    <a16:creationId xmlns:a16="http://schemas.microsoft.com/office/drawing/2014/main" id="{21F341AD-1190-4DB5-B72E-7F7B2E986375}"/>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9" name="Freeform 438">
                <a:extLst>
                  <a:ext uri="{FF2B5EF4-FFF2-40B4-BE49-F238E27FC236}">
                    <a16:creationId xmlns:a16="http://schemas.microsoft.com/office/drawing/2014/main" id="{4CE2502B-C301-43CC-B64D-24D0F5E0B5CD}"/>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0" name="Freeform 439">
                <a:extLst>
                  <a:ext uri="{FF2B5EF4-FFF2-40B4-BE49-F238E27FC236}">
                    <a16:creationId xmlns:a16="http://schemas.microsoft.com/office/drawing/2014/main" id="{D1C03448-AA2A-452B-8AE8-D2813C531BF4}"/>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1" name="Oval 440">
                <a:extLst>
                  <a:ext uri="{FF2B5EF4-FFF2-40B4-BE49-F238E27FC236}">
                    <a16:creationId xmlns:a16="http://schemas.microsoft.com/office/drawing/2014/main" id="{C365F6C0-7FD7-40F6-8624-CD3359B3D3F7}"/>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2" name="Freeform 441">
                <a:extLst>
                  <a:ext uri="{FF2B5EF4-FFF2-40B4-BE49-F238E27FC236}">
                    <a16:creationId xmlns:a16="http://schemas.microsoft.com/office/drawing/2014/main" id="{3CF30CB1-A2ED-432B-A2D7-324901609FB9}"/>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3" name="Freeform 442">
                <a:extLst>
                  <a:ext uri="{FF2B5EF4-FFF2-40B4-BE49-F238E27FC236}">
                    <a16:creationId xmlns:a16="http://schemas.microsoft.com/office/drawing/2014/main" id="{2887B231-8738-43CA-935A-22BAE9500137}"/>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4" name="Freeform 443">
                <a:extLst>
                  <a:ext uri="{FF2B5EF4-FFF2-40B4-BE49-F238E27FC236}">
                    <a16:creationId xmlns:a16="http://schemas.microsoft.com/office/drawing/2014/main" id="{025D488F-5362-4759-8555-74AAC8DA28D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5" name="Freeform 444">
                <a:extLst>
                  <a:ext uri="{FF2B5EF4-FFF2-40B4-BE49-F238E27FC236}">
                    <a16:creationId xmlns:a16="http://schemas.microsoft.com/office/drawing/2014/main" id="{09A54CEC-2CE0-4C8F-872E-9A85B4D46EB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6" name="Oval 445">
                <a:extLst>
                  <a:ext uri="{FF2B5EF4-FFF2-40B4-BE49-F238E27FC236}">
                    <a16:creationId xmlns:a16="http://schemas.microsoft.com/office/drawing/2014/main" id="{B09840C1-C6A9-4880-8D2B-A7EE15CAEBCF}"/>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7" name="Freeform 446">
                <a:extLst>
                  <a:ext uri="{FF2B5EF4-FFF2-40B4-BE49-F238E27FC236}">
                    <a16:creationId xmlns:a16="http://schemas.microsoft.com/office/drawing/2014/main" id="{A0E1B5A3-D94D-4A64-8399-E715CCD48BFC}"/>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8" name="Freeform 447">
                <a:extLst>
                  <a:ext uri="{FF2B5EF4-FFF2-40B4-BE49-F238E27FC236}">
                    <a16:creationId xmlns:a16="http://schemas.microsoft.com/office/drawing/2014/main" id="{EFE80ED6-1A2E-4AA6-A4BB-58EA696CC23F}"/>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9" name="Freeform 448">
                <a:extLst>
                  <a:ext uri="{FF2B5EF4-FFF2-40B4-BE49-F238E27FC236}">
                    <a16:creationId xmlns:a16="http://schemas.microsoft.com/office/drawing/2014/main" id="{1BD02421-65D4-4656-8747-EFDB61A93BD2}"/>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0" name="Freeform 449">
                <a:extLst>
                  <a:ext uri="{FF2B5EF4-FFF2-40B4-BE49-F238E27FC236}">
                    <a16:creationId xmlns:a16="http://schemas.microsoft.com/office/drawing/2014/main" id="{28FF5BD5-E5FD-4DB6-B4D5-CA1AEEF7F191}"/>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1" name="Freeform 450">
                <a:extLst>
                  <a:ext uri="{FF2B5EF4-FFF2-40B4-BE49-F238E27FC236}">
                    <a16:creationId xmlns:a16="http://schemas.microsoft.com/office/drawing/2014/main" id="{93BCD469-1DB8-49FE-B447-20A0100A2A96}"/>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2" name="Freeform 451">
                <a:extLst>
                  <a:ext uri="{FF2B5EF4-FFF2-40B4-BE49-F238E27FC236}">
                    <a16:creationId xmlns:a16="http://schemas.microsoft.com/office/drawing/2014/main" id="{80C4172C-0B8B-4485-95F5-153E5CB41862}"/>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3" name="Freeform 452">
                <a:extLst>
                  <a:ext uri="{FF2B5EF4-FFF2-40B4-BE49-F238E27FC236}">
                    <a16:creationId xmlns:a16="http://schemas.microsoft.com/office/drawing/2014/main" id="{8890FB53-C282-4EDB-A94D-AFAB9FC37D95}"/>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4" name="Freeform 453">
                <a:extLst>
                  <a:ext uri="{FF2B5EF4-FFF2-40B4-BE49-F238E27FC236}">
                    <a16:creationId xmlns:a16="http://schemas.microsoft.com/office/drawing/2014/main" id="{5718C25C-CA79-4FCF-AC1D-86A6D4FB9789}"/>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5" name="Oval 454">
                <a:extLst>
                  <a:ext uri="{FF2B5EF4-FFF2-40B4-BE49-F238E27FC236}">
                    <a16:creationId xmlns:a16="http://schemas.microsoft.com/office/drawing/2014/main" id="{395881FD-BF98-4DEA-96C1-95B35A0EDD03}"/>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6" name="Freeform 455">
                <a:extLst>
                  <a:ext uri="{FF2B5EF4-FFF2-40B4-BE49-F238E27FC236}">
                    <a16:creationId xmlns:a16="http://schemas.microsoft.com/office/drawing/2014/main" id="{C2F0ACED-7601-4FC1-B01E-2563023B9821}"/>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7" name="Freeform 456">
                <a:extLst>
                  <a:ext uri="{FF2B5EF4-FFF2-40B4-BE49-F238E27FC236}">
                    <a16:creationId xmlns:a16="http://schemas.microsoft.com/office/drawing/2014/main" id="{B667B5FA-7E6A-4B80-9643-70910BE1C6D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8" name="Freeform 457">
                <a:extLst>
                  <a:ext uri="{FF2B5EF4-FFF2-40B4-BE49-F238E27FC236}">
                    <a16:creationId xmlns:a16="http://schemas.microsoft.com/office/drawing/2014/main" id="{63C5AD6A-2BD7-44A5-804B-6838D4939030}"/>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9" name="Freeform 458">
                <a:extLst>
                  <a:ext uri="{FF2B5EF4-FFF2-40B4-BE49-F238E27FC236}">
                    <a16:creationId xmlns:a16="http://schemas.microsoft.com/office/drawing/2014/main" id="{519E11DD-DA7A-4BEC-BF81-361E7813F3BE}"/>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0" name="Freeform 459">
                <a:extLst>
                  <a:ext uri="{FF2B5EF4-FFF2-40B4-BE49-F238E27FC236}">
                    <a16:creationId xmlns:a16="http://schemas.microsoft.com/office/drawing/2014/main" id="{2BA8ED8A-811C-4C29-AB82-9F8915FB8CF1}"/>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1" name="Oval 460">
                <a:extLst>
                  <a:ext uri="{FF2B5EF4-FFF2-40B4-BE49-F238E27FC236}">
                    <a16:creationId xmlns:a16="http://schemas.microsoft.com/office/drawing/2014/main" id="{F348B309-E03F-4F97-9D1E-99526F4E5185}"/>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2" name="Freeform 461">
                <a:extLst>
                  <a:ext uri="{FF2B5EF4-FFF2-40B4-BE49-F238E27FC236}">
                    <a16:creationId xmlns:a16="http://schemas.microsoft.com/office/drawing/2014/main" id="{06CB9A49-48D0-470F-89E4-94CC8C4E4A2F}"/>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3" name="Freeform 462">
                <a:extLst>
                  <a:ext uri="{FF2B5EF4-FFF2-40B4-BE49-F238E27FC236}">
                    <a16:creationId xmlns:a16="http://schemas.microsoft.com/office/drawing/2014/main" id="{F2C7ADF6-13BC-4DC1-AFB8-2CB978CD0DF8}"/>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4" name="Freeform 463">
                <a:extLst>
                  <a:ext uri="{FF2B5EF4-FFF2-40B4-BE49-F238E27FC236}">
                    <a16:creationId xmlns:a16="http://schemas.microsoft.com/office/drawing/2014/main" id="{CF65F0BC-C9E2-4736-B660-3D059B10D596}"/>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5" name="Freeform 464">
                <a:extLst>
                  <a:ext uri="{FF2B5EF4-FFF2-40B4-BE49-F238E27FC236}">
                    <a16:creationId xmlns:a16="http://schemas.microsoft.com/office/drawing/2014/main" id="{8385D35A-E32B-40EF-8165-66298A61CEA5}"/>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6" name="Freeform 465">
                <a:extLst>
                  <a:ext uri="{FF2B5EF4-FFF2-40B4-BE49-F238E27FC236}">
                    <a16:creationId xmlns:a16="http://schemas.microsoft.com/office/drawing/2014/main" id="{A2304E4E-F8C1-4808-B9AF-02E02FE26AA7}"/>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7" name="Freeform 466">
                <a:extLst>
                  <a:ext uri="{FF2B5EF4-FFF2-40B4-BE49-F238E27FC236}">
                    <a16:creationId xmlns:a16="http://schemas.microsoft.com/office/drawing/2014/main" id="{20087B8A-1B34-4061-81D9-8FB63596A56D}"/>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8" name="Freeform 467">
                <a:extLst>
                  <a:ext uri="{FF2B5EF4-FFF2-40B4-BE49-F238E27FC236}">
                    <a16:creationId xmlns:a16="http://schemas.microsoft.com/office/drawing/2014/main" id="{A426FCF5-166E-4A31-A626-56D167856998}"/>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9" name="Freeform 468">
                <a:extLst>
                  <a:ext uri="{FF2B5EF4-FFF2-40B4-BE49-F238E27FC236}">
                    <a16:creationId xmlns:a16="http://schemas.microsoft.com/office/drawing/2014/main" id="{64E45DEF-D3AB-4A77-B497-812CA9D8A75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0" name="Freeform 469">
                <a:extLst>
                  <a:ext uri="{FF2B5EF4-FFF2-40B4-BE49-F238E27FC236}">
                    <a16:creationId xmlns:a16="http://schemas.microsoft.com/office/drawing/2014/main" id="{9B0A914F-EFB9-412D-BBEE-2DAF8E3760F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1" name="Freeform 470">
                <a:extLst>
                  <a:ext uri="{FF2B5EF4-FFF2-40B4-BE49-F238E27FC236}">
                    <a16:creationId xmlns:a16="http://schemas.microsoft.com/office/drawing/2014/main" id="{BDA7E0A4-F2BF-400D-AD5F-0658CE9A4F66}"/>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2" name="Freeform 471">
                <a:extLst>
                  <a:ext uri="{FF2B5EF4-FFF2-40B4-BE49-F238E27FC236}">
                    <a16:creationId xmlns:a16="http://schemas.microsoft.com/office/drawing/2014/main" id="{F58F166C-DFF4-4089-97BA-7E7B5ACBC01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3" name="Freeform 472">
                <a:extLst>
                  <a:ext uri="{FF2B5EF4-FFF2-40B4-BE49-F238E27FC236}">
                    <a16:creationId xmlns:a16="http://schemas.microsoft.com/office/drawing/2014/main" id="{1364E2D5-3A74-405C-BD52-7A2A7D303F2F}"/>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4" name="Freeform 473">
                <a:extLst>
                  <a:ext uri="{FF2B5EF4-FFF2-40B4-BE49-F238E27FC236}">
                    <a16:creationId xmlns:a16="http://schemas.microsoft.com/office/drawing/2014/main" id="{17108DDC-E948-441E-9774-9320322825A2}"/>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5" name="Freeform 474">
                <a:extLst>
                  <a:ext uri="{FF2B5EF4-FFF2-40B4-BE49-F238E27FC236}">
                    <a16:creationId xmlns:a16="http://schemas.microsoft.com/office/drawing/2014/main" id="{B8688D8E-C5E0-4252-8982-DF8224B916F2}"/>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6" name="Freeform 475">
                <a:extLst>
                  <a:ext uri="{FF2B5EF4-FFF2-40B4-BE49-F238E27FC236}">
                    <a16:creationId xmlns:a16="http://schemas.microsoft.com/office/drawing/2014/main" id="{ADD94827-5392-45D1-B292-9FDF179E1065}"/>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7" name="Freeform 476">
                <a:extLst>
                  <a:ext uri="{FF2B5EF4-FFF2-40B4-BE49-F238E27FC236}">
                    <a16:creationId xmlns:a16="http://schemas.microsoft.com/office/drawing/2014/main" id="{BF799CD4-74B3-4945-9307-CFE14860BCA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8" name="Freeform 477">
                <a:extLst>
                  <a:ext uri="{FF2B5EF4-FFF2-40B4-BE49-F238E27FC236}">
                    <a16:creationId xmlns:a16="http://schemas.microsoft.com/office/drawing/2014/main" id="{2C47258F-7316-47ED-9794-ACD7E3CC5FAC}"/>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9" name="Freeform 478">
                <a:extLst>
                  <a:ext uri="{FF2B5EF4-FFF2-40B4-BE49-F238E27FC236}">
                    <a16:creationId xmlns:a16="http://schemas.microsoft.com/office/drawing/2014/main" id="{D3DAD879-9B2F-40DF-8CEE-11341F8A15BB}"/>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0" name="Freeform 479">
                <a:extLst>
                  <a:ext uri="{FF2B5EF4-FFF2-40B4-BE49-F238E27FC236}">
                    <a16:creationId xmlns:a16="http://schemas.microsoft.com/office/drawing/2014/main" id="{0C887104-E725-49F2-B6C7-E5487A8ED699}"/>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1" name="Freeform 480">
                <a:extLst>
                  <a:ext uri="{FF2B5EF4-FFF2-40B4-BE49-F238E27FC236}">
                    <a16:creationId xmlns:a16="http://schemas.microsoft.com/office/drawing/2014/main" id="{A3DD574C-3617-4CAD-9013-7B68B0EC6B13}"/>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2" name="Freeform 481">
                <a:extLst>
                  <a:ext uri="{FF2B5EF4-FFF2-40B4-BE49-F238E27FC236}">
                    <a16:creationId xmlns:a16="http://schemas.microsoft.com/office/drawing/2014/main" id="{D81A20E8-1339-4077-855F-891ABDC6938D}"/>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3" name="Freeform 482">
                <a:extLst>
                  <a:ext uri="{FF2B5EF4-FFF2-40B4-BE49-F238E27FC236}">
                    <a16:creationId xmlns:a16="http://schemas.microsoft.com/office/drawing/2014/main" id="{158310E3-6ED9-4CC4-8834-0F835C7CA51B}"/>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4" name="Freeform 483">
                <a:extLst>
                  <a:ext uri="{FF2B5EF4-FFF2-40B4-BE49-F238E27FC236}">
                    <a16:creationId xmlns:a16="http://schemas.microsoft.com/office/drawing/2014/main" id="{F55A18D1-A1B5-44BE-8CC8-EBBDB58850F4}"/>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5" name="Freeform 484">
                <a:extLst>
                  <a:ext uri="{FF2B5EF4-FFF2-40B4-BE49-F238E27FC236}">
                    <a16:creationId xmlns:a16="http://schemas.microsoft.com/office/drawing/2014/main" id="{B6F16530-3378-48BE-A7F0-288966126E70}"/>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6" name="Freeform 485">
                <a:extLst>
                  <a:ext uri="{FF2B5EF4-FFF2-40B4-BE49-F238E27FC236}">
                    <a16:creationId xmlns:a16="http://schemas.microsoft.com/office/drawing/2014/main" id="{472408AE-C38E-4CEA-945B-523AB8BDB043}"/>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7" name="Freeform 486">
                <a:extLst>
                  <a:ext uri="{FF2B5EF4-FFF2-40B4-BE49-F238E27FC236}">
                    <a16:creationId xmlns:a16="http://schemas.microsoft.com/office/drawing/2014/main" id="{3ACDA001-4225-47D8-B440-1587018AF035}"/>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8" name="Freeform 487">
                <a:extLst>
                  <a:ext uri="{FF2B5EF4-FFF2-40B4-BE49-F238E27FC236}">
                    <a16:creationId xmlns:a16="http://schemas.microsoft.com/office/drawing/2014/main" id="{43881D5C-0140-4583-BECB-60F9B5742DFB}"/>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9" name="Freeform 488">
                <a:extLst>
                  <a:ext uri="{FF2B5EF4-FFF2-40B4-BE49-F238E27FC236}">
                    <a16:creationId xmlns:a16="http://schemas.microsoft.com/office/drawing/2014/main" id="{C28A7FD8-04F5-4BBC-9A4B-38069FB3A799}"/>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0" name="Freeform 489">
                <a:extLst>
                  <a:ext uri="{FF2B5EF4-FFF2-40B4-BE49-F238E27FC236}">
                    <a16:creationId xmlns:a16="http://schemas.microsoft.com/office/drawing/2014/main" id="{4DA11615-76DE-4F35-A69F-D4B002ED044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1" name="Freeform 490">
                <a:extLst>
                  <a:ext uri="{FF2B5EF4-FFF2-40B4-BE49-F238E27FC236}">
                    <a16:creationId xmlns:a16="http://schemas.microsoft.com/office/drawing/2014/main" id="{00DCBE12-F897-4E7B-8A1F-80366C96198E}"/>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2" name="Freeform 491">
                <a:extLst>
                  <a:ext uri="{FF2B5EF4-FFF2-40B4-BE49-F238E27FC236}">
                    <a16:creationId xmlns:a16="http://schemas.microsoft.com/office/drawing/2014/main" id="{B5234923-0A99-4EBC-BBA3-C5237B2AA1F5}"/>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3" name="Freeform 492">
                <a:extLst>
                  <a:ext uri="{FF2B5EF4-FFF2-40B4-BE49-F238E27FC236}">
                    <a16:creationId xmlns:a16="http://schemas.microsoft.com/office/drawing/2014/main" id="{3EFA6C03-139C-4903-AF28-7C987490744B}"/>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4" name="Freeform 493">
                <a:extLst>
                  <a:ext uri="{FF2B5EF4-FFF2-40B4-BE49-F238E27FC236}">
                    <a16:creationId xmlns:a16="http://schemas.microsoft.com/office/drawing/2014/main" id="{49281DC8-6FE5-4C75-9092-214056316DD6}"/>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5" name="Freeform 494">
                <a:extLst>
                  <a:ext uri="{FF2B5EF4-FFF2-40B4-BE49-F238E27FC236}">
                    <a16:creationId xmlns:a16="http://schemas.microsoft.com/office/drawing/2014/main" id="{2AB55E07-FFE2-4AAC-8561-982EE393CE48}"/>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6" name="Freeform 495">
                <a:extLst>
                  <a:ext uri="{FF2B5EF4-FFF2-40B4-BE49-F238E27FC236}">
                    <a16:creationId xmlns:a16="http://schemas.microsoft.com/office/drawing/2014/main" id="{8D76BE9F-F110-48E1-B260-ADEBCE417971}"/>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7" name="Freeform 496">
                <a:extLst>
                  <a:ext uri="{FF2B5EF4-FFF2-40B4-BE49-F238E27FC236}">
                    <a16:creationId xmlns:a16="http://schemas.microsoft.com/office/drawing/2014/main" id="{3FAD1275-F719-4166-BBD7-B3F9AD033226}"/>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8" name="Freeform 497">
                <a:extLst>
                  <a:ext uri="{FF2B5EF4-FFF2-40B4-BE49-F238E27FC236}">
                    <a16:creationId xmlns:a16="http://schemas.microsoft.com/office/drawing/2014/main" id="{167EBA3B-075A-427F-9457-A841D067EC86}"/>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9" name="Freeform 498">
                <a:extLst>
                  <a:ext uri="{FF2B5EF4-FFF2-40B4-BE49-F238E27FC236}">
                    <a16:creationId xmlns:a16="http://schemas.microsoft.com/office/drawing/2014/main" id="{A8283DF3-0FEC-4167-BF68-CF5ECE8B6FBA}"/>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0" name="Freeform 499">
                <a:extLst>
                  <a:ext uri="{FF2B5EF4-FFF2-40B4-BE49-F238E27FC236}">
                    <a16:creationId xmlns:a16="http://schemas.microsoft.com/office/drawing/2014/main" id="{6E54230A-5E13-4594-A48D-125B3DEAAC12}"/>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1" name="Freeform 500">
                <a:extLst>
                  <a:ext uri="{FF2B5EF4-FFF2-40B4-BE49-F238E27FC236}">
                    <a16:creationId xmlns:a16="http://schemas.microsoft.com/office/drawing/2014/main" id="{6AECB806-09DE-46F7-AE29-9FD3062DF23A}"/>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2" name="Freeform 501">
                <a:extLst>
                  <a:ext uri="{FF2B5EF4-FFF2-40B4-BE49-F238E27FC236}">
                    <a16:creationId xmlns:a16="http://schemas.microsoft.com/office/drawing/2014/main" id="{77A6C3BD-7FCA-4D30-918F-A2A27308C67E}"/>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3" name="Freeform 502">
                <a:extLst>
                  <a:ext uri="{FF2B5EF4-FFF2-40B4-BE49-F238E27FC236}">
                    <a16:creationId xmlns:a16="http://schemas.microsoft.com/office/drawing/2014/main" id="{FE35008D-6674-4445-AD9D-376F86797231}"/>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4" name="Freeform 503">
                <a:extLst>
                  <a:ext uri="{FF2B5EF4-FFF2-40B4-BE49-F238E27FC236}">
                    <a16:creationId xmlns:a16="http://schemas.microsoft.com/office/drawing/2014/main" id="{8175B9E6-FFDA-4802-A5E3-BFC8CB550730}"/>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5" name="Freeform 504">
                <a:extLst>
                  <a:ext uri="{FF2B5EF4-FFF2-40B4-BE49-F238E27FC236}">
                    <a16:creationId xmlns:a16="http://schemas.microsoft.com/office/drawing/2014/main" id="{FE24E7D9-0665-44C3-9D98-02007385C195}"/>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6" name="Freeform 505">
                <a:extLst>
                  <a:ext uri="{FF2B5EF4-FFF2-40B4-BE49-F238E27FC236}">
                    <a16:creationId xmlns:a16="http://schemas.microsoft.com/office/drawing/2014/main" id="{1B27BE02-3EF6-469E-A638-7E04E21BB3CF}"/>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7" name="Freeform 506">
                <a:extLst>
                  <a:ext uri="{FF2B5EF4-FFF2-40B4-BE49-F238E27FC236}">
                    <a16:creationId xmlns:a16="http://schemas.microsoft.com/office/drawing/2014/main" id="{75BC0C5A-5557-4909-B17A-FADB04ACF9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8" name="Freeform 507">
                <a:extLst>
                  <a:ext uri="{FF2B5EF4-FFF2-40B4-BE49-F238E27FC236}">
                    <a16:creationId xmlns:a16="http://schemas.microsoft.com/office/drawing/2014/main" id="{0B823063-E229-4D39-ACAA-733AC74E41CB}"/>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9" name="Freeform 508">
                <a:extLst>
                  <a:ext uri="{FF2B5EF4-FFF2-40B4-BE49-F238E27FC236}">
                    <a16:creationId xmlns:a16="http://schemas.microsoft.com/office/drawing/2014/main" id="{2834B5CA-1E8A-4D44-BA2A-87E8CA9F102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0" name="Freeform 509">
                <a:extLst>
                  <a:ext uri="{FF2B5EF4-FFF2-40B4-BE49-F238E27FC236}">
                    <a16:creationId xmlns:a16="http://schemas.microsoft.com/office/drawing/2014/main" id="{8CE37EF2-2869-4681-BD74-CF7D49B76D47}"/>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1" name="Freeform 510">
                <a:extLst>
                  <a:ext uri="{FF2B5EF4-FFF2-40B4-BE49-F238E27FC236}">
                    <a16:creationId xmlns:a16="http://schemas.microsoft.com/office/drawing/2014/main" id="{FECD9BD6-A310-4A4B-A437-E37466C41F3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2" name="Freeform 511">
                <a:extLst>
                  <a:ext uri="{FF2B5EF4-FFF2-40B4-BE49-F238E27FC236}">
                    <a16:creationId xmlns:a16="http://schemas.microsoft.com/office/drawing/2014/main" id="{E840746D-8709-4E7F-8DB2-79978153DED3}"/>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3" name="Freeform 512">
                <a:extLst>
                  <a:ext uri="{FF2B5EF4-FFF2-40B4-BE49-F238E27FC236}">
                    <a16:creationId xmlns:a16="http://schemas.microsoft.com/office/drawing/2014/main" id="{7015978F-9218-4716-BE1A-A9A2390D04F4}"/>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4" name="Freeform 513">
                <a:extLst>
                  <a:ext uri="{FF2B5EF4-FFF2-40B4-BE49-F238E27FC236}">
                    <a16:creationId xmlns:a16="http://schemas.microsoft.com/office/drawing/2014/main" id="{253DC063-E7E5-4861-99F1-E1700B6CCD37}"/>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5" name="Freeform 514">
                <a:extLst>
                  <a:ext uri="{FF2B5EF4-FFF2-40B4-BE49-F238E27FC236}">
                    <a16:creationId xmlns:a16="http://schemas.microsoft.com/office/drawing/2014/main" id="{378D9C11-B52B-4187-9445-9957958FDC86}"/>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6" name="Rectangle 515">
                <a:extLst>
                  <a:ext uri="{FF2B5EF4-FFF2-40B4-BE49-F238E27FC236}">
                    <a16:creationId xmlns:a16="http://schemas.microsoft.com/office/drawing/2014/main" id="{D6451400-4CAC-4CE3-A8EC-646AA392641B}"/>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7" name="Freeform 516">
                <a:extLst>
                  <a:ext uri="{FF2B5EF4-FFF2-40B4-BE49-F238E27FC236}">
                    <a16:creationId xmlns:a16="http://schemas.microsoft.com/office/drawing/2014/main" id="{D4596965-FBB4-4DA5-909A-7F28C23FCD5C}"/>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8" name="Freeform 517">
                <a:extLst>
                  <a:ext uri="{FF2B5EF4-FFF2-40B4-BE49-F238E27FC236}">
                    <a16:creationId xmlns:a16="http://schemas.microsoft.com/office/drawing/2014/main" id="{CEE1DE1D-533E-4974-AC5D-3A59F264B982}"/>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9" name="Freeform 518">
                <a:extLst>
                  <a:ext uri="{FF2B5EF4-FFF2-40B4-BE49-F238E27FC236}">
                    <a16:creationId xmlns:a16="http://schemas.microsoft.com/office/drawing/2014/main" id="{B9699555-D13D-4519-8775-42E53BD07066}"/>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0" name="Freeform 519">
                <a:extLst>
                  <a:ext uri="{FF2B5EF4-FFF2-40B4-BE49-F238E27FC236}">
                    <a16:creationId xmlns:a16="http://schemas.microsoft.com/office/drawing/2014/main" id="{2B77783C-D6F2-44E3-A584-63D58E583A78}"/>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1" name="Freeform 520">
                <a:extLst>
                  <a:ext uri="{FF2B5EF4-FFF2-40B4-BE49-F238E27FC236}">
                    <a16:creationId xmlns:a16="http://schemas.microsoft.com/office/drawing/2014/main" id="{4FB6779E-D1C9-4F04-8BA4-CD8607C11855}"/>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2" name="Freeform 521">
                <a:extLst>
                  <a:ext uri="{FF2B5EF4-FFF2-40B4-BE49-F238E27FC236}">
                    <a16:creationId xmlns:a16="http://schemas.microsoft.com/office/drawing/2014/main" id="{B8D2C132-0A9D-4C20-B61D-362DC25C2677}"/>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3" name="Freeform 522">
                <a:extLst>
                  <a:ext uri="{FF2B5EF4-FFF2-40B4-BE49-F238E27FC236}">
                    <a16:creationId xmlns:a16="http://schemas.microsoft.com/office/drawing/2014/main" id="{9E8590B2-765D-4104-AAC5-C355F2A6276B}"/>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4" name="Freeform 523">
                <a:extLst>
                  <a:ext uri="{FF2B5EF4-FFF2-40B4-BE49-F238E27FC236}">
                    <a16:creationId xmlns:a16="http://schemas.microsoft.com/office/drawing/2014/main" id="{85FF3B65-F5D6-4D76-959C-C39FF1786775}"/>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5" name="Rectangle 524">
                <a:extLst>
                  <a:ext uri="{FF2B5EF4-FFF2-40B4-BE49-F238E27FC236}">
                    <a16:creationId xmlns:a16="http://schemas.microsoft.com/office/drawing/2014/main" id="{9D5C1DB4-D345-4900-9EEB-0D5001A9CCD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6" name="Freeform 525">
                <a:extLst>
                  <a:ext uri="{FF2B5EF4-FFF2-40B4-BE49-F238E27FC236}">
                    <a16:creationId xmlns:a16="http://schemas.microsoft.com/office/drawing/2014/main" id="{F3CF21C5-789C-4BA6-BA20-9BA860816AF9}"/>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7" name="Freeform 526">
                <a:extLst>
                  <a:ext uri="{FF2B5EF4-FFF2-40B4-BE49-F238E27FC236}">
                    <a16:creationId xmlns:a16="http://schemas.microsoft.com/office/drawing/2014/main" id="{4D94248B-AE28-423E-A2C1-034AE21A9A20}"/>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8" name="Freeform 527">
                <a:extLst>
                  <a:ext uri="{FF2B5EF4-FFF2-40B4-BE49-F238E27FC236}">
                    <a16:creationId xmlns:a16="http://schemas.microsoft.com/office/drawing/2014/main" id="{4D129E54-2315-4DFF-A253-DA18EE8B293D}"/>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9" name="Freeform 528">
                <a:extLst>
                  <a:ext uri="{FF2B5EF4-FFF2-40B4-BE49-F238E27FC236}">
                    <a16:creationId xmlns:a16="http://schemas.microsoft.com/office/drawing/2014/main" id="{6CBF0597-F77B-496A-B510-04891046C66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0" name="Freeform 529">
                <a:extLst>
                  <a:ext uri="{FF2B5EF4-FFF2-40B4-BE49-F238E27FC236}">
                    <a16:creationId xmlns:a16="http://schemas.microsoft.com/office/drawing/2014/main" id="{8B674B47-C740-4695-94DB-43C7FCF02E1F}"/>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1" name="Freeform 530">
                <a:extLst>
                  <a:ext uri="{FF2B5EF4-FFF2-40B4-BE49-F238E27FC236}">
                    <a16:creationId xmlns:a16="http://schemas.microsoft.com/office/drawing/2014/main" id="{637699C0-E963-48F3-B592-F663C9A0BF58}"/>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2" name="Freeform 531">
                <a:extLst>
                  <a:ext uri="{FF2B5EF4-FFF2-40B4-BE49-F238E27FC236}">
                    <a16:creationId xmlns:a16="http://schemas.microsoft.com/office/drawing/2014/main" id="{91B72373-08FC-49A6-8F7B-66AA546F1023}"/>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3" name="Freeform 532">
                <a:extLst>
                  <a:ext uri="{FF2B5EF4-FFF2-40B4-BE49-F238E27FC236}">
                    <a16:creationId xmlns:a16="http://schemas.microsoft.com/office/drawing/2014/main" id="{63557699-C01E-422C-AD18-36C87475662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4" name="Freeform 533">
                <a:extLst>
                  <a:ext uri="{FF2B5EF4-FFF2-40B4-BE49-F238E27FC236}">
                    <a16:creationId xmlns:a16="http://schemas.microsoft.com/office/drawing/2014/main" id="{A83F912E-DE47-4738-A8FA-1FBA97264465}"/>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5" name="Freeform 534">
                <a:extLst>
                  <a:ext uri="{FF2B5EF4-FFF2-40B4-BE49-F238E27FC236}">
                    <a16:creationId xmlns:a16="http://schemas.microsoft.com/office/drawing/2014/main" id="{2C4E2E72-7BCF-4B3B-B7BD-6E99BF0E5366}"/>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6" name="Freeform 535">
                <a:extLst>
                  <a:ext uri="{FF2B5EF4-FFF2-40B4-BE49-F238E27FC236}">
                    <a16:creationId xmlns:a16="http://schemas.microsoft.com/office/drawing/2014/main" id="{162F82F0-62B2-4877-999A-35B3B19FB20E}"/>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7" name="Freeform 536">
                <a:extLst>
                  <a:ext uri="{FF2B5EF4-FFF2-40B4-BE49-F238E27FC236}">
                    <a16:creationId xmlns:a16="http://schemas.microsoft.com/office/drawing/2014/main" id="{71F94597-3921-4AD9-8580-2A2F5E651C14}"/>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8" name="Freeform 537">
                <a:extLst>
                  <a:ext uri="{FF2B5EF4-FFF2-40B4-BE49-F238E27FC236}">
                    <a16:creationId xmlns:a16="http://schemas.microsoft.com/office/drawing/2014/main" id="{32AEC4D1-8ADE-4478-BDC2-ECE8D5555C22}"/>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9" name="Freeform 538">
                <a:extLst>
                  <a:ext uri="{FF2B5EF4-FFF2-40B4-BE49-F238E27FC236}">
                    <a16:creationId xmlns:a16="http://schemas.microsoft.com/office/drawing/2014/main" id="{5F334B81-410A-4709-B170-87923D80795D}"/>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0" name="Freeform 539">
                <a:extLst>
                  <a:ext uri="{FF2B5EF4-FFF2-40B4-BE49-F238E27FC236}">
                    <a16:creationId xmlns:a16="http://schemas.microsoft.com/office/drawing/2014/main" id="{0EF60537-4B09-4A29-B0EC-060027D40F10}"/>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1" name="Freeform 540">
                <a:extLst>
                  <a:ext uri="{FF2B5EF4-FFF2-40B4-BE49-F238E27FC236}">
                    <a16:creationId xmlns:a16="http://schemas.microsoft.com/office/drawing/2014/main" id="{22BAE86B-5D30-43F5-9C48-1FDFFA45F11A}"/>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2" name="Freeform 541">
                <a:extLst>
                  <a:ext uri="{FF2B5EF4-FFF2-40B4-BE49-F238E27FC236}">
                    <a16:creationId xmlns:a16="http://schemas.microsoft.com/office/drawing/2014/main" id="{351441CA-0545-4721-82B0-691A480FA236}"/>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3" name="Freeform 542">
                <a:extLst>
                  <a:ext uri="{FF2B5EF4-FFF2-40B4-BE49-F238E27FC236}">
                    <a16:creationId xmlns:a16="http://schemas.microsoft.com/office/drawing/2014/main" id="{C39526B3-B7A4-4072-935C-2FB603B7C199}"/>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4" name="Freeform 543">
                <a:extLst>
                  <a:ext uri="{FF2B5EF4-FFF2-40B4-BE49-F238E27FC236}">
                    <a16:creationId xmlns:a16="http://schemas.microsoft.com/office/drawing/2014/main" id="{4E9FAADC-E9A5-476A-96F2-C1CB3DA59E2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5" name="Freeform 544">
                <a:extLst>
                  <a:ext uri="{FF2B5EF4-FFF2-40B4-BE49-F238E27FC236}">
                    <a16:creationId xmlns:a16="http://schemas.microsoft.com/office/drawing/2014/main" id="{2AB23118-F048-428A-8666-EDC3D7060C0F}"/>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6" name="Freeform 545">
                <a:extLst>
                  <a:ext uri="{FF2B5EF4-FFF2-40B4-BE49-F238E27FC236}">
                    <a16:creationId xmlns:a16="http://schemas.microsoft.com/office/drawing/2014/main" id="{098CF5E9-42B6-44C5-B0B1-7B12F20B556C}"/>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7" name="Freeform 546">
                <a:extLst>
                  <a:ext uri="{FF2B5EF4-FFF2-40B4-BE49-F238E27FC236}">
                    <a16:creationId xmlns:a16="http://schemas.microsoft.com/office/drawing/2014/main" id="{2C1B45DA-2E0D-4A0C-997C-1905B703E5D6}"/>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8" name="Rectangle 547">
                <a:extLst>
                  <a:ext uri="{FF2B5EF4-FFF2-40B4-BE49-F238E27FC236}">
                    <a16:creationId xmlns:a16="http://schemas.microsoft.com/office/drawing/2014/main" id="{B37DDD02-AB8B-4E54-B55C-ED94CDF9DB94}"/>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9" name="Freeform 548">
                <a:extLst>
                  <a:ext uri="{FF2B5EF4-FFF2-40B4-BE49-F238E27FC236}">
                    <a16:creationId xmlns:a16="http://schemas.microsoft.com/office/drawing/2014/main" id="{E6C6C4A8-7466-4A68-8AC1-138E77F5C88A}"/>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0" name="Freeform 549">
                <a:extLst>
                  <a:ext uri="{FF2B5EF4-FFF2-40B4-BE49-F238E27FC236}">
                    <a16:creationId xmlns:a16="http://schemas.microsoft.com/office/drawing/2014/main" id="{E97C1F0A-1CFF-470F-AC5D-0C47220743A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1" name="Freeform 550">
                <a:extLst>
                  <a:ext uri="{FF2B5EF4-FFF2-40B4-BE49-F238E27FC236}">
                    <a16:creationId xmlns:a16="http://schemas.microsoft.com/office/drawing/2014/main" id="{ADC0D9D2-9EC4-41B1-9424-F6D86B157026}"/>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2" name="Freeform 551">
                <a:extLst>
                  <a:ext uri="{FF2B5EF4-FFF2-40B4-BE49-F238E27FC236}">
                    <a16:creationId xmlns:a16="http://schemas.microsoft.com/office/drawing/2014/main" id="{E3151299-97FC-4B53-B867-F1F25BEFD07F}"/>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3" name="Freeform 552">
                <a:extLst>
                  <a:ext uri="{FF2B5EF4-FFF2-40B4-BE49-F238E27FC236}">
                    <a16:creationId xmlns:a16="http://schemas.microsoft.com/office/drawing/2014/main" id="{9FC894BF-551F-4BA1-BD51-492194E5F57B}"/>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4" name="Freeform 553">
                <a:extLst>
                  <a:ext uri="{FF2B5EF4-FFF2-40B4-BE49-F238E27FC236}">
                    <a16:creationId xmlns:a16="http://schemas.microsoft.com/office/drawing/2014/main" id="{9EB257A9-ADFD-4A0B-A328-B6C330DD35C7}"/>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5" name="Freeform 554">
                <a:extLst>
                  <a:ext uri="{FF2B5EF4-FFF2-40B4-BE49-F238E27FC236}">
                    <a16:creationId xmlns:a16="http://schemas.microsoft.com/office/drawing/2014/main" id="{A57E7EAC-252F-4CBE-BA30-F7D2F381C1E1}"/>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6" name="Oval 555">
                <a:extLst>
                  <a:ext uri="{FF2B5EF4-FFF2-40B4-BE49-F238E27FC236}">
                    <a16:creationId xmlns:a16="http://schemas.microsoft.com/office/drawing/2014/main" id="{F51B4854-356A-4370-B22E-3B92FCA290E4}"/>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7" name="Freeform 556">
                <a:extLst>
                  <a:ext uri="{FF2B5EF4-FFF2-40B4-BE49-F238E27FC236}">
                    <a16:creationId xmlns:a16="http://schemas.microsoft.com/office/drawing/2014/main" id="{9557AE34-7912-4402-A0BE-92A95087750E}"/>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8" name="Freeform 557">
                <a:extLst>
                  <a:ext uri="{FF2B5EF4-FFF2-40B4-BE49-F238E27FC236}">
                    <a16:creationId xmlns:a16="http://schemas.microsoft.com/office/drawing/2014/main" id="{A3DB13B7-9370-4165-A677-FC59ECCDCD39}"/>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9" name="Freeform 558">
                <a:extLst>
                  <a:ext uri="{FF2B5EF4-FFF2-40B4-BE49-F238E27FC236}">
                    <a16:creationId xmlns:a16="http://schemas.microsoft.com/office/drawing/2014/main" id="{79273686-29C9-44CA-9E3E-3CD1D7C7B108}"/>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0" name="Freeform 559">
                <a:extLst>
                  <a:ext uri="{FF2B5EF4-FFF2-40B4-BE49-F238E27FC236}">
                    <a16:creationId xmlns:a16="http://schemas.microsoft.com/office/drawing/2014/main" id="{22F2DDB1-AAF4-48C4-AA94-927E5D30690D}"/>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1" name="Freeform 560">
                <a:extLst>
                  <a:ext uri="{FF2B5EF4-FFF2-40B4-BE49-F238E27FC236}">
                    <a16:creationId xmlns:a16="http://schemas.microsoft.com/office/drawing/2014/main" id="{4BAB1CC9-79CC-4268-9C86-26522E231381}"/>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2" name="Freeform 561">
                <a:extLst>
                  <a:ext uri="{FF2B5EF4-FFF2-40B4-BE49-F238E27FC236}">
                    <a16:creationId xmlns:a16="http://schemas.microsoft.com/office/drawing/2014/main" id="{B3C03634-A59A-496E-ABBE-CE2BB0475F28}"/>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3" name="Freeform 562">
                <a:extLst>
                  <a:ext uri="{FF2B5EF4-FFF2-40B4-BE49-F238E27FC236}">
                    <a16:creationId xmlns:a16="http://schemas.microsoft.com/office/drawing/2014/main" id="{C4865F57-EA3D-4EBB-BB83-00BBDCF714CA}"/>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4" name="Freeform 563">
                <a:extLst>
                  <a:ext uri="{FF2B5EF4-FFF2-40B4-BE49-F238E27FC236}">
                    <a16:creationId xmlns:a16="http://schemas.microsoft.com/office/drawing/2014/main" id="{9430F4BE-F7DE-4FEE-91BA-7D330EF975D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5" name="Freeform 564">
                <a:extLst>
                  <a:ext uri="{FF2B5EF4-FFF2-40B4-BE49-F238E27FC236}">
                    <a16:creationId xmlns:a16="http://schemas.microsoft.com/office/drawing/2014/main" id="{7991018C-64CB-43FC-95D8-C208725B79B0}"/>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6" name="Freeform 565">
                <a:extLst>
                  <a:ext uri="{FF2B5EF4-FFF2-40B4-BE49-F238E27FC236}">
                    <a16:creationId xmlns:a16="http://schemas.microsoft.com/office/drawing/2014/main" id="{BA83CDB4-C0AC-490F-86EB-053AC3A0C268}"/>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7" name="Freeform 566">
                <a:extLst>
                  <a:ext uri="{FF2B5EF4-FFF2-40B4-BE49-F238E27FC236}">
                    <a16:creationId xmlns:a16="http://schemas.microsoft.com/office/drawing/2014/main" id="{334EE443-3E1E-4FE1-A914-E2EBDB0FB811}"/>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8" name="Freeform 567">
                <a:extLst>
                  <a:ext uri="{FF2B5EF4-FFF2-40B4-BE49-F238E27FC236}">
                    <a16:creationId xmlns:a16="http://schemas.microsoft.com/office/drawing/2014/main" id="{9892DED9-9E08-4503-9D80-06B6FF21E4C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9" name="Freeform 568">
                <a:extLst>
                  <a:ext uri="{FF2B5EF4-FFF2-40B4-BE49-F238E27FC236}">
                    <a16:creationId xmlns:a16="http://schemas.microsoft.com/office/drawing/2014/main" id="{2DA3E7C3-E33B-4DC8-B38D-E73D6BEADF77}"/>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0" name="Freeform 569">
                <a:extLst>
                  <a:ext uri="{FF2B5EF4-FFF2-40B4-BE49-F238E27FC236}">
                    <a16:creationId xmlns:a16="http://schemas.microsoft.com/office/drawing/2014/main" id="{0495A043-74AB-4933-8F55-1AA5786B86C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1" name="Freeform 570">
                <a:extLst>
                  <a:ext uri="{FF2B5EF4-FFF2-40B4-BE49-F238E27FC236}">
                    <a16:creationId xmlns:a16="http://schemas.microsoft.com/office/drawing/2014/main" id="{E5CD112B-6281-4CD2-ACD7-1ABA8734393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2" name="Freeform 571">
                <a:extLst>
                  <a:ext uri="{FF2B5EF4-FFF2-40B4-BE49-F238E27FC236}">
                    <a16:creationId xmlns:a16="http://schemas.microsoft.com/office/drawing/2014/main" id="{E04DD3D6-7E48-4F2A-85E1-75705641AB5C}"/>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3" name="Freeform 572">
                <a:extLst>
                  <a:ext uri="{FF2B5EF4-FFF2-40B4-BE49-F238E27FC236}">
                    <a16:creationId xmlns:a16="http://schemas.microsoft.com/office/drawing/2014/main" id="{8D899D84-1C8C-48A5-BCD2-3C81C47D5CF8}"/>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4" name="Freeform 573">
                <a:extLst>
                  <a:ext uri="{FF2B5EF4-FFF2-40B4-BE49-F238E27FC236}">
                    <a16:creationId xmlns:a16="http://schemas.microsoft.com/office/drawing/2014/main" id="{062DDAD6-684C-4BEB-B546-0CCED4B1B3C7}"/>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5" name="Freeform 574">
                <a:extLst>
                  <a:ext uri="{FF2B5EF4-FFF2-40B4-BE49-F238E27FC236}">
                    <a16:creationId xmlns:a16="http://schemas.microsoft.com/office/drawing/2014/main" id="{4A7DF19E-A169-4CA3-855E-893D4B162E32}"/>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6" name="Freeform 575">
                <a:extLst>
                  <a:ext uri="{FF2B5EF4-FFF2-40B4-BE49-F238E27FC236}">
                    <a16:creationId xmlns:a16="http://schemas.microsoft.com/office/drawing/2014/main" id="{B04BE655-10C2-4C86-B86C-184FA14196E3}"/>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7" name="Freeform 576">
                <a:extLst>
                  <a:ext uri="{FF2B5EF4-FFF2-40B4-BE49-F238E27FC236}">
                    <a16:creationId xmlns:a16="http://schemas.microsoft.com/office/drawing/2014/main" id="{3E8D54F9-EFCB-48EB-94D9-9ECEEEBF8C0B}"/>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8" name="Freeform 577">
                <a:extLst>
                  <a:ext uri="{FF2B5EF4-FFF2-40B4-BE49-F238E27FC236}">
                    <a16:creationId xmlns:a16="http://schemas.microsoft.com/office/drawing/2014/main" id="{A0FEB7EE-53E9-4508-AC53-56C19B194C93}"/>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9" name="Freeform 578">
                <a:extLst>
                  <a:ext uri="{FF2B5EF4-FFF2-40B4-BE49-F238E27FC236}">
                    <a16:creationId xmlns:a16="http://schemas.microsoft.com/office/drawing/2014/main" id="{55A9C760-D4AE-43AA-A7D5-B0208392AA43}"/>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0" name="Freeform 579">
                <a:extLst>
                  <a:ext uri="{FF2B5EF4-FFF2-40B4-BE49-F238E27FC236}">
                    <a16:creationId xmlns:a16="http://schemas.microsoft.com/office/drawing/2014/main" id="{8D486CD8-5E44-4F15-B101-F34CB7C978E7}"/>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1" name="Freeform 580">
                <a:extLst>
                  <a:ext uri="{FF2B5EF4-FFF2-40B4-BE49-F238E27FC236}">
                    <a16:creationId xmlns:a16="http://schemas.microsoft.com/office/drawing/2014/main" id="{5CF00F33-D851-4C21-BAC7-693B45A6F6F0}"/>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2" name="Freeform 581">
                <a:extLst>
                  <a:ext uri="{FF2B5EF4-FFF2-40B4-BE49-F238E27FC236}">
                    <a16:creationId xmlns:a16="http://schemas.microsoft.com/office/drawing/2014/main" id="{B47B59ED-B613-4E10-BA4F-11D528A2E126}"/>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3" name="Freeform 582">
                <a:extLst>
                  <a:ext uri="{FF2B5EF4-FFF2-40B4-BE49-F238E27FC236}">
                    <a16:creationId xmlns:a16="http://schemas.microsoft.com/office/drawing/2014/main" id="{5754AA5E-F101-4A4E-88EE-0F260A8000AB}"/>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4" name="Freeform 583">
                <a:extLst>
                  <a:ext uri="{FF2B5EF4-FFF2-40B4-BE49-F238E27FC236}">
                    <a16:creationId xmlns:a16="http://schemas.microsoft.com/office/drawing/2014/main" id="{DF4A1971-41FB-44F3-A1C7-094272A4FF6A}"/>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5" name="Freeform 584">
                <a:extLst>
                  <a:ext uri="{FF2B5EF4-FFF2-40B4-BE49-F238E27FC236}">
                    <a16:creationId xmlns:a16="http://schemas.microsoft.com/office/drawing/2014/main" id="{6E95CD45-2F08-467E-BA94-3423919BF247}"/>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6" name="Freeform 585">
                <a:extLst>
                  <a:ext uri="{FF2B5EF4-FFF2-40B4-BE49-F238E27FC236}">
                    <a16:creationId xmlns:a16="http://schemas.microsoft.com/office/drawing/2014/main" id="{5562C51F-F461-4146-873C-3A9EF840954A}"/>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7" name="Freeform 586">
                <a:extLst>
                  <a:ext uri="{FF2B5EF4-FFF2-40B4-BE49-F238E27FC236}">
                    <a16:creationId xmlns:a16="http://schemas.microsoft.com/office/drawing/2014/main" id="{45B868FA-59A1-493D-AF46-D8E86DBAA780}"/>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8" name="Freeform 587">
                <a:extLst>
                  <a:ext uri="{FF2B5EF4-FFF2-40B4-BE49-F238E27FC236}">
                    <a16:creationId xmlns:a16="http://schemas.microsoft.com/office/drawing/2014/main" id="{7A566441-F144-4664-B531-AF6ACDA113D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9" name="Freeform 588">
                <a:extLst>
                  <a:ext uri="{FF2B5EF4-FFF2-40B4-BE49-F238E27FC236}">
                    <a16:creationId xmlns:a16="http://schemas.microsoft.com/office/drawing/2014/main" id="{B5E530B1-4107-4D31-B055-9C4B5D738120}"/>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0" name="Freeform 589">
                <a:extLst>
                  <a:ext uri="{FF2B5EF4-FFF2-40B4-BE49-F238E27FC236}">
                    <a16:creationId xmlns:a16="http://schemas.microsoft.com/office/drawing/2014/main" id="{01DB92A0-3749-4735-B5C5-C4C18A15CB44}"/>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1" name="Freeform 590">
                <a:extLst>
                  <a:ext uri="{FF2B5EF4-FFF2-40B4-BE49-F238E27FC236}">
                    <a16:creationId xmlns:a16="http://schemas.microsoft.com/office/drawing/2014/main" id="{5A911E6B-31AF-4952-9500-66B365EE2117}"/>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2" name="Freeform 591">
                <a:extLst>
                  <a:ext uri="{FF2B5EF4-FFF2-40B4-BE49-F238E27FC236}">
                    <a16:creationId xmlns:a16="http://schemas.microsoft.com/office/drawing/2014/main" id="{0CE6F429-9D5B-4490-9515-BCC9F3DFCF3F}"/>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3" name="Freeform 592">
                <a:extLst>
                  <a:ext uri="{FF2B5EF4-FFF2-40B4-BE49-F238E27FC236}">
                    <a16:creationId xmlns:a16="http://schemas.microsoft.com/office/drawing/2014/main" id="{FF1891B4-5CC9-4CA2-A3D1-3FA2851AB66A}"/>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4" name="Freeform 593">
                <a:extLst>
                  <a:ext uri="{FF2B5EF4-FFF2-40B4-BE49-F238E27FC236}">
                    <a16:creationId xmlns:a16="http://schemas.microsoft.com/office/drawing/2014/main" id="{26027A75-BB7C-4F1A-AA38-3D1308F79594}"/>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5" name="Freeform 594">
                <a:extLst>
                  <a:ext uri="{FF2B5EF4-FFF2-40B4-BE49-F238E27FC236}">
                    <a16:creationId xmlns:a16="http://schemas.microsoft.com/office/drawing/2014/main" id="{42C49AAD-E255-45BA-9E6A-A30D0DC18071}"/>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6" name="Freeform 595">
                <a:extLst>
                  <a:ext uri="{FF2B5EF4-FFF2-40B4-BE49-F238E27FC236}">
                    <a16:creationId xmlns:a16="http://schemas.microsoft.com/office/drawing/2014/main" id="{AD4AD5A4-39A0-4EC1-8B30-9686D1646D30}"/>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7" name="Rectangle 596">
                <a:extLst>
                  <a:ext uri="{FF2B5EF4-FFF2-40B4-BE49-F238E27FC236}">
                    <a16:creationId xmlns:a16="http://schemas.microsoft.com/office/drawing/2014/main" id="{94BE398F-806B-4A23-AB99-B068D7BFE3B9}"/>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8" name="Freeform 597">
                <a:extLst>
                  <a:ext uri="{FF2B5EF4-FFF2-40B4-BE49-F238E27FC236}">
                    <a16:creationId xmlns:a16="http://schemas.microsoft.com/office/drawing/2014/main" id="{3D8740C0-E8E6-46F2-A83F-0C8EB252D32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9" name="Rectangle 598">
                <a:extLst>
                  <a:ext uri="{FF2B5EF4-FFF2-40B4-BE49-F238E27FC236}">
                    <a16:creationId xmlns:a16="http://schemas.microsoft.com/office/drawing/2014/main" id="{6E7B5A78-ECE8-4366-A6F8-6F80398759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0" name="Freeform 599">
                <a:extLst>
                  <a:ext uri="{FF2B5EF4-FFF2-40B4-BE49-F238E27FC236}">
                    <a16:creationId xmlns:a16="http://schemas.microsoft.com/office/drawing/2014/main" id="{D3FBA5D9-F501-44DB-874D-399F260BAF04}"/>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1" name="Freeform 600">
                <a:extLst>
                  <a:ext uri="{FF2B5EF4-FFF2-40B4-BE49-F238E27FC236}">
                    <a16:creationId xmlns:a16="http://schemas.microsoft.com/office/drawing/2014/main" id="{48D702D6-384E-48FC-95AC-382F153464D9}"/>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2" name="Oval 601">
                <a:extLst>
                  <a:ext uri="{FF2B5EF4-FFF2-40B4-BE49-F238E27FC236}">
                    <a16:creationId xmlns:a16="http://schemas.microsoft.com/office/drawing/2014/main" id="{F228B16F-EBB0-4784-8CC3-98A46A82AB87}"/>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3" name="Freeform 602">
                <a:extLst>
                  <a:ext uri="{FF2B5EF4-FFF2-40B4-BE49-F238E27FC236}">
                    <a16:creationId xmlns:a16="http://schemas.microsoft.com/office/drawing/2014/main" id="{DFE9E0FB-F116-4F32-BC53-69708B7CC85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4" name="Freeform 603">
                <a:extLst>
                  <a:ext uri="{FF2B5EF4-FFF2-40B4-BE49-F238E27FC236}">
                    <a16:creationId xmlns:a16="http://schemas.microsoft.com/office/drawing/2014/main" id="{12977416-846A-407F-81EE-E24D52DCFA9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5" name="Freeform 604">
                <a:extLst>
                  <a:ext uri="{FF2B5EF4-FFF2-40B4-BE49-F238E27FC236}">
                    <a16:creationId xmlns:a16="http://schemas.microsoft.com/office/drawing/2014/main" id="{7B93AA90-4BC1-4F31-B579-96E35282ECE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6" name="Freeform 605">
                <a:extLst>
                  <a:ext uri="{FF2B5EF4-FFF2-40B4-BE49-F238E27FC236}">
                    <a16:creationId xmlns:a16="http://schemas.microsoft.com/office/drawing/2014/main" id="{36010B98-8019-42AE-A1C3-45AA012FDCE5}"/>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7" name="Freeform 606">
                <a:extLst>
                  <a:ext uri="{FF2B5EF4-FFF2-40B4-BE49-F238E27FC236}">
                    <a16:creationId xmlns:a16="http://schemas.microsoft.com/office/drawing/2014/main" id="{415115C7-00FB-4F2E-934E-62C425A0C700}"/>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8" name="Rectangle 607">
                <a:extLst>
                  <a:ext uri="{FF2B5EF4-FFF2-40B4-BE49-F238E27FC236}">
                    <a16:creationId xmlns:a16="http://schemas.microsoft.com/office/drawing/2014/main" id="{0EBAF2E3-5102-41E3-8F0E-ED6A080752A4}"/>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9" name="Freeform 608">
                <a:extLst>
                  <a:ext uri="{FF2B5EF4-FFF2-40B4-BE49-F238E27FC236}">
                    <a16:creationId xmlns:a16="http://schemas.microsoft.com/office/drawing/2014/main" id="{53A5B181-E8F4-4564-B608-B8341441D02E}"/>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0" name="Freeform 609">
                <a:extLst>
                  <a:ext uri="{FF2B5EF4-FFF2-40B4-BE49-F238E27FC236}">
                    <a16:creationId xmlns:a16="http://schemas.microsoft.com/office/drawing/2014/main" id="{32921CF0-4D2F-4128-8836-7EF15D5BABBF}"/>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1" name="Freeform 610">
                <a:extLst>
                  <a:ext uri="{FF2B5EF4-FFF2-40B4-BE49-F238E27FC236}">
                    <a16:creationId xmlns:a16="http://schemas.microsoft.com/office/drawing/2014/main" id="{3D20C773-EF27-48A7-A40F-80DAE60E1B68}"/>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2" name="Freeform 611">
                <a:extLst>
                  <a:ext uri="{FF2B5EF4-FFF2-40B4-BE49-F238E27FC236}">
                    <a16:creationId xmlns:a16="http://schemas.microsoft.com/office/drawing/2014/main" id="{92DFD343-80AF-405E-B6DD-BE0F14369863}"/>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3" name="Freeform 612">
                <a:extLst>
                  <a:ext uri="{FF2B5EF4-FFF2-40B4-BE49-F238E27FC236}">
                    <a16:creationId xmlns:a16="http://schemas.microsoft.com/office/drawing/2014/main" id="{BDA9B425-C0C4-417D-A7B8-F069690F9A27}"/>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3" name="Freeform 614">
              <a:extLst>
                <a:ext uri="{FF2B5EF4-FFF2-40B4-BE49-F238E27FC236}">
                  <a16:creationId xmlns:a16="http://schemas.microsoft.com/office/drawing/2014/main" id="{9DA81345-509A-4C93-9620-D0AB07D9DEF6}"/>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4" name="Freeform 615">
              <a:extLst>
                <a:ext uri="{FF2B5EF4-FFF2-40B4-BE49-F238E27FC236}">
                  <a16:creationId xmlns:a16="http://schemas.microsoft.com/office/drawing/2014/main" id="{1F9063D3-4B11-41A4-8E05-BCDF6C4258A1}"/>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5" name="Freeform 616">
              <a:extLst>
                <a:ext uri="{FF2B5EF4-FFF2-40B4-BE49-F238E27FC236}">
                  <a16:creationId xmlns:a16="http://schemas.microsoft.com/office/drawing/2014/main" id="{82E2C9EB-441F-4FFA-90F1-9EE00ECD5FEB}"/>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6" name="Freeform 617">
              <a:extLst>
                <a:ext uri="{FF2B5EF4-FFF2-40B4-BE49-F238E27FC236}">
                  <a16:creationId xmlns:a16="http://schemas.microsoft.com/office/drawing/2014/main" id="{D1BFA111-8397-4F1D-9D40-0B08022731C6}"/>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7" name="Freeform 618">
              <a:extLst>
                <a:ext uri="{FF2B5EF4-FFF2-40B4-BE49-F238E27FC236}">
                  <a16:creationId xmlns:a16="http://schemas.microsoft.com/office/drawing/2014/main" id="{F1E87BF0-FE05-449B-9B32-185BD6007E39}"/>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8" name="Freeform 619">
              <a:extLst>
                <a:ext uri="{FF2B5EF4-FFF2-40B4-BE49-F238E27FC236}">
                  <a16:creationId xmlns:a16="http://schemas.microsoft.com/office/drawing/2014/main" id="{F72E5EF5-8BC3-42E4-9CE7-4C3687C825AC}"/>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9" name="Freeform 620">
              <a:extLst>
                <a:ext uri="{FF2B5EF4-FFF2-40B4-BE49-F238E27FC236}">
                  <a16:creationId xmlns:a16="http://schemas.microsoft.com/office/drawing/2014/main" id="{9E0628CE-2098-4EDA-A9F4-884CA5D59549}"/>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0" name="Freeform 621">
              <a:extLst>
                <a:ext uri="{FF2B5EF4-FFF2-40B4-BE49-F238E27FC236}">
                  <a16:creationId xmlns:a16="http://schemas.microsoft.com/office/drawing/2014/main" id="{F4565AB1-44EB-4688-A764-29CF193BD749}"/>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1" name="Freeform 622">
              <a:extLst>
                <a:ext uri="{FF2B5EF4-FFF2-40B4-BE49-F238E27FC236}">
                  <a16:creationId xmlns:a16="http://schemas.microsoft.com/office/drawing/2014/main" id="{4CD6BB1B-6D63-4A7E-9A4F-0A1FFE57AF78}"/>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2" name="Freeform 623">
              <a:extLst>
                <a:ext uri="{FF2B5EF4-FFF2-40B4-BE49-F238E27FC236}">
                  <a16:creationId xmlns:a16="http://schemas.microsoft.com/office/drawing/2014/main" id="{C3C7C8AA-DCF8-463C-A267-8C74B5CE99D0}"/>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3" name="Freeform 624">
              <a:extLst>
                <a:ext uri="{FF2B5EF4-FFF2-40B4-BE49-F238E27FC236}">
                  <a16:creationId xmlns:a16="http://schemas.microsoft.com/office/drawing/2014/main" id="{C9F67113-14D5-438D-91D0-56FBDCB62C5A}"/>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4" name="Freeform 625">
              <a:extLst>
                <a:ext uri="{FF2B5EF4-FFF2-40B4-BE49-F238E27FC236}">
                  <a16:creationId xmlns:a16="http://schemas.microsoft.com/office/drawing/2014/main" id="{11EAD5B8-8DB7-424A-BCFB-4ED221BE3D3A}"/>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5" name="Freeform 626">
              <a:extLst>
                <a:ext uri="{FF2B5EF4-FFF2-40B4-BE49-F238E27FC236}">
                  <a16:creationId xmlns:a16="http://schemas.microsoft.com/office/drawing/2014/main" id="{51DC013F-FE03-4C44-8D9F-2E96E5C10C0C}"/>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6" name="Freeform 627">
              <a:extLst>
                <a:ext uri="{FF2B5EF4-FFF2-40B4-BE49-F238E27FC236}">
                  <a16:creationId xmlns:a16="http://schemas.microsoft.com/office/drawing/2014/main" id="{C71793E9-A236-45B4-9BE7-ACBE997FB45E}"/>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7" name="Freeform 628">
              <a:extLst>
                <a:ext uri="{FF2B5EF4-FFF2-40B4-BE49-F238E27FC236}">
                  <a16:creationId xmlns:a16="http://schemas.microsoft.com/office/drawing/2014/main" id="{AE7D8C91-A93B-4146-BFAD-E97585C83663}"/>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8" name="Freeform 629">
              <a:extLst>
                <a:ext uri="{FF2B5EF4-FFF2-40B4-BE49-F238E27FC236}">
                  <a16:creationId xmlns:a16="http://schemas.microsoft.com/office/drawing/2014/main" id="{D63CC203-B7F3-4299-B99F-352EE86AE70F}"/>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9" name="Freeform 630">
              <a:extLst>
                <a:ext uri="{FF2B5EF4-FFF2-40B4-BE49-F238E27FC236}">
                  <a16:creationId xmlns:a16="http://schemas.microsoft.com/office/drawing/2014/main" id="{051F946D-675F-46CD-B970-71AB185696C8}"/>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0" name="Freeform 631">
              <a:extLst>
                <a:ext uri="{FF2B5EF4-FFF2-40B4-BE49-F238E27FC236}">
                  <a16:creationId xmlns:a16="http://schemas.microsoft.com/office/drawing/2014/main" id="{A33B7F4B-1E30-4885-AFCB-02EFC0F2E33D}"/>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1" name="Freeform 632">
              <a:extLst>
                <a:ext uri="{FF2B5EF4-FFF2-40B4-BE49-F238E27FC236}">
                  <a16:creationId xmlns:a16="http://schemas.microsoft.com/office/drawing/2014/main" id="{463CEC3B-93B2-400C-95AD-E5787A1C94A1}"/>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2" name="Freeform 633">
              <a:extLst>
                <a:ext uri="{FF2B5EF4-FFF2-40B4-BE49-F238E27FC236}">
                  <a16:creationId xmlns:a16="http://schemas.microsoft.com/office/drawing/2014/main" id="{C5C29C30-7D89-49BB-9243-CC1987CFF639}"/>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3" name="Freeform 634">
              <a:extLst>
                <a:ext uri="{FF2B5EF4-FFF2-40B4-BE49-F238E27FC236}">
                  <a16:creationId xmlns:a16="http://schemas.microsoft.com/office/drawing/2014/main" id="{42ED5AFE-EE55-443F-B384-BB35D1B38D68}"/>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4" name="Rectangle 635">
              <a:extLst>
                <a:ext uri="{FF2B5EF4-FFF2-40B4-BE49-F238E27FC236}">
                  <a16:creationId xmlns:a16="http://schemas.microsoft.com/office/drawing/2014/main" id="{D27BE922-8AEA-4BB8-8255-CC79D2C6CF13}"/>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5" name="Freeform 636">
              <a:extLst>
                <a:ext uri="{FF2B5EF4-FFF2-40B4-BE49-F238E27FC236}">
                  <a16:creationId xmlns:a16="http://schemas.microsoft.com/office/drawing/2014/main" id="{D7E99725-D1E0-4489-A48C-00DCC32AC241}"/>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6" name="Freeform 637">
              <a:extLst>
                <a:ext uri="{FF2B5EF4-FFF2-40B4-BE49-F238E27FC236}">
                  <a16:creationId xmlns:a16="http://schemas.microsoft.com/office/drawing/2014/main" id="{86266A18-9F31-4E2A-839D-A7197AF4EAE2}"/>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7" name="Freeform 638">
              <a:extLst>
                <a:ext uri="{FF2B5EF4-FFF2-40B4-BE49-F238E27FC236}">
                  <a16:creationId xmlns:a16="http://schemas.microsoft.com/office/drawing/2014/main" id="{B6891E73-DA3A-41CA-8C35-23C7BA448077}"/>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8" name="Freeform 639">
              <a:extLst>
                <a:ext uri="{FF2B5EF4-FFF2-40B4-BE49-F238E27FC236}">
                  <a16:creationId xmlns:a16="http://schemas.microsoft.com/office/drawing/2014/main" id="{71CB4820-C2B7-4E79-8288-5C056B1FDA6F}"/>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9" name="Freeform 640">
              <a:extLst>
                <a:ext uri="{FF2B5EF4-FFF2-40B4-BE49-F238E27FC236}">
                  <a16:creationId xmlns:a16="http://schemas.microsoft.com/office/drawing/2014/main" id="{83F367FC-23BB-44B8-91DA-B75F6500CDDE}"/>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0" name="Freeform 641">
              <a:extLst>
                <a:ext uri="{FF2B5EF4-FFF2-40B4-BE49-F238E27FC236}">
                  <a16:creationId xmlns:a16="http://schemas.microsoft.com/office/drawing/2014/main" id="{EAD333BF-9A3E-43A0-BD06-6F07585F75B7}"/>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1" name="Freeform 642">
              <a:extLst>
                <a:ext uri="{FF2B5EF4-FFF2-40B4-BE49-F238E27FC236}">
                  <a16:creationId xmlns:a16="http://schemas.microsoft.com/office/drawing/2014/main" id="{1C8CA207-3D6B-4028-B057-1B8A344F25A3}"/>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2" name="Freeform 643">
              <a:extLst>
                <a:ext uri="{FF2B5EF4-FFF2-40B4-BE49-F238E27FC236}">
                  <a16:creationId xmlns:a16="http://schemas.microsoft.com/office/drawing/2014/main" id="{53CE04D7-E6B7-4A37-8EB0-57E81266DA09}"/>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3" name="Freeform 644">
              <a:extLst>
                <a:ext uri="{FF2B5EF4-FFF2-40B4-BE49-F238E27FC236}">
                  <a16:creationId xmlns:a16="http://schemas.microsoft.com/office/drawing/2014/main" id="{837587C7-A0C5-40A0-9D74-BC8F50C3DFF5}"/>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14" name="Freeform: Shape 913">
            <a:extLst>
              <a:ext uri="{FF2B5EF4-FFF2-40B4-BE49-F238E27FC236}">
                <a16:creationId xmlns:a16="http://schemas.microsoft.com/office/drawing/2014/main" id="{13891B97-3824-4B07-A65E-C0497DD5320D}"/>
              </a:ext>
            </a:extLst>
          </p:cNvPr>
          <p:cNvSpPr>
            <a:spLocks noChangeAspect="1"/>
          </p:cNvSpPr>
          <p:nvPr/>
        </p:nvSpPr>
        <p:spPr>
          <a:xfrm rot="10800000">
            <a:off x="163524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5" name="TextBox 914">
            <a:extLst>
              <a:ext uri="{FF2B5EF4-FFF2-40B4-BE49-F238E27FC236}">
                <a16:creationId xmlns:a16="http://schemas.microsoft.com/office/drawing/2014/main" id="{9FB89D44-DDDF-495E-886B-5288E70C6D28}"/>
              </a:ext>
            </a:extLst>
          </p:cNvPr>
          <p:cNvSpPr txBox="1"/>
          <p:nvPr/>
        </p:nvSpPr>
        <p:spPr>
          <a:xfrm>
            <a:off x="163523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916" name="Freeform: Shape 915">
            <a:extLst>
              <a:ext uri="{FF2B5EF4-FFF2-40B4-BE49-F238E27FC236}">
                <a16:creationId xmlns:a16="http://schemas.microsoft.com/office/drawing/2014/main" id="{5D06DDB3-38AB-4151-9549-E849B8B14677}"/>
              </a:ext>
            </a:extLst>
          </p:cNvPr>
          <p:cNvSpPr>
            <a:spLocks noChangeAspect="1"/>
          </p:cNvSpPr>
          <p:nvPr/>
        </p:nvSpPr>
        <p:spPr>
          <a:xfrm rot="10800000">
            <a:off x="228599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7" name="TextBox 916">
            <a:extLst>
              <a:ext uri="{FF2B5EF4-FFF2-40B4-BE49-F238E27FC236}">
                <a16:creationId xmlns:a16="http://schemas.microsoft.com/office/drawing/2014/main" id="{7C3244F1-F086-4BD1-8FA4-6BBA63A85DF4}"/>
              </a:ext>
            </a:extLst>
          </p:cNvPr>
          <p:cNvSpPr txBox="1"/>
          <p:nvPr/>
        </p:nvSpPr>
        <p:spPr>
          <a:xfrm>
            <a:off x="228599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918" name="Freeform: Shape 917">
            <a:extLst>
              <a:ext uri="{FF2B5EF4-FFF2-40B4-BE49-F238E27FC236}">
                <a16:creationId xmlns:a16="http://schemas.microsoft.com/office/drawing/2014/main" id="{F0986548-5507-4742-8058-2A45CDB7F140}"/>
              </a:ext>
            </a:extLst>
          </p:cNvPr>
          <p:cNvSpPr>
            <a:spLocks noChangeAspect="1"/>
          </p:cNvSpPr>
          <p:nvPr/>
        </p:nvSpPr>
        <p:spPr>
          <a:xfrm rot="10800000">
            <a:off x="3615427"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19" name="TextBox 918">
            <a:extLst>
              <a:ext uri="{FF2B5EF4-FFF2-40B4-BE49-F238E27FC236}">
                <a16:creationId xmlns:a16="http://schemas.microsoft.com/office/drawing/2014/main" id="{DE5C3ADE-9DE1-4D0F-B78B-EAE0D7F5F17D}"/>
              </a:ext>
            </a:extLst>
          </p:cNvPr>
          <p:cNvSpPr txBox="1"/>
          <p:nvPr/>
        </p:nvSpPr>
        <p:spPr>
          <a:xfrm>
            <a:off x="361542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920" name="Freeform: Shape 919">
            <a:extLst>
              <a:ext uri="{FF2B5EF4-FFF2-40B4-BE49-F238E27FC236}">
                <a16:creationId xmlns:a16="http://schemas.microsoft.com/office/drawing/2014/main" id="{3BE97E47-2768-4637-8EF0-095CAB6C877C}"/>
              </a:ext>
            </a:extLst>
          </p:cNvPr>
          <p:cNvSpPr>
            <a:spLocks noChangeAspect="1"/>
          </p:cNvSpPr>
          <p:nvPr/>
        </p:nvSpPr>
        <p:spPr>
          <a:xfrm rot="10800000">
            <a:off x="390251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921" name="TextBox 920">
            <a:extLst>
              <a:ext uri="{FF2B5EF4-FFF2-40B4-BE49-F238E27FC236}">
                <a16:creationId xmlns:a16="http://schemas.microsoft.com/office/drawing/2014/main" id="{952C99FB-6F6B-4BAD-A592-81B23CC74A33}"/>
              </a:ext>
            </a:extLst>
          </p:cNvPr>
          <p:cNvSpPr txBox="1"/>
          <p:nvPr/>
        </p:nvSpPr>
        <p:spPr>
          <a:xfrm>
            <a:off x="3902509" y="4123691"/>
            <a:ext cx="699788"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922" name="TextBox 921">
            <a:extLst>
              <a:ext uri="{FF2B5EF4-FFF2-40B4-BE49-F238E27FC236}">
                <a16:creationId xmlns:a16="http://schemas.microsoft.com/office/drawing/2014/main" id="{BA89189A-381D-43C4-AEBE-F6F2FAA18036}"/>
              </a:ext>
            </a:extLst>
          </p:cNvPr>
          <p:cNvSpPr txBox="1"/>
          <p:nvPr/>
        </p:nvSpPr>
        <p:spPr>
          <a:xfrm>
            <a:off x="5410613" y="2702957"/>
            <a:ext cx="3384445" cy="8972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923" name="TextBox 922">
            <a:extLst>
              <a:ext uri="{FF2B5EF4-FFF2-40B4-BE49-F238E27FC236}">
                <a16:creationId xmlns:a16="http://schemas.microsoft.com/office/drawing/2014/main" id="{29830CFD-5A80-4157-BC8A-2333A336946B}"/>
              </a:ext>
            </a:extLst>
          </p:cNvPr>
          <p:cNvSpPr txBox="1"/>
          <p:nvPr/>
        </p:nvSpPr>
        <p:spPr>
          <a:xfrm>
            <a:off x="5410613" y="2471067"/>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924" name="TextBox 923">
            <a:extLst>
              <a:ext uri="{FF2B5EF4-FFF2-40B4-BE49-F238E27FC236}">
                <a16:creationId xmlns:a16="http://schemas.microsoft.com/office/drawing/2014/main" id="{F524446E-BF6D-4451-BD42-D8DD1F7A78F9}"/>
              </a:ext>
            </a:extLst>
          </p:cNvPr>
          <p:cNvSpPr txBox="1"/>
          <p:nvPr/>
        </p:nvSpPr>
        <p:spPr>
          <a:xfrm>
            <a:off x="5961231" y="3835503"/>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925" name="Group 924">
            <a:extLst>
              <a:ext uri="{FF2B5EF4-FFF2-40B4-BE49-F238E27FC236}">
                <a16:creationId xmlns:a16="http://schemas.microsoft.com/office/drawing/2014/main" id="{623CB5C9-7EAD-4402-ACA9-ADA1B1634E65}"/>
              </a:ext>
            </a:extLst>
          </p:cNvPr>
          <p:cNvGrpSpPr>
            <a:grpSpLocks/>
          </p:cNvGrpSpPr>
          <p:nvPr/>
        </p:nvGrpSpPr>
        <p:grpSpPr>
          <a:xfrm>
            <a:off x="5477522" y="3794978"/>
            <a:ext cx="334964" cy="334964"/>
            <a:chOff x="4382451" y="513673"/>
            <a:chExt cx="691715" cy="710184"/>
          </a:xfrm>
          <a:solidFill>
            <a:schemeClr val="accent1"/>
          </a:solidFill>
        </p:grpSpPr>
        <p:sp>
          <p:nvSpPr>
            <p:cNvPr id="926" name="Freeform: Shape 925">
              <a:extLst>
                <a:ext uri="{FF2B5EF4-FFF2-40B4-BE49-F238E27FC236}">
                  <a16:creationId xmlns:a16="http://schemas.microsoft.com/office/drawing/2014/main" id="{07FB4C5C-3AF4-45FC-B861-DAF8BBBA37FA}"/>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927" name="Freeform: Shape 926">
              <a:extLst>
                <a:ext uri="{FF2B5EF4-FFF2-40B4-BE49-F238E27FC236}">
                  <a16:creationId xmlns:a16="http://schemas.microsoft.com/office/drawing/2014/main" id="{D231594B-2F64-4CB0-B6A3-8951C70D8250}"/>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928" name="Freeform: Shape 927">
              <a:extLst>
                <a:ext uri="{FF2B5EF4-FFF2-40B4-BE49-F238E27FC236}">
                  <a16:creationId xmlns:a16="http://schemas.microsoft.com/office/drawing/2014/main" id="{E58E5304-437F-40C9-B3E7-57B2043B877F}"/>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929" name="Freeform: Shape 928">
              <a:extLst>
                <a:ext uri="{FF2B5EF4-FFF2-40B4-BE49-F238E27FC236}">
                  <a16:creationId xmlns:a16="http://schemas.microsoft.com/office/drawing/2014/main" id="{16BA65E8-0958-467C-BF1C-5BCDA9492BE6}"/>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930" name="Freeform: Shape 929">
              <a:extLst>
                <a:ext uri="{FF2B5EF4-FFF2-40B4-BE49-F238E27FC236}">
                  <a16:creationId xmlns:a16="http://schemas.microsoft.com/office/drawing/2014/main" id="{BABAAA9A-0042-429D-8FAB-BF05480743F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1" name="Freeform: Shape 930">
              <a:extLst>
                <a:ext uri="{FF2B5EF4-FFF2-40B4-BE49-F238E27FC236}">
                  <a16:creationId xmlns:a16="http://schemas.microsoft.com/office/drawing/2014/main" id="{ED13EFA5-5DFF-4B97-A47B-12F9B8CC8871}"/>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32" name="Freeform: Shape 931">
              <a:extLst>
                <a:ext uri="{FF2B5EF4-FFF2-40B4-BE49-F238E27FC236}">
                  <a16:creationId xmlns:a16="http://schemas.microsoft.com/office/drawing/2014/main" id="{303F9BF8-525F-42DC-9210-89D3A28E20DE}"/>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33" name="Freeform: Shape 932">
              <a:extLst>
                <a:ext uri="{FF2B5EF4-FFF2-40B4-BE49-F238E27FC236}">
                  <a16:creationId xmlns:a16="http://schemas.microsoft.com/office/drawing/2014/main" id="{E1DAA7B2-225A-4D22-AE6D-DF3D20DCE6CD}"/>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34" name="Freeform: Shape 933">
              <a:extLst>
                <a:ext uri="{FF2B5EF4-FFF2-40B4-BE49-F238E27FC236}">
                  <a16:creationId xmlns:a16="http://schemas.microsoft.com/office/drawing/2014/main" id="{175800AD-697F-4F64-8617-F6089524907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35" name="Freeform: Shape 934">
              <a:extLst>
                <a:ext uri="{FF2B5EF4-FFF2-40B4-BE49-F238E27FC236}">
                  <a16:creationId xmlns:a16="http://schemas.microsoft.com/office/drawing/2014/main" id="{F2C7067E-1BEF-49A4-ADC0-1E1BDE5CFDE5}"/>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936" name="TextBox 935">
            <a:extLst>
              <a:ext uri="{FF2B5EF4-FFF2-40B4-BE49-F238E27FC236}">
                <a16:creationId xmlns:a16="http://schemas.microsoft.com/office/drawing/2014/main" id="{6A1AFEB5-C1FB-4123-BAEF-7C1971761EFA}"/>
              </a:ext>
            </a:extLst>
          </p:cNvPr>
          <p:cNvSpPr txBox="1"/>
          <p:nvPr/>
        </p:nvSpPr>
        <p:spPr>
          <a:xfrm>
            <a:off x="7621080" y="383550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937" name="TextBox 936">
            <a:extLst>
              <a:ext uri="{FF2B5EF4-FFF2-40B4-BE49-F238E27FC236}">
                <a16:creationId xmlns:a16="http://schemas.microsoft.com/office/drawing/2014/main" id="{C0501743-97FE-4FED-8B92-BCCF773F90D6}"/>
              </a:ext>
            </a:extLst>
          </p:cNvPr>
          <p:cNvSpPr txBox="1"/>
          <p:nvPr/>
        </p:nvSpPr>
        <p:spPr>
          <a:xfrm>
            <a:off x="5961231" y="4395021"/>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938" name="TextBox 937">
            <a:extLst>
              <a:ext uri="{FF2B5EF4-FFF2-40B4-BE49-F238E27FC236}">
                <a16:creationId xmlns:a16="http://schemas.microsoft.com/office/drawing/2014/main" id="{12F1D0E3-10AC-44E5-B1C9-B5BEF55FAD8F}"/>
              </a:ext>
            </a:extLst>
          </p:cNvPr>
          <p:cNvSpPr txBox="1"/>
          <p:nvPr/>
        </p:nvSpPr>
        <p:spPr>
          <a:xfrm>
            <a:off x="7621080" y="4395021"/>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939" name="Group 938">
            <a:extLst>
              <a:ext uri="{FF2B5EF4-FFF2-40B4-BE49-F238E27FC236}">
                <a16:creationId xmlns:a16="http://schemas.microsoft.com/office/drawing/2014/main" id="{767A516E-60C1-42A2-BC9E-D0AC9DD0C221}"/>
              </a:ext>
            </a:extLst>
          </p:cNvPr>
          <p:cNvGrpSpPr>
            <a:grpSpLocks noChangeAspect="1"/>
          </p:cNvGrpSpPr>
          <p:nvPr/>
        </p:nvGrpSpPr>
        <p:grpSpPr>
          <a:xfrm>
            <a:off x="5476444" y="4403944"/>
            <a:ext cx="336042" cy="236070"/>
            <a:chOff x="7423335" y="1888726"/>
            <a:chExt cx="761999" cy="535304"/>
          </a:xfrm>
          <a:solidFill>
            <a:schemeClr val="accent4"/>
          </a:solidFill>
        </p:grpSpPr>
        <p:sp>
          <p:nvSpPr>
            <p:cNvPr id="940" name="Freeform: Shape 939">
              <a:extLst>
                <a:ext uri="{FF2B5EF4-FFF2-40B4-BE49-F238E27FC236}">
                  <a16:creationId xmlns:a16="http://schemas.microsoft.com/office/drawing/2014/main" id="{73034D6A-0D7C-4270-B2C0-D9AC0F72A822}"/>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41" name="Freeform: Shape 940">
              <a:extLst>
                <a:ext uri="{FF2B5EF4-FFF2-40B4-BE49-F238E27FC236}">
                  <a16:creationId xmlns:a16="http://schemas.microsoft.com/office/drawing/2014/main" id="{BFB965FC-01EE-4F1E-88ED-A9F68A47AA2F}"/>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2" name="Freeform: Shape 941">
              <a:extLst>
                <a:ext uri="{FF2B5EF4-FFF2-40B4-BE49-F238E27FC236}">
                  <a16:creationId xmlns:a16="http://schemas.microsoft.com/office/drawing/2014/main" id="{63D609E6-1B7D-49C0-81DC-F87AA5446BB4}"/>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43" name="Freeform: Shape 942">
              <a:extLst>
                <a:ext uri="{FF2B5EF4-FFF2-40B4-BE49-F238E27FC236}">
                  <a16:creationId xmlns:a16="http://schemas.microsoft.com/office/drawing/2014/main" id="{767CEE3B-0161-4A0F-ADE0-36BF440C0A4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944" name="Freeform: Shape 943">
              <a:extLst>
                <a:ext uri="{FF2B5EF4-FFF2-40B4-BE49-F238E27FC236}">
                  <a16:creationId xmlns:a16="http://schemas.microsoft.com/office/drawing/2014/main" id="{105A4B1B-18A0-4508-BF21-EC59B51FB98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945" name="Freeform: Shape 944">
              <a:extLst>
                <a:ext uri="{FF2B5EF4-FFF2-40B4-BE49-F238E27FC236}">
                  <a16:creationId xmlns:a16="http://schemas.microsoft.com/office/drawing/2014/main" id="{F6FF830F-C756-4286-B1A1-3739985B7537}"/>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946" name="Freeform: Shape 945">
              <a:extLst>
                <a:ext uri="{FF2B5EF4-FFF2-40B4-BE49-F238E27FC236}">
                  <a16:creationId xmlns:a16="http://schemas.microsoft.com/office/drawing/2014/main" id="{25C13073-FE80-4F2E-8C0E-9D78E7178E5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947" name="Group 946">
            <a:extLst>
              <a:ext uri="{FF2B5EF4-FFF2-40B4-BE49-F238E27FC236}">
                <a16:creationId xmlns:a16="http://schemas.microsoft.com/office/drawing/2014/main" id="{E682B3B2-3787-42EC-BF47-521DA2E51D34}"/>
              </a:ext>
            </a:extLst>
          </p:cNvPr>
          <p:cNvGrpSpPr>
            <a:grpSpLocks noChangeAspect="1"/>
          </p:cNvGrpSpPr>
          <p:nvPr/>
        </p:nvGrpSpPr>
        <p:grpSpPr>
          <a:xfrm>
            <a:off x="7150813" y="4382237"/>
            <a:ext cx="336042" cy="279485"/>
            <a:chOff x="8247513" y="567093"/>
            <a:chExt cx="799958" cy="665320"/>
          </a:xfrm>
          <a:solidFill>
            <a:schemeClr val="accent5"/>
          </a:solidFill>
        </p:grpSpPr>
        <p:sp>
          <p:nvSpPr>
            <p:cNvPr id="948" name="Freeform: Shape 947">
              <a:extLst>
                <a:ext uri="{FF2B5EF4-FFF2-40B4-BE49-F238E27FC236}">
                  <a16:creationId xmlns:a16="http://schemas.microsoft.com/office/drawing/2014/main" id="{3C2C44E6-2809-4972-B888-E37AAFBDDEA2}"/>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949" name="Freeform: Shape 948">
              <a:extLst>
                <a:ext uri="{FF2B5EF4-FFF2-40B4-BE49-F238E27FC236}">
                  <a16:creationId xmlns:a16="http://schemas.microsoft.com/office/drawing/2014/main" id="{221B6BED-7B6B-4EC6-89B9-80B894656533}"/>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0" name="Freeform: Shape 949">
              <a:extLst>
                <a:ext uri="{FF2B5EF4-FFF2-40B4-BE49-F238E27FC236}">
                  <a16:creationId xmlns:a16="http://schemas.microsoft.com/office/drawing/2014/main" id="{920CBF3D-A360-48BF-ADCB-A6C59E1D2890}"/>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951" name="Freeform: Shape 950">
              <a:extLst>
                <a:ext uri="{FF2B5EF4-FFF2-40B4-BE49-F238E27FC236}">
                  <a16:creationId xmlns:a16="http://schemas.microsoft.com/office/drawing/2014/main" id="{86B222FF-F070-43E8-8F5F-518B2BC4DC9E}"/>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952" name="Freeform: Shape 951">
              <a:extLst>
                <a:ext uri="{FF2B5EF4-FFF2-40B4-BE49-F238E27FC236}">
                  <a16:creationId xmlns:a16="http://schemas.microsoft.com/office/drawing/2014/main" id="{AB46BBC9-85A1-45CE-BB6C-88347781DF0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53" name="Group 952">
            <a:extLst>
              <a:ext uri="{FF2B5EF4-FFF2-40B4-BE49-F238E27FC236}">
                <a16:creationId xmlns:a16="http://schemas.microsoft.com/office/drawing/2014/main" id="{6C4D817A-2D06-4B79-A035-57614FB4D72E}"/>
              </a:ext>
            </a:extLst>
          </p:cNvPr>
          <p:cNvGrpSpPr>
            <a:grpSpLocks noChangeAspect="1"/>
          </p:cNvGrpSpPr>
          <p:nvPr/>
        </p:nvGrpSpPr>
        <p:grpSpPr>
          <a:xfrm>
            <a:off x="7152453" y="3794439"/>
            <a:ext cx="305841" cy="336042"/>
            <a:chOff x="5754909" y="3048000"/>
            <a:chExt cx="693515" cy="761999"/>
          </a:xfrm>
          <a:solidFill>
            <a:schemeClr val="accent3"/>
          </a:solidFill>
        </p:grpSpPr>
        <p:sp>
          <p:nvSpPr>
            <p:cNvPr id="954" name="Freeform: Shape 953">
              <a:extLst>
                <a:ext uri="{FF2B5EF4-FFF2-40B4-BE49-F238E27FC236}">
                  <a16:creationId xmlns:a16="http://schemas.microsoft.com/office/drawing/2014/main" id="{EE88A516-A4B2-499A-80CF-D22F1C9C56C3}"/>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5" name="Freeform: Shape 954">
              <a:extLst>
                <a:ext uri="{FF2B5EF4-FFF2-40B4-BE49-F238E27FC236}">
                  <a16:creationId xmlns:a16="http://schemas.microsoft.com/office/drawing/2014/main" id="{937D1B1D-95C2-47A1-8E6D-2BB01501EE3A}"/>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56" name="Freeform: Shape 955">
              <a:extLst>
                <a:ext uri="{FF2B5EF4-FFF2-40B4-BE49-F238E27FC236}">
                  <a16:creationId xmlns:a16="http://schemas.microsoft.com/office/drawing/2014/main" id="{FF42F664-9447-49EF-9D36-603B2ECABB81}"/>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57" name="Freeform: Shape 956">
              <a:extLst>
                <a:ext uri="{FF2B5EF4-FFF2-40B4-BE49-F238E27FC236}">
                  <a16:creationId xmlns:a16="http://schemas.microsoft.com/office/drawing/2014/main" id="{4C826237-6141-47A3-A5BD-ABB597224F3C}"/>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58" name="Freeform: Shape 957">
              <a:extLst>
                <a:ext uri="{FF2B5EF4-FFF2-40B4-BE49-F238E27FC236}">
                  <a16:creationId xmlns:a16="http://schemas.microsoft.com/office/drawing/2014/main" id="{DC9F48A6-AED8-4DB2-9ACC-1F60155108E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59" name="Freeform: Shape 958">
              <a:extLst>
                <a:ext uri="{FF2B5EF4-FFF2-40B4-BE49-F238E27FC236}">
                  <a16:creationId xmlns:a16="http://schemas.microsoft.com/office/drawing/2014/main" id="{92987BD3-A778-48D6-A99D-E7383078EE5C}"/>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60" name="Freeform: Shape 959">
              <a:extLst>
                <a:ext uri="{FF2B5EF4-FFF2-40B4-BE49-F238E27FC236}">
                  <a16:creationId xmlns:a16="http://schemas.microsoft.com/office/drawing/2014/main" id="{36AFBC21-24FD-4846-A57D-C26E85419C5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0EE025B8-CEB9-48EA-A51D-9D36D7FF0A67}"/>
              </a:ext>
            </a:extLst>
          </p:cNvPr>
          <p:cNvSpPr>
            <a:spLocks noGrp="1"/>
          </p:cNvSpPr>
          <p:nvPr>
            <p:ph type="title"/>
          </p:nvPr>
        </p:nvSpPr>
        <p:spPr/>
        <p:txBody>
          <a:bodyPr/>
          <a:lstStyle/>
          <a:p>
            <a:r>
              <a:rPr lang="en-US" dirty="0"/>
              <a:t>World Map Data</a:t>
            </a:r>
            <a:endParaRPr lang="en-ID" dirty="0"/>
          </a:p>
        </p:txBody>
      </p:sp>
    </p:spTree>
    <p:extLst>
      <p:ext uri="{BB962C8B-B14F-4D97-AF65-F5344CB8AC3E}">
        <p14:creationId xmlns:p14="http://schemas.microsoft.com/office/powerpoint/2010/main" val="147204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3"/>
                                        </p:tgtEl>
                                        <p:attrNameLst>
                                          <p:attrName>style.visibility</p:attrName>
                                        </p:attrNameLst>
                                      </p:cBhvr>
                                      <p:to>
                                        <p:strVal val="visible"/>
                                      </p:to>
                                    </p:set>
                                    <p:animEffect transition="in" filter="fade">
                                      <p:cBhvr>
                                        <p:cTn id="7" dur="500"/>
                                        <p:tgtEl>
                                          <p:spTgt spid="97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74"/>
                                        </p:tgtEl>
                                        <p:attrNameLst>
                                          <p:attrName>style.visibility</p:attrName>
                                        </p:attrNameLst>
                                      </p:cBhvr>
                                      <p:to>
                                        <p:strVal val="visible"/>
                                      </p:to>
                                    </p:set>
                                    <p:anim calcmode="lin" valueType="num">
                                      <p:cBhvr>
                                        <p:cTn id="11" dur="500" fill="hold"/>
                                        <p:tgtEl>
                                          <p:spTgt spid="974"/>
                                        </p:tgtEl>
                                        <p:attrNameLst>
                                          <p:attrName>ppt_w</p:attrName>
                                        </p:attrNameLst>
                                      </p:cBhvr>
                                      <p:tavLst>
                                        <p:tav tm="0">
                                          <p:val>
                                            <p:fltVal val="0"/>
                                          </p:val>
                                        </p:tav>
                                        <p:tav tm="100000">
                                          <p:val>
                                            <p:strVal val="#ppt_w"/>
                                          </p:val>
                                        </p:tav>
                                      </p:tavLst>
                                    </p:anim>
                                    <p:anim calcmode="lin" valueType="num">
                                      <p:cBhvr>
                                        <p:cTn id="12" dur="500" fill="hold"/>
                                        <p:tgtEl>
                                          <p:spTgt spid="974"/>
                                        </p:tgtEl>
                                        <p:attrNameLst>
                                          <p:attrName>ppt_h</p:attrName>
                                        </p:attrNameLst>
                                      </p:cBhvr>
                                      <p:tavLst>
                                        <p:tav tm="0">
                                          <p:val>
                                            <p:fltVal val="0"/>
                                          </p:val>
                                        </p:tav>
                                        <p:tav tm="100000">
                                          <p:val>
                                            <p:strVal val="#ppt_h"/>
                                          </p:val>
                                        </p:tav>
                                      </p:tavLst>
                                    </p:anim>
                                    <p:animEffect transition="in" filter="fade">
                                      <p:cBhvr>
                                        <p:cTn id="13" dur="500"/>
                                        <p:tgtEl>
                                          <p:spTgt spid="9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77"/>
                                        </p:tgtEl>
                                        <p:attrNameLst>
                                          <p:attrName>style.visibility</p:attrName>
                                        </p:attrNameLst>
                                      </p:cBhvr>
                                      <p:to>
                                        <p:strVal val="visible"/>
                                      </p:to>
                                    </p:set>
                                    <p:animEffect transition="in" filter="wipe(left)">
                                      <p:cBhvr>
                                        <p:cTn id="17" dur="500"/>
                                        <p:tgtEl>
                                          <p:spTgt spid="97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0"/>
                                        </p:tgtEl>
                                        <p:attrNameLst>
                                          <p:attrName>style.visibility</p:attrName>
                                        </p:attrNameLst>
                                      </p:cBhvr>
                                      <p:to>
                                        <p:strVal val="visible"/>
                                      </p:to>
                                    </p:set>
                                    <p:animEffect transition="in" filter="wipe(left)">
                                      <p:cBhvr>
                                        <p:cTn id="25" dur="500"/>
                                        <p:tgtEl>
                                          <p:spTgt spid="48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4"/>
                                        </p:tgtEl>
                                        <p:attrNameLst>
                                          <p:attrName>style.visibility</p:attrName>
                                        </p:attrNameLst>
                                      </p:cBhvr>
                                      <p:to>
                                        <p:strVal val="visible"/>
                                      </p:to>
                                    </p:set>
                                    <p:anim calcmode="lin" valueType="num">
                                      <p:cBhvr>
                                        <p:cTn id="29" dur="500" fill="hold"/>
                                        <p:tgtEl>
                                          <p:spTgt spid="914"/>
                                        </p:tgtEl>
                                        <p:attrNameLst>
                                          <p:attrName>ppt_w</p:attrName>
                                        </p:attrNameLst>
                                      </p:cBhvr>
                                      <p:tavLst>
                                        <p:tav tm="0">
                                          <p:val>
                                            <p:fltVal val="0"/>
                                          </p:val>
                                        </p:tav>
                                        <p:tav tm="100000">
                                          <p:val>
                                            <p:strVal val="#ppt_w"/>
                                          </p:val>
                                        </p:tav>
                                      </p:tavLst>
                                    </p:anim>
                                    <p:anim calcmode="lin" valueType="num">
                                      <p:cBhvr>
                                        <p:cTn id="30" dur="500" fill="hold"/>
                                        <p:tgtEl>
                                          <p:spTgt spid="914"/>
                                        </p:tgtEl>
                                        <p:attrNameLst>
                                          <p:attrName>ppt_h</p:attrName>
                                        </p:attrNameLst>
                                      </p:cBhvr>
                                      <p:tavLst>
                                        <p:tav tm="0">
                                          <p:val>
                                            <p:fltVal val="0"/>
                                          </p:val>
                                        </p:tav>
                                        <p:tav tm="100000">
                                          <p:val>
                                            <p:strVal val="#ppt_h"/>
                                          </p:val>
                                        </p:tav>
                                      </p:tavLst>
                                    </p:anim>
                                    <p:animEffect transition="in" filter="fade">
                                      <p:cBhvr>
                                        <p:cTn id="31" dur="500"/>
                                        <p:tgtEl>
                                          <p:spTgt spid="9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18"/>
                                        </p:tgtEl>
                                        <p:attrNameLst>
                                          <p:attrName>style.visibility</p:attrName>
                                        </p:attrNameLst>
                                      </p:cBhvr>
                                      <p:to>
                                        <p:strVal val="visible"/>
                                      </p:to>
                                    </p:set>
                                    <p:anim calcmode="lin" valueType="num">
                                      <p:cBhvr>
                                        <p:cTn id="34" dur="500" fill="hold"/>
                                        <p:tgtEl>
                                          <p:spTgt spid="918"/>
                                        </p:tgtEl>
                                        <p:attrNameLst>
                                          <p:attrName>ppt_w</p:attrName>
                                        </p:attrNameLst>
                                      </p:cBhvr>
                                      <p:tavLst>
                                        <p:tav tm="0">
                                          <p:val>
                                            <p:fltVal val="0"/>
                                          </p:val>
                                        </p:tav>
                                        <p:tav tm="100000">
                                          <p:val>
                                            <p:strVal val="#ppt_w"/>
                                          </p:val>
                                        </p:tav>
                                      </p:tavLst>
                                    </p:anim>
                                    <p:anim calcmode="lin" valueType="num">
                                      <p:cBhvr>
                                        <p:cTn id="35" dur="500" fill="hold"/>
                                        <p:tgtEl>
                                          <p:spTgt spid="918"/>
                                        </p:tgtEl>
                                        <p:attrNameLst>
                                          <p:attrName>ppt_h</p:attrName>
                                        </p:attrNameLst>
                                      </p:cBhvr>
                                      <p:tavLst>
                                        <p:tav tm="0">
                                          <p:val>
                                            <p:fltVal val="0"/>
                                          </p:val>
                                        </p:tav>
                                        <p:tav tm="100000">
                                          <p:val>
                                            <p:strVal val="#ppt_h"/>
                                          </p:val>
                                        </p:tav>
                                      </p:tavLst>
                                    </p:anim>
                                    <p:animEffect transition="in" filter="fade">
                                      <p:cBhvr>
                                        <p:cTn id="36" dur="500"/>
                                        <p:tgtEl>
                                          <p:spTgt spid="9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16"/>
                                        </p:tgtEl>
                                        <p:attrNameLst>
                                          <p:attrName>style.visibility</p:attrName>
                                        </p:attrNameLst>
                                      </p:cBhvr>
                                      <p:to>
                                        <p:strVal val="visible"/>
                                      </p:to>
                                    </p:set>
                                    <p:anim calcmode="lin" valueType="num">
                                      <p:cBhvr>
                                        <p:cTn id="39" dur="500" fill="hold"/>
                                        <p:tgtEl>
                                          <p:spTgt spid="916"/>
                                        </p:tgtEl>
                                        <p:attrNameLst>
                                          <p:attrName>ppt_w</p:attrName>
                                        </p:attrNameLst>
                                      </p:cBhvr>
                                      <p:tavLst>
                                        <p:tav tm="0">
                                          <p:val>
                                            <p:fltVal val="0"/>
                                          </p:val>
                                        </p:tav>
                                        <p:tav tm="100000">
                                          <p:val>
                                            <p:strVal val="#ppt_w"/>
                                          </p:val>
                                        </p:tav>
                                      </p:tavLst>
                                    </p:anim>
                                    <p:anim calcmode="lin" valueType="num">
                                      <p:cBhvr>
                                        <p:cTn id="40" dur="500" fill="hold"/>
                                        <p:tgtEl>
                                          <p:spTgt spid="916"/>
                                        </p:tgtEl>
                                        <p:attrNameLst>
                                          <p:attrName>ppt_h</p:attrName>
                                        </p:attrNameLst>
                                      </p:cBhvr>
                                      <p:tavLst>
                                        <p:tav tm="0">
                                          <p:val>
                                            <p:fltVal val="0"/>
                                          </p:val>
                                        </p:tav>
                                        <p:tav tm="100000">
                                          <p:val>
                                            <p:strVal val="#ppt_h"/>
                                          </p:val>
                                        </p:tav>
                                      </p:tavLst>
                                    </p:anim>
                                    <p:animEffect transition="in" filter="fade">
                                      <p:cBhvr>
                                        <p:cTn id="41" dur="500"/>
                                        <p:tgtEl>
                                          <p:spTgt spid="9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20"/>
                                        </p:tgtEl>
                                        <p:attrNameLst>
                                          <p:attrName>style.visibility</p:attrName>
                                        </p:attrNameLst>
                                      </p:cBhvr>
                                      <p:to>
                                        <p:strVal val="visible"/>
                                      </p:to>
                                    </p:set>
                                    <p:anim calcmode="lin" valueType="num">
                                      <p:cBhvr>
                                        <p:cTn id="44" dur="500" fill="hold"/>
                                        <p:tgtEl>
                                          <p:spTgt spid="920"/>
                                        </p:tgtEl>
                                        <p:attrNameLst>
                                          <p:attrName>ppt_w</p:attrName>
                                        </p:attrNameLst>
                                      </p:cBhvr>
                                      <p:tavLst>
                                        <p:tav tm="0">
                                          <p:val>
                                            <p:fltVal val="0"/>
                                          </p:val>
                                        </p:tav>
                                        <p:tav tm="100000">
                                          <p:val>
                                            <p:strVal val="#ppt_w"/>
                                          </p:val>
                                        </p:tav>
                                      </p:tavLst>
                                    </p:anim>
                                    <p:anim calcmode="lin" valueType="num">
                                      <p:cBhvr>
                                        <p:cTn id="45" dur="500" fill="hold"/>
                                        <p:tgtEl>
                                          <p:spTgt spid="920"/>
                                        </p:tgtEl>
                                        <p:attrNameLst>
                                          <p:attrName>ppt_h</p:attrName>
                                        </p:attrNameLst>
                                      </p:cBhvr>
                                      <p:tavLst>
                                        <p:tav tm="0">
                                          <p:val>
                                            <p:fltVal val="0"/>
                                          </p:val>
                                        </p:tav>
                                        <p:tav tm="100000">
                                          <p:val>
                                            <p:strVal val="#ppt_h"/>
                                          </p:val>
                                        </p:tav>
                                      </p:tavLst>
                                    </p:anim>
                                    <p:animEffect transition="in" filter="fade">
                                      <p:cBhvr>
                                        <p:cTn id="46" dur="500"/>
                                        <p:tgtEl>
                                          <p:spTgt spid="920"/>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915"/>
                                        </p:tgtEl>
                                        <p:attrNameLst>
                                          <p:attrName>style.visibility</p:attrName>
                                        </p:attrNameLst>
                                      </p:cBhvr>
                                      <p:to>
                                        <p:strVal val="visible"/>
                                      </p:to>
                                    </p:set>
                                    <p:anim calcmode="lin" valueType="num">
                                      <p:cBhvr>
                                        <p:cTn id="50" dur="500" fill="hold"/>
                                        <p:tgtEl>
                                          <p:spTgt spid="915"/>
                                        </p:tgtEl>
                                        <p:attrNameLst>
                                          <p:attrName>ppt_w</p:attrName>
                                        </p:attrNameLst>
                                      </p:cBhvr>
                                      <p:tavLst>
                                        <p:tav tm="0">
                                          <p:val>
                                            <p:fltVal val="0"/>
                                          </p:val>
                                        </p:tav>
                                        <p:tav tm="100000">
                                          <p:val>
                                            <p:strVal val="#ppt_w"/>
                                          </p:val>
                                        </p:tav>
                                      </p:tavLst>
                                    </p:anim>
                                    <p:anim calcmode="lin" valueType="num">
                                      <p:cBhvr>
                                        <p:cTn id="51" dur="500" fill="hold"/>
                                        <p:tgtEl>
                                          <p:spTgt spid="915"/>
                                        </p:tgtEl>
                                        <p:attrNameLst>
                                          <p:attrName>ppt_h</p:attrName>
                                        </p:attrNameLst>
                                      </p:cBhvr>
                                      <p:tavLst>
                                        <p:tav tm="0">
                                          <p:val>
                                            <p:fltVal val="0"/>
                                          </p:val>
                                        </p:tav>
                                        <p:tav tm="100000">
                                          <p:val>
                                            <p:strVal val="#ppt_h"/>
                                          </p:val>
                                        </p:tav>
                                      </p:tavLst>
                                    </p:anim>
                                    <p:animEffect transition="in" filter="fade">
                                      <p:cBhvr>
                                        <p:cTn id="52" dur="500"/>
                                        <p:tgtEl>
                                          <p:spTgt spid="9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19"/>
                                        </p:tgtEl>
                                        <p:attrNameLst>
                                          <p:attrName>style.visibility</p:attrName>
                                        </p:attrNameLst>
                                      </p:cBhvr>
                                      <p:to>
                                        <p:strVal val="visible"/>
                                      </p:to>
                                    </p:set>
                                    <p:anim calcmode="lin" valueType="num">
                                      <p:cBhvr>
                                        <p:cTn id="55" dur="500" fill="hold"/>
                                        <p:tgtEl>
                                          <p:spTgt spid="919"/>
                                        </p:tgtEl>
                                        <p:attrNameLst>
                                          <p:attrName>ppt_w</p:attrName>
                                        </p:attrNameLst>
                                      </p:cBhvr>
                                      <p:tavLst>
                                        <p:tav tm="0">
                                          <p:val>
                                            <p:fltVal val="0"/>
                                          </p:val>
                                        </p:tav>
                                        <p:tav tm="100000">
                                          <p:val>
                                            <p:strVal val="#ppt_w"/>
                                          </p:val>
                                        </p:tav>
                                      </p:tavLst>
                                    </p:anim>
                                    <p:anim calcmode="lin" valueType="num">
                                      <p:cBhvr>
                                        <p:cTn id="56" dur="500" fill="hold"/>
                                        <p:tgtEl>
                                          <p:spTgt spid="919"/>
                                        </p:tgtEl>
                                        <p:attrNameLst>
                                          <p:attrName>ppt_h</p:attrName>
                                        </p:attrNameLst>
                                      </p:cBhvr>
                                      <p:tavLst>
                                        <p:tav tm="0">
                                          <p:val>
                                            <p:fltVal val="0"/>
                                          </p:val>
                                        </p:tav>
                                        <p:tav tm="100000">
                                          <p:val>
                                            <p:strVal val="#ppt_h"/>
                                          </p:val>
                                        </p:tav>
                                      </p:tavLst>
                                    </p:anim>
                                    <p:animEffect transition="in" filter="fade">
                                      <p:cBhvr>
                                        <p:cTn id="57" dur="500"/>
                                        <p:tgtEl>
                                          <p:spTgt spid="9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17"/>
                                        </p:tgtEl>
                                        <p:attrNameLst>
                                          <p:attrName>style.visibility</p:attrName>
                                        </p:attrNameLst>
                                      </p:cBhvr>
                                      <p:to>
                                        <p:strVal val="visible"/>
                                      </p:to>
                                    </p:set>
                                    <p:anim calcmode="lin" valueType="num">
                                      <p:cBhvr>
                                        <p:cTn id="60" dur="500" fill="hold"/>
                                        <p:tgtEl>
                                          <p:spTgt spid="917"/>
                                        </p:tgtEl>
                                        <p:attrNameLst>
                                          <p:attrName>ppt_w</p:attrName>
                                        </p:attrNameLst>
                                      </p:cBhvr>
                                      <p:tavLst>
                                        <p:tav tm="0">
                                          <p:val>
                                            <p:fltVal val="0"/>
                                          </p:val>
                                        </p:tav>
                                        <p:tav tm="100000">
                                          <p:val>
                                            <p:strVal val="#ppt_w"/>
                                          </p:val>
                                        </p:tav>
                                      </p:tavLst>
                                    </p:anim>
                                    <p:anim calcmode="lin" valueType="num">
                                      <p:cBhvr>
                                        <p:cTn id="61" dur="500" fill="hold"/>
                                        <p:tgtEl>
                                          <p:spTgt spid="917"/>
                                        </p:tgtEl>
                                        <p:attrNameLst>
                                          <p:attrName>ppt_h</p:attrName>
                                        </p:attrNameLst>
                                      </p:cBhvr>
                                      <p:tavLst>
                                        <p:tav tm="0">
                                          <p:val>
                                            <p:fltVal val="0"/>
                                          </p:val>
                                        </p:tav>
                                        <p:tav tm="100000">
                                          <p:val>
                                            <p:strVal val="#ppt_h"/>
                                          </p:val>
                                        </p:tav>
                                      </p:tavLst>
                                    </p:anim>
                                    <p:animEffect transition="in" filter="fade">
                                      <p:cBhvr>
                                        <p:cTn id="62" dur="500"/>
                                        <p:tgtEl>
                                          <p:spTgt spid="91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921"/>
                                        </p:tgtEl>
                                        <p:attrNameLst>
                                          <p:attrName>style.visibility</p:attrName>
                                        </p:attrNameLst>
                                      </p:cBhvr>
                                      <p:to>
                                        <p:strVal val="visible"/>
                                      </p:to>
                                    </p:set>
                                    <p:anim calcmode="lin" valueType="num">
                                      <p:cBhvr>
                                        <p:cTn id="65" dur="500" fill="hold"/>
                                        <p:tgtEl>
                                          <p:spTgt spid="921"/>
                                        </p:tgtEl>
                                        <p:attrNameLst>
                                          <p:attrName>ppt_w</p:attrName>
                                        </p:attrNameLst>
                                      </p:cBhvr>
                                      <p:tavLst>
                                        <p:tav tm="0">
                                          <p:val>
                                            <p:fltVal val="0"/>
                                          </p:val>
                                        </p:tav>
                                        <p:tav tm="100000">
                                          <p:val>
                                            <p:strVal val="#ppt_w"/>
                                          </p:val>
                                        </p:tav>
                                      </p:tavLst>
                                    </p:anim>
                                    <p:anim calcmode="lin" valueType="num">
                                      <p:cBhvr>
                                        <p:cTn id="66" dur="500" fill="hold"/>
                                        <p:tgtEl>
                                          <p:spTgt spid="921"/>
                                        </p:tgtEl>
                                        <p:attrNameLst>
                                          <p:attrName>ppt_h</p:attrName>
                                        </p:attrNameLst>
                                      </p:cBhvr>
                                      <p:tavLst>
                                        <p:tav tm="0">
                                          <p:val>
                                            <p:fltVal val="0"/>
                                          </p:val>
                                        </p:tav>
                                        <p:tav tm="100000">
                                          <p:val>
                                            <p:strVal val="#ppt_h"/>
                                          </p:val>
                                        </p:tav>
                                      </p:tavLst>
                                    </p:anim>
                                    <p:animEffect transition="in" filter="fade">
                                      <p:cBhvr>
                                        <p:cTn id="67" dur="500"/>
                                        <p:tgtEl>
                                          <p:spTgt spid="921"/>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923"/>
                                        </p:tgtEl>
                                        <p:attrNameLst>
                                          <p:attrName>style.visibility</p:attrName>
                                        </p:attrNameLst>
                                      </p:cBhvr>
                                      <p:to>
                                        <p:strVal val="visible"/>
                                      </p:to>
                                    </p:set>
                                    <p:animEffect transition="in" filter="wipe(left)">
                                      <p:cBhvr>
                                        <p:cTn id="71" dur="500"/>
                                        <p:tgtEl>
                                          <p:spTgt spid="923"/>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922"/>
                                        </p:tgtEl>
                                        <p:attrNameLst>
                                          <p:attrName>style.visibility</p:attrName>
                                        </p:attrNameLst>
                                      </p:cBhvr>
                                      <p:to>
                                        <p:strVal val="visible"/>
                                      </p:to>
                                    </p:set>
                                    <p:animEffect transition="in" filter="wipe(up)">
                                      <p:cBhvr>
                                        <p:cTn id="75" dur="500"/>
                                        <p:tgtEl>
                                          <p:spTgt spid="922"/>
                                        </p:tgtEl>
                                      </p:cBhvr>
                                    </p:animEffect>
                                  </p:childTnLst>
                                </p:cTn>
                              </p:par>
                            </p:childTnLst>
                          </p:cTn>
                        </p:par>
                        <p:par>
                          <p:cTn id="76" fill="hold">
                            <p:stCondLst>
                              <p:cond delay="4500"/>
                            </p:stCondLst>
                            <p:childTnLst>
                              <p:par>
                                <p:cTn id="77" presetID="53" presetClass="entr" presetSubtype="16" fill="hold" nodeType="afterEffect">
                                  <p:stCondLst>
                                    <p:cond delay="0"/>
                                  </p:stCondLst>
                                  <p:childTnLst>
                                    <p:set>
                                      <p:cBhvr>
                                        <p:cTn id="78" dur="1" fill="hold">
                                          <p:stCondLst>
                                            <p:cond delay="0"/>
                                          </p:stCondLst>
                                        </p:cTn>
                                        <p:tgtEl>
                                          <p:spTgt spid="925"/>
                                        </p:tgtEl>
                                        <p:attrNameLst>
                                          <p:attrName>style.visibility</p:attrName>
                                        </p:attrNameLst>
                                      </p:cBhvr>
                                      <p:to>
                                        <p:strVal val="visible"/>
                                      </p:to>
                                    </p:set>
                                    <p:anim calcmode="lin" valueType="num">
                                      <p:cBhvr>
                                        <p:cTn id="79" dur="500" fill="hold"/>
                                        <p:tgtEl>
                                          <p:spTgt spid="925"/>
                                        </p:tgtEl>
                                        <p:attrNameLst>
                                          <p:attrName>ppt_w</p:attrName>
                                        </p:attrNameLst>
                                      </p:cBhvr>
                                      <p:tavLst>
                                        <p:tav tm="0">
                                          <p:val>
                                            <p:fltVal val="0"/>
                                          </p:val>
                                        </p:tav>
                                        <p:tav tm="100000">
                                          <p:val>
                                            <p:strVal val="#ppt_w"/>
                                          </p:val>
                                        </p:tav>
                                      </p:tavLst>
                                    </p:anim>
                                    <p:anim calcmode="lin" valueType="num">
                                      <p:cBhvr>
                                        <p:cTn id="80" dur="500" fill="hold"/>
                                        <p:tgtEl>
                                          <p:spTgt spid="925"/>
                                        </p:tgtEl>
                                        <p:attrNameLst>
                                          <p:attrName>ppt_h</p:attrName>
                                        </p:attrNameLst>
                                      </p:cBhvr>
                                      <p:tavLst>
                                        <p:tav tm="0">
                                          <p:val>
                                            <p:fltVal val="0"/>
                                          </p:val>
                                        </p:tav>
                                        <p:tav tm="100000">
                                          <p:val>
                                            <p:strVal val="#ppt_h"/>
                                          </p:val>
                                        </p:tav>
                                      </p:tavLst>
                                    </p:anim>
                                    <p:animEffect transition="in" filter="fade">
                                      <p:cBhvr>
                                        <p:cTn id="81" dur="500"/>
                                        <p:tgtEl>
                                          <p:spTgt spid="925"/>
                                        </p:tgtEl>
                                      </p:cBhvr>
                                    </p:animEffect>
                                  </p:childTnLst>
                                </p:cTn>
                              </p:par>
                              <p:par>
                                <p:cTn id="82" presetID="53" presetClass="entr" presetSubtype="16" fill="hold" nodeType="withEffect">
                                  <p:stCondLst>
                                    <p:cond delay="0"/>
                                  </p:stCondLst>
                                  <p:childTnLst>
                                    <p:set>
                                      <p:cBhvr>
                                        <p:cTn id="83" dur="1" fill="hold">
                                          <p:stCondLst>
                                            <p:cond delay="0"/>
                                          </p:stCondLst>
                                        </p:cTn>
                                        <p:tgtEl>
                                          <p:spTgt spid="939"/>
                                        </p:tgtEl>
                                        <p:attrNameLst>
                                          <p:attrName>style.visibility</p:attrName>
                                        </p:attrNameLst>
                                      </p:cBhvr>
                                      <p:to>
                                        <p:strVal val="visible"/>
                                      </p:to>
                                    </p:set>
                                    <p:anim calcmode="lin" valueType="num">
                                      <p:cBhvr>
                                        <p:cTn id="84" dur="500" fill="hold"/>
                                        <p:tgtEl>
                                          <p:spTgt spid="939"/>
                                        </p:tgtEl>
                                        <p:attrNameLst>
                                          <p:attrName>ppt_w</p:attrName>
                                        </p:attrNameLst>
                                      </p:cBhvr>
                                      <p:tavLst>
                                        <p:tav tm="0">
                                          <p:val>
                                            <p:fltVal val="0"/>
                                          </p:val>
                                        </p:tav>
                                        <p:tav tm="100000">
                                          <p:val>
                                            <p:strVal val="#ppt_w"/>
                                          </p:val>
                                        </p:tav>
                                      </p:tavLst>
                                    </p:anim>
                                    <p:anim calcmode="lin" valueType="num">
                                      <p:cBhvr>
                                        <p:cTn id="85" dur="500" fill="hold"/>
                                        <p:tgtEl>
                                          <p:spTgt spid="939"/>
                                        </p:tgtEl>
                                        <p:attrNameLst>
                                          <p:attrName>ppt_h</p:attrName>
                                        </p:attrNameLst>
                                      </p:cBhvr>
                                      <p:tavLst>
                                        <p:tav tm="0">
                                          <p:val>
                                            <p:fltVal val="0"/>
                                          </p:val>
                                        </p:tav>
                                        <p:tav tm="100000">
                                          <p:val>
                                            <p:strVal val="#ppt_h"/>
                                          </p:val>
                                        </p:tav>
                                      </p:tavLst>
                                    </p:anim>
                                    <p:animEffect transition="in" filter="fade">
                                      <p:cBhvr>
                                        <p:cTn id="86" dur="500"/>
                                        <p:tgtEl>
                                          <p:spTgt spid="939"/>
                                        </p:tgtEl>
                                      </p:cBhvr>
                                    </p:animEffect>
                                  </p:childTnLst>
                                </p:cTn>
                              </p:par>
                              <p:par>
                                <p:cTn id="87" presetID="53" presetClass="entr" presetSubtype="16" fill="hold" nodeType="withEffect">
                                  <p:stCondLst>
                                    <p:cond delay="0"/>
                                  </p:stCondLst>
                                  <p:childTnLst>
                                    <p:set>
                                      <p:cBhvr>
                                        <p:cTn id="88" dur="1" fill="hold">
                                          <p:stCondLst>
                                            <p:cond delay="0"/>
                                          </p:stCondLst>
                                        </p:cTn>
                                        <p:tgtEl>
                                          <p:spTgt spid="953"/>
                                        </p:tgtEl>
                                        <p:attrNameLst>
                                          <p:attrName>style.visibility</p:attrName>
                                        </p:attrNameLst>
                                      </p:cBhvr>
                                      <p:to>
                                        <p:strVal val="visible"/>
                                      </p:to>
                                    </p:set>
                                    <p:anim calcmode="lin" valueType="num">
                                      <p:cBhvr>
                                        <p:cTn id="89" dur="500" fill="hold"/>
                                        <p:tgtEl>
                                          <p:spTgt spid="953"/>
                                        </p:tgtEl>
                                        <p:attrNameLst>
                                          <p:attrName>ppt_w</p:attrName>
                                        </p:attrNameLst>
                                      </p:cBhvr>
                                      <p:tavLst>
                                        <p:tav tm="0">
                                          <p:val>
                                            <p:fltVal val="0"/>
                                          </p:val>
                                        </p:tav>
                                        <p:tav tm="100000">
                                          <p:val>
                                            <p:strVal val="#ppt_w"/>
                                          </p:val>
                                        </p:tav>
                                      </p:tavLst>
                                    </p:anim>
                                    <p:anim calcmode="lin" valueType="num">
                                      <p:cBhvr>
                                        <p:cTn id="90" dur="500" fill="hold"/>
                                        <p:tgtEl>
                                          <p:spTgt spid="953"/>
                                        </p:tgtEl>
                                        <p:attrNameLst>
                                          <p:attrName>ppt_h</p:attrName>
                                        </p:attrNameLst>
                                      </p:cBhvr>
                                      <p:tavLst>
                                        <p:tav tm="0">
                                          <p:val>
                                            <p:fltVal val="0"/>
                                          </p:val>
                                        </p:tav>
                                        <p:tav tm="100000">
                                          <p:val>
                                            <p:strVal val="#ppt_h"/>
                                          </p:val>
                                        </p:tav>
                                      </p:tavLst>
                                    </p:anim>
                                    <p:animEffect transition="in" filter="fade">
                                      <p:cBhvr>
                                        <p:cTn id="91" dur="500"/>
                                        <p:tgtEl>
                                          <p:spTgt spid="953"/>
                                        </p:tgtEl>
                                      </p:cBhvr>
                                    </p:animEffect>
                                  </p:childTnLst>
                                </p:cTn>
                              </p:par>
                              <p:par>
                                <p:cTn id="92" presetID="53" presetClass="entr" presetSubtype="16" fill="hold" nodeType="withEffect">
                                  <p:stCondLst>
                                    <p:cond delay="0"/>
                                  </p:stCondLst>
                                  <p:childTnLst>
                                    <p:set>
                                      <p:cBhvr>
                                        <p:cTn id="93" dur="1" fill="hold">
                                          <p:stCondLst>
                                            <p:cond delay="0"/>
                                          </p:stCondLst>
                                        </p:cTn>
                                        <p:tgtEl>
                                          <p:spTgt spid="947"/>
                                        </p:tgtEl>
                                        <p:attrNameLst>
                                          <p:attrName>style.visibility</p:attrName>
                                        </p:attrNameLst>
                                      </p:cBhvr>
                                      <p:to>
                                        <p:strVal val="visible"/>
                                      </p:to>
                                    </p:set>
                                    <p:anim calcmode="lin" valueType="num">
                                      <p:cBhvr>
                                        <p:cTn id="94" dur="500" fill="hold"/>
                                        <p:tgtEl>
                                          <p:spTgt spid="947"/>
                                        </p:tgtEl>
                                        <p:attrNameLst>
                                          <p:attrName>ppt_w</p:attrName>
                                        </p:attrNameLst>
                                      </p:cBhvr>
                                      <p:tavLst>
                                        <p:tav tm="0">
                                          <p:val>
                                            <p:fltVal val="0"/>
                                          </p:val>
                                        </p:tav>
                                        <p:tav tm="100000">
                                          <p:val>
                                            <p:strVal val="#ppt_w"/>
                                          </p:val>
                                        </p:tav>
                                      </p:tavLst>
                                    </p:anim>
                                    <p:anim calcmode="lin" valueType="num">
                                      <p:cBhvr>
                                        <p:cTn id="95" dur="500" fill="hold"/>
                                        <p:tgtEl>
                                          <p:spTgt spid="947"/>
                                        </p:tgtEl>
                                        <p:attrNameLst>
                                          <p:attrName>ppt_h</p:attrName>
                                        </p:attrNameLst>
                                      </p:cBhvr>
                                      <p:tavLst>
                                        <p:tav tm="0">
                                          <p:val>
                                            <p:fltVal val="0"/>
                                          </p:val>
                                        </p:tav>
                                        <p:tav tm="100000">
                                          <p:val>
                                            <p:strVal val="#ppt_h"/>
                                          </p:val>
                                        </p:tav>
                                      </p:tavLst>
                                    </p:anim>
                                    <p:animEffect transition="in" filter="fade">
                                      <p:cBhvr>
                                        <p:cTn id="96" dur="500"/>
                                        <p:tgtEl>
                                          <p:spTgt spid="947"/>
                                        </p:tgtEl>
                                      </p:cBhvr>
                                    </p:animEffect>
                                  </p:childTnLst>
                                </p:cTn>
                              </p:par>
                            </p:childTnLst>
                          </p:cTn>
                        </p:par>
                        <p:par>
                          <p:cTn id="97" fill="hold">
                            <p:stCondLst>
                              <p:cond delay="5000"/>
                            </p:stCondLst>
                            <p:childTnLst>
                              <p:par>
                                <p:cTn id="98" presetID="22" presetClass="entr" presetSubtype="8" fill="hold" grpId="0" nodeType="afterEffect">
                                  <p:stCondLst>
                                    <p:cond delay="0"/>
                                  </p:stCondLst>
                                  <p:childTnLst>
                                    <p:set>
                                      <p:cBhvr>
                                        <p:cTn id="99" dur="1" fill="hold">
                                          <p:stCondLst>
                                            <p:cond delay="0"/>
                                          </p:stCondLst>
                                        </p:cTn>
                                        <p:tgtEl>
                                          <p:spTgt spid="924"/>
                                        </p:tgtEl>
                                        <p:attrNameLst>
                                          <p:attrName>style.visibility</p:attrName>
                                        </p:attrNameLst>
                                      </p:cBhvr>
                                      <p:to>
                                        <p:strVal val="visible"/>
                                      </p:to>
                                    </p:set>
                                    <p:animEffect transition="in" filter="wipe(left)">
                                      <p:cBhvr>
                                        <p:cTn id="100" dur="500"/>
                                        <p:tgtEl>
                                          <p:spTgt spid="9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36"/>
                                        </p:tgtEl>
                                        <p:attrNameLst>
                                          <p:attrName>style.visibility</p:attrName>
                                        </p:attrNameLst>
                                      </p:cBhvr>
                                      <p:to>
                                        <p:strVal val="visible"/>
                                      </p:to>
                                    </p:set>
                                    <p:animEffect transition="in" filter="wipe(left)">
                                      <p:cBhvr>
                                        <p:cTn id="103" dur="500"/>
                                        <p:tgtEl>
                                          <p:spTgt spid="93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37"/>
                                        </p:tgtEl>
                                        <p:attrNameLst>
                                          <p:attrName>style.visibility</p:attrName>
                                        </p:attrNameLst>
                                      </p:cBhvr>
                                      <p:to>
                                        <p:strVal val="visible"/>
                                      </p:to>
                                    </p:set>
                                    <p:animEffect transition="in" filter="wipe(left)">
                                      <p:cBhvr>
                                        <p:cTn id="106" dur="500"/>
                                        <p:tgtEl>
                                          <p:spTgt spid="9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38"/>
                                        </p:tgtEl>
                                        <p:attrNameLst>
                                          <p:attrName>style.visibility</p:attrName>
                                        </p:attrNameLst>
                                      </p:cBhvr>
                                      <p:to>
                                        <p:strVal val="visible"/>
                                      </p:to>
                                    </p:set>
                                    <p:animEffect transition="in" filter="wipe(left)">
                                      <p:cBhvr>
                                        <p:cTn id="109" dur="500"/>
                                        <p:tgtEl>
                                          <p:spTgt spid="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 grpId="0" animBg="1"/>
      <p:bldP spid="914" grpId="0" animBg="1"/>
      <p:bldP spid="915" grpId="0"/>
      <p:bldP spid="916" grpId="0" animBg="1"/>
      <p:bldP spid="917" grpId="0"/>
      <p:bldP spid="918" grpId="0" animBg="1"/>
      <p:bldP spid="919" grpId="0"/>
      <p:bldP spid="920" grpId="0" animBg="1"/>
      <p:bldP spid="921" grpId="0"/>
      <p:bldP spid="922" grpId="0"/>
      <p:bldP spid="923" grpId="0"/>
      <p:bldP spid="924" grpId="0"/>
      <p:bldP spid="936" grpId="0"/>
      <p:bldP spid="937" grpId="0"/>
      <p:bldP spid="938"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4">
            <a:extLst>
              <a:ext uri="{FF2B5EF4-FFF2-40B4-BE49-F238E27FC236}">
                <a16:creationId xmlns:a16="http://schemas.microsoft.com/office/drawing/2014/main" id="{7F9E8A97-0F7C-43DF-BFA3-DEE48E55C413}"/>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98" name="Group 97">
            <a:extLst>
              <a:ext uri="{FF2B5EF4-FFF2-40B4-BE49-F238E27FC236}">
                <a16:creationId xmlns:a16="http://schemas.microsoft.com/office/drawing/2014/main" id="{4CEDE7E3-A3CE-4148-889A-103D69B26088}"/>
              </a:ext>
            </a:extLst>
          </p:cNvPr>
          <p:cNvGrpSpPr/>
          <p:nvPr/>
        </p:nvGrpSpPr>
        <p:grpSpPr>
          <a:xfrm>
            <a:off x="371125" y="371124"/>
            <a:ext cx="152849" cy="152849"/>
            <a:chOff x="606723" y="3429000"/>
            <a:chExt cx="575952" cy="575952"/>
          </a:xfrm>
        </p:grpSpPr>
        <p:sp>
          <p:nvSpPr>
            <p:cNvPr id="99" name="Oval 98">
              <a:extLst>
                <a:ext uri="{FF2B5EF4-FFF2-40B4-BE49-F238E27FC236}">
                  <a16:creationId xmlns:a16="http://schemas.microsoft.com/office/drawing/2014/main" id="{98825203-5891-4FFD-8949-BD58B162B01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Graphic 17" descr="Coins with solid fill">
              <a:extLst>
                <a:ext uri="{FF2B5EF4-FFF2-40B4-BE49-F238E27FC236}">
                  <a16:creationId xmlns:a16="http://schemas.microsoft.com/office/drawing/2014/main" id="{208D7520-906E-4350-A524-86AE81D87B4D}"/>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101" name="Graphic 4">
            <a:extLst>
              <a:ext uri="{FF2B5EF4-FFF2-40B4-BE49-F238E27FC236}">
                <a16:creationId xmlns:a16="http://schemas.microsoft.com/office/drawing/2014/main" id="{678A20D9-5F69-43C7-AB4C-9F03120EC714}"/>
              </a:ext>
            </a:extLst>
          </p:cNvPr>
          <p:cNvGrpSpPr>
            <a:grpSpLocks noChangeAspect="1"/>
          </p:cNvGrpSpPr>
          <p:nvPr/>
        </p:nvGrpSpPr>
        <p:grpSpPr>
          <a:xfrm>
            <a:off x="608444" y="385827"/>
            <a:ext cx="631500" cy="123444"/>
            <a:chOff x="5238750" y="3262312"/>
            <a:chExt cx="1715262" cy="335295"/>
          </a:xfrm>
          <a:solidFill>
            <a:schemeClr val="tx1"/>
          </a:solidFill>
        </p:grpSpPr>
        <p:sp>
          <p:nvSpPr>
            <p:cNvPr id="102" name="Freeform: Shape 101">
              <a:extLst>
                <a:ext uri="{FF2B5EF4-FFF2-40B4-BE49-F238E27FC236}">
                  <a16:creationId xmlns:a16="http://schemas.microsoft.com/office/drawing/2014/main" id="{13866019-A8F1-4BBC-A407-B55C11A7DD71}"/>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103" name="Freeform: Shape 102">
              <a:extLst>
                <a:ext uri="{FF2B5EF4-FFF2-40B4-BE49-F238E27FC236}">
                  <a16:creationId xmlns:a16="http://schemas.microsoft.com/office/drawing/2014/main" id="{32BE58BB-47E5-46D5-B226-18358F4390C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104" name="Freeform: Shape 103">
              <a:extLst>
                <a:ext uri="{FF2B5EF4-FFF2-40B4-BE49-F238E27FC236}">
                  <a16:creationId xmlns:a16="http://schemas.microsoft.com/office/drawing/2014/main" id="{6828C1C8-B6C9-4E01-8017-A3E86942209F}"/>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8D0535D7-9A5C-4AE4-BDEE-28A509A6A6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1D8FE79E-5DA2-40D2-8FFC-8673FCD37B57}"/>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A4B75970-B096-4937-8682-4A925D599C2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E9981B57-6543-429B-9EB3-A6959E3A2FD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92" name="PpHolder4">
            <a:extLst>
              <a:ext uri="{FF2B5EF4-FFF2-40B4-BE49-F238E27FC236}">
                <a16:creationId xmlns:a16="http://schemas.microsoft.com/office/drawing/2014/main" id="{E94D64E3-151A-4968-9153-44DB37AB68DB}"/>
              </a:ext>
            </a:extLst>
          </p:cNvPr>
          <p:cNvPicPr>
            <a:picLocks/>
          </p:cNvPicPr>
          <p:nvPr/>
        </p:nvPicPr>
        <p:blipFill>
          <a:blip r:embed="rId2"/>
          <a:srcRect l="37500" t="30048" r="37500" b="23285"/>
          <a:stretch>
            <a:fillRect/>
          </a:stretch>
        </p:blipFill>
        <p:spPr>
          <a:xfrm>
            <a:off x="3429003" y="2060685"/>
            <a:ext cx="2285998" cy="3200400"/>
          </a:xfrm>
          <a:custGeom>
            <a:avLst/>
            <a:gdLst>
              <a:gd name="connsiteX0" fmla="*/ 72398 w 2285998"/>
              <a:gd name="connsiteY0" fmla="*/ 0 h 3200400"/>
              <a:gd name="connsiteX1" fmla="*/ 2213601 w 2285998"/>
              <a:gd name="connsiteY1" fmla="*/ 0 h 3200400"/>
              <a:gd name="connsiteX2" fmla="*/ 2285998 w 2285998"/>
              <a:gd name="connsiteY2" fmla="*/ 72398 h 3200400"/>
              <a:gd name="connsiteX3" fmla="*/ 2285998 w 2285998"/>
              <a:gd name="connsiteY3" fmla="*/ 3128003 h 3200400"/>
              <a:gd name="connsiteX4" fmla="*/ 2213601 w 2285998"/>
              <a:gd name="connsiteY4" fmla="*/ 3200400 h 3200400"/>
              <a:gd name="connsiteX5" fmla="*/ 72398 w 2285998"/>
              <a:gd name="connsiteY5" fmla="*/ 3200400 h 3200400"/>
              <a:gd name="connsiteX6" fmla="*/ 0 w 2285998"/>
              <a:gd name="connsiteY6" fmla="*/ 3128003 h 3200400"/>
              <a:gd name="connsiteX7" fmla="*/ 0 w 2285998"/>
              <a:gd name="connsiteY7" fmla="*/ 72398 h 3200400"/>
              <a:gd name="connsiteX8" fmla="*/ 72398 w 2285998"/>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8" h="3200400">
                <a:moveTo>
                  <a:pt x="72398" y="0"/>
                </a:moveTo>
                <a:lnTo>
                  <a:pt x="2213601" y="0"/>
                </a:lnTo>
                <a:cubicBezTo>
                  <a:pt x="2253585" y="0"/>
                  <a:pt x="2285998" y="32414"/>
                  <a:pt x="2285998" y="72398"/>
                </a:cubicBezTo>
                <a:lnTo>
                  <a:pt x="2285998" y="3128003"/>
                </a:lnTo>
                <a:cubicBezTo>
                  <a:pt x="2285998" y="3167987"/>
                  <a:pt x="2253585" y="3200400"/>
                  <a:pt x="2213601" y="3200400"/>
                </a:cubicBezTo>
                <a:lnTo>
                  <a:pt x="72398" y="3200400"/>
                </a:lnTo>
                <a:cubicBezTo>
                  <a:pt x="32412" y="3200400"/>
                  <a:pt x="0" y="3167987"/>
                  <a:pt x="0" y="3128003"/>
                </a:cubicBezTo>
                <a:lnTo>
                  <a:pt x="0" y="72398"/>
                </a:lnTo>
                <a:cubicBezTo>
                  <a:pt x="0" y="32414"/>
                  <a:pt x="32412" y="0"/>
                  <a:pt x="72398" y="0"/>
                </a:cubicBezTo>
                <a:close/>
              </a:path>
            </a:pathLst>
          </a:custGeom>
        </p:spPr>
      </p:pic>
      <p:pic>
        <p:nvPicPr>
          <p:cNvPr id="91" name="PpHolder5">
            <a:extLst>
              <a:ext uri="{FF2B5EF4-FFF2-40B4-BE49-F238E27FC236}">
                <a16:creationId xmlns:a16="http://schemas.microsoft.com/office/drawing/2014/main" id="{8F669CC8-E66D-4F58-A7F5-461C382CADCF}"/>
              </a:ext>
            </a:extLst>
          </p:cNvPr>
          <p:cNvPicPr>
            <a:picLocks/>
          </p:cNvPicPr>
          <p:nvPr/>
        </p:nvPicPr>
        <p:blipFill>
          <a:blip r:embed="rId2"/>
          <a:srcRect l="10024" t="30075" r="64976" b="23258"/>
          <a:stretch>
            <a:fillRect/>
          </a:stretch>
        </p:blipFill>
        <p:spPr>
          <a:xfrm>
            <a:off x="916624" y="2062552"/>
            <a:ext cx="2286001" cy="3200400"/>
          </a:xfrm>
          <a:custGeom>
            <a:avLst/>
            <a:gdLst>
              <a:gd name="connsiteX0" fmla="*/ 72398 w 2286001"/>
              <a:gd name="connsiteY0" fmla="*/ 0 h 3200400"/>
              <a:gd name="connsiteX1" fmla="*/ 2213602 w 2286001"/>
              <a:gd name="connsiteY1" fmla="*/ 0 h 3200400"/>
              <a:gd name="connsiteX2" fmla="*/ 2286001 w 2286001"/>
              <a:gd name="connsiteY2" fmla="*/ 72398 h 3200400"/>
              <a:gd name="connsiteX3" fmla="*/ 2286001 w 2286001"/>
              <a:gd name="connsiteY3" fmla="*/ 3128003 h 3200400"/>
              <a:gd name="connsiteX4" fmla="*/ 2213602 w 2286001"/>
              <a:gd name="connsiteY4" fmla="*/ 3200400 h 3200400"/>
              <a:gd name="connsiteX5" fmla="*/ 72398 w 2286001"/>
              <a:gd name="connsiteY5" fmla="*/ 3200400 h 3200400"/>
              <a:gd name="connsiteX6" fmla="*/ 0 w 2286001"/>
              <a:gd name="connsiteY6" fmla="*/ 3128003 h 3200400"/>
              <a:gd name="connsiteX7" fmla="*/ 0 w 2286001"/>
              <a:gd name="connsiteY7" fmla="*/ 72398 h 3200400"/>
              <a:gd name="connsiteX8" fmla="*/ 72398 w 2286001"/>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1" h="3200400">
                <a:moveTo>
                  <a:pt x="72398" y="0"/>
                </a:moveTo>
                <a:lnTo>
                  <a:pt x="2213602" y="0"/>
                </a:lnTo>
                <a:cubicBezTo>
                  <a:pt x="2253586" y="0"/>
                  <a:pt x="2286001" y="32414"/>
                  <a:pt x="2286001" y="72398"/>
                </a:cubicBezTo>
                <a:lnTo>
                  <a:pt x="2286001" y="3128003"/>
                </a:lnTo>
                <a:cubicBezTo>
                  <a:pt x="2286001" y="3167987"/>
                  <a:pt x="2253586" y="3200400"/>
                  <a:pt x="2213602" y="3200400"/>
                </a:cubicBezTo>
                <a:lnTo>
                  <a:pt x="72398" y="3200400"/>
                </a:lnTo>
                <a:cubicBezTo>
                  <a:pt x="32415" y="3200400"/>
                  <a:pt x="0" y="3167987"/>
                  <a:pt x="0" y="3128003"/>
                </a:cubicBezTo>
                <a:lnTo>
                  <a:pt x="0" y="72398"/>
                </a:lnTo>
                <a:cubicBezTo>
                  <a:pt x="0" y="32414"/>
                  <a:pt x="32415" y="0"/>
                  <a:pt x="72398" y="0"/>
                </a:cubicBezTo>
                <a:close/>
              </a:path>
            </a:pathLst>
          </a:custGeom>
        </p:spPr>
      </p:pic>
      <p:pic>
        <p:nvPicPr>
          <p:cNvPr id="90" name="PpHolder6">
            <a:extLst>
              <a:ext uri="{FF2B5EF4-FFF2-40B4-BE49-F238E27FC236}">
                <a16:creationId xmlns:a16="http://schemas.microsoft.com/office/drawing/2014/main" id="{A95ACFD5-F4F0-4461-92DA-E94972A842DA}"/>
              </a:ext>
            </a:extLst>
          </p:cNvPr>
          <p:cNvPicPr>
            <a:picLocks/>
          </p:cNvPicPr>
          <p:nvPr/>
        </p:nvPicPr>
        <p:blipFill>
          <a:blip r:embed="rId2"/>
          <a:srcRect l="65069" t="30102" r="9931" b="23231"/>
          <a:stretch>
            <a:fillRect/>
          </a:stretch>
        </p:blipFill>
        <p:spPr>
          <a:xfrm>
            <a:off x="5949870" y="2064418"/>
            <a:ext cx="2285999" cy="3200400"/>
          </a:xfrm>
          <a:custGeom>
            <a:avLst/>
            <a:gdLst>
              <a:gd name="connsiteX0" fmla="*/ 72398 w 2285999"/>
              <a:gd name="connsiteY0" fmla="*/ 0 h 3200400"/>
              <a:gd name="connsiteX1" fmla="*/ 2213602 w 2285999"/>
              <a:gd name="connsiteY1" fmla="*/ 0 h 3200400"/>
              <a:gd name="connsiteX2" fmla="*/ 2285999 w 2285999"/>
              <a:gd name="connsiteY2" fmla="*/ 72398 h 3200400"/>
              <a:gd name="connsiteX3" fmla="*/ 2285999 w 2285999"/>
              <a:gd name="connsiteY3" fmla="*/ 3128003 h 3200400"/>
              <a:gd name="connsiteX4" fmla="*/ 2213602 w 2285999"/>
              <a:gd name="connsiteY4" fmla="*/ 3200400 h 3200400"/>
              <a:gd name="connsiteX5" fmla="*/ 72398 w 2285999"/>
              <a:gd name="connsiteY5" fmla="*/ 3200400 h 3200400"/>
              <a:gd name="connsiteX6" fmla="*/ 0 w 2285999"/>
              <a:gd name="connsiteY6" fmla="*/ 3128003 h 3200400"/>
              <a:gd name="connsiteX7" fmla="*/ 0 w 2285999"/>
              <a:gd name="connsiteY7" fmla="*/ 72398 h 3200400"/>
              <a:gd name="connsiteX8" fmla="*/ 72398 w 2285999"/>
              <a:gd name="connsiteY8" fmla="*/ 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999" h="3200400">
                <a:moveTo>
                  <a:pt x="72398" y="0"/>
                </a:moveTo>
                <a:lnTo>
                  <a:pt x="2213602" y="0"/>
                </a:lnTo>
                <a:cubicBezTo>
                  <a:pt x="2253586" y="0"/>
                  <a:pt x="2285999" y="32414"/>
                  <a:pt x="2285999" y="72398"/>
                </a:cubicBezTo>
                <a:lnTo>
                  <a:pt x="2285999" y="3128003"/>
                </a:lnTo>
                <a:cubicBezTo>
                  <a:pt x="2285999" y="3167987"/>
                  <a:pt x="2253586" y="3200400"/>
                  <a:pt x="2213602" y="3200400"/>
                </a:cubicBezTo>
                <a:lnTo>
                  <a:pt x="72398" y="3200400"/>
                </a:lnTo>
                <a:cubicBezTo>
                  <a:pt x="32414" y="3200400"/>
                  <a:pt x="0" y="3167987"/>
                  <a:pt x="0" y="3128003"/>
                </a:cubicBezTo>
                <a:lnTo>
                  <a:pt x="0" y="72398"/>
                </a:lnTo>
                <a:cubicBezTo>
                  <a:pt x="0" y="32414"/>
                  <a:pt x="32414" y="0"/>
                  <a:pt x="72398" y="0"/>
                </a:cubicBezTo>
                <a:close/>
              </a:path>
            </a:pathLst>
          </a:custGeom>
        </p:spPr>
      </p:pic>
      <p:sp>
        <p:nvSpPr>
          <p:cNvPr id="8" name="Title 7">
            <a:extLst>
              <a:ext uri="{FF2B5EF4-FFF2-40B4-BE49-F238E27FC236}">
                <a16:creationId xmlns:a16="http://schemas.microsoft.com/office/drawing/2014/main" id="{F0F6AF43-6387-4001-8268-2AF437C7D68E}"/>
              </a:ext>
            </a:extLst>
          </p:cNvPr>
          <p:cNvSpPr>
            <a:spLocks noGrp="1"/>
          </p:cNvSpPr>
          <p:nvPr>
            <p:ph type="title"/>
          </p:nvPr>
        </p:nvSpPr>
        <p:spPr/>
        <p:txBody>
          <a:bodyPr/>
          <a:lstStyle/>
          <a:p>
            <a:r>
              <a:rPr lang="en-US" dirty="0"/>
              <a:t>Our Pricing Table</a:t>
            </a:r>
            <a:endParaRPr lang="en-ID" dirty="0"/>
          </a:p>
        </p:txBody>
      </p:sp>
      <p:sp>
        <p:nvSpPr>
          <p:cNvPr id="14" name="Rectangle: Rounded Corners 13">
            <a:extLst>
              <a:ext uri="{FF2B5EF4-FFF2-40B4-BE49-F238E27FC236}">
                <a16:creationId xmlns:a16="http://schemas.microsoft.com/office/drawing/2014/main" id="{470E049E-3452-4FC6-9AC5-36544D03256C}"/>
              </a:ext>
            </a:extLst>
          </p:cNvPr>
          <p:cNvSpPr/>
          <p:nvPr/>
        </p:nvSpPr>
        <p:spPr>
          <a:xfrm>
            <a:off x="3429001" y="2057762"/>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D9354A6A-9231-4599-803F-DA454B87685E}"/>
              </a:ext>
            </a:extLst>
          </p:cNvPr>
          <p:cNvSpPr/>
          <p:nvPr/>
        </p:nvSpPr>
        <p:spPr>
          <a:xfrm>
            <a:off x="3897192" y="5030619"/>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81565771-0D53-43BD-B317-794FB05DCC78}"/>
              </a:ext>
            </a:extLst>
          </p:cNvPr>
          <p:cNvSpPr txBox="1"/>
          <p:nvPr/>
        </p:nvSpPr>
        <p:spPr>
          <a:xfrm>
            <a:off x="3792801" y="2269341"/>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26AAFFE1-F5CE-483E-A771-E34448C31850}"/>
              </a:ext>
            </a:extLst>
          </p:cNvPr>
          <p:cNvSpPr txBox="1"/>
          <p:nvPr/>
        </p:nvSpPr>
        <p:spPr>
          <a:xfrm>
            <a:off x="4077473" y="5143801"/>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29" name="Freeform: Shape 28">
            <a:extLst>
              <a:ext uri="{FF2B5EF4-FFF2-40B4-BE49-F238E27FC236}">
                <a16:creationId xmlns:a16="http://schemas.microsoft.com/office/drawing/2014/main" id="{A2091C43-FFF3-4968-8B4D-9B4175D4D39B}"/>
              </a:ext>
            </a:extLst>
          </p:cNvPr>
          <p:cNvSpPr/>
          <p:nvPr/>
        </p:nvSpPr>
        <p:spPr>
          <a:xfrm>
            <a:off x="4064440" y="352587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0" name="TextBox 29">
            <a:extLst>
              <a:ext uri="{FF2B5EF4-FFF2-40B4-BE49-F238E27FC236}">
                <a16:creationId xmlns:a16="http://schemas.microsoft.com/office/drawing/2014/main" id="{9CAAB7D5-58B7-4DAF-83BE-DF74896768B3}"/>
              </a:ext>
            </a:extLst>
          </p:cNvPr>
          <p:cNvSpPr txBox="1"/>
          <p:nvPr/>
        </p:nvSpPr>
        <p:spPr>
          <a:xfrm>
            <a:off x="4280151" y="346642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1" name="Freeform: Shape 30">
            <a:extLst>
              <a:ext uri="{FF2B5EF4-FFF2-40B4-BE49-F238E27FC236}">
                <a16:creationId xmlns:a16="http://schemas.microsoft.com/office/drawing/2014/main" id="{6319EF19-3EC3-4E67-A674-90F50C30A485}"/>
              </a:ext>
            </a:extLst>
          </p:cNvPr>
          <p:cNvSpPr/>
          <p:nvPr/>
        </p:nvSpPr>
        <p:spPr>
          <a:xfrm>
            <a:off x="4064440" y="3797558"/>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2" name="TextBox 31">
            <a:extLst>
              <a:ext uri="{FF2B5EF4-FFF2-40B4-BE49-F238E27FC236}">
                <a16:creationId xmlns:a16="http://schemas.microsoft.com/office/drawing/2014/main" id="{D41B3E45-D071-493B-8C01-E0DDE9E49487}"/>
              </a:ext>
            </a:extLst>
          </p:cNvPr>
          <p:cNvSpPr txBox="1"/>
          <p:nvPr/>
        </p:nvSpPr>
        <p:spPr>
          <a:xfrm>
            <a:off x="4280151" y="373810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3" name="Freeform: Shape 32">
            <a:extLst>
              <a:ext uri="{FF2B5EF4-FFF2-40B4-BE49-F238E27FC236}">
                <a16:creationId xmlns:a16="http://schemas.microsoft.com/office/drawing/2014/main" id="{BD46465D-74F5-460B-AD81-6ABD693DC133}"/>
              </a:ext>
            </a:extLst>
          </p:cNvPr>
          <p:cNvSpPr/>
          <p:nvPr/>
        </p:nvSpPr>
        <p:spPr>
          <a:xfrm>
            <a:off x="4064440" y="4069243"/>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4" name="TextBox 33">
            <a:extLst>
              <a:ext uri="{FF2B5EF4-FFF2-40B4-BE49-F238E27FC236}">
                <a16:creationId xmlns:a16="http://schemas.microsoft.com/office/drawing/2014/main" id="{79B6577A-1EA9-4D25-9003-124209F6F184}"/>
              </a:ext>
            </a:extLst>
          </p:cNvPr>
          <p:cNvSpPr txBox="1"/>
          <p:nvPr/>
        </p:nvSpPr>
        <p:spPr>
          <a:xfrm>
            <a:off x="4280151" y="4009791"/>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5" name="Freeform: Shape 34">
            <a:extLst>
              <a:ext uri="{FF2B5EF4-FFF2-40B4-BE49-F238E27FC236}">
                <a16:creationId xmlns:a16="http://schemas.microsoft.com/office/drawing/2014/main" id="{52F910D6-BE6C-4F97-ADD7-19AE47DB0544}"/>
              </a:ext>
            </a:extLst>
          </p:cNvPr>
          <p:cNvSpPr/>
          <p:nvPr/>
        </p:nvSpPr>
        <p:spPr>
          <a:xfrm>
            <a:off x="4064440" y="433896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6" name="TextBox 35">
            <a:extLst>
              <a:ext uri="{FF2B5EF4-FFF2-40B4-BE49-F238E27FC236}">
                <a16:creationId xmlns:a16="http://schemas.microsoft.com/office/drawing/2014/main" id="{7E2E9C95-7A3B-4438-A367-9FA2F4FA4621}"/>
              </a:ext>
            </a:extLst>
          </p:cNvPr>
          <p:cNvSpPr txBox="1"/>
          <p:nvPr/>
        </p:nvSpPr>
        <p:spPr>
          <a:xfrm>
            <a:off x="4280151" y="427951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37" name="Freeform: Shape 36">
            <a:extLst>
              <a:ext uri="{FF2B5EF4-FFF2-40B4-BE49-F238E27FC236}">
                <a16:creationId xmlns:a16="http://schemas.microsoft.com/office/drawing/2014/main" id="{601DAC1B-33ED-46E0-A2A8-EDE5EBA72AE3}"/>
              </a:ext>
            </a:extLst>
          </p:cNvPr>
          <p:cNvSpPr/>
          <p:nvPr/>
        </p:nvSpPr>
        <p:spPr>
          <a:xfrm>
            <a:off x="4064440" y="460698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38" name="TextBox 37">
            <a:extLst>
              <a:ext uri="{FF2B5EF4-FFF2-40B4-BE49-F238E27FC236}">
                <a16:creationId xmlns:a16="http://schemas.microsoft.com/office/drawing/2014/main" id="{4B338FE3-AEAB-4CC1-A018-3ABF14D42D34}"/>
              </a:ext>
            </a:extLst>
          </p:cNvPr>
          <p:cNvSpPr txBox="1"/>
          <p:nvPr/>
        </p:nvSpPr>
        <p:spPr>
          <a:xfrm>
            <a:off x="4280151" y="454753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39" name="Straight Connector 38">
            <a:extLst>
              <a:ext uri="{FF2B5EF4-FFF2-40B4-BE49-F238E27FC236}">
                <a16:creationId xmlns:a16="http://schemas.microsoft.com/office/drawing/2014/main" id="{8F984DC2-265D-4E8D-90B9-CCC08BE0B3A4}"/>
              </a:ext>
            </a:extLst>
          </p:cNvPr>
          <p:cNvCxnSpPr>
            <a:cxnSpLocks/>
          </p:cNvCxnSpPr>
          <p:nvPr/>
        </p:nvCxnSpPr>
        <p:spPr>
          <a:xfrm>
            <a:off x="3749693" y="3305042"/>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AE6FD9CE-6876-4730-821E-A34AA3F2F78C}"/>
              </a:ext>
            </a:extLst>
          </p:cNvPr>
          <p:cNvSpPr txBox="1"/>
          <p:nvPr/>
        </p:nvSpPr>
        <p:spPr>
          <a:xfrm>
            <a:off x="3647415" y="2482173"/>
            <a:ext cx="1838985" cy="715581"/>
          </a:xfrm>
          <a:prstGeom prst="rect">
            <a:avLst/>
          </a:prstGeom>
          <a:noFill/>
        </p:spPr>
        <p:txBody>
          <a:bodyPr wrap="square" rtlCol="0" anchor="ctr">
            <a:spAutoFit/>
          </a:bodyPr>
          <a:lstStyle/>
          <a:p>
            <a:pPr algn="ctr"/>
            <a:r>
              <a:rPr lang="en-US" sz="4050" b="1" dirty="0">
                <a:solidFill>
                  <a:schemeClr val="accent1"/>
                </a:solidFill>
                <a:latin typeface="+mj-lt"/>
              </a:rPr>
              <a:t>$500</a:t>
            </a:r>
            <a:endParaRPr lang="en-ID" sz="4050" b="1" dirty="0">
              <a:solidFill>
                <a:schemeClr val="accent1"/>
              </a:solidFill>
              <a:latin typeface="+mj-lt"/>
            </a:endParaRPr>
          </a:p>
        </p:txBody>
      </p:sp>
      <p:sp>
        <p:nvSpPr>
          <p:cNvPr id="51" name="Rectangle: Rounded Corners 50">
            <a:extLst>
              <a:ext uri="{FF2B5EF4-FFF2-40B4-BE49-F238E27FC236}">
                <a16:creationId xmlns:a16="http://schemas.microsoft.com/office/drawing/2014/main" id="{7817D43D-1000-42A8-836E-4A92E296EB22}"/>
              </a:ext>
            </a:extLst>
          </p:cNvPr>
          <p:cNvSpPr/>
          <p:nvPr/>
        </p:nvSpPr>
        <p:spPr>
          <a:xfrm>
            <a:off x="916620" y="2059629"/>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13DBE7CE-0567-4BF9-88B1-39B90122F7E0}"/>
              </a:ext>
            </a:extLst>
          </p:cNvPr>
          <p:cNvSpPr/>
          <p:nvPr/>
        </p:nvSpPr>
        <p:spPr>
          <a:xfrm>
            <a:off x="1384811" y="5032485"/>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CA726A95-6733-4D9B-85F5-F500AC96ED30}"/>
              </a:ext>
            </a:extLst>
          </p:cNvPr>
          <p:cNvSpPr txBox="1"/>
          <p:nvPr/>
        </p:nvSpPr>
        <p:spPr>
          <a:xfrm>
            <a:off x="1280420" y="2271208"/>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54" name="TextBox 53">
            <a:extLst>
              <a:ext uri="{FF2B5EF4-FFF2-40B4-BE49-F238E27FC236}">
                <a16:creationId xmlns:a16="http://schemas.microsoft.com/office/drawing/2014/main" id="{33DB98EE-0E64-4194-9EFA-E0B2B96FE012}"/>
              </a:ext>
            </a:extLst>
          </p:cNvPr>
          <p:cNvSpPr txBox="1"/>
          <p:nvPr/>
        </p:nvSpPr>
        <p:spPr>
          <a:xfrm>
            <a:off x="1565092" y="5145668"/>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55" name="Freeform: Shape 54">
            <a:extLst>
              <a:ext uri="{FF2B5EF4-FFF2-40B4-BE49-F238E27FC236}">
                <a16:creationId xmlns:a16="http://schemas.microsoft.com/office/drawing/2014/main" id="{67205FD4-DFE6-4A0E-AFA0-F016DFAD7062}"/>
              </a:ext>
            </a:extLst>
          </p:cNvPr>
          <p:cNvSpPr/>
          <p:nvPr/>
        </p:nvSpPr>
        <p:spPr>
          <a:xfrm>
            <a:off x="1552059" y="352774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6" name="TextBox 55">
            <a:extLst>
              <a:ext uri="{FF2B5EF4-FFF2-40B4-BE49-F238E27FC236}">
                <a16:creationId xmlns:a16="http://schemas.microsoft.com/office/drawing/2014/main" id="{AF11DBED-BFE1-44B5-83FC-9F7C11E1D4EF}"/>
              </a:ext>
            </a:extLst>
          </p:cNvPr>
          <p:cNvSpPr txBox="1"/>
          <p:nvPr/>
        </p:nvSpPr>
        <p:spPr>
          <a:xfrm>
            <a:off x="1767771" y="3468287"/>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7" name="Freeform: Shape 56">
            <a:extLst>
              <a:ext uri="{FF2B5EF4-FFF2-40B4-BE49-F238E27FC236}">
                <a16:creationId xmlns:a16="http://schemas.microsoft.com/office/drawing/2014/main" id="{B787A088-CED1-4EAA-9141-89003CDD4D41}"/>
              </a:ext>
            </a:extLst>
          </p:cNvPr>
          <p:cNvSpPr/>
          <p:nvPr/>
        </p:nvSpPr>
        <p:spPr>
          <a:xfrm>
            <a:off x="1552059" y="3799425"/>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58" name="TextBox 57">
            <a:extLst>
              <a:ext uri="{FF2B5EF4-FFF2-40B4-BE49-F238E27FC236}">
                <a16:creationId xmlns:a16="http://schemas.microsoft.com/office/drawing/2014/main" id="{27FBAE54-18EC-4B12-AD8F-D9AB4319BD77}"/>
              </a:ext>
            </a:extLst>
          </p:cNvPr>
          <p:cNvSpPr txBox="1"/>
          <p:nvPr/>
        </p:nvSpPr>
        <p:spPr>
          <a:xfrm>
            <a:off x="1767771" y="373997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59" name="Freeform: Shape 58">
            <a:extLst>
              <a:ext uri="{FF2B5EF4-FFF2-40B4-BE49-F238E27FC236}">
                <a16:creationId xmlns:a16="http://schemas.microsoft.com/office/drawing/2014/main" id="{D2654A62-43D9-4FA8-8003-2171DC866C9A}"/>
              </a:ext>
            </a:extLst>
          </p:cNvPr>
          <p:cNvSpPr/>
          <p:nvPr/>
        </p:nvSpPr>
        <p:spPr>
          <a:xfrm>
            <a:off x="1552059" y="4071110"/>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0" name="TextBox 59">
            <a:extLst>
              <a:ext uri="{FF2B5EF4-FFF2-40B4-BE49-F238E27FC236}">
                <a16:creationId xmlns:a16="http://schemas.microsoft.com/office/drawing/2014/main" id="{C3E8AB6C-6D4E-45AD-9D4D-12C4CBA25D88}"/>
              </a:ext>
            </a:extLst>
          </p:cNvPr>
          <p:cNvSpPr txBox="1"/>
          <p:nvPr/>
        </p:nvSpPr>
        <p:spPr>
          <a:xfrm>
            <a:off x="1767771" y="4011658"/>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1" name="Freeform: Shape 60">
            <a:extLst>
              <a:ext uri="{FF2B5EF4-FFF2-40B4-BE49-F238E27FC236}">
                <a16:creationId xmlns:a16="http://schemas.microsoft.com/office/drawing/2014/main" id="{677D0C61-00E7-439A-9BAB-0CADE72A41FC}"/>
              </a:ext>
            </a:extLst>
          </p:cNvPr>
          <p:cNvSpPr/>
          <p:nvPr/>
        </p:nvSpPr>
        <p:spPr>
          <a:xfrm>
            <a:off x="1552059" y="434083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2" name="TextBox 61">
            <a:extLst>
              <a:ext uri="{FF2B5EF4-FFF2-40B4-BE49-F238E27FC236}">
                <a16:creationId xmlns:a16="http://schemas.microsoft.com/office/drawing/2014/main" id="{71C0CC67-D275-493A-9050-1491D5E002D2}"/>
              </a:ext>
            </a:extLst>
          </p:cNvPr>
          <p:cNvSpPr txBox="1"/>
          <p:nvPr/>
        </p:nvSpPr>
        <p:spPr>
          <a:xfrm>
            <a:off x="1767771" y="4281383"/>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63" name="Freeform: Shape 62">
            <a:extLst>
              <a:ext uri="{FF2B5EF4-FFF2-40B4-BE49-F238E27FC236}">
                <a16:creationId xmlns:a16="http://schemas.microsoft.com/office/drawing/2014/main" id="{8021DFA9-317E-4313-8603-B0DFFE8B0076}"/>
              </a:ext>
            </a:extLst>
          </p:cNvPr>
          <p:cNvSpPr/>
          <p:nvPr/>
        </p:nvSpPr>
        <p:spPr>
          <a:xfrm>
            <a:off x="1552059" y="460885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64" name="TextBox 63">
            <a:extLst>
              <a:ext uri="{FF2B5EF4-FFF2-40B4-BE49-F238E27FC236}">
                <a16:creationId xmlns:a16="http://schemas.microsoft.com/office/drawing/2014/main" id="{F6138996-6432-4E1A-AF1D-15CB9A1CC9C8}"/>
              </a:ext>
            </a:extLst>
          </p:cNvPr>
          <p:cNvSpPr txBox="1"/>
          <p:nvPr/>
        </p:nvSpPr>
        <p:spPr>
          <a:xfrm>
            <a:off x="1767771" y="454940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65" name="Straight Connector 64">
            <a:extLst>
              <a:ext uri="{FF2B5EF4-FFF2-40B4-BE49-F238E27FC236}">
                <a16:creationId xmlns:a16="http://schemas.microsoft.com/office/drawing/2014/main" id="{11F6387A-A35B-49E7-8E50-C6C1529F7279}"/>
              </a:ext>
            </a:extLst>
          </p:cNvPr>
          <p:cNvCxnSpPr>
            <a:cxnSpLocks/>
          </p:cNvCxnSpPr>
          <p:nvPr/>
        </p:nvCxnSpPr>
        <p:spPr>
          <a:xfrm>
            <a:off x="1237312" y="3306909"/>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02BDC16-EC89-467C-AEDC-1C9DC6414A92}"/>
              </a:ext>
            </a:extLst>
          </p:cNvPr>
          <p:cNvSpPr txBox="1"/>
          <p:nvPr/>
        </p:nvSpPr>
        <p:spPr>
          <a:xfrm>
            <a:off x="1135034" y="2484039"/>
            <a:ext cx="1838985" cy="715581"/>
          </a:xfrm>
          <a:prstGeom prst="rect">
            <a:avLst/>
          </a:prstGeom>
          <a:noFill/>
        </p:spPr>
        <p:txBody>
          <a:bodyPr wrap="square" rtlCol="0" anchor="ctr">
            <a:spAutoFit/>
          </a:bodyPr>
          <a:lstStyle/>
          <a:p>
            <a:pPr algn="ctr"/>
            <a:r>
              <a:rPr lang="en-US" sz="4050" b="1" dirty="0">
                <a:solidFill>
                  <a:schemeClr val="accent1"/>
                </a:solidFill>
                <a:latin typeface="+mj-lt"/>
              </a:rPr>
              <a:t>$300</a:t>
            </a:r>
            <a:endParaRPr lang="en-ID" sz="4050" b="1" dirty="0">
              <a:solidFill>
                <a:schemeClr val="accent1"/>
              </a:solidFill>
              <a:latin typeface="+mj-lt"/>
            </a:endParaRPr>
          </a:p>
        </p:txBody>
      </p:sp>
      <p:sp>
        <p:nvSpPr>
          <p:cNvPr id="68" name="Rectangle: Rounded Corners 67">
            <a:extLst>
              <a:ext uri="{FF2B5EF4-FFF2-40B4-BE49-F238E27FC236}">
                <a16:creationId xmlns:a16="http://schemas.microsoft.com/office/drawing/2014/main" id="{04D2835E-B8F6-4A5D-9DF0-DC6CD0B0CBBF}"/>
              </a:ext>
            </a:extLst>
          </p:cNvPr>
          <p:cNvSpPr/>
          <p:nvPr/>
        </p:nvSpPr>
        <p:spPr>
          <a:xfrm>
            <a:off x="5949865" y="2061496"/>
            <a:ext cx="2285999" cy="3200400"/>
          </a:xfrm>
          <a:prstGeom prst="roundRect">
            <a:avLst>
              <a:gd name="adj" fmla="val 3167"/>
            </a:avLst>
          </a:prstGeom>
          <a:solidFill>
            <a:schemeClr val="tx2">
              <a:alpha val="80000"/>
            </a:schemeClr>
          </a:solidFill>
          <a:ln>
            <a:noFill/>
          </a:ln>
          <a:effectLst>
            <a:outerShdw blurRad="2540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Rounded Corners 68">
            <a:extLst>
              <a:ext uri="{FF2B5EF4-FFF2-40B4-BE49-F238E27FC236}">
                <a16:creationId xmlns:a16="http://schemas.microsoft.com/office/drawing/2014/main" id="{D968260F-1F56-4DE4-BC6B-67843CAF2990}"/>
              </a:ext>
            </a:extLst>
          </p:cNvPr>
          <p:cNvSpPr/>
          <p:nvPr/>
        </p:nvSpPr>
        <p:spPr>
          <a:xfrm>
            <a:off x="6418056" y="5034352"/>
            <a:ext cx="1360608" cy="45719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E0448C5A-6281-42E5-9D76-82E21A0662EA}"/>
              </a:ext>
            </a:extLst>
          </p:cNvPr>
          <p:cNvSpPr txBox="1"/>
          <p:nvPr/>
        </p:nvSpPr>
        <p:spPr>
          <a:xfrm>
            <a:off x="6313665" y="2273074"/>
            <a:ext cx="1548213" cy="276999"/>
          </a:xfrm>
          <a:prstGeom prst="rect">
            <a:avLst/>
          </a:prstGeom>
          <a:noFill/>
        </p:spPr>
        <p:txBody>
          <a:bodyPr wrap="square" rtlCol="0" anchor="ctr">
            <a:spAutoFit/>
          </a:bodyPr>
          <a:lstStyle/>
          <a:p>
            <a:pPr algn="ctr"/>
            <a:r>
              <a:rPr lang="en-US" sz="1200" b="1" dirty="0">
                <a:solidFill>
                  <a:schemeClr val="accent1"/>
                </a:solidFill>
                <a:latin typeface="+mj-lt"/>
              </a:rPr>
              <a:t>Description</a:t>
            </a:r>
            <a:endParaRPr lang="en-ID" sz="1200" b="1" dirty="0">
              <a:solidFill>
                <a:schemeClr val="accent1"/>
              </a:solidFill>
              <a:latin typeface="+mj-lt"/>
            </a:endParaRPr>
          </a:p>
        </p:txBody>
      </p:sp>
      <p:sp>
        <p:nvSpPr>
          <p:cNvPr id="71" name="TextBox 70">
            <a:extLst>
              <a:ext uri="{FF2B5EF4-FFF2-40B4-BE49-F238E27FC236}">
                <a16:creationId xmlns:a16="http://schemas.microsoft.com/office/drawing/2014/main" id="{4620D4C0-E693-4DD5-9FFB-2D6CBC2D60BF}"/>
              </a:ext>
            </a:extLst>
          </p:cNvPr>
          <p:cNvSpPr txBox="1"/>
          <p:nvPr/>
        </p:nvSpPr>
        <p:spPr>
          <a:xfrm>
            <a:off x="6598337" y="5147535"/>
            <a:ext cx="1000046" cy="253916"/>
          </a:xfrm>
          <a:prstGeom prst="rect">
            <a:avLst/>
          </a:prstGeom>
          <a:noFill/>
        </p:spPr>
        <p:txBody>
          <a:bodyPr wrap="square" rtlCol="0">
            <a:spAutoFit/>
          </a:bodyPr>
          <a:lstStyle/>
          <a:p>
            <a:pPr algn="ctr"/>
            <a:r>
              <a:rPr lang="en-US" sz="1050" b="1" dirty="0">
                <a:solidFill>
                  <a:schemeClr val="bg2"/>
                </a:solidFill>
                <a:latin typeface="+mj-lt"/>
              </a:rPr>
              <a:t>Join Us Now</a:t>
            </a:r>
            <a:endParaRPr lang="en-ID" sz="1050" b="1" dirty="0">
              <a:solidFill>
                <a:schemeClr val="bg2"/>
              </a:solidFill>
              <a:latin typeface="+mj-lt"/>
            </a:endParaRPr>
          </a:p>
        </p:txBody>
      </p:sp>
      <p:sp>
        <p:nvSpPr>
          <p:cNvPr id="72" name="Freeform: Shape 71">
            <a:extLst>
              <a:ext uri="{FF2B5EF4-FFF2-40B4-BE49-F238E27FC236}">
                <a16:creationId xmlns:a16="http://schemas.microsoft.com/office/drawing/2014/main" id="{DB794818-52F1-4194-9953-113848CCA0DC}"/>
              </a:ext>
            </a:extLst>
          </p:cNvPr>
          <p:cNvSpPr/>
          <p:nvPr/>
        </p:nvSpPr>
        <p:spPr>
          <a:xfrm>
            <a:off x="6585304" y="3529606"/>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3" name="TextBox 72">
            <a:extLst>
              <a:ext uri="{FF2B5EF4-FFF2-40B4-BE49-F238E27FC236}">
                <a16:creationId xmlns:a16="http://schemas.microsoft.com/office/drawing/2014/main" id="{224FE963-0096-4890-85A1-DF345E852268}"/>
              </a:ext>
            </a:extLst>
          </p:cNvPr>
          <p:cNvSpPr txBox="1"/>
          <p:nvPr/>
        </p:nvSpPr>
        <p:spPr>
          <a:xfrm>
            <a:off x="6801015" y="3470154"/>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4" name="Freeform: Shape 73">
            <a:extLst>
              <a:ext uri="{FF2B5EF4-FFF2-40B4-BE49-F238E27FC236}">
                <a16:creationId xmlns:a16="http://schemas.microsoft.com/office/drawing/2014/main" id="{7B036E18-4C6D-4B9E-99B6-6761CCEA9353}"/>
              </a:ext>
            </a:extLst>
          </p:cNvPr>
          <p:cNvSpPr/>
          <p:nvPr/>
        </p:nvSpPr>
        <p:spPr>
          <a:xfrm>
            <a:off x="6585304" y="380129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5" name="TextBox 74">
            <a:extLst>
              <a:ext uri="{FF2B5EF4-FFF2-40B4-BE49-F238E27FC236}">
                <a16:creationId xmlns:a16="http://schemas.microsoft.com/office/drawing/2014/main" id="{E391EAFC-873B-42A2-BB2E-C2ADC746AD49}"/>
              </a:ext>
            </a:extLst>
          </p:cNvPr>
          <p:cNvSpPr txBox="1"/>
          <p:nvPr/>
        </p:nvSpPr>
        <p:spPr>
          <a:xfrm>
            <a:off x="6801015" y="3741839"/>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6" name="Freeform: Shape 75">
            <a:extLst>
              <a:ext uri="{FF2B5EF4-FFF2-40B4-BE49-F238E27FC236}">
                <a16:creationId xmlns:a16="http://schemas.microsoft.com/office/drawing/2014/main" id="{0AA56240-65ED-4F6F-BED7-036CF254DD2B}"/>
              </a:ext>
            </a:extLst>
          </p:cNvPr>
          <p:cNvSpPr/>
          <p:nvPr/>
        </p:nvSpPr>
        <p:spPr>
          <a:xfrm>
            <a:off x="6585304" y="4072977"/>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7" name="TextBox 76">
            <a:extLst>
              <a:ext uri="{FF2B5EF4-FFF2-40B4-BE49-F238E27FC236}">
                <a16:creationId xmlns:a16="http://schemas.microsoft.com/office/drawing/2014/main" id="{1AF64EF9-95EC-4624-98D8-1F317E60FEE1}"/>
              </a:ext>
            </a:extLst>
          </p:cNvPr>
          <p:cNvSpPr txBox="1"/>
          <p:nvPr/>
        </p:nvSpPr>
        <p:spPr>
          <a:xfrm>
            <a:off x="6801015" y="4013525"/>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78" name="Freeform: Shape 77">
            <a:extLst>
              <a:ext uri="{FF2B5EF4-FFF2-40B4-BE49-F238E27FC236}">
                <a16:creationId xmlns:a16="http://schemas.microsoft.com/office/drawing/2014/main" id="{B8DDDE65-3F9B-47C7-B3C7-CD32C769FE44}"/>
              </a:ext>
            </a:extLst>
          </p:cNvPr>
          <p:cNvSpPr/>
          <p:nvPr/>
        </p:nvSpPr>
        <p:spPr>
          <a:xfrm>
            <a:off x="6585304" y="4342702"/>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79" name="TextBox 78">
            <a:extLst>
              <a:ext uri="{FF2B5EF4-FFF2-40B4-BE49-F238E27FC236}">
                <a16:creationId xmlns:a16="http://schemas.microsoft.com/office/drawing/2014/main" id="{5D4F0598-1872-4420-81C2-A64A50BE864C}"/>
              </a:ext>
            </a:extLst>
          </p:cNvPr>
          <p:cNvSpPr txBox="1"/>
          <p:nvPr/>
        </p:nvSpPr>
        <p:spPr>
          <a:xfrm>
            <a:off x="6801015" y="4283250"/>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sp>
        <p:nvSpPr>
          <p:cNvPr id="80" name="Freeform: Shape 79">
            <a:extLst>
              <a:ext uri="{FF2B5EF4-FFF2-40B4-BE49-F238E27FC236}">
                <a16:creationId xmlns:a16="http://schemas.microsoft.com/office/drawing/2014/main" id="{51D4D232-2F27-455C-94BA-BEE298DCD678}"/>
              </a:ext>
            </a:extLst>
          </p:cNvPr>
          <p:cNvSpPr/>
          <p:nvPr/>
        </p:nvSpPr>
        <p:spPr>
          <a:xfrm>
            <a:off x="6585304" y="4610719"/>
            <a:ext cx="135012" cy="135012"/>
          </a:xfrm>
          <a:custGeom>
            <a:avLst/>
            <a:gdLst>
              <a:gd name="connsiteX0" fmla="*/ 974490 w 1323561"/>
              <a:gd name="connsiteY0" fmla="*/ 0 h 1164734"/>
              <a:gd name="connsiteX1" fmla="*/ 350089 w 1323561"/>
              <a:gd name="connsiteY1" fmla="*/ 0 h 1164734"/>
              <a:gd name="connsiteX2" fmla="*/ 0 w 1323561"/>
              <a:gd name="connsiteY2" fmla="*/ 350235 h 1164734"/>
              <a:gd name="connsiteX3" fmla="*/ 0 w 1323561"/>
              <a:gd name="connsiteY3" fmla="*/ 814499 h 1164734"/>
              <a:gd name="connsiteX4" fmla="*/ 350089 w 1323561"/>
              <a:gd name="connsiteY4" fmla="*/ 1164734 h 1164734"/>
              <a:gd name="connsiteX5" fmla="*/ 974490 w 1323561"/>
              <a:gd name="connsiteY5" fmla="*/ 1164734 h 1164734"/>
              <a:gd name="connsiteX6" fmla="*/ 1323562 w 1323561"/>
              <a:gd name="connsiteY6" fmla="*/ 814499 h 1164734"/>
              <a:gd name="connsiteX7" fmla="*/ 1323562 w 1323561"/>
              <a:gd name="connsiteY7" fmla="*/ 350235 h 1164734"/>
              <a:gd name="connsiteX8" fmla="*/ 974490 w 1323561"/>
              <a:gd name="connsiteY8" fmla="*/ 0 h 11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61" h="1164734">
                <a:moveTo>
                  <a:pt x="974490" y="0"/>
                </a:moveTo>
                <a:lnTo>
                  <a:pt x="350089" y="0"/>
                </a:lnTo>
                <a:cubicBezTo>
                  <a:pt x="156784" y="241"/>
                  <a:pt x="160" y="156929"/>
                  <a:pt x="0" y="350235"/>
                </a:cubicBezTo>
                <a:lnTo>
                  <a:pt x="0" y="814499"/>
                </a:lnTo>
                <a:cubicBezTo>
                  <a:pt x="80" y="1007838"/>
                  <a:pt x="156750" y="1164574"/>
                  <a:pt x="350089" y="1164734"/>
                </a:cubicBezTo>
                <a:lnTo>
                  <a:pt x="974490" y="1164734"/>
                </a:lnTo>
                <a:cubicBezTo>
                  <a:pt x="1167432" y="1164013"/>
                  <a:pt x="1323483" y="1007443"/>
                  <a:pt x="1323562" y="814499"/>
                </a:cubicBezTo>
                <a:lnTo>
                  <a:pt x="1323562" y="350235"/>
                </a:lnTo>
                <a:cubicBezTo>
                  <a:pt x="1323403" y="157325"/>
                  <a:pt x="1167399" y="800"/>
                  <a:pt x="974490" y="0"/>
                </a:cubicBezTo>
                <a:close/>
              </a:path>
            </a:pathLst>
          </a:custGeom>
          <a:solidFill>
            <a:schemeClr val="accent1"/>
          </a:solidFill>
          <a:ln w="14540" cap="flat">
            <a:noFill/>
            <a:prstDash val="solid"/>
            <a:miter/>
          </a:ln>
        </p:spPr>
        <p:txBody>
          <a:bodyPr rtlCol="0" anchor="ctr"/>
          <a:lstStyle/>
          <a:p>
            <a:endParaRPr lang="en-ID" sz="1350"/>
          </a:p>
        </p:txBody>
      </p:sp>
      <p:sp>
        <p:nvSpPr>
          <p:cNvPr id="81" name="TextBox 80">
            <a:extLst>
              <a:ext uri="{FF2B5EF4-FFF2-40B4-BE49-F238E27FC236}">
                <a16:creationId xmlns:a16="http://schemas.microsoft.com/office/drawing/2014/main" id="{9861E863-115F-43FB-89B3-63222CB7CEC8}"/>
              </a:ext>
            </a:extLst>
          </p:cNvPr>
          <p:cNvSpPr txBox="1"/>
          <p:nvPr/>
        </p:nvSpPr>
        <p:spPr>
          <a:xfrm>
            <a:off x="6801015" y="4551266"/>
            <a:ext cx="972871" cy="253916"/>
          </a:xfrm>
          <a:prstGeom prst="rect">
            <a:avLst/>
          </a:prstGeom>
          <a:noFill/>
        </p:spPr>
        <p:txBody>
          <a:bodyPr wrap="square" rtlCol="0" anchor="ctr">
            <a:spAutoFit/>
          </a:bodyPr>
          <a:lstStyle/>
          <a:p>
            <a:r>
              <a:rPr lang="en-US" sz="1050" dirty="0">
                <a:solidFill>
                  <a:schemeClr val="bg2"/>
                </a:solidFill>
              </a:rPr>
              <a:t>Description</a:t>
            </a:r>
            <a:endParaRPr lang="en-ID" sz="1050" dirty="0">
              <a:solidFill>
                <a:schemeClr val="bg2"/>
              </a:solidFill>
            </a:endParaRPr>
          </a:p>
        </p:txBody>
      </p:sp>
      <p:cxnSp>
        <p:nvCxnSpPr>
          <p:cNvPr id="82" name="Straight Connector 81">
            <a:extLst>
              <a:ext uri="{FF2B5EF4-FFF2-40B4-BE49-F238E27FC236}">
                <a16:creationId xmlns:a16="http://schemas.microsoft.com/office/drawing/2014/main" id="{401C6408-91E6-4F89-9B09-4A7B94BB9F4F}"/>
              </a:ext>
            </a:extLst>
          </p:cNvPr>
          <p:cNvCxnSpPr>
            <a:cxnSpLocks/>
          </p:cNvCxnSpPr>
          <p:nvPr/>
        </p:nvCxnSpPr>
        <p:spPr>
          <a:xfrm>
            <a:off x="6270557" y="3308776"/>
            <a:ext cx="1644614" cy="0"/>
          </a:xfrm>
          <a:prstGeom prst="line">
            <a:avLst/>
          </a:prstGeom>
          <a:ln w="127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FD36C3DC-2F04-4243-B73E-CACC3C78EAE6}"/>
              </a:ext>
            </a:extLst>
          </p:cNvPr>
          <p:cNvSpPr txBox="1"/>
          <p:nvPr/>
        </p:nvSpPr>
        <p:spPr>
          <a:xfrm>
            <a:off x="6168279" y="2485906"/>
            <a:ext cx="1838985" cy="715581"/>
          </a:xfrm>
          <a:prstGeom prst="rect">
            <a:avLst/>
          </a:prstGeom>
          <a:noFill/>
        </p:spPr>
        <p:txBody>
          <a:bodyPr wrap="square" rtlCol="0" anchor="ctr">
            <a:spAutoFit/>
          </a:bodyPr>
          <a:lstStyle/>
          <a:p>
            <a:pPr algn="ctr"/>
            <a:r>
              <a:rPr lang="en-US" sz="4050" b="1" dirty="0">
                <a:solidFill>
                  <a:schemeClr val="accent1"/>
                </a:solidFill>
                <a:latin typeface="+mj-lt"/>
              </a:rPr>
              <a:t>$800</a:t>
            </a:r>
            <a:endParaRPr lang="en-ID" sz="4050" b="1" dirty="0">
              <a:solidFill>
                <a:schemeClr val="accent1"/>
              </a:solidFill>
              <a:latin typeface="+mj-lt"/>
            </a:endParaRPr>
          </a:p>
        </p:txBody>
      </p:sp>
    </p:spTree>
    <p:extLst>
      <p:ext uri="{BB962C8B-B14F-4D97-AF65-F5344CB8AC3E}">
        <p14:creationId xmlns:p14="http://schemas.microsoft.com/office/powerpoint/2010/main" val="110702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p:cTn id="11" dur="500" fill="hold"/>
                                        <p:tgtEl>
                                          <p:spTgt spid="98"/>
                                        </p:tgtEl>
                                        <p:attrNameLst>
                                          <p:attrName>ppt_w</p:attrName>
                                        </p:attrNameLst>
                                      </p:cBhvr>
                                      <p:tavLst>
                                        <p:tav tm="0">
                                          <p:val>
                                            <p:fltVal val="0"/>
                                          </p:val>
                                        </p:tav>
                                        <p:tav tm="100000">
                                          <p:val>
                                            <p:strVal val="#ppt_w"/>
                                          </p:val>
                                        </p:tav>
                                      </p:tavLst>
                                    </p:anim>
                                    <p:anim calcmode="lin" valueType="num">
                                      <p:cBhvr>
                                        <p:cTn id="12" dur="500" fill="hold"/>
                                        <p:tgtEl>
                                          <p:spTgt spid="98"/>
                                        </p:tgtEl>
                                        <p:attrNameLst>
                                          <p:attrName>ppt_h</p:attrName>
                                        </p:attrNameLst>
                                      </p:cBhvr>
                                      <p:tavLst>
                                        <p:tav tm="0">
                                          <p:val>
                                            <p:fltVal val="0"/>
                                          </p:val>
                                        </p:tav>
                                        <p:tav tm="100000">
                                          <p:val>
                                            <p:strVal val="#ppt_h"/>
                                          </p:val>
                                        </p:tav>
                                      </p:tavLst>
                                    </p:anim>
                                    <p:animEffect transition="in" filter="fade">
                                      <p:cBhvr>
                                        <p:cTn id="13" dur="500"/>
                                        <p:tgtEl>
                                          <p:spTgt spid="9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left)">
                                      <p:cBhvr>
                                        <p:cTn id="17" dur="500"/>
                                        <p:tgtEl>
                                          <p:spTgt spid="10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left)">
                                      <p:cBhvr>
                                        <p:cTn id="41" dur="500"/>
                                        <p:tgtEl>
                                          <p:spTgt spid="70"/>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lef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22" presetClass="entr" presetSubtype="8"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p:cTn id="85" dur="500" fill="hold"/>
                                        <p:tgtEl>
                                          <p:spTgt spid="63"/>
                                        </p:tgtEl>
                                        <p:attrNameLst>
                                          <p:attrName>ppt_w</p:attrName>
                                        </p:attrNameLst>
                                      </p:cBhvr>
                                      <p:tavLst>
                                        <p:tav tm="0">
                                          <p:val>
                                            <p:fltVal val="0"/>
                                          </p:val>
                                        </p:tav>
                                        <p:tav tm="100000">
                                          <p:val>
                                            <p:strVal val="#ppt_w"/>
                                          </p:val>
                                        </p:tav>
                                      </p:tavLst>
                                    </p:anim>
                                    <p:anim calcmode="lin" valueType="num">
                                      <p:cBhvr>
                                        <p:cTn id="86" dur="500" fill="hold"/>
                                        <p:tgtEl>
                                          <p:spTgt spid="63"/>
                                        </p:tgtEl>
                                        <p:attrNameLst>
                                          <p:attrName>ppt_h</p:attrName>
                                        </p:attrNameLst>
                                      </p:cBhvr>
                                      <p:tavLst>
                                        <p:tav tm="0">
                                          <p:val>
                                            <p:fltVal val="0"/>
                                          </p:val>
                                        </p:tav>
                                        <p:tav tm="100000">
                                          <p:val>
                                            <p:strVal val="#ppt_h"/>
                                          </p:val>
                                        </p:tav>
                                      </p:tavLst>
                                    </p:anim>
                                    <p:animEffect transition="in" filter="fade">
                                      <p:cBhvr>
                                        <p:cTn id="87" dur="500"/>
                                        <p:tgtEl>
                                          <p:spTgt spid="6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p:cTn id="95" dur="500" fill="hold"/>
                                        <p:tgtEl>
                                          <p:spTgt spid="31"/>
                                        </p:tgtEl>
                                        <p:attrNameLst>
                                          <p:attrName>ppt_w</p:attrName>
                                        </p:attrNameLst>
                                      </p:cBhvr>
                                      <p:tavLst>
                                        <p:tav tm="0">
                                          <p:val>
                                            <p:fltVal val="0"/>
                                          </p:val>
                                        </p:tav>
                                        <p:tav tm="100000">
                                          <p:val>
                                            <p:strVal val="#ppt_w"/>
                                          </p:val>
                                        </p:tav>
                                      </p:tavLst>
                                    </p:anim>
                                    <p:anim calcmode="lin" valueType="num">
                                      <p:cBhvr>
                                        <p:cTn id="96" dur="500" fill="hold"/>
                                        <p:tgtEl>
                                          <p:spTgt spid="31"/>
                                        </p:tgtEl>
                                        <p:attrNameLst>
                                          <p:attrName>ppt_h</p:attrName>
                                        </p:attrNameLst>
                                      </p:cBhvr>
                                      <p:tavLst>
                                        <p:tav tm="0">
                                          <p:val>
                                            <p:fltVal val="0"/>
                                          </p:val>
                                        </p:tav>
                                        <p:tav tm="100000">
                                          <p:val>
                                            <p:strVal val="#ppt_h"/>
                                          </p:val>
                                        </p:tav>
                                      </p:tavLst>
                                    </p:anim>
                                    <p:animEffect transition="in" filter="fade">
                                      <p:cBhvr>
                                        <p:cTn id="97" dur="500"/>
                                        <p:tgtEl>
                                          <p:spTgt spid="3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p:cTn id="105" dur="500" fill="hold"/>
                                        <p:tgtEl>
                                          <p:spTgt spid="35"/>
                                        </p:tgtEl>
                                        <p:attrNameLst>
                                          <p:attrName>ppt_w</p:attrName>
                                        </p:attrNameLst>
                                      </p:cBhvr>
                                      <p:tavLst>
                                        <p:tav tm="0">
                                          <p:val>
                                            <p:fltVal val="0"/>
                                          </p:val>
                                        </p:tav>
                                        <p:tav tm="100000">
                                          <p:val>
                                            <p:strVal val="#ppt_w"/>
                                          </p:val>
                                        </p:tav>
                                      </p:tavLst>
                                    </p:anim>
                                    <p:anim calcmode="lin" valueType="num">
                                      <p:cBhvr>
                                        <p:cTn id="106" dur="500" fill="hold"/>
                                        <p:tgtEl>
                                          <p:spTgt spid="35"/>
                                        </p:tgtEl>
                                        <p:attrNameLst>
                                          <p:attrName>ppt_h</p:attrName>
                                        </p:attrNameLst>
                                      </p:cBhvr>
                                      <p:tavLst>
                                        <p:tav tm="0">
                                          <p:val>
                                            <p:fltVal val="0"/>
                                          </p:val>
                                        </p:tav>
                                        <p:tav tm="100000">
                                          <p:val>
                                            <p:strVal val="#ppt_h"/>
                                          </p:val>
                                        </p:tav>
                                      </p:tavLst>
                                    </p:anim>
                                    <p:animEffect transition="in" filter="fade">
                                      <p:cBhvr>
                                        <p:cTn id="107" dur="500"/>
                                        <p:tgtEl>
                                          <p:spTgt spid="3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p:cTn id="115" dur="500" fill="hold"/>
                                        <p:tgtEl>
                                          <p:spTgt spid="72"/>
                                        </p:tgtEl>
                                        <p:attrNameLst>
                                          <p:attrName>ppt_w</p:attrName>
                                        </p:attrNameLst>
                                      </p:cBhvr>
                                      <p:tavLst>
                                        <p:tav tm="0">
                                          <p:val>
                                            <p:fltVal val="0"/>
                                          </p:val>
                                        </p:tav>
                                        <p:tav tm="100000">
                                          <p:val>
                                            <p:strVal val="#ppt_w"/>
                                          </p:val>
                                        </p:tav>
                                      </p:tavLst>
                                    </p:anim>
                                    <p:anim calcmode="lin" valueType="num">
                                      <p:cBhvr>
                                        <p:cTn id="116" dur="500" fill="hold"/>
                                        <p:tgtEl>
                                          <p:spTgt spid="72"/>
                                        </p:tgtEl>
                                        <p:attrNameLst>
                                          <p:attrName>ppt_h</p:attrName>
                                        </p:attrNameLst>
                                      </p:cBhvr>
                                      <p:tavLst>
                                        <p:tav tm="0">
                                          <p:val>
                                            <p:fltVal val="0"/>
                                          </p:val>
                                        </p:tav>
                                        <p:tav tm="100000">
                                          <p:val>
                                            <p:strVal val="#ppt_h"/>
                                          </p:val>
                                        </p:tav>
                                      </p:tavLst>
                                    </p:anim>
                                    <p:animEffect transition="in" filter="fade">
                                      <p:cBhvr>
                                        <p:cTn id="117" dur="500"/>
                                        <p:tgtEl>
                                          <p:spTgt spid="7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p:cTn id="120" dur="500" fill="hold"/>
                                        <p:tgtEl>
                                          <p:spTgt spid="74"/>
                                        </p:tgtEl>
                                        <p:attrNameLst>
                                          <p:attrName>ppt_w</p:attrName>
                                        </p:attrNameLst>
                                      </p:cBhvr>
                                      <p:tavLst>
                                        <p:tav tm="0">
                                          <p:val>
                                            <p:fltVal val="0"/>
                                          </p:val>
                                        </p:tav>
                                        <p:tav tm="100000">
                                          <p:val>
                                            <p:strVal val="#ppt_w"/>
                                          </p:val>
                                        </p:tav>
                                      </p:tavLst>
                                    </p:anim>
                                    <p:anim calcmode="lin" valueType="num">
                                      <p:cBhvr>
                                        <p:cTn id="121" dur="500" fill="hold"/>
                                        <p:tgtEl>
                                          <p:spTgt spid="74"/>
                                        </p:tgtEl>
                                        <p:attrNameLst>
                                          <p:attrName>ppt_h</p:attrName>
                                        </p:attrNameLst>
                                      </p:cBhvr>
                                      <p:tavLst>
                                        <p:tav tm="0">
                                          <p:val>
                                            <p:fltVal val="0"/>
                                          </p:val>
                                        </p:tav>
                                        <p:tav tm="100000">
                                          <p:val>
                                            <p:strVal val="#ppt_h"/>
                                          </p:val>
                                        </p:tav>
                                      </p:tavLst>
                                    </p:anim>
                                    <p:animEffect transition="in" filter="fade">
                                      <p:cBhvr>
                                        <p:cTn id="122" dur="500"/>
                                        <p:tgtEl>
                                          <p:spTgt spid="7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6"/>
                                        </p:tgtEl>
                                        <p:attrNameLst>
                                          <p:attrName>style.visibility</p:attrName>
                                        </p:attrNameLst>
                                      </p:cBhvr>
                                      <p:to>
                                        <p:strVal val="visible"/>
                                      </p:to>
                                    </p:set>
                                    <p:anim calcmode="lin" valueType="num">
                                      <p:cBhvr>
                                        <p:cTn id="125" dur="500" fill="hold"/>
                                        <p:tgtEl>
                                          <p:spTgt spid="76"/>
                                        </p:tgtEl>
                                        <p:attrNameLst>
                                          <p:attrName>ppt_w</p:attrName>
                                        </p:attrNameLst>
                                      </p:cBhvr>
                                      <p:tavLst>
                                        <p:tav tm="0">
                                          <p:val>
                                            <p:fltVal val="0"/>
                                          </p:val>
                                        </p:tav>
                                        <p:tav tm="100000">
                                          <p:val>
                                            <p:strVal val="#ppt_w"/>
                                          </p:val>
                                        </p:tav>
                                      </p:tavLst>
                                    </p:anim>
                                    <p:anim calcmode="lin" valueType="num">
                                      <p:cBhvr>
                                        <p:cTn id="126" dur="500" fill="hold"/>
                                        <p:tgtEl>
                                          <p:spTgt spid="76"/>
                                        </p:tgtEl>
                                        <p:attrNameLst>
                                          <p:attrName>ppt_h</p:attrName>
                                        </p:attrNameLst>
                                      </p:cBhvr>
                                      <p:tavLst>
                                        <p:tav tm="0">
                                          <p:val>
                                            <p:fltVal val="0"/>
                                          </p:val>
                                        </p:tav>
                                        <p:tav tm="100000">
                                          <p:val>
                                            <p:strVal val="#ppt_h"/>
                                          </p:val>
                                        </p:tav>
                                      </p:tavLst>
                                    </p:anim>
                                    <p:animEffect transition="in" filter="fade">
                                      <p:cBhvr>
                                        <p:cTn id="127" dur="500"/>
                                        <p:tgtEl>
                                          <p:spTgt spid="7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8"/>
                                        </p:tgtEl>
                                        <p:attrNameLst>
                                          <p:attrName>style.visibility</p:attrName>
                                        </p:attrNameLst>
                                      </p:cBhvr>
                                      <p:to>
                                        <p:strVal val="visible"/>
                                      </p:to>
                                    </p:set>
                                    <p:anim calcmode="lin" valueType="num">
                                      <p:cBhvr>
                                        <p:cTn id="130" dur="500" fill="hold"/>
                                        <p:tgtEl>
                                          <p:spTgt spid="78"/>
                                        </p:tgtEl>
                                        <p:attrNameLst>
                                          <p:attrName>ppt_w</p:attrName>
                                        </p:attrNameLst>
                                      </p:cBhvr>
                                      <p:tavLst>
                                        <p:tav tm="0">
                                          <p:val>
                                            <p:fltVal val="0"/>
                                          </p:val>
                                        </p:tav>
                                        <p:tav tm="100000">
                                          <p:val>
                                            <p:strVal val="#ppt_w"/>
                                          </p:val>
                                        </p:tav>
                                      </p:tavLst>
                                    </p:anim>
                                    <p:anim calcmode="lin" valueType="num">
                                      <p:cBhvr>
                                        <p:cTn id="131" dur="500" fill="hold"/>
                                        <p:tgtEl>
                                          <p:spTgt spid="78"/>
                                        </p:tgtEl>
                                        <p:attrNameLst>
                                          <p:attrName>ppt_h</p:attrName>
                                        </p:attrNameLst>
                                      </p:cBhvr>
                                      <p:tavLst>
                                        <p:tav tm="0">
                                          <p:val>
                                            <p:fltVal val="0"/>
                                          </p:val>
                                        </p:tav>
                                        <p:tav tm="100000">
                                          <p:val>
                                            <p:strVal val="#ppt_h"/>
                                          </p:val>
                                        </p:tav>
                                      </p:tavLst>
                                    </p:anim>
                                    <p:animEffect transition="in" filter="fade">
                                      <p:cBhvr>
                                        <p:cTn id="132" dur="500"/>
                                        <p:tgtEl>
                                          <p:spTgt spid="78"/>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56"/>
                                        </p:tgtEl>
                                        <p:attrNameLst>
                                          <p:attrName>style.visibility</p:attrName>
                                        </p:attrNameLst>
                                      </p:cBhvr>
                                      <p:to>
                                        <p:strVal val="visible"/>
                                      </p:to>
                                    </p:set>
                                    <p:animEffect transition="in" filter="wipe(left)">
                                      <p:cBhvr>
                                        <p:cTn id="141" dur="500"/>
                                        <p:tgtEl>
                                          <p:spTgt spid="56"/>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8"/>
                                        </p:tgtEl>
                                        <p:attrNameLst>
                                          <p:attrName>style.visibility</p:attrName>
                                        </p:attrNameLst>
                                      </p:cBhvr>
                                      <p:to>
                                        <p:strVal val="visible"/>
                                      </p:to>
                                    </p:set>
                                    <p:animEffect transition="in" filter="wipe(left)">
                                      <p:cBhvr>
                                        <p:cTn id="144" dur="500"/>
                                        <p:tgtEl>
                                          <p:spTgt spid="58"/>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60"/>
                                        </p:tgtEl>
                                        <p:attrNameLst>
                                          <p:attrName>style.visibility</p:attrName>
                                        </p:attrNameLst>
                                      </p:cBhvr>
                                      <p:to>
                                        <p:strVal val="visible"/>
                                      </p:to>
                                    </p:set>
                                    <p:animEffect transition="in" filter="wipe(left)">
                                      <p:cBhvr>
                                        <p:cTn id="147" dur="500"/>
                                        <p:tgtEl>
                                          <p:spTgt spid="60"/>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62"/>
                                        </p:tgtEl>
                                        <p:attrNameLst>
                                          <p:attrName>style.visibility</p:attrName>
                                        </p:attrNameLst>
                                      </p:cBhvr>
                                      <p:to>
                                        <p:strVal val="visible"/>
                                      </p:to>
                                    </p:set>
                                    <p:animEffect transition="in" filter="wipe(left)">
                                      <p:cBhvr>
                                        <p:cTn id="150" dur="500"/>
                                        <p:tgtEl>
                                          <p:spTgt spid="62"/>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wipe(left)">
                                      <p:cBhvr>
                                        <p:cTn id="153" dur="500"/>
                                        <p:tgtEl>
                                          <p:spTgt spid="6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left)">
                                      <p:cBhvr>
                                        <p:cTn id="156" dur="500"/>
                                        <p:tgtEl>
                                          <p:spTgt spid="30"/>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2"/>
                                        </p:tgtEl>
                                        <p:attrNameLst>
                                          <p:attrName>style.visibility</p:attrName>
                                        </p:attrNameLst>
                                      </p:cBhvr>
                                      <p:to>
                                        <p:strVal val="visible"/>
                                      </p:to>
                                    </p:set>
                                    <p:animEffect transition="in" filter="wipe(left)">
                                      <p:cBhvr>
                                        <p:cTn id="159" dur="500"/>
                                        <p:tgtEl>
                                          <p:spTgt spid="32"/>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wipe(left)">
                                      <p:cBhvr>
                                        <p:cTn id="162" dur="500"/>
                                        <p:tgtEl>
                                          <p:spTgt spid="3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6"/>
                                        </p:tgtEl>
                                        <p:attrNameLst>
                                          <p:attrName>style.visibility</p:attrName>
                                        </p:attrNameLst>
                                      </p:cBhvr>
                                      <p:to>
                                        <p:strVal val="visible"/>
                                      </p:to>
                                    </p:set>
                                    <p:animEffect transition="in" filter="wipe(left)">
                                      <p:cBhvr>
                                        <p:cTn id="165" dur="500"/>
                                        <p:tgtEl>
                                          <p:spTgt spid="36"/>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73"/>
                                        </p:tgtEl>
                                        <p:attrNameLst>
                                          <p:attrName>style.visibility</p:attrName>
                                        </p:attrNameLst>
                                      </p:cBhvr>
                                      <p:to>
                                        <p:strVal val="visible"/>
                                      </p:to>
                                    </p:set>
                                    <p:animEffect transition="in" filter="wipe(left)">
                                      <p:cBhvr>
                                        <p:cTn id="171" dur="500"/>
                                        <p:tgtEl>
                                          <p:spTgt spid="73"/>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wipe(left)">
                                      <p:cBhvr>
                                        <p:cTn id="174" dur="500"/>
                                        <p:tgtEl>
                                          <p:spTgt spid="75"/>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wipe(left)">
                                      <p:cBhvr>
                                        <p:cTn id="177" dur="500"/>
                                        <p:tgtEl>
                                          <p:spTgt spid="77"/>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79"/>
                                        </p:tgtEl>
                                        <p:attrNameLst>
                                          <p:attrName>style.visibility</p:attrName>
                                        </p:attrNameLst>
                                      </p:cBhvr>
                                      <p:to>
                                        <p:strVal val="visible"/>
                                      </p:to>
                                    </p:set>
                                    <p:animEffect transition="in" filter="wipe(left)">
                                      <p:cBhvr>
                                        <p:cTn id="180" dur="500"/>
                                        <p:tgtEl>
                                          <p:spTgt spid="79"/>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left)">
                                      <p:cBhvr>
                                        <p:cTn id="183" dur="500"/>
                                        <p:tgtEl>
                                          <p:spTgt spid="8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left)">
                                      <p:cBhvr>
                                        <p:cTn id="187" dur="500"/>
                                        <p:tgtEl>
                                          <p:spTgt spid="52"/>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
                                        </p:tgtEl>
                                        <p:attrNameLst>
                                          <p:attrName>style.visibility</p:attrName>
                                        </p:attrNameLst>
                                      </p:cBhvr>
                                      <p:to>
                                        <p:strVal val="visible"/>
                                      </p:to>
                                    </p:set>
                                    <p:animEffect transition="in" filter="wipe(left)">
                                      <p:cBhvr>
                                        <p:cTn id="190" dur="500"/>
                                        <p:tgtEl>
                                          <p:spTgt spid="16"/>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Effect transition="in" filter="wipe(left)">
                                      <p:cBhvr>
                                        <p:cTn id="193" dur="500"/>
                                        <p:tgtEl>
                                          <p:spTgt spid="69"/>
                                        </p:tgtEl>
                                      </p:cBhvr>
                                    </p:animEffect>
                                  </p:childTnLst>
                                </p:cTn>
                              </p:par>
                            </p:childTnLst>
                          </p:cTn>
                        </p:par>
                        <p:par>
                          <p:cTn id="194" fill="hold">
                            <p:stCondLst>
                              <p:cond delay="5500"/>
                            </p:stCondLst>
                            <p:childTnLst>
                              <p:par>
                                <p:cTn id="195" presetID="22" presetClass="entr" presetSubtype="8" fill="hold" grpId="0" nodeType="after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left)">
                                      <p:cBhvr>
                                        <p:cTn id="197" dur="500"/>
                                        <p:tgtEl>
                                          <p:spTgt spid="54"/>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wipe(left)">
                                      <p:cBhvr>
                                        <p:cTn id="200" dur="500"/>
                                        <p:tgtEl>
                                          <p:spTgt spid="28"/>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8" grpId="0"/>
      <p:bldP spid="14" grpId="0" animBg="1"/>
      <p:bldP spid="16" grpId="0" animBg="1"/>
      <p:bldP spid="27" grpId="0"/>
      <p:bldP spid="28" grpId="0"/>
      <p:bldP spid="29" grpId="0" animBg="1"/>
      <p:bldP spid="30" grpId="0"/>
      <p:bldP spid="31" grpId="0" animBg="1"/>
      <p:bldP spid="32" grpId="0"/>
      <p:bldP spid="33" grpId="0" animBg="1"/>
      <p:bldP spid="34" grpId="0"/>
      <p:bldP spid="35" grpId="0" animBg="1"/>
      <p:bldP spid="36" grpId="0"/>
      <p:bldP spid="37" grpId="0" animBg="1"/>
      <p:bldP spid="38" grpId="0"/>
      <p:bldP spid="48" grpId="0"/>
      <p:bldP spid="51" grpId="0" animBg="1"/>
      <p:bldP spid="52" grpId="0" animBg="1"/>
      <p:bldP spid="53" grpId="0"/>
      <p:bldP spid="54" grpId="0"/>
      <p:bldP spid="55" grpId="0" animBg="1"/>
      <p:bldP spid="56" grpId="0"/>
      <p:bldP spid="57" grpId="0" animBg="1"/>
      <p:bldP spid="58" grpId="0"/>
      <p:bldP spid="59" grpId="0" animBg="1"/>
      <p:bldP spid="60" grpId="0"/>
      <p:bldP spid="61" grpId="0" animBg="1"/>
      <p:bldP spid="62" grpId="0"/>
      <p:bldP spid="63" grpId="0" animBg="1"/>
      <p:bldP spid="64" grpId="0"/>
      <p:bldP spid="66" grpId="0"/>
      <p:bldP spid="68" grpId="0" animBg="1"/>
      <p:bldP spid="69" grpId="0" animBg="1"/>
      <p:bldP spid="70" grpId="0"/>
      <p:bldP spid="71" grpId="0"/>
      <p:bldP spid="72" grpId="0" animBg="1"/>
      <p:bldP spid="73" grpId="0"/>
      <p:bldP spid="74" grpId="0" animBg="1"/>
      <p:bldP spid="75" grpId="0"/>
      <p:bldP spid="76" grpId="0" animBg="1"/>
      <p:bldP spid="77" grpId="0"/>
      <p:bldP spid="78" grpId="0" animBg="1"/>
      <p:bldP spid="79" grpId="0"/>
      <p:bldP spid="80" grpId="0" animBg="1"/>
      <p:bldP spid="81"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4">
            <a:extLst>
              <a:ext uri="{FF2B5EF4-FFF2-40B4-BE49-F238E27FC236}">
                <a16:creationId xmlns:a16="http://schemas.microsoft.com/office/drawing/2014/main" id="{D9891B37-F112-44D2-9B60-305AC2ADBDB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6" name="Group 55">
            <a:extLst>
              <a:ext uri="{FF2B5EF4-FFF2-40B4-BE49-F238E27FC236}">
                <a16:creationId xmlns:a16="http://schemas.microsoft.com/office/drawing/2014/main" id="{D6FE2640-57EF-414A-A10A-813A6A289A21}"/>
              </a:ext>
            </a:extLst>
          </p:cNvPr>
          <p:cNvGrpSpPr/>
          <p:nvPr/>
        </p:nvGrpSpPr>
        <p:grpSpPr>
          <a:xfrm>
            <a:off x="371125" y="371124"/>
            <a:ext cx="152849" cy="152849"/>
            <a:chOff x="606723" y="3429000"/>
            <a:chExt cx="575952" cy="575952"/>
          </a:xfrm>
        </p:grpSpPr>
        <p:sp>
          <p:nvSpPr>
            <p:cNvPr id="57" name="Oval 56">
              <a:extLst>
                <a:ext uri="{FF2B5EF4-FFF2-40B4-BE49-F238E27FC236}">
                  <a16:creationId xmlns:a16="http://schemas.microsoft.com/office/drawing/2014/main" id="{F87418F4-3BC8-46EC-AAA4-530237FEEC33}"/>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Graphic 17" descr="Coins with solid fill">
              <a:extLst>
                <a:ext uri="{FF2B5EF4-FFF2-40B4-BE49-F238E27FC236}">
                  <a16:creationId xmlns:a16="http://schemas.microsoft.com/office/drawing/2014/main" id="{6D8D0439-1D85-4324-8A81-7591E95534A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9" name="Graphic 4">
            <a:extLst>
              <a:ext uri="{FF2B5EF4-FFF2-40B4-BE49-F238E27FC236}">
                <a16:creationId xmlns:a16="http://schemas.microsoft.com/office/drawing/2014/main" id="{24C75460-46BF-47B5-A565-AB06D73B5456}"/>
              </a:ext>
            </a:extLst>
          </p:cNvPr>
          <p:cNvGrpSpPr>
            <a:grpSpLocks noChangeAspect="1"/>
          </p:cNvGrpSpPr>
          <p:nvPr/>
        </p:nvGrpSpPr>
        <p:grpSpPr>
          <a:xfrm>
            <a:off x="608444" y="385827"/>
            <a:ext cx="631500" cy="123444"/>
            <a:chOff x="5238750" y="3262312"/>
            <a:chExt cx="1715262" cy="335295"/>
          </a:xfrm>
          <a:solidFill>
            <a:schemeClr val="tx1"/>
          </a:solidFill>
        </p:grpSpPr>
        <p:sp>
          <p:nvSpPr>
            <p:cNvPr id="87" name="Freeform: Shape 86">
              <a:extLst>
                <a:ext uri="{FF2B5EF4-FFF2-40B4-BE49-F238E27FC236}">
                  <a16:creationId xmlns:a16="http://schemas.microsoft.com/office/drawing/2014/main" id="{B77720CF-1792-47A0-BE79-DD5F514F6B8B}"/>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398457A-A4B1-4F34-912E-95EAEBFE449F}"/>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F87F7C71-914B-4215-AF21-4A6D322B42E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78941237-0D60-4D6C-B08D-3464E44A8F37}"/>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FECF7389-B196-4305-8064-F8C7A0A2954B}"/>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277D3F1-115C-4040-9B33-1632F5005FE6}"/>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1CD3832-13CA-4E6E-87FE-A7CFC60ACB44}"/>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7E255C8-16B8-4B42-8799-EC94D86719F6}"/>
              </a:ext>
            </a:extLst>
          </p:cNvPr>
          <p:cNvPicPr>
            <a:picLocks/>
          </p:cNvPicPr>
          <p:nvPr/>
        </p:nvPicPr>
        <p:blipFill>
          <a:blip r:embed="rId2"/>
          <a:srcRect l="55036" t="16699" b="16699"/>
          <a:stretch>
            <a:fillRect/>
          </a:stretch>
        </p:blipFill>
        <p:spPr>
          <a:xfrm>
            <a:off x="5032522" y="1145219"/>
            <a:ext cx="4111478" cy="4567562"/>
          </a:xfrm>
          <a:custGeom>
            <a:avLst/>
            <a:gdLst>
              <a:gd name="connsiteX0" fmla="*/ 70299 w 4111478"/>
              <a:gd name="connsiteY0" fmla="*/ 0 h 4567562"/>
              <a:gd name="connsiteX1" fmla="*/ 4111478 w 4111478"/>
              <a:gd name="connsiteY1" fmla="*/ 0 h 4567562"/>
              <a:gd name="connsiteX2" fmla="*/ 4111478 w 4111478"/>
              <a:gd name="connsiteY2" fmla="*/ 4567562 h 4567562"/>
              <a:gd name="connsiteX3" fmla="*/ 70299 w 4111478"/>
              <a:gd name="connsiteY3" fmla="*/ 4567562 h 4567562"/>
              <a:gd name="connsiteX4" fmla="*/ 0 w 4111478"/>
              <a:gd name="connsiteY4" fmla="*/ 4479774 h 4567562"/>
              <a:gd name="connsiteX5" fmla="*/ 0 w 4111478"/>
              <a:gd name="connsiteY5" fmla="*/ 87789 h 4567562"/>
              <a:gd name="connsiteX6" fmla="*/ 70299 w 4111478"/>
              <a:gd name="connsiteY6" fmla="*/ 0 h 4567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1478" h="4567562">
                <a:moveTo>
                  <a:pt x="70299" y="0"/>
                </a:moveTo>
                <a:lnTo>
                  <a:pt x="4111478" y="0"/>
                </a:lnTo>
                <a:lnTo>
                  <a:pt x="4111478" y="4567562"/>
                </a:lnTo>
                <a:lnTo>
                  <a:pt x="70299" y="4567562"/>
                </a:lnTo>
                <a:cubicBezTo>
                  <a:pt x="31474" y="4567562"/>
                  <a:pt x="0" y="4528258"/>
                  <a:pt x="0" y="4479774"/>
                </a:cubicBezTo>
                <a:lnTo>
                  <a:pt x="0" y="87789"/>
                </a:lnTo>
                <a:cubicBezTo>
                  <a:pt x="0" y="39304"/>
                  <a:pt x="31474" y="0"/>
                  <a:pt x="70299" y="0"/>
                </a:cubicBezTo>
                <a:close/>
              </a:path>
            </a:pathLst>
          </a:custGeom>
        </p:spPr>
      </p:pic>
      <p:sp>
        <p:nvSpPr>
          <p:cNvPr id="7" name="Title 6">
            <a:extLst>
              <a:ext uri="{FF2B5EF4-FFF2-40B4-BE49-F238E27FC236}">
                <a16:creationId xmlns:a16="http://schemas.microsoft.com/office/drawing/2014/main" id="{BC9354A6-AFEC-4E47-B2EA-C6BF95DDC86C}"/>
              </a:ext>
            </a:extLst>
          </p:cNvPr>
          <p:cNvSpPr>
            <a:spLocks noGrp="1"/>
          </p:cNvSpPr>
          <p:nvPr>
            <p:ph type="title"/>
          </p:nvPr>
        </p:nvSpPr>
        <p:spPr/>
        <p:txBody>
          <a:bodyPr/>
          <a:lstStyle/>
          <a:p>
            <a:r>
              <a:rPr lang="en-US" dirty="0"/>
              <a:t>What They Say</a:t>
            </a:r>
            <a:endParaRPr lang="en-ID" dirty="0"/>
          </a:p>
        </p:txBody>
      </p:sp>
      <p:grpSp>
        <p:nvGrpSpPr>
          <p:cNvPr id="60" name="Group 59">
            <a:extLst>
              <a:ext uri="{FF2B5EF4-FFF2-40B4-BE49-F238E27FC236}">
                <a16:creationId xmlns:a16="http://schemas.microsoft.com/office/drawing/2014/main" id="{31D8CFCA-C22D-4DC7-8F33-B456FB65E722}"/>
              </a:ext>
            </a:extLst>
          </p:cNvPr>
          <p:cNvGrpSpPr/>
          <p:nvPr/>
        </p:nvGrpSpPr>
        <p:grpSpPr>
          <a:xfrm rot="10800000">
            <a:off x="4570705" y="5254724"/>
            <a:ext cx="1381364" cy="1096250"/>
            <a:chOff x="5857875" y="3241547"/>
            <a:chExt cx="476250" cy="377952"/>
          </a:xfrm>
          <a:solidFill>
            <a:schemeClr val="accent1"/>
          </a:solidFill>
        </p:grpSpPr>
        <p:sp>
          <p:nvSpPr>
            <p:cNvPr id="61" name="Freeform: Shape 60">
              <a:extLst>
                <a:ext uri="{FF2B5EF4-FFF2-40B4-BE49-F238E27FC236}">
                  <a16:creationId xmlns:a16="http://schemas.microsoft.com/office/drawing/2014/main" id="{822D8EA9-B717-4AF8-822E-29A5D9C455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9BABBF4-534C-4D7B-ADDA-DB1922B24B8E}"/>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63" name="Rectangle: Rounded Corners 62">
            <a:extLst>
              <a:ext uri="{FF2B5EF4-FFF2-40B4-BE49-F238E27FC236}">
                <a16:creationId xmlns:a16="http://schemas.microsoft.com/office/drawing/2014/main" id="{1631CB4C-8FF5-4A59-9B0A-588DF1E89A97}"/>
              </a:ext>
            </a:extLst>
          </p:cNvPr>
          <p:cNvSpPr/>
          <p:nvPr/>
        </p:nvSpPr>
        <p:spPr>
          <a:xfrm>
            <a:off x="3894349" y="4787143"/>
            <a:ext cx="1592051" cy="685800"/>
          </a:xfrm>
          <a:prstGeom prst="roundRect">
            <a:avLst/>
          </a:prstGeom>
          <a:solidFill>
            <a:schemeClr val="accent2"/>
          </a:solidFill>
          <a:ln>
            <a:noFill/>
          </a:ln>
          <a:effectLst>
            <a:outerShdw blurRad="11430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TextBox 63">
            <a:extLst>
              <a:ext uri="{FF2B5EF4-FFF2-40B4-BE49-F238E27FC236}">
                <a16:creationId xmlns:a16="http://schemas.microsoft.com/office/drawing/2014/main" id="{24A46746-96D8-4329-83F0-1E2ACB36F842}"/>
              </a:ext>
            </a:extLst>
          </p:cNvPr>
          <p:cNvSpPr txBox="1"/>
          <p:nvPr/>
        </p:nvSpPr>
        <p:spPr>
          <a:xfrm>
            <a:off x="4018651" y="4887780"/>
            <a:ext cx="1092885" cy="276999"/>
          </a:xfrm>
          <a:prstGeom prst="rect">
            <a:avLst/>
          </a:prstGeom>
          <a:noFill/>
        </p:spPr>
        <p:txBody>
          <a:bodyPr wrap="square" rtlCol="0" anchor="ctr">
            <a:spAutoFit/>
          </a:bodyPr>
          <a:lstStyle/>
          <a:p>
            <a:r>
              <a:rPr lang="en-US" sz="1200" b="1" dirty="0">
                <a:solidFill>
                  <a:schemeClr val="bg2"/>
                </a:solidFill>
                <a:latin typeface="+mj-lt"/>
              </a:rPr>
              <a:t>Michael Doe</a:t>
            </a:r>
          </a:p>
        </p:txBody>
      </p:sp>
      <p:sp>
        <p:nvSpPr>
          <p:cNvPr id="65" name="TextBox 64">
            <a:extLst>
              <a:ext uri="{FF2B5EF4-FFF2-40B4-BE49-F238E27FC236}">
                <a16:creationId xmlns:a16="http://schemas.microsoft.com/office/drawing/2014/main" id="{CCFB8062-314F-47DC-88F9-1F992F0E966C}"/>
              </a:ext>
            </a:extLst>
          </p:cNvPr>
          <p:cNvSpPr txBox="1"/>
          <p:nvPr/>
        </p:nvSpPr>
        <p:spPr>
          <a:xfrm>
            <a:off x="4018651" y="5106196"/>
            <a:ext cx="1272984" cy="230832"/>
          </a:xfrm>
          <a:prstGeom prst="rect">
            <a:avLst/>
          </a:prstGeom>
          <a:noFill/>
        </p:spPr>
        <p:txBody>
          <a:bodyPr wrap="square" rtlCol="0" anchor="ctr">
            <a:spAutoFit/>
          </a:bodyPr>
          <a:lstStyle/>
          <a:p>
            <a:r>
              <a:rPr lang="en-US" sz="900" dirty="0">
                <a:solidFill>
                  <a:schemeClr val="bg2"/>
                </a:solidFill>
              </a:rPr>
              <a:t>Founder Koala Std</a:t>
            </a:r>
          </a:p>
        </p:txBody>
      </p:sp>
      <p:grpSp>
        <p:nvGrpSpPr>
          <p:cNvPr id="66" name="Group 65">
            <a:extLst>
              <a:ext uri="{FF2B5EF4-FFF2-40B4-BE49-F238E27FC236}">
                <a16:creationId xmlns:a16="http://schemas.microsoft.com/office/drawing/2014/main" id="{137C5E6A-EB85-4CD5-8240-8E3EBC13ED94}"/>
              </a:ext>
            </a:extLst>
          </p:cNvPr>
          <p:cNvGrpSpPr/>
          <p:nvPr/>
        </p:nvGrpSpPr>
        <p:grpSpPr>
          <a:xfrm rot="5400000">
            <a:off x="5257918" y="4986249"/>
            <a:ext cx="224847" cy="47319"/>
            <a:chOff x="5716103" y="4153758"/>
            <a:chExt cx="544744" cy="114642"/>
          </a:xfrm>
          <a:solidFill>
            <a:schemeClr val="bg2"/>
          </a:solidFill>
        </p:grpSpPr>
        <p:sp>
          <p:nvSpPr>
            <p:cNvPr id="67" name="Oval 59">
              <a:extLst>
                <a:ext uri="{FF2B5EF4-FFF2-40B4-BE49-F238E27FC236}">
                  <a16:creationId xmlns:a16="http://schemas.microsoft.com/office/drawing/2014/main" id="{B2B19A9D-3B38-4646-ABBA-63CC8EB26DF1}"/>
                </a:ext>
              </a:extLst>
            </p:cNvPr>
            <p:cNvSpPr/>
            <p:nvPr/>
          </p:nvSpPr>
          <p:spPr>
            <a:xfrm>
              <a:off x="5716103"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0">
              <a:extLst>
                <a:ext uri="{FF2B5EF4-FFF2-40B4-BE49-F238E27FC236}">
                  <a16:creationId xmlns:a16="http://schemas.microsoft.com/office/drawing/2014/main" id="{B98DA68B-69BF-471D-930B-C25416569B64}"/>
                </a:ext>
              </a:extLst>
            </p:cNvPr>
            <p:cNvSpPr/>
            <p:nvPr/>
          </p:nvSpPr>
          <p:spPr>
            <a:xfrm>
              <a:off x="5931154"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1">
              <a:extLst>
                <a:ext uri="{FF2B5EF4-FFF2-40B4-BE49-F238E27FC236}">
                  <a16:creationId xmlns:a16="http://schemas.microsoft.com/office/drawing/2014/main" id="{9CADCA08-D445-4BA4-93D1-C2E74E491D4E}"/>
                </a:ext>
              </a:extLst>
            </p:cNvPr>
            <p:cNvSpPr/>
            <p:nvPr/>
          </p:nvSpPr>
          <p:spPr>
            <a:xfrm>
              <a:off x="6146205" y="4153758"/>
              <a:ext cx="114642" cy="1146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0" name="TextBox 69">
            <a:extLst>
              <a:ext uri="{FF2B5EF4-FFF2-40B4-BE49-F238E27FC236}">
                <a16:creationId xmlns:a16="http://schemas.microsoft.com/office/drawing/2014/main" id="{4D786EF4-2E03-434D-9237-3C769928012E}"/>
              </a:ext>
            </a:extLst>
          </p:cNvPr>
          <p:cNvSpPr txBox="1"/>
          <p:nvPr/>
        </p:nvSpPr>
        <p:spPr>
          <a:xfrm>
            <a:off x="826718" y="2872264"/>
            <a:ext cx="3361376" cy="897297"/>
          </a:xfrm>
          <a:prstGeom prst="rect">
            <a:avLst/>
          </a:prstGeom>
          <a:noFill/>
        </p:spPr>
        <p:txBody>
          <a:bodyPr wrap="square" rtlCol="0" anchor="ctr">
            <a:spAutoFit/>
          </a:bodyPr>
          <a:lstStyle/>
          <a:p>
            <a:pPr>
              <a:lnSpc>
                <a:spcPct val="150000"/>
              </a:lnSpc>
            </a:pPr>
            <a:r>
              <a:rPr lang="en-US" sz="900" i="1"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71" name="TextBox 70">
            <a:extLst>
              <a:ext uri="{FF2B5EF4-FFF2-40B4-BE49-F238E27FC236}">
                <a16:creationId xmlns:a16="http://schemas.microsoft.com/office/drawing/2014/main" id="{851D0852-7C2C-4A0D-B5BB-67968CCA40CD}"/>
              </a:ext>
            </a:extLst>
          </p:cNvPr>
          <p:cNvSpPr txBox="1"/>
          <p:nvPr/>
        </p:nvSpPr>
        <p:spPr>
          <a:xfrm>
            <a:off x="826719" y="2674184"/>
            <a:ext cx="3010369" cy="300082"/>
          </a:xfrm>
          <a:prstGeom prst="rect">
            <a:avLst/>
          </a:prstGeom>
          <a:noFill/>
        </p:spPr>
        <p:txBody>
          <a:bodyPr wrap="square" rtlCol="0" anchor="ctr">
            <a:spAutoFit/>
          </a:bodyPr>
          <a:lstStyle/>
          <a:p>
            <a:r>
              <a:rPr lang="en-US" sz="1350" b="1" dirty="0">
                <a:solidFill>
                  <a:schemeClr val="accent1"/>
                </a:solidFill>
                <a:latin typeface="+mj-lt"/>
              </a:rPr>
              <a:t>This Is Awesome, I Like It</a:t>
            </a:r>
            <a:endParaRPr lang="en-ID" sz="1350" b="1" dirty="0">
              <a:solidFill>
                <a:schemeClr val="accent1"/>
              </a:solidFill>
              <a:latin typeface="+mj-lt"/>
            </a:endParaRPr>
          </a:p>
        </p:txBody>
      </p:sp>
      <p:sp>
        <p:nvSpPr>
          <p:cNvPr id="72" name="TextBox 71">
            <a:extLst>
              <a:ext uri="{FF2B5EF4-FFF2-40B4-BE49-F238E27FC236}">
                <a16:creationId xmlns:a16="http://schemas.microsoft.com/office/drawing/2014/main" id="{530BDAA5-A19B-42C8-A50B-88698FE2916C}"/>
              </a:ext>
            </a:extLst>
          </p:cNvPr>
          <p:cNvSpPr txBox="1"/>
          <p:nvPr/>
        </p:nvSpPr>
        <p:spPr>
          <a:xfrm>
            <a:off x="1124210" y="3807274"/>
            <a:ext cx="1709667" cy="230832"/>
          </a:xfrm>
          <a:prstGeom prst="rect">
            <a:avLst/>
          </a:prstGeom>
          <a:noFill/>
        </p:spPr>
        <p:txBody>
          <a:bodyPr wrap="square" rtlCol="0" anchor="ctr">
            <a:spAutoFit/>
          </a:bodyPr>
          <a:lstStyle/>
          <a:p>
            <a:r>
              <a:rPr lang="en-US" sz="900" dirty="0">
                <a:solidFill>
                  <a:schemeClr val="bg2">
                    <a:lumMod val="85000"/>
                  </a:schemeClr>
                </a:solidFill>
              </a:rPr>
              <a:t>Sunday, 23 June 2020</a:t>
            </a:r>
            <a:endParaRPr lang="en-ID" sz="900" dirty="0">
              <a:solidFill>
                <a:schemeClr val="bg2">
                  <a:lumMod val="85000"/>
                </a:schemeClr>
              </a:solidFill>
            </a:endParaRPr>
          </a:p>
        </p:txBody>
      </p:sp>
      <p:grpSp>
        <p:nvGrpSpPr>
          <p:cNvPr id="73" name="Graphic 221" descr="Flip calendar">
            <a:extLst>
              <a:ext uri="{FF2B5EF4-FFF2-40B4-BE49-F238E27FC236}">
                <a16:creationId xmlns:a16="http://schemas.microsoft.com/office/drawing/2014/main" id="{082AAC53-AA16-40F6-A6D2-889736C5D1E7}"/>
              </a:ext>
            </a:extLst>
          </p:cNvPr>
          <p:cNvGrpSpPr/>
          <p:nvPr/>
        </p:nvGrpSpPr>
        <p:grpSpPr>
          <a:xfrm>
            <a:off x="901769" y="3827361"/>
            <a:ext cx="183840" cy="183840"/>
            <a:chOff x="9782435" y="3316125"/>
            <a:chExt cx="330200" cy="330200"/>
          </a:xfrm>
          <a:solidFill>
            <a:schemeClr val="accent1"/>
          </a:solidFill>
        </p:grpSpPr>
        <p:sp>
          <p:nvSpPr>
            <p:cNvPr id="74" name="Freeform: Shape 73">
              <a:extLst>
                <a:ext uri="{FF2B5EF4-FFF2-40B4-BE49-F238E27FC236}">
                  <a16:creationId xmlns:a16="http://schemas.microsoft.com/office/drawing/2014/main" id="{87503F81-5850-40E9-AFF5-F866EFDC977E}"/>
                </a:ext>
              </a:extLst>
            </p:cNvPr>
            <p:cNvSpPr/>
            <p:nvPr/>
          </p:nvSpPr>
          <p:spPr>
            <a:xfrm>
              <a:off x="9871864"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5" name="Freeform: Shape 74">
              <a:extLst>
                <a:ext uri="{FF2B5EF4-FFF2-40B4-BE49-F238E27FC236}">
                  <a16:creationId xmlns:a16="http://schemas.microsoft.com/office/drawing/2014/main" id="{A09F7B21-52C1-4109-8C21-0805B1331448}"/>
                </a:ext>
              </a:extLst>
            </p:cNvPr>
            <p:cNvSpPr/>
            <p:nvPr/>
          </p:nvSpPr>
          <p:spPr>
            <a:xfrm>
              <a:off x="9830589" y="3446829"/>
              <a:ext cx="233892" cy="151342"/>
            </a:xfrm>
            <a:custGeom>
              <a:avLst/>
              <a:gdLst>
                <a:gd name="connsiteX0" fmla="*/ 20638 w 233891"/>
                <a:gd name="connsiteY0" fmla="*/ 20638 h 151341"/>
                <a:gd name="connsiteX1" fmla="*/ 213254 w 233891"/>
                <a:gd name="connsiteY1" fmla="*/ 20638 h 151341"/>
                <a:gd name="connsiteX2" fmla="*/ 213254 w 233891"/>
                <a:gd name="connsiteY2" fmla="*/ 130704 h 151341"/>
                <a:gd name="connsiteX3" fmla="*/ 20638 w 233891"/>
                <a:gd name="connsiteY3" fmla="*/ 130704 h 151341"/>
                <a:gd name="connsiteX4" fmla="*/ 20638 w 233891"/>
                <a:gd name="connsiteY4" fmla="*/ 20638 h 151341"/>
                <a:gd name="connsiteX5" fmla="*/ 0 w 233891"/>
                <a:gd name="connsiteY5" fmla="*/ 151342 h 151341"/>
                <a:gd name="connsiteX6" fmla="*/ 233892 w 233891"/>
                <a:gd name="connsiteY6" fmla="*/ 151342 h 151341"/>
                <a:gd name="connsiteX7" fmla="*/ 233892 w 233891"/>
                <a:gd name="connsiteY7" fmla="*/ 0 h 151341"/>
                <a:gd name="connsiteX8" fmla="*/ 0 w 233891"/>
                <a:gd name="connsiteY8" fmla="*/ 0 h 151341"/>
                <a:gd name="connsiteX9" fmla="*/ 0 w 233891"/>
                <a:gd name="connsiteY9" fmla="*/ 151342 h 1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891" h="151341">
                  <a:moveTo>
                    <a:pt x="20638" y="20638"/>
                  </a:moveTo>
                  <a:lnTo>
                    <a:pt x="213254" y="20638"/>
                  </a:lnTo>
                  <a:lnTo>
                    <a:pt x="213254" y="130704"/>
                  </a:lnTo>
                  <a:lnTo>
                    <a:pt x="20638" y="130704"/>
                  </a:lnTo>
                  <a:lnTo>
                    <a:pt x="20638" y="20638"/>
                  </a:lnTo>
                  <a:close/>
                  <a:moveTo>
                    <a:pt x="0" y="151342"/>
                  </a:moveTo>
                  <a:lnTo>
                    <a:pt x="233892" y="151342"/>
                  </a:lnTo>
                  <a:lnTo>
                    <a:pt x="233892" y="0"/>
                  </a:lnTo>
                  <a:lnTo>
                    <a:pt x="0" y="0"/>
                  </a:lnTo>
                  <a:lnTo>
                    <a:pt x="0" y="151342"/>
                  </a:lnTo>
                  <a:close/>
                </a:path>
              </a:pathLst>
            </a:custGeom>
            <a:grpFill/>
            <a:ln w="3373" cap="flat">
              <a:noFill/>
              <a:prstDash val="solid"/>
              <a:miter/>
            </a:ln>
          </p:spPr>
          <p:txBody>
            <a:bodyPr rtlCol="0" anchor="ctr"/>
            <a:lstStyle/>
            <a:p>
              <a:endParaRPr lang="en-ID" sz="1350" dirty="0"/>
            </a:p>
          </p:txBody>
        </p:sp>
        <p:sp>
          <p:nvSpPr>
            <p:cNvPr id="76" name="Freeform: Shape 75">
              <a:extLst>
                <a:ext uri="{FF2B5EF4-FFF2-40B4-BE49-F238E27FC236}">
                  <a16:creationId xmlns:a16="http://schemas.microsoft.com/office/drawing/2014/main" id="{9D89EB3E-AD22-40DC-9D19-5A8CBC9438F4}"/>
                </a:ext>
              </a:extLst>
            </p:cNvPr>
            <p:cNvSpPr/>
            <p:nvPr/>
          </p:nvSpPr>
          <p:spPr>
            <a:xfrm>
              <a:off x="10002568" y="3364279"/>
              <a:ext cx="20638" cy="41275"/>
            </a:xfrm>
            <a:custGeom>
              <a:avLst/>
              <a:gdLst>
                <a:gd name="connsiteX0" fmla="*/ 10319 w 20637"/>
                <a:gd name="connsiteY0" fmla="*/ 41275 h 41275"/>
                <a:gd name="connsiteX1" fmla="*/ 20638 w 20637"/>
                <a:gd name="connsiteY1" fmla="*/ 30956 h 41275"/>
                <a:gd name="connsiteX2" fmla="*/ 20638 w 20637"/>
                <a:gd name="connsiteY2" fmla="*/ 10319 h 41275"/>
                <a:gd name="connsiteX3" fmla="*/ 10319 w 20637"/>
                <a:gd name="connsiteY3" fmla="*/ 0 h 41275"/>
                <a:gd name="connsiteX4" fmla="*/ 0 w 20637"/>
                <a:gd name="connsiteY4" fmla="*/ 10319 h 41275"/>
                <a:gd name="connsiteX5" fmla="*/ 0 w 20637"/>
                <a:gd name="connsiteY5" fmla="*/ 30956 h 41275"/>
                <a:gd name="connsiteX6" fmla="*/ 10319 w 20637"/>
                <a:gd name="connsiteY6" fmla="*/ 41275 h 4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37" h="41275">
                  <a:moveTo>
                    <a:pt x="10319" y="41275"/>
                  </a:moveTo>
                  <a:cubicBezTo>
                    <a:pt x="16166" y="41275"/>
                    <a:pt x="20638" y="36804"/>
                    <a:pt x="20638" y="30956"/>
                  </a:cubicBezTo>
                  <a:lnTo>
                    <a:pt x="20638" y="10319"/>
                  </a:lnTo>
                  <a:cubicBezTo>
                    <a:pt x="20638" y="4471"/>
                    <a:pt x="16166" y="0"/>
                    <a:pt x="10319" y="0"/>
                  </a:cubicBezTo>
                  <a:cubicBezTo>
                    <a:pt x="4471" y="0"/>
                    <a:pt x="0" y="4471"/>
                    <a:pt x="0" y="10319"/>
                  </a:cubicBezTo>
                  <a:lnTo>
                    <a:pt x="0" y="30956"/>
                  </a:lnTo>
                  <a:cubicBezTo>
                    <a:pt x="0" y="36804"/>
                    <a:pt x="4471" y="41275"/>
                    <a:pt x="10319" y="41275"/>
                  </a:cubicBezTo>
                  <a:close/>
                </a:path>
              </a:pathLst>
            </a:custGeom>
            <a:grpFill/>
            <a:ln w="3373" cap="flat">
              <a:noFill/>
              <a:prstDash val="solid"/>
              <a:miter/>
            </a:ln>
          </p:spPr>
          <p:txBody>
            <a:bodyPr rtlCol="0" anchor="ctr"/>
            <a:lstStyle/>
            <a:p>
              <a:endParaRPr lang="en-ID" sz="1350" dirty="0"/>
            </a:p>
          </p:txBody>
        </p:sp>
        <p:sp>
          <p:nvSpPr>
            <p:cNvPr id="77" name="Freeform: Shape 76">
              <a:extLst>
                <a:ext uri="{FF2B5EF4-FFF2-40B4-BE49-F238E27FC236}">
                  <a16:creationId xmlns:a16="http://schemas.microsoft.com/office/drawing/2014/main" id="{8AA9CB6C-7CB7-4C42-84DD-06807CF1AE06}"/>
                </a:ext>
              </a:extLst>
            </p:cNvPr>
            <p:cNvSpPr/>
            <p:nvPr/>
          </p:nvSpPr>
          <p:spPr>
            <a:xfrm>
              <a:off x="9830589" y="3384917"/>
              <a:ext cx="233892" cy="48154"/>
            </a:xfrm>
            <a:custGeom>
              <a:avLst/>
              <a:gdLst>
                <a:gd name="connsiteX0" fmla="*/ 206375 w 233891"/>
                <a:gd name="connsiteY0" fmla="*/ 0 h 48154"/>
                <a:gd name="connsiteX1" fmla="*/ 206375 w 233891"/>
                <a:gd name="connsiteY1" fmla="*/ 10319 h 48154"/>
                <a:gd name="connsiteX2" fmla="*/ 182298 w 233891"/>
                <a:gd name="connsiteY2" fmla="*/ 34396 h 48154"/>
                <a:gd name="connsiteX3" fmla="*/ 158221 w 233891"/>
                <a:gd name="connsiteY3" fmla="*/ 10319 h 48154"/>
                <a:gd name="connsiteX4" fmla="*/ 158221 w 233891"/>
                <a:gd name="connsiteY4" fmla="*/ 0 h 48154"/>
                <a:gd name="connsiteX5" fmla="*/ 75671 w 233891"/>
                <a:gd name="connsiteY5" fmla="*/ 0 h 48154"/>
                <a:gd name="connsiteX6" fmla="*/ 75671 w 233891"/>
                <a:gd name="connsiteY6" fmla="*/ 10319 h 48154"/>
                <a:gd name="connsiteX7" fmla="*/ 51594 w 233891"/>
                <a:gd name="connsiteY7" fmla="*/ 34396 h 48154"/>
                <a:gd name="connsiteX8" fmla="*/ 27517 w 233891"/>
                <a:gd name="connsiteY8" fmla="*/ 10319 h 48154"/>
                <a:gd name="connsiteX9" fmla="*/ 27517 w 233891"/>
                <a:gd name="connsiteY9" fmla="*/ 0 h 48154"/>
                <a:gd name="connsiteX10" fmla="*/ 0 w 233891"/>
                <a:gd name="connsiteY10" fmla="*/ 0 h 48154"/>
                <a:gd name="connsiteX11" fmla="*/ 0 w 233891"/>
                <a:gd name="connsiteY11" fmla="*/ 48154 h 48154"/>
                <a:gd name="connsiteX12" fmla="*/ 233892 w 233891"/>
                <a:gd name="connsiteY12" fmla="*/ 48154 h 48154"/>
                <a:gd name="connsiteX13" fmla="*/ 233892 w 233891"/>
                <a:gd name="connsiteY13" fmla="*/ 0 h 48154"/>
                <a:gd name="connsiteX14" fmla="*/ 206375 w 233891"/>
                <a:gd name="connsiteY14" fmla="*/ 0 h 4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3891" h="48154">
                  <a:moveTo>
                    <a:pt x="206375" y="0"/>
                  </a:moveTo>
                  <a:lnTo>
                    <a:pt x="206375" y="10319"/>
                  </a:lnTo>
                  <a:cubicBezTo>
                    <a:pt x="206375" y="23733"/>
                    <a:pt x="195712" y="34396"/>
                    <a:pt x="182298" y="34396"/>
                  </a:cubicBezTo>
                  <a:cubicBezTo>
                    <a:pt x="168884" y="34396"/>
                    <a:pt x="158221" y="23733"/>
                    <a:pt x="158221" y="10319"/>
                  </a:cubicBezTo>
                  <a:lnTo>
                    <a:pt x="158221" y="0"/>
                  </a:lnTo>
                  <a:lnTo>
                    <a:pt x="75671" y="0"/>
                  </a:lnTo>
                  <a:lnTo>
                    <a:pt x="75671" y="10319"/>
                  </a:lnTo>
                  <a:cubicBezTo>
                    <a:pt x="75671" y="23733"/>
                    <a:pt x="65008" y="34396"/>
                    <a:pt x="51594" y="34396"/>
                  </a:cubicBezTo>
                  <a:cubicBezTo>
                    <a:pt x="38179" y="34396"/>
                    <a:pt x="27517" y="23733"/>
                    <a:pt x="27517" y="10319"/>
                  </a:cubicBezTo>
                  <a:lnTo>
                    <a:pt x="27517" y="0"/>
                  </a:lnTo>
                  <a:lnTo>
                    <a:pt x="0" y="0"/>
                  </a:lnTo>
                  <a:lnTo>
                    <a:pt x="0" y="48154"/>
                  </a:lnTo>
                  <a:lnTo>
                    <a:pt x="233892" y="48154"/>
                  </a:lnTo>
                  <a:lnTo>
                    <a:pt x="233892" y="0"/>
                  </a:lnTo>
                  <a:lnTo>
                    <a:pt x="206375" y="0"/>
                  </a:lnTo>
                  <a:close/>
                </a:path>
              </a:pathLst>
            </a:custGeom>
            <a:grpFill/>
            <a:ln w="3373" cap="flat">
              <a:noFill/>
              <a:prstDash val="solid"/>
              <a:miter/>
            </a:ln>
          </p:spPr>
          <p:txBody>
            <a:bodyPr rtlCol="0" anchor="ctr"/>
            <a:lstStyle/>
            <a:p>
              <a:endParaRPr lang="en-ID" sz="1350" dirty="0"/>
            </a:p>
          </p:txBody>
        </p:sp>
      </p:grpSp>
      <p:sp>
        <p:nvSpPr>
          <p:cNvPr id="78" name="TextBox 77">
            <a:extLst>
              <a:ext uri="{FF2B5EF4-FFF2-40B4-BE49-F238E27FC236}">
                <a16:creationId xmlns:a16="http://schemas.microsoft.com/office/drawing/2014/main" id="{9713710D-937E-4D5E-B0B1-9701B25326B3}"/>
              </a:ext>
            </a:extLst>
          </p:cNvPr>
          <p:cNvSpPr txBox="1"/>
          <p:nvPr/>
        </p:nvSpPr>
        <p:spPr>
          <a:xfrm>
            <a:off x="846694" y="4287840"/>
            <a:ext cx="2606801" cy="274049"/>
          </a:xfrm>
          <a:prstGeom prst="rect">
            <a:avLst/>
          </a:prstGeom>
          <a:noFill/>
        </p:spPr>
        <p:txBody>
          <a:bodyPr wrap="square" rtlCol="0" anchor="ctr">
            <a:spAutoFit/>
          </a:bodyPr>
          <a:lstStyle/>
          <a:p>
            <a:pPr>
              <a:lnSpc>
                <a:spcPct val="150000"/>
              </a:lnSpc>
            </a:pPr>
            <a:r>
              <a:rPr lang="en-US" sz="900" dirty="0"/>
              <a:t>A wonderful serenity has taken possession</a:t>
            </a:r>
          </a:p>
        </p:txBody>
      </p:sp>
      <p:sp>
        <p:nvSpPr>
          <p:cNvPr id="79" name="TextBox 78">
            <a:extLst>
              <a:ext uri="{FF2B5EF4-FFF2-40B4-BE49-F238E27FC236}">
                <a16:creationId xmlns:a16="http://schemas.microsoft.com/office/drawing/2014/main" id="{16FA45E7-14E0-485F-A582-4CC3A7076742}"/>
              </a:ext>
            </a:extLst>
          </p:cNvPr>
          <p:cNvSpPr txBox="1"/>
          <p:nvPr/>
        </p:nvSpPr>
        <p:spPr>
          <a:xfrm>
            <a:off x="846695" y="4083892"/>
            <a:ext cx="2498912" cy="300082"/>
          </a:xfrm>
          <a:prstGeom prst="rect">
            <a:avLst/>
          </a:prstGeom>
          <a:noFill/>
        </p:spPr>
        <p:txBody>
          <a:bodyPr wrap="square" rtlCol="0" anchor="ctr">
            <a:spAutoFit/>
          </a:bodyPr>
          <a:lstStyle/>
          <a:p>
            <a:r>
              <a:rPr lang="en-US" sz="1350" b="1" dirty="0">
                <a:solidFill>
                  <a:schemeClr val="accent1"/>
                </a:solidFill>
                <a:latin typeface="+mj-lt"/>
              </a:rPr>
              <a:t>Visual Score</a:t>
            </a:r>
            <a:endParaRPr lang="en-ID" sz="1350" b="1" dirty="0">
              <a:solidFill>
                <a:schemeClr val="accent1"/>
              </a:solidFill>
              <a:latin typeface="+mj-lt"/>
            </a:endParaRPr>
          </a:p>
        </p:txBody>
      </p:sp>
      <p:grpSp>
        <p:nvGrpSpPr>
          <p:cNvPr id="80" name="Group 79">
            <a:extLst>
              <a:ext uri="{FF2B5EF4-FFF2-40B4-BE49-F238E27FC236}">
                <a16:creationId xmlns:a16="http://schemas.microsoft.com/office/drawing/2014/main" id="{717D3373-861D-4E46-ADEC-D15BC11095EE}"/>
              </a:ext>
            </a:extLst>
          </p:cNvPr>
          <p:cNvGrpSpPr/>
          <p:nvPr/>
        </p:nvGrpSpPr>
        <p:grpSpPr>
          <a:xfrm>
            <a:off x="898552" y="4618999"/>
            <a:ext cx="1175273" cy="155862"/>
            <a:chOff x="1482084" y="5164248"/>
            <a:chExt cx="1567030" cy="207816"/>
          </a:xfrm>
        </p:grpSpPr>
        <p:sp>
          <p:nvSpPr>
            <p:cNvPr id="81" name="Graphic 49">
              <a:extLst>
                <a:ext uri="{FF2B5EF4-FFF2-40B4-BE49-F238E27FC236}">
                  <a16:creationId xmlns:a16="http://schemas.microsoft.com/office/drawing/2014/main" id="{4FA51405-1A49-4CB6-BBF6-0F3AEDF76CDD}"/>
                </a:ext>
              </a:extLst>
            </p:cNvPr>
            <p:cNvSpPr/>
            <p:nvPr/>
          </p:nvSpPr>
          <p:spPr>
            <a:xfrm>
              <a:off x="148208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2" name="Graphic 49">
              <a:extLst>
                <a:ext uri="{FF2B5EF4-FFF2-40B4-BE49-F238E27FC236}">
                  <a16:creationId xmlns:a16="http://schemas.microsoft.com/office/drawing/2014/main" id="{037BA209-3142-4730-9C9D-9247EF6581D5}"/>
                </a:ext>
              </a:extLst>
            </p:cNvPr>
            <p:cNvSpPr/>
            <p:nvPr/>
          </p:nvSpPr>
          <p:spPr>
            <a:xfrm>
              <a:off x="181949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3" name="Graphic 49">
              <a:extLst>
                <a:ext uri="{FF2B5EF4-FFF2-40B4-BE49-F238E27FC236}">
                  <a16:creationId xmlns:a16="http://schemas.microsoft.com/office/drawing/2014/main" id="{B07F47A8-6E36-42C7-9C33-9949CFFCE9AA}"/>
                </a:ext>
              </a:extLst>
            </p:cNvPr>
            <p:cNvSpPr/>
            <p:nvPr/>
          </p:nvSpPr>
          <p:spPr>
            <a:xfrm>
              <a:off x="215691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4" name="Graphic 49">
              <a:extLst>
                <a:ext uri="{FF2B5EF4-FFF2-40B4-BE49-F238E27FC236}">
                  <a16:creationId xmlns:a16="http://schemas.microsoft.com/office/drawing/2014/main" id="{B7AE7939-38BC-4BFE-8099-FD0725D8607C}"/>
                </a:ext>
              </a:extLst>
            </p:cNvPr>
            <p:cNvSpPr/>
            <p:nvPr/>
          </p:nvSpPr>
          <p:spPr>
            <a:xfrm>
              <a:off x="2494329"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accent1"/>
            </a:solidFill>
            <a:ln w="9525" cap="flat">
              <a:noFill/>
              <a:prstDash val="solid"/>
              <a:miter/>
            </a:ln>
          </p:spPr>
          <p:txBody>
            <a:bodyPr rtlCol="0" anchor="ctr"/>
            <a:lstStyle/>
            <a:p>
              <a:endParaRPr lang="en-US" sz="1350"/>
            </a:p>
          </p:txBody>
        </p:sp>
        <p:sp>
          <p:nvSpPr>
            <p:cNvPr id="85" name="Graphic 49">
              <a:extLst>
                <a:ext uri="{FF2B5EF4-FFF2-40B4-BE49-F238E27FC236}">
                  <a16:creationId xmlns:a16="http://schemas.microsoft.com/office/drawing/2014/main" id="{7B0CFC14-8FA9-4E4B-86EC-412144EB208D}"/>
                </a:ext>
              </a:extLst>
            </p:cNvPr>
            <p:cNvSpPr/>
            <p:nvPr/>
          </p:nvSpPr>
          <p:spPr>
            <a:xfrm>
              <a:off x="2831744" y="5164248"/>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solidFill>
              <a:schemeClr val="bg2">
                <a:lumMod val="85000"/>
              </a:schemeClr>
            </a:solidFill>
            <a:ln w="9525" cap="flat">
              <a:noFill/>
              <a:prstDash val="solid"/>
              <a:miter/>
            </a:ln>
          </p:spPr>
          <p:txBody>
            <a:bodyPr rtlCol="0" anchor="ctr"/>
            <a:lstStyle/>
            <a:p>
              <a:endParaRPr lang="en-US" sz="1350"/>
            </a:p>
          </p:txBody>
        </p:sp>
      </p:grpSp>
      <p:sp>
        <p:nvSpPr>
          <p:cNvPr id="86" name="TextBox 85">
            <a:extLst>
              <a:ext uri="{FF2B5EF4-FFF2-40B4-BE49-F238E27FC236}">
                <a16:creationId xmlns:a16="http://schemas.microsoft.com/office/drawing/2014/main" id="{E08DFC38-72A1-4A67-83FF-45BD010FCB39}"/>
              </a:ext>
            </a:extLst>
          </p:cNvPr>
          <p:cNvSpPr txBox="1"/>
          <p:nvPr/>
        </p:nvSpPr>
        <p:spPr>
          <a:xfrm>
            <a:off x="2190532" y="4594831"/>
            <a:ext cx="591563" cy="230832"/>
          </a:xfrm>
          <a:prstGeom prst="rect">
            <a:avLst/>
          </a:prstGeom>
          <a:noFill/>
        </p:spPr>
        <p:txBody>
          <a:bodyPr wrap="square" rtlCol="0" anchor="ctr">
            <a:spAutoFit/>
          </a:bodyPr>
          <a:lstStyle/>
          <a:p>
            <a:r>
              <a:rPr lang="en-US" sz="900" b="1" dirty="0">
                <a:solidFill>
                  <a:schemeClr val="accent1"/>
                </a:solidFill>
                <a:latin typeface="+mj-lt"/>
              </a:rPr>
              <a:t>4/5</a:t>
            </a:r>
          </a:p>
        </p:txBody>
      </p:sp>
    </p:spTree>
    <p:extLst>
      <p:ext uri="{BB962C8B-B14F-4D97-AF65-F5344CB8AC3E}">
        <p14:creationId xmlns:p14="http://schemas.microsoft.com/office/powerpoint/2010/main" val="211325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left)">
                                      <p:cBhvr>
                                        <p:cTn id="39" dur="500"/>
                                        <p:tgtEl>
                                          <p:spTgt spid="7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left)">
                                      <p:cBhvr>
                                        <p:cTn id="43" dur="500"/>
                                        <p:tgtEl>
                                          <p:spTgt spid="79"/>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left)">
                                      <p:cBhvr>
                                        <p:cTn id="55" dur="500"/>
                                        <p:tgtEl>
                                          <p:spTgt spid="86"/>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up)">
                                      <p:cBhvr>
                                        <p:cTn id="7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 grpId="0"/>
      <p:bldP spid="63" grpId="0" animBg="1"/>
      <p:bldP spid="64" grpId="0"/>
      <p:bldP spid="65" grpId="0"/>
      <p:bldP spid="70" grpId="0"/>
      <p:bldP spid="71" grpId="0"/>
      <p:bldP spid="72" grpId="0"/>
      <p:bldP spid="78" grpId="0"/>
      <p:bldP spid="79" grpId="0"/>
      <p:bldP spid="8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4">
            <a:extLst>
              <a:ext uri="{FF2B5EF4-FFF2-40B4-BE49-F238E27FC236}">
                <a16:creationId xmlns:a16="http://schemas.microsoft.com/office/drawing/2014/main" id="{2CE2978D-CD99-43CE-BF58-2E4C8324782A}"/>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1" name="Group 60">
            <a:extLst>
              <a:ext uri="{FF2B5EF4-FFF2-40B4-BE49-F238E27FC236}">
                <a16:creationId xmlns:a16="http://schemas.microsoft.com/office/drawing/2014/main" id="{7EA5B3E3-2D00-4B7A-A869-44DC2C791CF0}"/>
              </a:ext>
            </a:extLst>
          </p:cNvPr>
          <p:cNvGrpSpPr/>
          <p:nvPr/>
        </p:nvGrpSpPr>
        <p:grpSpPr>
          <a:xfrm>
            <a:off x="371125" y="359332"/>
            <a:ext cx="152849" cy="152849"/>
            <a:chOff x="606723" y="3429000"/>
            <a:chExt cx="575952" cy="575952"/>
          </a:xfrm>
        </p:grpSpPr>
        <p:sp>
          <p:nvSpPr>
            <p:cNvPr id="62" name="Oval 61">
              <a:extLst>
                <a:ext uri="{FF2B5EF4-FFF2-40B4-BE49-F238E27FC236}">
                  <a16:creationId xmlns:a16="http://schemas.microsoft.com/office/drawing/2014/main" id="{5A15E4AF-1DD2-433D-80DD-24255F6332E9}"/>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Graphic 17" descr="Coins with solid fill">
              <a:extLst>
                <a:ext uri="{FF2B5EF4-FFF2-40B4-BE49-F238E27FC236}">
                  <a16:creationId xmlns:a16="http://schemas.microsoft.com/office/drawing/2014/main" id="{F37FF2EA-5402-45DC-86B7-1CD5CB943B77}"/>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4" name="Graphic 4">
            <a:extLst>
              <a:ext uri="{FF2B5EF4-FFF2-40B4-BE49-F238E27FC236}">
                <a16:creationId xmlns:a16="http://schemas.microsoft.com/office/drawing/2014/main" id="{994FE211-22AC-442A-AE34-C1FAD84BB2E6}"/>
              </a:ext>
            </a:extLst>
          </p:cNvPr>
          <p:cNvGrpSpPr>
            <a:grpSpLocks noChangeAspect="1"/>
          </p:cNvGrpSpPr>
          <p:nvPr/>
        </p:nvGrpSpPr>
        <p:grpSpPr>
          <a:xfrm>
            <a:off x="608444" y="374035"/>
            <a:ext cx="631500" cy="123444"/>
            <a:chOff x="5238750" y="3262312"/>
            <a:chExt cx="1715262" cy="335295"/>
          </a:xfrm>
          <a:solidFill>
            <a:schemeClr val="tx1"/>
          </a:solidFill>
        </p:grpSpPr>
        <p:sp>
          <p:nvSpPr>
            <p:cNvPr id="65" name="Freeform: Shape 64">
              <a:extLst>
                <a:ext uri="{FF2B5EF4-FFF2-40B4-BE49-F238E27FC236}">
                  <a16:creationId xmlns:a16="http://schemas.microsoft.com/office/drawing/2014/main" id="{1286AEDA-A376-4864-8699-3AA4B111191D}"/>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CCC2F3DF-3908-4762-A32D-F1612B23537A}"/>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796BB4B8-05A7-4427-951F-74B8899BC91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CD68F0AA-32F6-4629-92C8-BE92E47998AD}"/>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AE2390C8-6653-459D-B548-CC99B53AE67F}"/>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DCB38E0-36A2-467A-8D0D-D3EE45EFBE8B}"/>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97C8CEBA-B526-4E73-A963-AC99A3C34C02}"/>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E3847927-212F-4ED7-9F27-691C305978A1}"/>
              </a:ext>
            </a:extLst>
          </p:cNvPr>
          <p:cNvPicPr>
            <a:picLocks/>
          </p:cNvPicPr>
          <p:nvPr/>
        </p:nvPicPr>
        <p:blipFill>
          <a:blip r:embed="rId2"/>
          <a:srcRect l="17487" b="30030"/>
          <a:stretch>
            <a:fillRect/>
          </a:stretch>
        </p:blipFill>
        <p:spPr>
          <a:xfrm>
            <a:off x="1599012" y="0"/>
            <a:ext cx="7544988" cy="4798528"/>
          </a:xfrm>
          <a:custGeom>
            <a:avLst/>
            <a:gdLst>
              <a:gd name="connsiteX0" fmla="*/ 0 w 7544988"/>
              <a:gd name="connsiteY0" fmla="*/ 0 h 4798528"/>
              <a:gd name="connsiteX1" fmla="*/ 7544988 w 7544988"/>
              <a:gd name="connsiteY1" fmla="*/ 0 h 4798528"/>
              <a:gd name="connsiteX2" fmla="*/ 7544988 w 7544988"/>
              <a:gd name="connsiteY2" fmla="*/ 4798528 h 4798528"/>
              <a:gd name="connsiteX3" fmla="*/ 201304 w 7544988"/>
              <a:gd name="connsiteY3" fmla="*/ 4798528 h 4798528"/>
              <a:gd name="connsiteX4" fmla="*/ 0 w 7544988"/>
              <a:gd name="connsiteY4" fmla="*/ 4588194 h 4798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4988" h="4798528">
                <a:moveTo>
                  <a:pt x="0" y="0"/>
                </a:moveTo>
                <a:lnTo>
                  <a:pt x="7544988" y="0"/>
                </a:lnTo>
                <a:lnTo>
                  <a:pt x="7544988" y="4798528"/>
                </a:lnTo>
                <a:lnTo>
                  <a:pt x="201304" y="4798528"/>
                </a:lnTo>
                <a:cubicBezTo>
                  <a:pt x="90128" y="4798528"/>
                  <a:pt x="0" y="4704358"/>
                  <a:pt x="0" y="4588194"/>
                </a:cubicBezTo>
                <a:close/>
              </a:path>
            </a:pathLst>
          </a:custGeom>
        </p:spPr>
      </p:pic>
      <p:sp>
        <p:nvSpPr>
          <p:cNvPr id="8" name="Title 7">
            <a:extLst>
              <a:ext uri="{FF2B5EF4-FFF2-40B4-BE49-F238E27FC236}">
                <a16:creationId xmlns:a16="http://schemas.microsoft.com/office/drawing/2014/main" id="{E0B01484-DA07-43B0-B20C-C3031D564D1C}"/>
              </a:ext>
            </a:extLst>
          </p:cNvPr>
          <p:cNvSpPr>
            <a:spLocks noGrp="1"/>
          </p:cNvSpPr>
          <p:nvPr>
            <p:ph type="title"/>
          </p:nvPr>
        </p:nvSpPr>
        <p:spPr/>
        <p:txBody>
          <a:bodyPr/>
          <a:lstStyle/>
          <a:p>
            <a:r>
              <a:rPr lang="en-US" dirty="0"/>
              <a:t>Contact Us</a:t>
            </a:r>
            <a:endParaRPr lang="en-ID" dirty="0"/>
          </a:p>
        </p:txBody>
      </p:sp>
      <p:sp>
        <p:nvSpPr>
          <p:cNvPr id="28" name="Rounded Rectangle 37">
            <a:extLst>
              <a:ext uri="{FF2B5EF4-FFF2-40B4-BE49-F238E27FC236}">
                <a16:creationId xmlns:a16="http://schemas.microsoft.com/office/drawing/2014/main" id="{B937959F-503E-4862-B852-949A3668EB44}"/>
              </a:ext>
            </a:extLst>
          </p:cNvPr>
          <p:cNvSpPr/>
          <p:nvPr/>
        </p:nvSpPr>
        <p:spPr>
          <a:xfrm>
            <a:off x="5257800" y="0"/>
            <a:ext cx="3886201" cy="2351831"/>
          </a:xfrm>
          <a:custGeom>
            <a:avLst/>
            <a:gdLst>
              <a:gd name="connsiteX0" fmla="*/ 0 w 5181601"/>
              <a:gd name="connsiteY0" fmla="*/ 0 h 3135775"/>
              <a:gd name="connsiteX1" fmla="*/ 5181601 w 5181601"/>
              <a:gd name="connsiteY1" fmla="*/ 0 h 3135775"/>
              <a:gd name="connsiteX2" fmla="*/ 5181601 w 5181601"/>
              <a:gd name="connsiteY2" fmla="*/ 3135775 h 3135775"/>
              <a:gd name="connsiteX3" fmla="*/ 161989 w 5181601"/>
              <a:gd name="connsiteY3" fmla="*/ 3135775 h 3135775"/>
              <a:gd name="connsiteX4" fmla="*/ 0 w 5181601"/>
              <a:gd name="connsiteY4" fmla="*/ 2984850 h 313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1" h="3135775">
                <a:moveTo>
                  <a:pt x="0" y="0"/>
                </a:moveTo>
                <a:lnTo>
                  <a:pt x="5181601" y="0"/>
                </a:lnTo>
                <a:lnTo>
                  <a:pt x="5181601" y="3135775"/>
                </a:lnTo>
                <a:lnTo>
                  <a:pt x="161989" y="3135775"/>
                </a:lnTo>
                <a:cubicBezTo>
                  <a:pt x="72524" y="3135775"/>
                  <a:pt x="0" y="3068204"/>
                  <a:pt x="0" y="298485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2" name="TextBox 31">
            <a:extLst>
              <a:ext uri="{FF2B5EF4-FFF2-40B4-BE49-F238E27FC236}">
                <a16:creationId xmlns:a16="http://schemas.microsoft.com/office/drawing/2014/main" id="{334ED3E8-DD94-4930-9255-F121C848354A}"/>
              </a:ext>
            </a:extLst>
          </p:cNvPr>
          <p:cNvSpPr txBox="1"/>
          <p:nvPr/>
        </p:nvSpPr>
        <p:spPr>
          <a:xfrm>
            <a:off x="1779342" y="5636009"/>
            <a:ext cx="1798179" cy="481799"/>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33" name="TextBox 32">
            <a:extLst>
              <a:ext uri="{FF2B5EF4-FFF2-40B4-BE49-F238E27FC236}">
                <a16:creationId xmlns:a16="http://schemas.microsoft.com/office/drawing/2014/main" id="{BFF7872D-3D09-41BD-9A9D-802935B87AB6}"/>
              </a:ext>
            </a:extLst>
          </p:cNvPr>
          <p:cNvSpPr txBox="1"/>
          <p:nvPr/>
        </p:nvSpPr>
        <p:spPr>
          <a:xfrm>
            <a:off x="1535917" y="5391851"/>
            <a:ext cx="1920637" cy="300082"/>
          </a:xfrm>
          <a:prstGeom prst="rect">
            <a:avLst/>
          </a:prstGeom>
          <a:noFill/>
        </p:spPr>
        <p:txBody>
          <a:bodyPr wrap="square" rtlCol="0" anchor="ctr">
            <a:spAutoFit/>
          </a:bodyPr>
          <a:lstStyle/>
          <a:p>
            <a:r>
              <a:rPr lang="en-US" sz="1350" b="1" dirty="0">
                <a:solidFill>
                  <a:schemeClr val="accent1"/>
                </a:solidFill>
                <a:latin typeface="+mj-lt"/>
              </a:rPr>
              <a:t>Location Address</a:t>
            </a:r>
            <a:endParaRPr lang="en-ID" sz="1350" b="1" dirty="0">
              <a:solidFill>
                <a:schemeClr val="accent1"/>
              </a:solidFill>
              <a:latin typeface="+mj-lt"/>
            </a:endParaRPr>
          </a:p>
        </p:txBody>
      </p:sp>
      <p:sp>
        <p:nvSpPr>
          <p:cNvPr id="34" name="Graphic 432" descr="Marker">
            <a:extLst>
              <a:ext uri="{FF2B5EF4-FFF2-40B4-BE49-F238E27FC236}">
                <a16:creationId xmlns:a16="http://schemas.microsoft.com/office/drawing/2014/main" id="{807D26C9-1BBA-4AB9-956E-D4FD800D9F4F}"/>
              </a:ext>
            </a:extLst>
          </p:cNvPr>
          <p:cNvSpPr/>
          <p:nvPr/>
        </p:nvSpPr>
        <p:spPr>
          <a:xfrm>
            <a:off x="1624006" y="5740417"/>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35" name="TextBox 34">
            <a:extLst>
              <a:ext uri="{FF2B5EF4-FFF2-40B4-BE49-F238E27FC236}">
                <a16:creationId xmlns:a16="http://schemas.microsoft.com/office/drawing/2014/main" id="{F681C09E-75D8-470A-9B4D-C914A7A7696E}"/>
              </a:ext>
            </a:extLst>
          </p:cNvPr>
          <p:cNvSpPr txBox="1"/>
          <p:nvPr/>
        </p:nvSpPr>
        <p:spPr>
          <a:xfrm>
            <a:off x="4346286" y="5665238"/>
            <a:ext cx="1631491" cy="230832"/>
          </a:xfrm>
          <a:prstGeom prst="rect">
            <a:avLst/>
          </a:prstGeom>
          <a:noFill/>
        </p:spPr>
        <p:txBody>
          <a:bodyPr wrap="square" rtlCol="0" anchor="ctr">
            <a:spAutoFit/>
          </a:bodyPr>
          <a:lstStyle/>
          <a:p>
            <a:r>
              <a:rPr lang="en-US" sz="900" dirty="0"/>
              <a:t>officialmessage@email.com</a:t>
            </a:r>
          </a:p>
        </p:txBody>
      </p:sp>
      <p:sp>
        <p:nvSpPr>
          <p:cNvPr id="36" name="TextBox 35">
            <a:extLst>
              <a:ext uri="{FF2B5EF4-FFF2-40B4-BE49-F238E27FC236}">
                <a16:creationId xmlns:a16="http://schemas.microsoft.com/office/drawing/2014/main" id="{BAA87C43-588B-408A-A6A8-0777F772BC71}"/>
              </a:ext>
            </a:extLst>
          </p:cNvPr>
          <p:cNvSpPr txBox="1"/>
          <p:nvPr/>
        </p:nvSpPr>
        <p:spPr>
          <a:xfrm>
            <a:off x="4057140" y="5391851"/>
            <a:ext cx="1920637" cy="300082"/>
          </a:xfrm>
          <a:prstGeom prst="rect">
            <a:avLst/>
          </a:prstGeom>
          <a:noFill/>
        </p:spPr>
        <p:txBody>
          <a:bodyPr wrap="square" rtlCol="0" anchor="ctr">
            <a:spAutoFit/>
          </a:bodyPr>
          <a:lstStyle/>
          <a:p>
            <a:r>
              <a:rPr lang="en-US" sz="1350" b="1" dirty="0">
                <a:solidFill>
                  <a:schemeClr val="accent1"/>
                </a:solidFill>
                <a:latin typeface="+mj-lt"/>
              </a:rPr>
              <a:t>Email Address</a:t>
            </a:r>
            <a:endParaRPr lang="en-ID" sz="1350" b="1" dirty="0">
              <a:solidFill>
                <a:schemeClr val="accent1"/>
              </a:solidFill>
              <a:latin typeface="+mj-lt"/>
            </a:endParaRPr>
          </a:p>
        </p:txBody>
      </p:sp>
      <p:sp>
        <p:nvSpPr>
          <p:cNvPr id="37" name="Graphic 711" descr="Envelope">
            <a:extLst>
              <a:ext uri="{FF2B5EF4-FFF2-40B4-BE49-F238E27FC236}">
                <a16:creationId xmlns:a16="http://schemas.microsoft.com/office/drawing/2014/main" id="{C39221FB-DBE9-4EA6-A21D-78756459FE58}"/>
              </a:ext>
            </a:extLst>
          </p:cNvPr>
          <p:cNvSpPr/>
          <p:nvPr/>
        </p:nvSpPr>
        <p:spPr>
          <a:xfrm>
            <a:off x="4114098" y="5746144"/>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1"/>
          </a:solidFill>
          <a:ln w="3373" cap="flat">
            <a:noFill/>
            <a:prstDash val="solid"/>
            <a:miter/>
          </a:ln>
        </p:spPr>
        <p:txBody>
          <a:bodyPr rtlCol="0" anchor="ctr"/>
          <a:lstStyle/>
          <a:p>
            <a:endParaRPr lang="en-ID" sz="1350" dirty="0"/>
          </a:p>
        </p:txBody>
      </p:sp>
      <p:sp>
        <p:nvSpPr>
          <p:cNvPr id="38" name="TextBox 37">
            <a:extLst>
              <a:ext uri="{FF2B5EF4-FFF2-40B4-BE49-F238E27FC236}">
                <a16:creationId xmlns:a16="http://schemas.microsoft.com/office/drawing/2014/main" id="{7441E8DB-0ADC-41BA-BB2F-555D316D1D4E}"/>
              </a:ext>
            </a:extLst>
          </p:cNvPr>
          <p:cNvSpPr txBox="1"/>
          <p:nvPr/>
        </p:nvSpPr>
        <p:spPr>
          <a:xfrm>
            <a:off x="4346286" y="5907852"/>
            <a:ext cx="1631491" cy="230832"/>
          </a:xfrm>
          <a:prstGeom prst="rect">
            <a:avLst/>
          </a:prstGeom>
          <a:noFill/>
        </p:spPr>
        <p:txBody>
          <a:bodyPr wrap="square" rtlCol="0" anchor="ctr">
            <a:spAutoFit/>
          </a:bodyPr>
          <a:lstStyle/>
          <a:p>
            <a:r>
              <a:rPr lang="en-US" sz="900" dirty="0"/>
              <a:t>branchoffice@email.com</a:t>
            </a:r>
          </a:p>
        </p:txBody>
      </p:sp>
      <p:sp>
        <p:nvSpPr>
          <p:cNvPr id="39" name="TextBox 38">
            <a:extLst>
              <a:ext uri="{FF2B5EF4-FFF2-40B4-BE49-F238E27FC236}">
                <a16:creationId xmlns:a16="http://schemas.microsoft.com/office/drawing/2014/main" id="{57D284E9-4D93-4869-8172-9167445072E3}"/>
              </a:ext>
            </a:extLst>
          </p:cNvPr>
          <p:cNvSpPr txBox="1"/>
          <p:nvPr/>
        </p:nvSpPr>
        <p:spPr>
          <a:xfrm>
            <a:off x="6744098" y="5665238"/>
            <a:ext cx="1631491" cy="230832"/>
          </a:xfrm>
          <a:prstGeom prst="rect">
            <a:avLst/>
          </a:prstGeom>
          <a:noFill/>
        </p:spPr>
        <p:txBody>
          <a:bodyPr wrap="square" rtlCol="0" anchor="ctr">
            <a:spAutoFit/>
          </a:bodyPr>
          <a:lstStyle/>
          <a:p>
            <a:r>
              <a:rPr lang="en-US" sz="900" dirty="0"/>
              <a:t>www.website.com</a:t>
            </a:r>
          </a:p>
        </p:txBody>
      </p:sp>
      <p:sp>
        <p:nvSpPr>
          <p:cNvPr id="40" name="TextBox 39">
            <a:extLst>
              <a:ext uri="{FF2B5EF4-FFF2-40B4-BE49-F238E27FC236}">
                <a16:creationId xmlns:a16="http://schemas.microsoft.com/office/drawing/2014/main" id="{B4BB875E-748D-479A-88C9-A5AF2FF21946}"/>
              </a:ext>
            </a:extLst>
          </p:cNvPr>
          <p:cNvSpPr txBox="1"/>
          <p:nvPr/>
        </p:nvSpPr>
        <p:spPr>
          <a:xfrm>
            <a:off x="6454952" y="5391851"/>
            <a:ext cx="1920637" cy="300082"/>
          </a:xfrm>
          <a:prstGeom prst="rect">
            <a:avLst/>
          </a:prstGeom>
          <a:noFill/>
        </p:spPr>
        <p:txBody>
          <a:bodyPr wrap="square" rtlCol="0" anchor="ctr">
            <a:spAutoFit/>
          </a:bodyPr>
          <a:lstStyle/>
          <a:p>
            <a:r>
              <a:rPr lang="en-US" sz="1350" b="1" dirty="0">
                <a:solidFill>
                  <a:schemeClr val="accent1"/>
                </a:solidFill>
                <a:latin typeface="+mj-lt"/>
              </a:rPr>
              <a:t>Website Company</a:t>
            </a:r>
            <a:endParaRPr lang="en-ID" sz="1350" b="1" dirty="0">
              <a:solidFill>
                <a:schemeClr val="accent1"/>
              </a:solidFill>
              <a:latin typeface="+mj-lt"/>
            </a:endParaRPr>
          </a:p>
        </p:txBody>
      </p:sp>
      <p:sp>
        <p:nvSpPr>
          <p:cNvPr id="41" name="TextBox 40">
            <a:extLst>
              <a:ext uri="{FF2B5EF4-FFF2-40B4-BE49-F238E27FC236}">
                <a16:creationId xmlns:a16="http://schemas.microsoft.com/office/drawing/2014/main" id="{73CFFADD-3C18-42A0-B579-2390F528F167}"/>
              </a:ext>
            </a:extLst>
          </p:cNvPr>
          <p:cNvSpPr txBox="1"/>
          <p:nvPr/>
        </p:nvSpPr>
        <p:spPr>
          <a:xfrm>
            <a:off x="6744098" y="5907852"/>
            <a:ext cx="1631491" cy="230832"/>
          </a:xfrm>
          <a:prstGeom prst="rect">
            <a:avLst/>
          </a:prstGeom>
          <a:noFill/>
        </p:spPr>
        <p:txBody>
          <a:bodyPr wrap="square" rtlCol="0" anchor="ctr">
            <a:spAutoFit/>
          </a:bodyPr>
          <a:lstStyle/>
          <a:p>
            <a:r>
              <a:rPr lang="en-US" sz="900" dirty="0"/>
              <a:t>www.branchwebsite.com</a:t>
            </a:r>
          </a:p>
        </p:txBody>
      </p:sp>
      <p:grpSp>
        <p:nvGrpSpPr>
          <p:cNvPr id="42" name="Graphic 422" descr="Earth globe: Africa and Europe">
            <a:extLst>
              <a:ext uri="{FF2B5EF4-FFF2-40B4-BE49-F238E27FC236}">
                <a16:creationId xmlns:a16="http://schemas.microsoft.com/office/drawing/2014/main" id="{342D98CA-77B4-46BB-B73A-C9AEE1F3E88D}"/>
              </a:ext>
            </a:extLst>
          </p:cNvPr>
          <p:cNvGrpSpPr/>
          <p:nvPr/>
        </p:nvGrpSpPr>
        <p:grpSpPr>
          <a:xfrm>
            <a:off x="6503372" y="5707545"/>
            <a:ext cx="189608" cy="189608"/>
            <a:chOff x="694589" y="4868383"/>
            <a:chExt cx="381882" cy="381882"/>
          </a:xfrm>
          <a:solidFill>
            <a:schemeClr val="accent1"/>
          </a:solidFill>
        </p:grpSpPr>
        <p:sp>
          <p:nvSpPr>
            <p:cNvPr id="43" name="Freeform: Shape 42">
              <a:extLst>
                <a:ext uri="{FF2B5EF4-FFF2-40B4-BE49-F238E27FC236}">
                  <a16:creationId xmlns:a16="http://schemas.microsoft.com/office/drawing/2014/main" id="{97904340-1078-4844-AE9E-BBB0CB09C92E}"/>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solidFill>
                  <a:schemeClr val="accent3"/>
                </a:solidFill>
              </a:endParaRPr>
            </a:p>
          </p:txBody>
        </p:sp>
        <p:sp>
          <p:nvSpPr>
            <p:cNvPr id="44" name="Freeform: Shape 43">
              <a:extLst>
                <a:ext uri="{FF2B5EF4-FFF2-40B4-BE49-F238E27FC236}">
                  <a16:creationId xmlns:a16="http://schemas.microsoft.com/office/drawing/2014/main" id="{1600E157-6399-41E5-B7E9-ABF31DBCE14A}"/>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solidFill>
                  <a:schemeClr val="accent3"/>
                </a:solidFill>
              </a:endParaRPr>
            </a:p>
          </p:txBody>
        </p:sp>
      </p:grpSp>
      <p:sp>
        <p:nvSpPr>
          <p:cNvPr id="45" name="TextBox 44">
            <a:extLst>
              <a:ext uri="{FF2B5EF4-FFF2-40B4-BE49-F238E27FC236}">
                <a16:creationId xmlns:a16="http://schemas.microsoft.com/office/drawing/2014/main" id="{DB3F7A14-0E70-4AA0-A88A-128741425F69}"/>
              </a:ext>
            </a:extLst>
          </p:cNvPr>
          <p:cNvSpPr txBox="1"/>
          <p:nvPr/>
        </p:nvSpPr>
        <p:spPr>
          <a:xfrm>
            <a:off x="5825681" y="563365"/>
            <a:ext cx="2918597" cy="1105046"/>
          </a:xfrm>
          <a:prstGeom prst="rect">
            <a:avLst/>
          </a:prstGeom>
          <a:noFill/>
        </p:spPr>
        <p:txBody>
          <a:bodyPr wrap="square" rtlCol="0" anchor="ctr">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6" name="TextBox 45">
            <a:extLst>
              <a:ext uri="{FF2B5EF4-FFF2-40B4-BE49-F238E27FC236}">
                <a16:creationId xmlns:a16="http://schemas.microsoft.com/office/drawing/2014/main" id="{12387220-5DFA-4EE4-9099-22711F3711D8}"/>
              </a:ext>
            </a:extLst>
          </p:cNvPr>
          <p:cNvSpPr txBox="1"/>
          <p:nvPr/>
        </p:nvSpPr>
        <p:spPr>
          <a:xfrm>
            <a:off x="5825681" y="339886"/>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47" name="TextBox 46">
            <a:extLst>
              <a:ext uri="{FF2B5EF4-FFF2-40B4-BE49-F238E27FC236}">
                <a16:creationId xmlns:a16="http://schemas.microsoft.com/office/drawing/2014/main" id="{ACD7EA0F-C123-4213-B6E7-CF291BED3B0D}"/>
              </a:ext>
            </a:extLst>
          </p:cNvPr>
          <p:cNvSpPr txBox="1"/>
          <p:nvPr/>
        </p:nvSpPr>
        <p:spPr>
          <a:xfrm>
            <a:off x="5825680" y="1675886"/>
            <a:ext cx="3210002"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132718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up)">
                                      <p:cBhvr>
                                        <p:cTn id="33" dur="500"/>
                                        <p:tgtEl>
                                          <p:spTgt spid="4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p:bldP spid="28" grpId="0" animBg="1"/>
      <p:bldP spid="32" grpId="0"/>
      <p:bldP spid="33" grpId="0"/>
      <p:bldP spid="34" grpId="0" animBg="1"/>
      <p:bldP spid="35" grpId="0"/>
      <p:bldP spid="36" grpId="0"/>
      <p:bldP spid="37" grpId="0" animBg="1"/>
      <p:bldP spid="38" grpId="0"/>
      <p:bldP spid="39" grpId="0"/>
      <p:bldP spid="40" grpId="0"/>
      <p:bldP spid="41" grpId="0"/>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
            <a:extLst>
              <a:ext uri="{FF2B5EF4-FFF2-40B4-BE49-F238E27FC236}">
                <a16:creationId xmlns:a16="http://schemas.microsoft.com/office/drawing/2014/main" id="{AC56A706-4235-41D9-A39C-2A320659ED5D}"/>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25" name="Group 24">
            <a:extLst>
              <a:ext uri="{FF2B5EF4-FFF2-40B4-BE49-F238E27FC236}">
                <a16:creationId xmlns:a16="http://schemas.microsoft.com/office/drawing/2014/main" id="{8BC9BD55-0C28-4128-B964-BFB899250EA8}"/>
              </a:ext>
            </a:extLst>
          </p:cNvPr>
          <p:cNvGrpSpPr/>
          <p:nvPr/>
        </p:nvGrpSpPr>
        <p:grpSpPr>
          <a:xfrm>
            <a:off x="371125" y="371124"/>
            <a:ext cx="152849" cy="152849"/>
            <a:chOff x="606723" y="3429000"/>
            <a:chExt cx="575952" cy="575952"/>
          </a:xfrm>
        </p:grpSpPr>
        <p:sp>
          <p:nvSpPr>
            <p:cNvPr id="39" name="Oval 38">
              <a:extLst>
                <a:ext uri="{FF2B5EF4-FFF2-40B4-BE49-F238E27FC236}">
                  <a16:creationId xmlns:a16="http://schemas.microsoft.com/office/drawing/2014/main" id="{AB92B968-CF23-44DD-8396-86DDF89780E0}"/>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Graphic 17" descr="Coins with solid fill">
              <a:extLst>
                <a:ext uri="{FF2B5EF4-FFF2-40B4-BE49-F238E27FC236}">
                  <a16:creationId xmlns:a16="http://schemas.microsoft.com/office/drawing/2014/main" id="{E01BB838-CDE3-4BE5-BB14-5191E80EB051}"/>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6" name="Graphic 4">
            <a:extLst>
              <a:ext uri="{FF2B5EF4-FFF2-40B4-BE49-F238E27FC236}">
                <a16:creationId xmlns:a16="http://schemas.microsoft.com/office/drawing/2014/main" id="{836D0995-D208-4B2C-B982-5BB25B832C60}"/>
              </a:ext>
            </a:extLst>
          </p:cNvPr>
          <p:cNvGrpSpPr>
            <a:grpSpLocks noChangeAspect="1"/>
          </p:cNvGrpSpPr>
          <p:nvPr/>
        </p:nvGrpSpPr>
        <p:grpSpPr>
          <a:xfrm>
            <a:off x="608444" y="385827"/>
            <a:ext cx="631500" cy="123444"/>
            <a:chOff x="5238750" y="3262312"/>
            <a:chExt cx="1715262" cy="335295"/>
          </a:xfrm>
          <a:solidFill>
            <a:schemeClr val="tx1"/>
          </a:solidFill>
        </p:grpSpPr>
        <p:sp>
          <p:nvSpPr>
            <p:cNvPr id="47" name="Freeform: Shape 46">
              <a:extLst>
                <a:ext uri="{FF2B5EF4-FFF2-40B4-BE49-F238E27FC236}">
                  <a16:creationId xmlns:a16="http://schemas.microsoft.com/office/drawing/2014/main" id="{B6EEC846-7C1F-46C4-857A-A8CD7919365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14D35E31-F6BB-4845-9F0A-29A9DDB1ABAD}"/>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721730E1-6418-45F0-B7D7-B7DD377BF7EB}"/>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AC7AC07-E5D3-4B0E-97B9-F6C0DA95F75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7013885A-2A71-4007-A8B8-D1BC2B638CE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7350E9C0-E5D1-4260-8874-18524E25E3D4}"/>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35A6EEA-C865-45E7-9B00-48246BFC7BF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
        <p:nvSpPr>
          <p:cNvPr id="29" name="Freeform 44">
            <a:extLst>
              <a:ext uri="{FF2B5EF4-FFF2-40B4-BE49-F238E27FC236}">
                <a16:creationId xmlns:a16="http://schemas.microsoft.com/office/drawing/2014/main" id="{1FB93A0A-B90C-4916-BF01-5E37AFA19A16}"/>
              </a:ext>
            </a:extLst>
          </p:cNvPr>
          <p:cNvSpPr/>
          <p:nvPr/>
        </p:nvSpPr>
        <p:spPr>
          <a:xfrm>
            <a:off x="7410226" y="1146362"/>
            <a:ext cx="1733775" cy="4565276"/>
          </a:xfrm>
          <a:custGeom>
            <a:avLst/>
            <a:gdLst>
              <a:gd name="connsiteX0" fmla="*/ 1733775 w 1733775"/>
              <a:gd name="connsiteY0" fmla="*/ 0 h 4565276"/>
              <a:gd name="connsiteX1" fmla="*/ 1733775 w 1733775"/>
              <a:gd name="connsiteY1" fmla="*/ 4565276 h 4565276"/>
              <a:gd name="connsiteX2" fmla="*/ 1693612 w 1733775"/>
              <a:gd name="connsiteY2" fmla="*/ 4555214 h 4565276"/>
              <a:gd name="connsiteX3" fmla="*/ 0 w 1733775"/>
              <a:gd name="connsiteY3" fmla="*/ 2282638 h 4565276"/>
              <a:gd name="connsiteX4" fmla="*/ 1693612 w 1733775"/>
              <a:gd name="connsiteY4" fmla="*/ 10062 h 4565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775" h="4565276">
                <a:moveTo>
                  <a:pt x="1733775" y="0"/>
                </a:moveTo>
                <a:lnTo>
                  <a:pt x="1733775" y="4565276"/>
                </a:lnTo>
                <a:lnTo>
                  <a:pt x="1693612" y="4555214"/>
                </a:lnTo>
                <a:cubicBezTo>
                  <a:pt x="714218" y="4263865"/>
                  <a:pt x="0" y="3356658"/>
                  <a:pt x="0" y="2282638"/>
                </a:cubicBezTo>
                <a:cubicBezTo>
                  <a:pt x="0" y="1208617"/>
                  <a:pt x="714218" y="301412"/>
                  <a:pt x="1693612" y="1006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5" name="PpHolder5">
            <a:extLst>
              <a:ext uri="{FF2B5EF4-FFF2-40B4-BE49-F238E27FC236}">
                <a16:creationId xmlns:a16="http://schemas.microsoft.com/office/drawing/2014/main" id="{99E143A2-3D4C-4886-896F-98AE1A59491F}"/>
              </a:ext>
            </a:extLst>
          </p:cNvPr>
          <p:cNvPicPr>
            <a:picLocks/>
          </p:cNvPicPr>
          <p:nvPr/>
        </p:nvPicPr>
        <p:blipFill>
          <a:blip r:embed="rId2"/>
          <a:srcRect l="60000" r="4987"/>
          <a:stretch>
            <a:fillRect/>
          </a:stretch>
        </p:blipFill>
        <p:spPr>
          <a:xfrm>
            <a:off x="5486401" y="0"/>
            <a:ext cx="3201592" cy="6858000"/>
          </a:xfrm>
          <a:custGeom>
            <a:avLst/>
            <a:gdLst>
              <a:gd name="connsiteX0" fmla="*/ 0 w 3201592"/>
              <a:gd name="connsiteY0" fmla="*/ 0 h 6858000"/>
              <a:gd name="connsiteX1" fmla="*/ 3201592 w 3201592"/>
              <a:gd name="connsiteY1" fmla="*/ 0 h 6858000"/>
              <a:gd name="connsiteX2" fmla="*/ 3201592 w 3201592"/>
              <a:gd name="connsiteY2" fmla="*/ 6858000 h 6858000"/>
              <a:gd name="connsiteX3" fmla="*/ 0 w 3201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592" h="6858000">
                <a:moveTo>
                  <a:pt x="0" y="0"/>
                </a:moveTo>
                <a:lnTo>
                  <a:pt x="3201592" y="0"/>
                </a:lnTo>
                <a:lnTo>
                  <a:pt x="3201592" y="6858000"/>
                </a:lnTo>
                <a:lnTo>
                  <a:pt x="0" y="6858000"/>
                </a:lnTo>
                <a:close/>
              </a:path>
            </a:pathLst>
          </a:custGeom>
        </p:spPr>
      </p:pic>
      <p:sp>
        <p:nvSpPr>
          <p:cNvPr id="52" name="Title 51">
            <a:extLst>
              <a:ext uri="{FF2B5EF4-FFF2-40B4-BE49-F238E27FC236}">
                <a16:creationId xmlns:a16="http://schemas.microsoft.com/office/drawing/2014/main" id="{AE6C9080-9E88-4980-992F-0F27225F0A50}"/>
              </a:ext>
            </a:extLst>
          </p:cNvPr>
          <p:cNvSpPr>
            <a:spLocks noGrp="1"/>
          </p:cNvSpPr>
          <p:nvPr>
            <p:ph type="title"/>
          </p:nvPr>
        </p:nvSpPr>
        <p:spPr/>
        <p:txBody>
          <a:bodyPr/>
          <a:lstStyle/>
          <a:p>
            <a:r>
              <a:rPr lang="en-US" dirty="0"/>
              <a:t>Let Me Introduce </a:t>
            </a:r>
            <a:r>
              <a:rPr lang="en-US" dirty="0" err="1"/>
              <a:t>Monara</a:t>
            </a:r>
            <a:r>
              <a:rPr lang="en-US" dirty="0"/>
              <a:t> Company</a:t>
            </a:r>
            <a:endParaRPr lang="en-ID" dirty="0"/>
          </a:p>
        </p:txBody>
      </p:sp>
      <p:sp>
        <p:nvSpPr>
          <p:cNvPr id="40" name="Rectangle: Rounded Corners 39">
            <a:extLst>
              <a:ext uri="{FF2B5EF4-FFF2-40B4-BE49-F238E27FC236}">
                <a16:creationId xmlns:a16="http://schemas.microsoft.com/office/drawing/2014/main" id="{6DCD3A3F-B775-4729-88DB-17834F9D5628}"/>
              </a:ext>
            </a:extLst>
          </p:cNvPr>
          <p:cNvSpPr/>
          <p:nvPr/>
        </p:nvSpPr>
        <p:spPr>
          <a:xfrm>
            <a:off x="4121459" y="4806327"/>
            <a:ext cx="3190519" cy="686732"/>
          </a:xfrm>
          <a:prstGeom prst="roundRect">
            <a:avLst>
              <a:gd name="adj" fmla="val 50000"/>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Rounded Corners 40">
            <a:extLst>
              <a:ext uri="{FF2B5EF4-FFF2-40B4-BE49-F238E27FC236}">
                <a16:creationId xmlns:a16="http://schemas.microsoft.com/office/drawing/2014/main" id="{024DF9D4-8125-4EDD-9B9C-B68570F0B73A}"/>
              </a:ext>
            </a:extLst>
          </p:cNvPr>
          <p:cNvSpPr/>
          <p:nvPr/>
        </p:nvSpPr>
        <p:spPr>
          <a:xfrm>
            <a:off x="5105841" y="5426952"/>
            <a:ext cx="1221754" cy="6610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F76B9D73-272C-402C-926C-CCAD4823A4E8}"/>
              </a:ext>
            </a:extLst>
          </p:cNvPr>
          <p:cNvSpPr txBox="1"/>
          <p:nvPr/>
        </p:nvSpPr>
        <p:spPr>
          <a:xfrm>
            <a:off x="4566091" y="4998168"/>
            <a:ext cx="1529564" cy="253916"/>
          </a:xfrm>
          <a:prstGeom prst="rect">
            <a:avLst/>
          </a:prstGeom>
          <a:noFill/>
        </p:spPr>
        <p:txBody>
          <a:bodyPr wrap="square" rtlCol="0" anchor="ctr">
            <a:spAutoFit/>
          </a:bodyPr>
          <a:lstStyle/>
          <a:p>
            <a:r>
              <a:rPr lang="en-US" sz="1050" b="1" dirty="0">
                <a:solidFill>
                  <a:schemeClr val="accent1"/>
                </a:solidFill>
                <a:latin typeface="+mj-lt"/>
              </a:rPr>
              <a:t>Manuel </a:t>
            </a:r>
            <a:r>
              <a:rPr lang="en-US" sz="1050" b="1" dirty="0" err="1">
                <a:solidFill>
                  <a:schemeClr val="accent1"/>
                </a:solidFill>
                <a:latin typeface="+mj-lt"/>
              </a:rPr>
              <a:t>Gerguso</a:t>
            </a:r>
            <a:r>
              <a:rPr lang="en-US" sz="1050" b="1" dirty="0">
                <a:solidFill>
                  <a:schemeClr val="accent1"/>
                </a:solidFill>
                <a:latin typeface="+mj-lt"/>
              </a:rPr>
              <a:t>   |   </a:t>
            </a:r>
          </a:p>
        </p:txBody>
      </p:sp>
      <p:sp>
        <p:nvSpPr>
          <p:cNvPr id="43" name="TextBox 42">
            <a:extLst>
              <a:ext uri="{FF2B5EF4-FFF2-40B4-BE49-F238E27FC236}">
                <a16:creationId xmlns:a16="http://schemas.microsoft.com/office/drawing/2014/main" id="{04FEAB0A-A767-44F0-BBDE-46C1692E2AE7}"/>
              </a:ext>
            </a:extLst>
          </p:cNvPr>
          <p:cNvSpPr txBox="1"/>
          <p:nvPr/>
        </p:nvSpPr>
        <p:spPr>
          <a:xfrm>
            <a:off x="5813153" y="5011484"/>
            <a:ext cx="1299485" cy="230832"/>
          </a:xfrm>
          <a:prstGeom prst="rect">
            <a:avLst/>
          </a:prstGeom>
          <a:noFill/>
        </p:spPr>
        <p:txBody>
          <a:bodyPr wrap="square" rtlCol="0" anchor="ctr">
            <a:spAutoFit/>
          </a:bodyPr>
          <a:lstStyle/>
          <a:p>
            <a:r>
              <a:rPr lang="en-US" sz="900" dirty="0">
                <a:solidFill>
                  <a:schemeClr val="bg2">
                    <a:lumMod val="85000"/>
                  </a:schemeClr>
                </a:solidFill>
              </a:rPr>
              <a:t>Founder &amp; Speaker</a:t>
            </a:r>
          </a:p>
        </p:txBody>
      </p:sp>
      <p:sp>
        <p:nvSpPr>
          <p:cNvPr id="44" name="TextBox 43">
            <a:extLst>
              <a:ext uri="{FF2B5EF4-FFF2-40B4-BE49-F238E27FC236}">
                <a16:creationId xmlns:a16="http://schemas.microsoft.com/office/drawing/2014/main" id="{B1044B9E-113F-448A-9EB4-326057F523A8}"/>
              </a:ext>
            </a:extLst>
          </p:cNvPr>
          <p:cNvSpPr txBox="1"/>
          <p:nvPr/>
        </p:nvSpPr>
        <p:spPr>
          <a:xfrm>
            <a:off x="786898" y="4798881"/>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37" name="TextBox 36">
            <a:extLst>
              <a:ext uri="{FF2B5EF4-FFF2-40B4-BE49-F238E27FC236}">
                <a16:creationId xmlns:a16="http://schemas.microsoft.com/office/drawing/2014/main" id="{1F30F3B2-519D-4D4D-B64E-A3AC956552F7}"/>
              </a:ext>
            </a:extLst>
          </p:cNvPr>
          <p:cNvSpPr txBox="1"/>
          <p:nvPr/>
        </p:nvSpPr>
        <p:spPr>
          <a:xfrm>
            <a:off x="786899" y="3026676"/>
            <a:ext cx="4157964" cy="172829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 stroke at the present moment; and yet I feel that I never was a greater artist than now. When, while the lovely valley teems</a:t>
            </a:r>
            <a:endParaRPr lang="en-ID" sz="750" dirty="0"/>
          </a:p>
        </p:txBody>
      </p:sp>
    </p:spTree>
    <p:extLst>
      <p:ext uri="{BB962C8B-B14F-4D97-AF65-F5344CB8AC3E}">
        <p14:creationId xmlns:p14="http://schemas.microsoft.com/office/powerpoint/2010/main" val="328483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p:bldP spid="40" grpId="0" animBg="1"/>
      <p:bldP spid="41" grpId="0" animBg="1"/>
      <p:bldP spid="42" grpId="0"/>
      <p:bldP spid="43" grpId="0"/>
      <p:bldP spid="44"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D28A4CFA-62E6-42E5-97BB-E829C0AAEB2C}"/>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6" name="Rectangle 15">
            <a:extLst>
              <a:ext uri="{FF2B5EF4-FFF2-40B4-BE49-F238E27FC236}">
                <a16:creationId xmlns:a16="http://schemas.microsoft.com/office/drawing/2014/main" id="{29452D7B-0CBF-4C17-93F1-F061B9203153}"/>
              </a:ext>
            </a:extLst>
          </p:cNvPr>
          <p:cNvSpPr/>
          <p:nvPr/>
        </p:nvSpPr>
        <p:spPr>
          <a:xfrm>
            <a:off x="1" y="0"/>
            <a:ext cx="9143999" cy="6858000"/>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Freeform: Shape 27">
            <a:extLst>
              <a:ext uri="{FF2B5EF4-FFF2-40B4-BE49-F238E27FC236}">
                <a16:creationId xmlns:a16="http://schemas.microsoft.com/office/drawing/2014/main" id="{B0981C47-7BC5-4112-AA35-908EBBD5462F}"/>
              </a:ext>
            </a:extLst>
          </p:cNvPr>
          <p:cNvSpPr/>
          <p:nvPr/>
        </p:nvSpPr>
        <p:spPr>
          <a:xfrm rot="10800000" flipH="1">
            <a:off x="1" y="4857508"/>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27" name="Rectangle: Rounded Corners 26">
            <a:extLst>
              <a:ext uri="{FF2B5EF4-FFF2-40B4-BE49-F238E27FC236}">
                <a16:creationId xmlns:a16="http://schemas.microsoft.com/office/drawing/2014/main" id="{1BB45668-FE6F-45F4-BC63-677595AAD74A}"/>
              </a:ext>
            </a:extLst>
          </p:cNvPr>
          <p:cNvSpPr/>
          <p:nvPr/>
        </p:nvSpPr>
        <p:spPr>
          <a:xfrm>
            <a:off x="913805" y="913804"/>
            <a:ext cx="7316391" cy="5030394"/>
          </a:xfrm>
          <a:prstGeom prst="roundRect">
            <a:avLst>
              <a:gd name="adj" fmla="val 1740"/>
            </a:avLst>
          </a:prstGeom>
          <a:solidFill>
            <a:schemeClr val="accent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Shape 28">
            <a:extLst>
              <a:ext uri="{FF2B5EF4-FFF2-40B4-BE49-F238E27FC236}">
                <a16:creationId xmlns:a16="http://schemas.microsoft.com/office/drawing/2014/main" id="{60EA7830-7147-4DCC-97A5-80B0AC640B59}"/>
              </a:ext>
            </a:extLst>
          </p:cNvPr>
          <p:cNvSpPr/>
          <p:nvPr/>
        </p:nvSpPr>
        <p:spPr>
          <a:xfrm flipH="1">
            <a:off x="5143159" y="0"/>
            <a:ext cx="4000841" cy="2000492"/>
          </a:xfrm>
          <a:custGeom>
            <a:avLst/>
            <a:gdLst>
              <a:gd name="connsiteX0" fmla="*/ 1354074 w 2708052"/>
              <a:gd name="connsiteY0" fmla="*/ 1354074 h 1354074"/>
              <a:gd name="connsiteX1" fmla="*/ 0 w 2708052"/>
              <a:gd name="connsiteY1" fmla="*/ 0 h 1354074"/>
              <a:gd name="connsiteX2" fmla="*/ 571500 w 2708052"/>
              <a:gd name="connsiteY2" fmla="*/ 0 h 1354074"/>
              <a:gd name="connsiteX3" fmla="*/ 1354074 w 2708052"/>
              <a:gd name="connsiteY3" fmla="*/ 782574 h 1354074"/>
              <a:gd name="connsiteX4" fmla="*/ 2136553 w 2708052"/>
              <a:gd name="connsiteY4" fmla="*/ 0 h 1354074"/>
              <a:gd name="connsiteX5" fmla="*/ 2708053 w 2708052"/>
              <a:gd name="connsiteY5" fmla="*/ 0 h 1354074"/>
              <a:gd name="connsiteX6" fmla="*/ 1354074 w 2708052"/>
              <a:gd name="connsiteY6" fmla="*/ 1354074 h 1354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8052" h="1354074">
                <a:moveTo>
                  <a:pt x="1354074" y="1354074"/>
                </a:moveTo>
                <a:cubicBezTo>
                  <a:pt x="607409" y="1354074"/>
                  <a:pt x="0" y="746665"/>
                  <a:pt x="0" y="0"/>
                </a:cubicBezTo>
                <a:lnTo>
                  <a:pt x="571500" y="0"/>
                </a:lnTo>
                <a:cubicBezTo>
                  <a:pt x="571500" y="431483"/>
                  <a:pt x="922592" y="782574"/>
                  <a:pt x="1354074" y="782574"/>
                </a:cubicBezTo>
                <a:cubicBezTo>
                  <a:pt x="1785557" y="782574"/>
                  <a:pt x="2136553" y="431483"/>
                  <a:pt x="2136553" y="0"/>
                </a:cubicBezTo>
                <a:lnTo>
                  <a:pt x="2708053" y="0"/>
                </a:lnTo>
                <a:cubicBezTo>
                  <a:pt x="2708053" y="746665"/>
                  <a:pt x="2100644" y="1354074"/>
                  <a:pt x="1354074" y="1354074"/>
                </a:cubicBezTo>
                <a:close/>
              </a:path>
            </a:pathLst>
          </a:custGeom>
          <a:solidFill>
            <a:schemeClr val="bg2">
              <a:alpha val="10000"/>
            </a:schemeClr>
          </a:solidFill>
          <a:ln w="9525"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78F5A84E-687C-4C6E-A499-BCCEABDDD45A}"/>
              </a:ext>
            </a:extLst>
          </p:cNvPr>
          <p:cNvSpPr>
            <a:spLocks noGrp="1"/>
          </p:cNvSpPr>
          <p:nvPr>
            <p:ph type="title"/>
          </p:nvPr>
        </p:nvSpPr>
        <p:spPr/>
        <p:txBody>
          <a:bodyPr/>
          <a:lstStyle/>
          <a:p>
            <a:r>
              <a:rPr lang="en-US" dirty="0"/>
              <a:t>Thank You</a:t>
            </a:r>
            <a:endParaRPr lang="en-ID" dirty="0"/>
          </a:p>
        </p:txBody>
      </p:sp>
      <p:sp>
        <p:nvSpPr>
          <p:cNvPr id="32" name="TextBox 31">
            <a:extLst>
              <a:ext uri="{FF2B5EF4-FFF2-40B4-BE49-F238E27FC236}">
                <a16:creationId xmlns:a16="http://schemas.microsoft.com/office/drawing/2014/main" id="{6E1EEAF6-A22B-41DF-BC32-993016A2778B}"/>
              </a:ext>
            </a:extLst>
          </p:cNvPr>
          <p:cNvSpPr txBox="1"/>
          <p:nvPr/>
        </p:nvSpPr>
        <p:spPr>
          <a:xfrm>
            <a:off x="2966999" y="3909358"/>
            <a:ext cx="3210002" cy="230832"/>
          </a:xfrm>
          <a:prstGeom prst="rect">
            <a:avLst/>
          </a:prstGeom>
          <a:noFill/>
        </p:spPr>
        <p:txBody>
          <a:bodyPr wrap="square" rtlCol="0" anchor="ctr">
            <a:spAutoFit/>
          </a:bodyPr>
          <a:lstStyle/>
          <a:p>
            <a:pPr algn="ctr"/>
            <a:r>
              <a:rPr lang="en-US" sz="900" b="1" dirty="0">
                <a:solidFill>
                  <a:schemeClr val="bg2"/>
                </a:solidFill>
                <a:latin typeface="+mj-lt"/>
              </a:rPr>
              <a:t>For More Information : www.yourwebsitehere.com</a:t>
            </a:r>
          </a:p>
        </p:txBody>
      </p:sp>
      <p:sp>
        <p:nvSpPr>
          <p:cNvPr id="33" name="TextBox 32">
            <a:extLst>
              <a:ext uri="{FF2B5EF4-FFF2-40B4-BE49-F238E27FC236}">
                <a16:creationId xmlns:a16="http://schemas.microsoft.com/office/drawing/2014/main" id="{E77DF338-AEAD-4DAE-A5CC-8F8162729B78}"/>
              </a:ext>
            </a:extLst>
          </p:cNvPr>
          <p:cNvSpPr txBox="1"/>
          <p:nvPr/>
        </p:nvSpPr>
        <p:spPr>
          <a:xfrm>
            <a:off x="1824747" y="3402367"/>
            <a:ext cx="5494506"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feel the charm of existence in this spot, which was created for the bliss of souls like mine</a:t>
            </a:r>
          </a:p>
        </p:txBody>
      </p:sp>
      <p:grpSp>
        <p:nvGrpSpPr>
          <p:cNvPr id="34" name="Group 33">
            <a:extLst>
              <a:ext uri="{FF2B5EF4-FFF2-40B4-BE49-F238E27FC236}">
                <a16:creationId xmlns:a16="http://schemas.microsoft.com/office/drawing/2014/main" id="{42117213-7476-40AA-99F2-F25FBCD61F53}"/>
              </a:ext>
            </a:extLst>
          </p:cNvPr>
          <p:cNvGrpSpPr/>
          <p:nvPr/>
        </p:nvGrpSpPr>
        <p:grpSpPr>
          <a:xfrm>
            <a:off x="8117039" y="3315843"/>
            <a:ext cx="226314" cy="226314"/>
            <a:chOff x="11436306" y="3278124"/>
            <a:chExt cx="301752" cy="301752"/>
          </a:xfrm>
        </p:grpSpPr>
        <p:sp>
          <p:nvSpPr>
            <p:cNvPr id="35" name="Oval 34">
              <a:extLst>
                <a:ext uri="{FF2B5EF4-FFF2-40B4-BE49-F238E27FC236}">
                  <a16:creationId xmlns:a16="http://schemas.microsoft.com/office/drawing/2014/main" id="{D7F5F83C-4027-42A3-8688-BFB435B847DF}"/>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Graphic 21">
              <a:extLst>
                <a:ext uri="{FF2B5EF4-FFF2-40B4-BE49-F238E27FC236}">
                  <a16:creationId xmlns:a16="http://schemas.microsoft.com/office/drawing/2014/main" id="{B2CEA596-9DA0-44E6-BFDB-390F4D1C6D5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820930B-729E-48A7-9991-789DBC865AB6}"/>
              </a:ext>
            </a:extLst>
          </p:cNvPr>
          <p:cNvGrpSpPr/>
          <p:nvPr/>
        </p:nvGrpSpPr>
        <p:grpSpPr>
          <a:xfrm rot="10800000">
            <a:off x="797786" y="3315843"/>
            <a:ext cx="226314" cy="226314"/>
            <a:chOff x="11436306" y="3278124"/>
            <a:chExt cx="301752" cy="301752"/>
          </a:xfrm>
        </p:grpSpPr>
        <p:sp>
          <p:nvSpPr>
            <p:cNvPr id="38" name="Oval 37">
              <a:extLst>
                <a:ext uri="{FF2B5EF4-FFF2-40B4-BE49-F238E27FC236}">
                  <a16:creationId xmlns:a16="http://schemas.microsoft.com/office/drawing/2014/main" id="{A0C9B638-5333-43E3-A974-C66856DE4323}"/>
                </a:ext>
              </a:extLst>
            </p:cNvPr>
            <p:cNvSpPr/>
            <p:nvPr/>
          </p:nvSpPr>
          <p:spPr>
            <a:xfrm>
              <a:off x="11436306" y="3278124"/>
              <a:ext cx="301752" cy="301752"/>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21">
              <a:extLst>
                <a:ext uri="{FF2B5EF4-FFF2-40B4-BE49-F238E27FC236}">
                  <a16:creationId xmlns:a16="http://schemas.microsoft.com/office/drawing/2014/main" id="{5593F175-2E3B-4F59-819D-BA4E39BF74B9}"/>
                </a:ext>
              </a:extLst>
            </p:cNvPr>
            <p:cNvSpPr/>
            <p:nvPr/>
          </p:nvSpPr>
          <p:spPr>
            <a:xfrm>
              <a:off x="11536592" y="3385484"/>
              <a:ext cx="101180" cy="87032"/>
            </a:xfrm>
            <a:custGeom>
              <a:avLst/>
              <a:gdLst>
                <a:gd name="connsiteX0" fmla="*/ 606552 w 613791"/>
                <a:gd name="connsiteY0" fmla="*/ 287846 h 527970"/>
                <a:gd name="connsiteX1" fmla="*/ 607600 w 613791"/>
                <a:gd name="connsiteY1" fmla="*/ 285845 h 527970"/>
                <a:gd name="connsiteX2" fmla="*/ 610457 w 613791"/>
                <a:gd name="connsiteY2" fmla="*/ 280511 h 527970"/>
                <a:gd name="connsiteX3" fmla="*/ 611315 w 613791"/>
                <a:gd name="connsiteY3" fmla="*/ 277654 h 527970"/>
                <a:gd name="connsiteX4" fmla="*/ 612934 w 613791"/>
                <a:gd name="connsiteY4" fmla="*/ 272510 h 527970"/>
                <a:gd name="connsiteX5" fmla="*/ 613791 w 613791"/>
                <a:gd name="connsiteY5" fmla="*/ 264033 h 527970"/>
                <a:gd name="connsiteX6" fmla="*/ 612934 w 613791"/>
                <a:gd name="connsiteY6" fmla="*/ 255556 h 527970"/>
                <a:gd name="connsiteX7" fmla="*/ 611315 w 613791"/>
                <a:gd name="connsiteY7" fmla="*/ 250412 h 527970"/>
                <a:gd name="connsiteX8" fmla="*/ 610457 w 613791"/>
                <a:gd name="connsiteY8" fmla="*/ 247555 h 527970"/>
                <a:gd name="connsiteX9" fmla="*/ 607600 w 613791"/>
                <a:gd name="connsiteY9" fmla="*/ 242221 h 527970"/>
                <a:gd name="connsiteX10" fmla="*/ 606457 w 613791"/>
                <a:gd name="connsiteY10" fmla="*/ 240221 h 527970"/>
                <a:gd name="connsiteX11" fmla="*/ 601123 w 613791"/>
                <a:gd name="connsiteY11" fmla="*/ 233744 h 527970"/>
                <a:gd name="connsiteX12" fmla="*/ 380143 w 613791"/>
                <a:gd name="connsiteY12" fmla="*/ 12573 h 527970"/>
                <a:gd name="connsiteX13" fmla="*/ 319564 w 613791"/>
                <a:gd name="connsiteY13" fmla="*/ 12573 h 527970"/>
                <a:gd name="connsiteX14" fmla="*/ 319564 w 613791"/>
                <a:gd name="connsiteY14" fmla="*/ 73152 h 527970"/>
                <a:gd name="connsiteX15" fmla="*/ 467582 w 613791"/>
                <a:gd name="connsiteY15" fmla="*/ 221171 h 527970"/>
                <a:gd name="connsiteX16" fmla="*/ 42863 w 613791"/>
                <a:gd name="connsiteY16" fmla="*/ 221171 h 527970"/>
                <a:gd name="connsiteX17" fmla="*/ 0 w 613791"/>
                <a:gd name="connsiteY17" fmla="*/ 264033 h 527970"/>
                <a:gd name="connsiteX18" fmla="*/ 42863 w 613791"/>
                <a:gd name="connsiteY18" fmla="*/ 306896 h 527970"/>
                <a:gd name="connsiteX19" fmla="*/ 467487 w 613791"/>
                <a:gd name="connsiteY19" fmla="*/ 306896 h 527970"/>
                <a:gd name="connsiteX20" fmla="*/ 319564 w 613791"/>
                <a:gd name="connsiteY20" fmla="*/ 454819 h 527970"/>
                <a:gd name="connsiteX21" fmla="*/ 319564 w 613791"/>
                <a:gd name="connsiteY21" fmla="*/ 515398 h 527970"/>
                <a:gd name="connsiteX22" fmla="*/ 349853 w 613791"/>
                <a:gd name="connsiteY22" fmla="*/ 527971 h 527970"/>
                <a:gd name="connsiteX23" fmla="*/ 380143 w 613791"/>
                <a:gd name="connsiteY23" fmla="*/ 515398 h 527970"/>
                <a:gd name="connsiteX24" fmla="*/ 601313 w 613791"/>
                <a:gd name="connsiteY24" fmla="*/ 294323 h 527970"/>
                <a:gd name="connsiteX25" fmla="*/ 606552 w 613791"/>
                <a:gd name="connsiteY25" fmla="*/ 287846 h 527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3791" h="527970">
                  <a:moveTo>
                    <a:pt x="606552" y="287846"/>
                  </a:moveTo>
                  <a:cubicBezTo>
                    <a:pt x="606933" y="287179"/>
                    <a:pt x="607219" y="286512"/>
                    <a:pt x="607600" y="285845"/>
                  </a:cubicBezTo>
                  <a:cubicBezTo>
                    <a:pt x="608648" y="284131"/>
                    <a:pt x="609695" y="282416"/>
                    <a:pt x="610457" y="280511"/>
                  </a:cubicBezTo>
                  <a:cubicBezTo>
                    <a:pt x="610838" y="279559"/>
                    <a:pt x="611029" y="278606"/>
                    <a:pt x="611315" y="277654"/>
                  </a:cubicBezTo>
                  <a:cubicBezTo>
                    <a:pt x="611886" y="275939"/>
                    <a:pt x="612553" y="274225"/>
                    <a:pt x="612934" y="272510"/>
                  </a:cubicBezTo>
                  <a:cubicBezTo>
                    <a:pt x="613505" y="269748"/>
                    <a:pt x="613791" y="266891"/>
                    <a:pt x="613791" y="264033"/>
                  </a:cubicBezTo>
                  <a:cubicBezTo>
                    <a:pt x="613791" y="261176"/>
                    <a:pt x="613505" y="258318"/>
                    <a:pt x="612934" y="255556"/>
                  </a:cubicBezTo>
                  <a:cubicBezTo>
                    <a:pt x="612553" y="253746"/>
                    <a:pt x="611981" y="252127"/>
                    <a:pt x="611315" y="250412"/>
                  </a:cubicBezTo>
                  <a:cubicBezTo>
                    <a:pt x="611029" y="249460"/>
                    <a:pt x="610838" y="248507"/>
                    <a:pt x="610457" y="247555"/>
                  </a:cubicBezTo>
                  <a:cubicBezTo>
                    <a:pt x="609695" y="245650"/>
                    <a:pt x="608648" y="243935"/>
                    <a:pt x="607600" y="242221"/>
                  </a:cubicBezTo>
                  <a:cubicBezTo>
                    <a:pt x="607219" y="241554"/>
                    <a:pt x="606933" y="240792"/>
                    <a:pt x="606457" y="240221"/>
                  </a:cubicBezTo>
                  <a:cubicBezTo>
                    <a:pt x="604933" y="237935"/>
                    <a:pt x="603123" y="235744"/>
                    <a:pt x="601123" y="233744"/>
                  </a:cubicBezTo>
                  <a:lnTo>
                    <a:pt x="380143" y="12573"/>
                  </a:lnTo>
                  <a:cubicBezTo>
                    <a:pt x="363379" y="-4191"/>
                    <a:pt x="336233" y="-4191"/>
                    <a:pt x="319564" y="12573"/>
                  </a:cubicBezTo>
                  <a:cubicBezTo>
                    <a:pt x="302800" y="29337"/>
                    <a:pt x="302800" y="56483"/>
                    <a:pt x="319564" y="73152"/>
                  </a:cubicBezTo>
                  <a:lnTo>
                    <a:pt x="467582" y="221171"/>
                  </a:lnTo>
                  <a:lnTo>
                    <a:pt x="42863" y="221171"/>
                  </a:lnTo>
                  <a:cubicBezTo>
                    <a:pt x="19145" y="221171"/>
                    <a:pt x="0" y="240316"/>
                    <a:pt x="0" y="264033"/>
                  </a:cubicBezTo>
                  <a:cubicBezTo>
                    <a:pt x="0" y="287750"/>
                    <a:pt x="19145" y="306896"/>
                    <a:pt x="42863" y="306896"/>
                  </a:cubicBezTo>
                  <a:lnTo>
                    <a:pt x="467487" y="306896"/>
                  </a:lnTo>
                  <a:lnTo>
                    <a:pt x="319564" y="454819"/>
                  </a:lnTo>
                  <a:cubicBezTo>
                    <a:pt x="302800" y="471583"/>
                    <a:pt x="302800" y="498729"/>
                    <a:pt x="319564" y="515398"/>
                  </a:cubicBezTo>
                  <a:cubicBezTo>
                    <a:pt x="327946" y="523780"/>
                    <a:pt x="338900" y="527971"/>
                    <a:pt x="349853" y="527971"/>
                  </a:cubicBezTo>
                  <a:cubicBezTo>
                    <a:pt x="360807" y="527971"/>
                    <a:pt x="371761" y="523780"/>
                    <a:pt x="380143" y="515398"/>
                  </a:cubicBezTo>
                  <a:lnTo>
                    <a:pt x="601313" y="294323"/>
                  </a:lnTo>
                  <a:cubicBezTo>
                    <a:pt x="603218" y="292322"/>
                    <a:pt x="605028" y="290132"/>
                    <a:pt x="606552" y="287846"/>
                  </a:cubicBezTo>
                  <a:close/>
                </a:path>
              </a:pathLst>
            </a:custGeom>
            <a:solidFill>
              <a:schemeClr val="accent1"/>
            </a:solidFill>
            <a:ln w="9525"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53704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27" grpId="0" animBg="1"/>
      <p:bldP spid="29" grpId="0" animBg="1"/>
      <p:bldP spid="4"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6B63DED7-DC1B-4491-93B3-3D231347C259}"/>
              </a:ext>
            </a:extLst>
          </p:cNvPr>
          <p:cNvPicPr>
            <a:picLocks/>
          </p:cNvPicPr>
          <p:nvPr/>
        </p:nvPicPr>
        <p:blipFill>
          <a:blip r:embed="rId2"/>
          <a:srcRect/>
          <a:stretch>
            <a:fillRect/>
          </a:stretch>
        </p:blipFill>
        <p:spPr>
          <a:xfrm>
            <a:off x="6" y="2"/>
            <a:ext cx="9143995" cy="6857996"/>
          </a:xfrm>
          <a:custGeom>
            <a:avLst/>
            <a:gdLst>
              <a:gd name="connsiteX0" fmla="*/ 0 w 9143995"/>
              <a:gd name="connsiteY0" fmla="*/ 0 h 6857996"/>
              <a:gd name="connsiteX1" fmla="*/ 9143995 w 9143995"/>
              <a:gd name="connsiteY1" fmla="*/ 0 h 6857996"/>
              <a:gd name="connsiteX2" fmla="*/ 9143995 w 9143995"/>
              <a:gd name="connsiteY2" fmla="*/ 6857996 h 6857996"/>
              <a:gd name="connsiteX3" fmla="*/ 0 w 9143995"/>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9143995" h="6857996">
                <a:moveTo>
                  <a:pt x="0" y="0"/>
                </a:moveTo>
                <a:lnTo>
                  <a:pt x="9143995" y="0"/>
                </a:lnTo>
                <a:lnTo>
                  <a:pt x="9143995" y="6857996"/>
                </a:lnTo>
                <a:lnTo>
                  <a:pt x="0" y="6857996"/>
                </a:lnTo>
                <a:close/>
              </a:path>
            </a:pathLst>
          </a:custGeom>
        </p:spPr>
      </p:pic>
      <p:sp>
        <p:nvSpPr>
          <p:cNvPr id="27" name="Rectangle 26">
            <a:extLst>
              <a:ext uri="{FF2B5EF4-FFF2-40B4-BE49-F238E27FC236}">
                <a16:creationId xmlns:a16="http://schemas.microsoft.com/office/drawing/2014/main" id="{432CD80C-42BD-405C-8C65-C7263F87E237}"/>
              </a:ext>
            </a:extLst>
          </p:cNvPr>
          <p:cNvSpPr/>
          <p:nvPr/>
        </p:nvSpPr>
        <p:spPr>
          <a:xfrm>
            <a:off x="0" y="2"/>
            <a:ext cx="9144000" cy="685799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 name="Freeform 27">
            <a:extLst>
              <a:ext uri="{FF2B5EF4-FFF2-40B4-BE49-F238E27FC236}">
                <a16:creationId xmlns:a16="http://schemas.microsoft.com/office/drawing/2014/main" id="{245103CB-3853-43AD-8633-2A4199EF28F3}"/>
              </a:ext>
            </a:extLst>
          </p:cNvPr>
          <p:cNvSpPr/>
          <p:nvPr/>
        </p:nvSpPr>
        <p:spPr>
          <a:xfrm>
            <a:off x="0" y="1"/>
            <a:ext cx="3657600" cy="3662345"/>
          </a:xfrm>
          <a:custGeom>
            <a:avLst/>
            <a:gdLst>
              <a:gd name="connsiteX0" fmla="*/ 0 w 3657600"/>
              <a:gd name="connsiteY0" fmla="*/ 0 h 3662345"/>
              <a:gd name="connsiteX1" fmla="*/ 3657600 w 3657600"/>
              <a:gd name="connsiteY1" fmla="*/ 0 h 3662345"/>
              <a:gd name="connsiteX2" fmla="*/ 3657600 w 3657600"/>
              <a:gd name="connsiteY2" fmla="*/ 3592482 h 3662345"/>
              <a:gd name="connsiteX3" fmla="*/ 3587737 w 3657600"/>
              <a:gd name="connsiteY3" fmla="*/ 3662345 h 3662345"/>
              <a:gd name="connsiteX4" fmla="*/ 0 w 3657600"/>
              <a:gd name="connsiteY4" fmla="*/ 3662345 h 366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62345">
                <a:moveTo>
                  <a:pt x="0" y="0"/>
                </a:moveTo>
                <a:lnTo>
                  <a:pt x="3657600" y="0"/>
                </a:lnTo>
                <a:lnTo>
                  <a:pt x="3657600" y="3592482"/>
                </a:lnTo>
                <a:cubicBezTo>
                  <a:pt x="3657600" y="3631066"/>
                  <a:pt x="3626323" y="3662345"/>
                  <a:pt x="3587737" y="3662345"/>
                </a:cubicBezTo>
                <a:lnTo>
                  <a:pt x="0" y="366234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Freeform 4">
            <a:extLst>
              <a:ext uri="{FF2B5EF4-FFF2-40B4-BE49-F238E27FC236}">
                <a16:creationId xmlns:a16="http://schemas.microsoft.com/office/drawing/2014/main" id="{DDA31B96-5DC1-4F59-B8E1-400E340FA148}"/>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bg2">
              <a:alpha val="4000"/>
            </a:schemeClr>
          </a:solidFill>
          <a:ln w="9525" cap="flat">
            <a:noFill/>
            <a:prstDash val="solid"/>
            <a:miter/>
          </a:ln>
        </p:spPr>
        <p:txBody>
          <a:bodyPr rtlCol="0" anchor="ctr"/>
          <a:lstStyle/>
          <a:p>
            <a:endParaRPr lang="en-ID" sz="1350"/>
          </a:p>
        </p:txBody>
      </p:sp>
      <p:sp>
        <p:nvSpPr>
          <p:cNvPr id="48" name="Title 47">
            <a:extLst>
              <a:ext uri="{FF2B5EF4-FFF2-40B4-BE49-F238E27FC236}">
                <a16:creationId xmlns:a16="http://schemas.microsoft.com/office/drawing/2014/main" id="{7AC415DA-C89A-4346-9D51-D23A30528F34}"/>
              </a:ext>
            </a:extLst>
          </p:cNvPr>
          <p:cNvSpPr>
            <a:spLocks noGrp="1"/>
          </p:cNvSpPr>
          <p:nvPr>
            <p:ph type="title"/>
          </p:nvPr>
        </p:nvSpPr>
        <p:spPr/>
        <p:txBody>
          <a:bodyPr/>
          <a:lstStyle/>
          <a:p>
            <a:r>
              <a:rPr lang="en-US" dirty="0" err="1"/>
              <a:t>Financa</a:t>
            </a:r>
            <a:r>
              <a:rPr lang="en-US" dirty="0"/>
              <a:t> Collaborative Businesses To Grow</a:t>
            </a:r>
            <a:endParaRPr lang="en-ID" dirty="0"/>
          </a:p>
        </p:txBody>
      </p:sp>
      <p:sp>
        <p:nvSpPr>
          <p:cNvPr id="30" name="TextBox 29">
            <a:extLst>
              <a:ext uri="{FF2B5EF4-FFF2-40B4-BE49-F238E27FC236}">
                <a16:creationId xmlns:a16="http://schemas.microsoft.com/office/drawing/2014/main" id="{AC42028A-6D7A-4AF6-AAC2-5B6861E85E69}"/>
              </a:ext>
            </a:extLst>
          </p:cNvPr>
          <p:cNvSpPr txBox="1"/>
          <p:nvPr/>
        </p:nvSpPr>
        <p:spPr>
          <a:xfrm>
            <a:off x="6028226" y="2418951"/>
            <a:ext cx="2475694" cy="21437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1" name="TextBox 30">
            <a:extLst>
              <a:ext uri="{FF2B5EF4-FFF2-40B4-BE49-F238E27FC236}">
                <a16:creationId xmlns:a16="http://schemas.microsoft.com/office/drawing/2014/main" id="{1F97C8C0-03CA-46E2-B85F-58870E9D4BBA}"/>
              </a:ext>
            </a:extLst>
          </p:cNvPr>
          <p:cNvSpPr txBox="1"/>
          <p:nvPr/>
        </p:nvSpPr>
        <p:spPr>
          <a:xfrm>
            <a:off x="6028227" y="2196354"/>
            <a:ext cx="1430395"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36" name="TextBox 35">
            <a:extLst>
              <a:ext uri="{FF2B5EF4-FFF2-40B4-BE49-F238E27FC236}">
                <a16:creationId xmlns:a16="http://schemas.microsoft.com/office/drawing/2014/main" id="{92C5218F-A592-4596-94D3-24FC4B011963}"/>
              </a:ext>
            </a:extLst>
          </p:cNvPr>
          <p:cNvSpPr txBox="1"/>
          <p:nvPr/>
        </p:nvSpPr>
        <p:spPr>
          <a:xfrm>
            <a:off x="2256210" y="4554059"/>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grpSp>
        <p:nvGrpSpPr>
          <p:cNvPr id="46" name="Group 45">
            <a:extLst>
              <a:ext uri="{FF2B5EF4-FFF2-40B4-BE49-F238E27FC236}">
                <a16:creationId xmlns:a16="http://schemas.microsoft.com/office/drawing/2014/main" id="{0AD856CB-2CF4-4C18-B14B-116BCE42F844}"/>
              </a:ext>
            </a:extLst>
          </p:cNvPr>
          <p:cNvGrpSpPr/>
          <p:nvPr/>
        </p:nvGrpSpPr>
        <p:grpSpPr>
          <a:xfrm rot="10800000">
            <a:off x="684610" y="2289671"/>
            <a:ext cx="1139161" cy="904038"/>
            <a:chOff x="5857875" y="3241547"/>
            <a:chExt cx="476250" cy="377952"/>
          </a:xfrm>
          <a:solidFill>
            <a:schemeClr val="bg2"/>
          </a:solidFill>
        </p:grpSpPr>
        <p:sp>
          <p:nvSpPr>
            <p:cNvPr id="44" name="Graphic 42" descr="Open quotation mark with solid fill">
              <a:extLst>
                <a:ext uri="{FF2B5EF4-FFF2-40B4-BE49-F238E27FC236}">
                  <a16:creationId xmlns:a16="http://schemas.microsoft.com/office/drawing/2014/main" id="{26E11F49-2072-4520-B04A-AAF61FA9B5D7}"/>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45" name="Graphic 42" descr="Open quotation mark with solid fill">
              <a:extLst>
                <a:ext uri="{FF2B5EF4-FFF2-40B4-BE49-F238E27FC236}">
                  <a16:creationId xmlns:a16="http://schemas.microsoft.com/office/drawing/2014/main" id="{26E11F49-2072-4520-B04A-AAF61FA9B5D7}"/>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grpSp>
        <p:nvGrpSpPr>
          <p:cNvPr id="5" name="Group 4">
            <a:extLst>
              <a:ext uri="{FF2B5EF4-FFF2-40B4-BE49-F238E27FC236}">
                <a16:creationId xmlns:a16="http://schemas.microsoft.com/office/drawing/2014/main" id="{E42DC460-7A04-48EC-8BB8-08D81C51E6FB}"/>
              </a:ext>
            </a:extLst>
          </p:cNvPr>
          <p:cNvGrpSpPr/>
          <p:nvPr/>
        </p:nvGrpSpPr>
        <p:grpSpPr>
          <a:xfrm>
            <a:off x="371125" y="371124"/>
            <a:ext cx="152849" cy="152849"/>
            <a:chOff x="494834" y="494834"/>
            <a:chExt cx="203798" cy="203798"/>
          </a:xfrm>
        </p:grpSpPr>
        <p:sp>
          <p:nvSpPr>
            <p:cNvPr id="42" name="Oval 41">
              <a:extLst>
                <a:ext uri="{FF2B5EF4-FFF2-40B4-BE49-F238E27FC236}">
                  <a16:creationId xmlns:a16="http://schemas.microsoft.com/office/drawing/2014/main" id="{BC9575BB-8697-49EC-8EF8-128E217AF2A5}"/>
                </a:ext>
              </a:extLst>
            </p:cNvPr>
            <p:cNvSpPr/>
            <p:nvPr/>
          </p:nvSpPr>
          <p:spPr>
            <a:xfrm rot="10800000">
              <a:off x="494834" y="494834"/>
              <a:ext cx="203798" cy="2037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Graphic 17" descr="Coins with solid fill">
              <a:extLst>
                <a:ext uri="{FF2B5EF4-FFF2-40B4-BE49-F238E27FC236}">
                  <a16:creationId xmlns:a16="http://schemas.microsoft.com/office/drawing/2014/main" id="{75B84690-E2E5-4C98-979D-5B2B882F234C}"/>
                </a:ext>
              </a:extLst>
            </p:cNvPr>
            <p:cNvSpPr/>
            <p:nvPr/>
          </p:nvSpPr>
          <p:spPr>
            <a:xfrm>
              <a:off x="549335" y="556109"/>
              <a:ext cx="94796" cy="81249"/>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accent1"/>
            </a:solidFill>
            <a:ln w="9525" cap="flat">
              <a:noFill/>
              <a:prstDash val="solid"/>
              <a:miter/>
            </a:ln>
          </p:spPr>
          <p:txBody>
            <a:bodyPr rtlCol="0" anchor="ctr"/>
            <a:lstStyle/>
            <a:p>
              <a:endParaRPr lang="en-ID" sz="1350"/>
            </a:p>
          </p:txBody>
        </p:sp>
      </p:grpSp>
      <p:grpSp>
        <p:nvGrpSpPr>
          <p:cNvPr id="3" name="Group 2">
            <a:extLst>
              <a:ext uri="{FF2B5EF4-FFF2-40B4-BE49-F238E27FC236}">
                <a16:creationId xmlns:a16="http://schemas.microsoft.com/office/drawing/2014/main" id="{31F46963-9F3B-47D0-BBD8-474D98E56FF1}"/>
              </a:ext>
            </a:extLst>
          </p:cNvPr>
          <p:cNvGrpSpPr/>
          <p:nvPr/>
        </p:nvGrpSpPr>
        <p:grpSpPr>
          <a:xfrm>
            <a:off x="608444" y="385827"/>
            <a:ext cx="631500" cy="123443"/>
            <a:chOff x="811258" y="514437"/>
            <a:chExt cx="842000" cy="164591"/>
          </a:xfrm>
          <a:solidFill>
            <a:schemeClr val="bg2"/>
          </a:solidFill>
        </p:grpSpPr>
        <p:sp>
          <p:nvSpPr>
            <p:cNvPr id="34" name="Freeform: Shape 33">
              <a:extLst>
                <a:ext uri="{FF2B5EF4-FFF2-40B4-BE49-F238E27FC236}">
                  <a16:creationId xmlns:a16="http://schemas.microsoft.com/office/drawing/2014/main" id="{A64241A1-7BFE-4CD3-BFDC-B18EC7880EF4}"/>
                </a:ext>
              </a:extLst>
            </p:cNvPr>
            <p:cNvSpPr/>
            <p:nvPr/>
          </p:nvSpPr>
          <p:spPr>
            <a:xfrm>
              <a:off x="811258" y="514437"/>
              <a:ext cx="97488" cy="161311"/>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7DA93805-317A-48D5-AB3D-5A5EC2AFEB7F}"/>
                </a:ext>
              </a:extLst>
            </p:cNvPr>
            <p:cNvSpPr/>
            <p:nvPr/>
          </p:nvSpPr>
          <p:spPr>
            <a:xfrm>
              <a:off x="931552" y="517656"/>
              <a:ext cx="27896" cy="158092"/>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E7D2D1D-352F-4771-AD9C-37AE777358E8}"/>
                </a:ext>
              </a:extLst>
            </p:cNvPr>
            <p:cNvSpPr/>
            <p:nvPr/>
          </p:nvSpPr>
          <p:spPr>
            <a:xfrm>
              <a:off x="992862" y="561064"/>
              <a:ext cx="104389" cy="114684"/>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C9FE8C42-CF43-4511-9305-85E509EC7E48}"/>
                </a:ext>
              </a:extLst>
            </p:cNvPr>
            <p:cNvSpPr/>
            <p:nvPr/>
          </p:nvSpPr>
          <p:spPr>
            <a:xfrm>
              <a:off x="1126468" y="559967"/>
              <a:ext cx="115235" cy="119061"/>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C6DA12D-3722-4F30-8B7B-00046E0CFDF9}"/>
                </a:ext>
              </a:extLst>
            </p:cNvPr>
            <p:cNvSpPr/>
            <p:nvPr/>
          </p:nvSpPr>
          <p:spPr>
            <a:xfrm>
              <a:off x="1266577" y="560900"/>
              <a:ext cx="104435" cy="114847"/>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CB598794-94C6-4298-9F05-F2673B0940A0}"/>
                </a:ext>
              </a:extLst>
            </p:cNvPr>
            <p:cNvSpPr/>
            <p:nvPr/>
          </p:nvSpPr>
          <p:spPr>
            <a:xfrm>
              <a:off x="1402243" y="559816"/>
              <a:ext cx="112286" cy="119181"/>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7F70B183-F76C-43C5-9A86-702587940E5B}"/>
                </a:ext>
              </a:extLst>
            </p:cNvPr>
            <p:cNvSpPr/>
            <p:nvPr/>
          </p:nvSpPr>
          <p:spPr>
            <a:xfrm>
              <a:off x="1538023" y="559983"/>
              <a:ext cx="115235" cy="119045"/>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22598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48" grpId="0"/>
      <p:bldP spid="30" grpId="0"/>
      <p:bldP spid="31"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a:extLst>
              <a:ext uri="{FF2B5EF4-FFF2-40B4-BE49-F238E27FC236}">
                <a16:creationId xmlns:a16="http://schemas.microsoft.com/office/drawing/2014/main" id="{8232938C-EBD2-4A46-A8C4-C33238A351B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53" name="Group 52">
            <a:extLst>
              <a:ext uri="{FF2B5EF4-FFF2-40B4-BE49-F238E27FC236}">
                <a16:creationId xmlns:a16="http://schemas.microsoft.com/office/drawing/2014/main" id="{251E4029-7AA3-4DDE-9108-1DF21FD650CB}"/>
              </a:ext>
            </a:extLst>
          </p:cNvPr>
          <p:cNvGrpSpPr/>
          <p:nvPr/>
        </p:nvGrpSpPr>
        <p:grpSpPr>
          <a:xfrm>
            <a:off x="371125" y="371124"/>
            <a:ext cx="152849" cy="152849"/>
            <a:chOff x="606723" y="3429000"/>
            <a:chExt cx="575952" cy="575952"/>
          </a:xfrm>
        </p:grpSpPr>
        <p:sp>
          <p:nvSpPr>
            <p:cNvPr id="54" name="Oval 53">
              <a:extLst>
                <a:ext uri="{FF2B5EF4-FFF2-40B4-BE49-F238E27FC236}">
                  <a16:creationId xmlns:a16="http://schemas.microsoft.com/office/drawing/2014/main" id="{4A659728-8DAB-4573-A446-818B766CF865}"/>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Graphic 17" descr="Coins with solid fill">
              <a:extLst>
                <a:ext uri="{FF2B5EF4-FFF2-40B4-BE49-F238E27FC236}">
                  <a16:creationId xmlns:a16="http://schemas.microsoft.com/office/drawing/2014/main" id="{BC90A35A-1E80-465C-BA18-F4CB311622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56" name="Graphic 4">
            <a:extLst>
              <a:ext uri="{FF2B5EF4-FFF2-40B4-BE49-F238E27FC236}">
                <a16:creationId xmlns:a16="http://schemas.microsoft.com/office/drawing/2014/main" id="{3DFD7B62-8E76-4E03-854A-8C2F6CC05F03}"/>
              </a:ext>
            </a:extLst>
          </p:cNvPr>
          <p:cNvGrpSpPr>
            <a:grpSpLocks noChangeAspect="1"/>
          </p:cNvGrpSpPr>
          <p:nvPr/>
        </p:nvGrpSpPr>
        <p:grpSpPr>
          <a:xfrm>
            <a:off x="608444" y="385827"/>
            <a:ext cx="631500" cy="123444"/>
            <a:chOff x="5238750" y="3262312"/>
            <a:chExt cx="1715262" cy="335295"/>
          </a:xfrm>
          <a:solidFill>
            <a:schemeClr val="tx1"/>
          </a:solidFill>
        </p:grpSpPr>
        <p:sp>
          <p:nvSpPr>
            <p:cNvPr id="57" name="Freeform: Shape 56">
              <a:extLst>
                <a:ext uri="{FF2B5EF4-FFF2-40B4-BE49-F238E27FC236}">
                  <a16:creationId xmlns:a16="http://schemas.microsoft.com/office/drawing/2014/main" id="{4471DA0D-A3FD-4C15-B78B-5AA8D4490D38}"/>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C6EAB1B6-D8BF-49AB-BCD8-60D8B41B1E13}"/>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A4E3E32B-CD2F-4EE8-AC43-BB3A1F8221FD}"/>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6DAB4C97-AE9D-4B37-AC88-F5CFB0051262}"/>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1724D554-8D93-4F8F-93A9-45F8AC430BFE}"/>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6848CC57-6F5A-43DA-B7A9-6CE5238D430F}"/>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68097249-A4DA-44BF-A7AA-7684D4D4A968}"/>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7" name="PpHolder4">
            <a:extLst>
              <a:ext uri="{FF2B5EF4-FFF2-40B4-BE49-F238E27FC236}">
                <a16:creationId xmlns:a16="http://schemas.microsoft.com/office/drawing/2014/main" id="{3FD58828-90AE-4857-97CC-08899D2EEB2E}"/>
              </a:ext>
            </a:extLst>
          </p:cNvPr>
          <p:cNvPicPr>
            <a:picLocks/>
          </p:cNvPicPr>
          <p:nvPr/>
        </p:nvPicPr>
        <p:blipFill>
          <a:blip r:embed="rId2"/>
          <a:srcRect l="60000" b="10764"/>
          <a:stretch>
            <a:fillRect/>
          </a:stretch>
        </p:blipFill>
        <p:spPr>
          <a:xfrm>
            <a:off x="5486404" y="3"/>
            <a:ext cx="3657597" cy="6119815"/>
          </a:xfrm>
          <a:custGeom>
            <a:avLst/>
            <a:gdLst>
              <a:gd name="connsiteX0" fmla="*/ 0 w 3657597"/>
              <a:gd name="connsiteY0" fmla="*/ 0 h 6119815"/>
              <a:gd name="connsiteX1" fmla="*/ 3657597 w 3657597"/>
              <a:gd name="connsiteY1" fmla="*/ 0 h 6119815"/>
              <a:gd name="connsiteX2" fmla="*/ 3657597 w 3657597"/>
              <a:gd name="connsiteY2" fmla="*/ 6119815 h 6119815"/>
              <a:gd name="connsiteX3" fmla="*/ 0 w 3657597"/>
              <a:gd name="connsiteY3" fmla="*/ 6119815 h 6119815"/>
            </a:gdLst>
            <a:ahLst/>
            <a:cxnLst>
              <a:cxn ang="0">
                <a:pos x="connsiteX0" y="connsiteY0"/>
              </a:cxn>
              <a:cxn ang="0">
                <a:pos x="connsiteX1" y="connsiteY1"/>
              </a:cxn>
              <a:cxn ang="0">
                <a:pos x="connsiteX2" y="connsiteY2"/>
              </a:cxn>
              <a:cxn ang="0">
                <a:pos x="connsiteX3" y="connsiteY3"/>
              </a:cxn>
            </a:cxnLst>
            <a:rect l="l" t="t" r="r" b="b"/>
            <a:pathLst>
              <a:path w="3657597" h="6119815">
                <a:moveTo>
                  <a:pt x="0" y="0"/>
                </a:moveTo>
                <a:lnTo>
                  <a:pt x="3657597" y="0"/>
                </a:lnTo>
                <a:lnTo>
                  <a:pt x="3657597" y="6119815"/>
                </a:lnTo>
                <a:lnTo>
                  <a:pt x="0" y="6119815"/>
                </a:lnTo>
                <a:close/>
              </a:path>
            </a:pathLst>
          </a:custGeom>
        </p:spPr>
      </p:pic>
      <p:sp>
        <p:nvSpPr>
          <p:cNvPr id="6" name="Title 5">
            <a:extLst>
              <a:ext uri="{FF2B5EF4-FFF2-40B4-BE49-F238E27FC236}">
                <a16:creationId xmlns:a16="http://schemas.microsoft.com/office/drawing/2014/main" id="{40479317-FE34-4061-88F6-D644C0B8240A}"/>
              </a:ext>
            </a:extLst>
          </p:cNvPr>
          <p:cNvSpPr>
            <a:spLocks noGrp="1"/>
          </p:cNvSpPr>
          <p:nvPr>
            <p:ph type="title"/>
          </p:nvPr>
        </p:nvSpPr>
        <p:spPr/>
        <p:txBody>
          <a:bodyPr/>
          <a:lstStyle/>
          <a:p>
            <a:r>
              <a:rPr lang="en-US" dirty="0"/>
              <a:t>About </a:t>
            </a:r>
            <a:r>
              <a:rPr lang="en-US" dirty="0" err="1"/>
              <a:t>Compana</a:t>
            </a:r>
            <a:endParaRPr lang="en-ID" dirty="0"/>
          </a:p>
        </p:txBody>
      </p:sp>
      <p:sp>
        <p:nvSpPr>
          <p:cNvPr id="16" name="Freeform: Shape 15">
            <a:extLst>
              <a:ext uri="{FF2B5EF4-FFF2-40B4-BE49-F238E27FC236}">
                <a16:creationId xmlns:a16="http://schemas.microsoft.com/office/drawing/2014/main" id="{48FCE9BE-7894-4422-8666-908EB03E5288}"/>
              </a:ext>
            </a:extLst>
          </p:cNvPr>
          <p:cNvSpPr/>
          <p:nvPr/>
        </p:nvSpPr>
        <p:spPr>
          <a:xfrm>
            <a:off x="4579446" y="4976816"/>
            <a:ext cx="2286000" cy="1885950"/>
          </a:xfrm>
          <a:custGeom>
            <a:avLst/>
            <a:gdLst>
              <a:gd name="connsiteX0" fmla="*/ 144548 w 3242615"/>
              <a:gd name="connsiteY0" fmla="*/ 0 h 2391025"/>
              <a:gd name="connsiteX1" fmla="*/ 3098067 w 3242615"/>
              <a:gd name="connsiteY1" fmla="*/ 0 h 2391025"/>
              <a:gd name="connsiteX2" fmla="*/ 3242615 w 3242615"/>
              <a:gd name="connsiteY2" fmla="*/ 144548 h 2391025"/>
              <a:gd name="connsiteX3" fmla="*/ 3242615 w 3242615"/>
              <a:gd name="connsiteY3" fmla="*/ 581689 h 2391025"/>
              <a:gd name="connsiteX4" fmla="*/ 3242615 w 3242615"/>
              <a:gd name="connsiteY4" fmla="*/ 1664788 h 2391025"/>
              <a:gd name="connsiteX5" fmla="*/ 3242615 w 3242615"/>
              <a:gd name="connsiteY5" fmla="*/ 2391025 h 2391025"/>
              <a:gd name="connsiteX6" fmla="*/ 0 w 3242615"/>
              <a:gd name="connsiteY6" fmla="*/ 2391025 h 2391025"/>
              <a:gd name="connsiteX7" fmla="*/ 0 w 3242615"/>
              <a:gd name="connsiteY7" fmla="*/ 1664788 h 2391025"/>
              <a:gd name="connsiteX8" fmla="*/ 0 w 3242615"/>
              <a:gd name="connsiteY8" fmla="*/ 581689 h 2391025"/>
              <a:gd name="connsiteX9" fmla="*/ 0 w 3242615"/>
              <a:gd name="connsiteY9" fmla="*/ 144548 h 2391025"/>
              <a:gd name="connsiteX10" fmla="*/ 144548 w 3242615"/>
              <a:gd name="connsiteY10" fmla="*/ 0 h 2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2615" h="2391025">
                <a:moveTo>
                  <a:pt x="144548" y="0"/>
                </a:moveTo>
                <a:lnTo>
                  <a:pt x="3098067" y="0"/>
                </a:lnTo>
                <a:cubicBezTo>
                  <a:pt x="3177899" y="0"/>
                  <a:pt x="3242615" y="64716"/>
                  <a:pt x="3242615" y="144548"/>
                </a:cubicBezTo>
                <a:lnTo>
                  <a:pt x="3242615" y="581689"/>
                </a:lnTo>
                <a:lnTo>
                  <a:pt x="3242615" y="1664788"/>
                </a:lnTo>
                <a:lnTo>
                  <a:pt x="3242615" y="2391025"/>
                </a:lnTo>
                <a:lnTo>
                  <a:pt x="0" y="2391025"/>
                </a:lnTo>
                <a:lnTo>
                  <a:pt x="0" y="1664788"/>
                </a:lnTo>
                <a:lnTo>
                  <a:pt x="0" y="581689"/>
                </a:lnTo>
                <a:lnTo>
                  <a:pt x="0" y="144548"/>
                </a:lnTo>
                <a:cubicBezTo>
                  <a:pt x="0" y="64716"/>
                  <a:pt x="64716" y="0"/>
                  <a:pt x="14454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TextBox 26">
            <a:extLst>
              <a:ext uri="{FF2B5EF4-FFF2-40B4-BE49-F238E27FC236}">
                <a16:creationId xmlns:a16="http://schemas.microsoft.com/office/drawing/2014/main" id="{DB7CC71B-BB30-49EE-8F6D-7A34134F3AC5}"/>
              </a:ext>
            </a:extLst>
          </p:cNvPr>
          <p:cNvSpPr txBox="1"/>
          <p:nvPr/>
        </p:nvSpPr>
        <p:spPr>
          <a:xfrm>
            <a:off x="4981324" y="5239516"/>
            <a:ext cx="1412668" cy="253916"/>
          </a:xfrm>
          <a:prstGeom prst="rect">
            <a:avLst/>
          </a:prstGeom>
          <a:noFill/>
        </p:spPr>
        <p:txBody>
          <a:bodyPr wrap="square" rtlCol="0" anchor="ctr">
            <a:spAutoFit/>
          </a:bodyPr>
          <a:lstStyle/>
          <a:p>
            <a:pPr algn="l"/>
            <a:r>
              <a:rPr lang="en-ID" sz="1050" b="1" dirty="0">
                <a:solidFill>
                  <a:schemeClr val="bg2"/>
                </a:solidFill>
                <a:latin typeface="+mj-lt"/>
              </a:rPr>
              <a:t>Description</a:t>
            </a:r>
          </a:p>
        </p:txBody>
      </p:sp>
      <p:sp>
        <p:nvSpPr>
          <p:cNvPr id="28" name="TextBox 27">
            <a:extLst>
              <a:ext uri="{FF2B5EF4-FFF2-40B4-BE49-F238E27FC236}">
                <a16:creationId xmlns:a16="http://schemas.microsoft.com/office/drawing/2014/main" id="{B7DB18F0-CC23-4988-8194-C06F5F2932AC}"/>
              </a:ext>
            </a:extLst>
          </p:cNvPr>
          <p:cNvSpPr txBox="1"/>
          <p:nvPr/>
        </p:nvSpPr>
        <p:spPr>
          <a:xfrm>
            <a:off x="4981324" y="5423918"/>
            <a:ext cx="1884122" cy="461665"/>
          </a:xfrm>
          <a:prstGeom prst="rect">
            <a:avLst/>
          </a:prstGeom>
          <a:noFill/>
        </p:spPr>
        <p:txBody>
          <a:bodyPr wrap="square" rtlCol="0" anchor="ctr">
            <a:spAutoFit/>
          </a:bodyPr>
          <a:lstStyle/>
          <a:p>
            <a:pPr algn="l"/>
            <a:r>
              <a:rPr lang="en-ID" sz="2400" b="1" dirty="0">
                <a:solidFill>
                  <a:schemeClr val="bg2"/>
                </a:solidFill>
                <a:latin typeface="+mj-lt"/>
              </a:rPr>
              <a:t>21,604,192</a:t>
            </a:r>
          </a:p>
        </p:txBody>
      </p:sp>
      <p:sp>
        <p:nvSpPr>
          <p:cNvPr id="29" name="TextBox 28">
            <a:extLst>
              <a:ext uri="{FF2B5EF4-FFF2-40B4-BE49-F238E27FC236}">
                <a16:creationId xmlns:a16="http://schemas.microsoft.com/office/drawing/2014/main" id="{9D35036E-91AD-4B7A-8D0A-AB83D04FB1C9}"/>
              </a:ext>
            </a:extLst>
          </p:cNvPr>
          <p:cNvSpPr txBox="1"/>
          <p:nvPr/>
        </p:nvSpPr>
        <p:spPr>
          <a:xfrm>
            <a:off x="4981324" y="6151719"/>
            <a:ext cx="1884122" cy="461665"/>
          </a:xfrm>
          <a:prstGeom prst="rect">
            <a:avLst/>
          </a:prstGeom>
          <a:noFill/>
        </p:spPr>
        <p:txBody>
          <a:bodyPr wrap="square" rtlCol="0" anchor="ctr">
            <a:spAutoFit/>
          </a:bodyPr>
          <a:lstStyle/>
          <a:p>
            <a:pPr algn="l"/>
            <a:r>
              <a:rPr lang="en-ID" sz="2400" b="1" dirty="0">
                <a:solidFill>
                  <a:schemeClr val="bg2"/>
                </a:solidFill>
                <a:latin typeface="+mj-lt"/>
              </a:rPr>
              <a:t>14,323,180</a:t>
            </a:r>
          </a:p>
        </p:txBody>
      </p:sp>
      <p:sp>
        <p:nvSpPr>
          <p:cNvPr id="30" name="TextBox 29">
            <a:extLst>
              <a:ext uri="{FF2B5EF4-FFF2-40B4-BE49-F238E27FC236}">
                <a16:creationId xmlns:a16="http://schemas.microsoft.com/office/drawing/2014/main" id="{05DDA57A-AA81-4F20-80C0-27A6D23E348E}"/>
              </a:ext>
            </a:extLst>
          </p:cNvPr>
          <p:cNvSpPr txBox="1"/>
          <p:nvPr/>
        </p:nvSpPr>
        <p:spPr>
          <a:xfrm>
            <a:off x="4981324" y="5967317"/>
            <a:ext cx="1412668" cy="253916"/>
          </a:xfrm>
          <a:prstGeom prst="rect">
            <a:avLst/>
          </a:prstGeom>
          <a:noFill/>
        </p:spPr>
        <p:txBody>
          <a:bodyPr wrap="square" rtlCol="0" anchor="ctr">
            <a:spAutoFit/>
          </a:bodyPr>
          <a:lstStyle/>
          <a:p>
            <a:r>
              <a:rPr lang="en-ID" sz="1050" b="1" dirty="0">
                <a:solidFill>
                  <a:schemeClr val="bg2"/>
                </a:solidFill>
                <a:latin typeface="+mj-lt"/>
              </a:rPr>
              <a:t>Description</a:t>
            </a:r>
          </a:p>
        </p:txBody>
      </p:sp>
      <p:sp>
        <p:nvSpPr>
          <p:cNvPr id="31" name="Rectangle: Rounded Corners 30">
            <a:extLst>
              <a:ext uri="{FF2B5EF4-FFF2-40B4-BE49-F238E27FC236}">
                <a16:creationId xmlns:a16="http://schemas.microsoft.com/office/drawing/2014/main" id="{058CC181-44D1-472D-B9C1-13868C5F0892}"/>
              </a:ext>
            </a:extLst>
          </p:cNvPr>
          <p:cNvSpPr/>
          <p:nvPr/>
        </p:nvSpPr>
        <p:spPr>
          <a:xfrm>
            <a:off x="916067" y="3545603"/>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33" name="TextBox 32">
            <a:extLst>
              <a:ext uri="{FF2B5EF4-FFF2-40B4-BE49-F238E27FC236}">
                <a16:creationId xmlns:a16="http://schemas.microsoft.com/office/drawing/2014/main" id="{55113762-7E67-45CC-AFA3-4325291118C4}"/>
              </a:ext>
            </a:extLst>
          </p:cNvPr>
          <p:cNvSpPr txBox="1"/>
          <p:nvPr/>
        </p:nvSpPr>
        <p:spPr>
          <a:xfrm>
            <a:off x="859564" y="2227821"/>
            <a:ext cx="3540233" cy="1105046"/>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a:t>
            </a:r>
          </a:p>
        </p:txBody>
      </p:sp>
      <p:sp>
        <p:nvSpPr>
          <p:cNvPr id="34" name="TextBox 33">
            <a:extLst>
              <a:ext uri="{FF2B5EF4-FFF2-40B4-BE49-F238E27FC236}">
                <a16:creationId xmlns:a16="http://schemas.microsoft.com/office/drawing/2014/main" id="{B8EB6ADF-2621-4DC7-A5C5-5D5566AFE86B}"/>
              </a:ext>
            </a:extLst>
          </p:cNvPr>
          <p:cNvSpPr txBox="1"/>
          <p:nvPr/>
        </p:nvSpPr>
        <p:spPr>
          <a:xfrm>
            <a:off x="1268530" y="3729017"/>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35" name="TextBox 34">
            <a:extLst>
              <a:ext uri="{FF2B5EF4-FFF2-40B4-BE49-F238E27FC236}">
                <a16:creationId xmlns:a16="http://schemas.microsoft.com/office/drawing/2014/main" id="{63D34FFD-A36A-4798-83FC-36AFFA4CF833}"/>
              </a:ext>
            </a:extLst>
          </p:cNvPr>
          <p:cNvSpPr txBox="1"/>
          <p:nvPr/>
        </p:nvSpPr>
        <p:spPr>
          <a:xfrm>
            <a:off x="1268530" y="3489843"/>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2" name="Rectangle: Rounded Corners 41">
            <a:extLst>
              <a:ext uri="{FF2B5EF4-FFF2-40B4-BE49-F238E27FC236}">
                <a16:creationId xmlns:a16="http://schemas.microsoft.com/office/drawing/2014/main" id="{6D22DDBA-8C00-4A36-8775-1FE35FDF0861}"/>
              </a:ext>
            </a:extLst>
          </p:cNvPr>
          <p:cNvSpPr/>
          <p:nvPr/>
        </p:nvSpPr>
        <p:spPr>
          <a:xfrm>
            <a:off x="916067" y="4457810"/>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TextBox 42">
            <a:extLst>
              <a:ext uri="{FF2B5EF4-FFF2-40B4-BE49-F238E27FC236}">
                <a16:creationId xmlns:a16="http://schemas.microsoft.com/office/drawing/2014/main" id="{B9C7BE46-BF6C-44E0-A658-B162FE04BC79}"/>
              </a:ext>
            </a:extLst>
          </p:cNvPr>
          <p:cNvSpPr txBox="1"/>
          <p:nvPr/>
        </p:nvSpPr>
        <p:spPr>
          <a:xfrm>
            <a:off x="1268530" y="4641225"/>
            <a:ext cx="3059334" cy="481799"/>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a:t>
            </a:r>
          </a:p>
        </p:txBody>
      </p:sp>
      <p:sp>
        <p:nvSpPr>
          <p:cNvPr id="44" name="TextBox 43">
            <a:extLst>
              <a:ext uri="{FF2B5EF4-FFF2-40B4-BE49-F238E27FC236}">
                <a16:creationId xmlns:a16="http://schemas.microsoft.com/office/drawing/2014/main" id="{64D6A9F4-1760-4859-AB2C-95A105F62849}"/>
              </a:ext>
            </a:extLst>
          </p:cNvPr>
          <p:cNvSpPr txBox="1"/>
          <p:nvPr/>
        </p:nvSpPr>
        <p:spPr>
          <a:xfrm>
            <a:off x="1268530" y="4402050"/>
            <a:ext cx="1474670"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350" b="1" dirty="0">
              <a:solidFill>
                <a:schemeClr val="accent1"/>
              </a:solidFill>
              <a:latin typeface="+mj-lt"/>
            </a:endParaRPr>
          </a:p>
        </p:txBody>
      </p:sp>
      <p:sp>
        <p:nvSpPr>
          <p:cNvPr id="45" name="TextBox 44">
            <a:extLst>
              <a:ext uri="{FF2B5EF4-FFF2-40B4-BE49-F238E27FC236}">
                <a16:creationId xmlns:a16="http://schemas.microsoft.com/office/drawing/2014/main" id="{1BA28D85-0086-44F3-B440-9D3D083F9FF7}"/>
              </a:ext>
            </a:extLst>
          </p:cNvPr>
          <p:cNvSpPr txBox="1"/>
          <p:nvPr/>
        </p:nvSpPr>
        <p:spPr>
          <a:xfrm>
            <a:off x="877104" y="3549171"/>
            <a:ext cx="304240" cy="207749"/>
          </a:xfrm>
          <a:prstGeom prst="rect">
            <a:avLst/>
          </a:prstGeom>
          <a:noFill/>
        </p:spPr>
        <p:txBody>
          <a:bodyPr wrap="square" rtlCol="0" anchor="ctr">
            <a:spAutoFit/>
          </a:bodyPr>
          <a:lstStyle/>
          <a:p>
            <a:pPr algn="ctr"/>
            <a:r>
              <a:rPr lang="en-US" sz="750" b="1" dirty="0">
                <a:solidFill>
                  <a:schemeClr val="bg2"/>
                </a:solidFill>
                <a:latin typeface="+mj-lt"/>
              </a:rPr>
              <a:t>01</a:t>
            </a:r>
            <a:endParaRPr lang="en-ID" sz="750" b="1" dirty="0">
              <a:solidFill>
                <a:schemeClr val="bg2"/>
              </a:solidFill>
              <a:latin typeface="+mj-lt"/>
            </a:endParaRPr>
          </a:p>
        </p:txBody>
      </p:sp>
      <p:sp>
        <p:nvSpPr>
          <p:cNvPr id="46" name="TextBox 45">
            <a:extLst>
              <a:ext uri="{FF2B5EF4-FFF2-40B4-BE49-F238E27FC236}">
                <a16:creationId xmlns:a16="http://schemas.microsoft.com/office/drawing/2014/main" id="{C7BA97B2-CB98-47A7-807D-180D9D89D805}"/>
              </a:ext>
            </a:extLst>
          </p:cNvPr>
          <p:cNvSpPr txBox="1"/>
          <p:nvPr/>
        </p:nvSpPr>
        <p:spPr>
          <a:xfrm>
            <a:off x="877104" y="4464236"/>
            <a:ext cx="304240" cy="207749"/>
          </a:xfrm>
          <a:prstGeom prst="rect">
            <a:avLst/>
          </a:prstGeom>
          <a:noFill/>
        </p:spPr>
        <p:txBody>
          <a:bodyPr wrap="square" rtlCol="0" anchor="ctr">
            <a:spAutoFit/>
          </a:bodyPr>
          <a:lstStyle/>
          <a:p>
            <a:pPr algn="ctr"/>
            <a:r>
              <a:rPr lang="en-US" sz="750" b="1" dirty="0">
                <a:solidFill>
                  <a:schemeClr val="bg2"/>
                </a:solidFill>
                <a:latin typeface="+mj-lt"/>
              </a:rPr>
              <a:t>02</a:t>
            </a:r>
            <a:endParaRPr lang="en-ID" sz="750" b="1" dirty="0">
              <a:solidFill>
                <a:schemeClr val="bg2"/>
              </a:solidFill>
              <a:latin typeface="+mj-lt"/>
            </a:endParaRPr>
          </a:p>
        </p:txBody>
      </p:sp>
    </p:spTree>
    <p:extLst>
      <p:ext uri="{BB962C8B-B14F-4D97-AF65-F5344CB8AC3E}">
        <p14:creationId xmlns:p14="http://schemas.microsoft.com/office/powerpoint/2010/main" val="249841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left)">
                                      <p:cBhvr>
                                        <p:cTn id="51" dur="500"/>
                                        <p:tgtEl>
                                          <p:spTgt spid="3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500"/>
                                        <p:tgtEl>
                                          <p:spTgt spid="43"/>
                                        </p:tgtEl>
                                      </p:cBhvr>
                                    </p:animEffect>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500"/>
                            </p:stCondLst>
                            <p:childTnLst>
                              <p:par>
                                <p:cTn id="74" presetID="22" presetClass="entr" presetSubtype="8"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 grpId="0"/>
      <p:bldP spid="16" grpId="0" animBg="1"/>
      <p:bldP spid="27" grpId="0"/>
      <p:bldP spid="28" grpId="0"/>
      <p:bldP spid="29" grpId="0"/>
      <p:bldP spid="30" grpId="0"/>
      <p:bldP spid="31" grpId="0" animBg="1"/>
      <p:bldP spid="33" grpId="0"/>
      <p:bldP spid="34" grpId="0"/>
      <p:bldP spid="35" grpId="0"/>
      <p:bldP spid="42" grpId="0" animBg="1"/>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ABC1FC38-A2FF-40E6-8620-6210B2D83A10}"/>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1A602952-F277-4129-B72E-3A16F11A2A83}"/>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D970F72A-CC9A-45D7-903B-1B456BDFB49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C5DC4BA8-614C-484B-995B-2100DBD82F43}"/>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D3B2DCAC-EE58-4181-8D32-9572AC617957}"/>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F66FF55D-AE9E-43C6-8BF9-9E4574295B73}"/>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EF77A07-CACB-40EB-83ED-D5089AC9535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5CDBEF4-205E-4653-85E6-85C7EA9D4E5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AF16E7E-278C-4C29-AB80-C9699520B9A5}"/>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5BDA2C5-4264-4C45-8652-6AC71CEFD221}"/>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3FC6810A-D92C-4D46-974A-4AB5BF3338F9}"/>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870EDC63-3BE2-4BB7-BB2D-9B5DC4450909}"/>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48" name="PpHolder4">
            <a:extLst>
              <a:ext uri="{FF2B5EF4-FFF2-40B4-BE49-F238E27FC236}">
                <a16:creationId xmlns:a16="http://schemas.microsoft.com/office/drawing/2014/main" id="{20B4A20B-9935-4C33-8207-966174575492}"/>
              </a:ext>
            </a:extLst>
          </p:cNvPr>
          <p:cNvPicPr>
            <a:picLocks/>
          </p:cNvPicPr>
          <p:nvPr/>
        </p:nvPicPr>
        <p:blipFill>
          <a:blip r:embed="rId2"/>
          <a:srcRect l="60000" t="8932" b="8932"/>
          <a:stretch>
            <a:fillRect/>
          </a:stretch>
        </p:blipFill>
        <p:spPr>
          <a:xfrm>
            <a:off x="5486402" y="612559"/>
            <a:ext cx="3657598" cy="5632882"/>
          </a:xfrm>
          <a:custGeom>
            <a:avLst/>
            <a:gdLst>
              <a:gd name="connsiteX0" fmla="*/ 76143 w 3657598"/>
              <a:gd name="connsiteY0" fmla="*/ 0 h 5632882"/>
              <a:gd name="connsiteX1" fmla="*/ 3657598 w 3657598"/>
              <a:gd name="connsiteY1" fmla="*/ 0 h 5632882"/>
              <a:gd name="connsiteX2" fmla="*/ 3657598 w 3657598"/>
              <a:gd name="connsiteY2" fmla="*/ 5632882 h 5632882"/>
              <a:gd name="connsiteX3" fmla="*/ 76143 w 3657598"/>
              <a:gd name="connsiteY3" fmla="*/ 5632882 h 5632882"/>
              <a:gd name="connsiteX4" fmla="*/ 0 w 3657598"/>
              <a:gd name="connsiteY4" fmla="*/ 5528648 h 5632882"/>
              <a:gd name="connsiteX5" fmla="*/ 0 w 3657598"/>
              <a:gd name="connsiteY5" fmla="*/ 104235 h 5632882"/>
              <a:gd name="connsiteX6" fmla="*/ 76143 w 3657598"/>
              <a:gd name="connsiteY6" fmla="*/ 0 h 563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598" h="5632882">
                <a:moveTo>
                  <a:pt x="76143" y="0"/>
                </a:moveTo>
                <a:lnTo>
                  <a:pt x="3657598" y="0"/>
                </a:lnTo>
                <a:lnTo>
                  <a:pt x="3657598" y="5632882"/>
                </a:lnTo>
                <a:lnTo>
                  <a:pt x="76143" y="5632882"/>
                </a:lnTo>
                <a:cubicBezTo>
                  <a:pt x="34091" y="5632882"/>
                  <a:pt x="0" y="5586215"/>
                  <a:pt x="0" y="5528648"/>
                </a:cubicBezTo>
                <a:lnTo>
                  <a:pt x="0" y="104235"/>
                </a:lnTo>
                <a:cubicBezTo>
                  <a:pt x="0" y="46668"/>
                  <a:pt x="34091" y="0"/>
                  <a:pt x="76143" y="0"/>
                </a:cubicBezTo>
                <a:close/>
              </a:path>
            </a:pathLst>
          </a:custGeom>
        </p:spPr>
      </p:pic>
      <p:sp>
        <p:nvSpPr>
          <p:cNvPr id="94" name="Title 93">
            <a:extLst>
              <a:ext uri="{FF2B5EF4-FFF2-40B4-BE49-F238E27FC236}">
                <a16:creationId xmlns:a16="http://schemas.microsoft.com/office/drawing/2014/main" id="{6DC2C872-245C-4D57-9260-AF164C016C2F}"/>
              </a:ext>
            </a:extLst>
          </p:cNvPr>
          <p:cNvSpPr>
            <a:spLocks noGrp="1"/>
          </p:cNvSpPr>
          <p:nvPr>
            <p:ph type="title"/>
          </p:nvPr>
        </p:nvSpPr>
        <p:spPr/>
        <p:txBody>
          <a:bodyPr/>
          <a:lstStyle/>
          <a:p>
            <a:r>
              <a:rPr lang="en-US" dirty="0"/>
              <a:t>Our Vision &amp; Purpose</a:t>
            </a:r>
            <a:endParaRPr lang="en-ID" dirty="0"/>
          </a:p>
        </p:txBody>
      </p:sp>
      <p:sp>
        <p:nvSpPr>
          <p:cNvPr id="67" name="Rectangle: Rounded Corners 66">
            <a:extLst>
              <a:ext uri="{FF2B5EF4-FFF2-40B4-BE49-F238E27FC236}">
                <a16:creationId xmlns:a16="http://schemas.microsoft.com/office/drawing/2014/main" id="{937A59B8-8EA0-4A13-A8E2-8D1939085B26}"/>
              </a:ext>
            </a:extLst>
          </p:cNvPr>
          <p:cNvSpPr/>
          <p:nvPr/>
        </p:nvSpPr>
        <p:spPr>
          <a:xfrm>
            <a:off x="4342372" y="1828800"/>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8" name="Rectangle: Rounded Corners 67">
            <a:extLst>
              <a:ext uri="{FF2B5EF4-FFF2-40B4-BE49-F238E27FC236}">
                <a16:creationId xmlns:a16="http://schemas.microsoft.com/office/drawing/2014/main" id="{5EBD8DF5-3B74-4D30-A429-EECA760D98E3}"/>
              </a:ext>
            </a:extLst>
          </p:cNvPr>
          <p:cNvSpPr/>
          <p:nvPr/>
        </p:nvSpPr>
        <p:spPr>
          <a:xfrm>
            <a:off x="4113772" y="2971800"/>
            <a:ext cx="4344590" cy="914401"/>
          </a:xfrm>
          <a:prstGeom prst="roundRect">
            <a:avLst>
              <a:gd name="adj" fmla="val 720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TextBox 69">
            <a:extLst>
              <a:ext uri="{FF2B5EF4-FFF2-40B4-BE49-F238E27FC236}">
                <a16:creationId xmlns:a16="http://schemas.microsoft.com/office/drawing/2014/main" id="{E41A69E4-ABFD-44E1-99A2-2F0F86AD28BE}"/>
              </a:ext>
            </a:extLst>
          </p:cNvPr>
          <p:cNvSpPr txBox="1"/>
          <p:nvPr/>
        </p:nvSpPr>
        <p:spPr>
          <a:xfrm>
            <a:off x="4781298" y="1951817"/>
            <a:ext cx="751585" cy="646331"/>
          </a:xfrm>
          <a:prstGeom prst="rect">
            <a:avLst/>
          </a:prstGeom>
          <a:noFill/>
        </p:spPr>
        <p:txBody>
          <a:bodyPr wrap="square" rtlCol="0" anchor="ctr">
            <a:spAutoFit/>
          </a:bodyPr>
          <a:lstStyle/>
          <a:p>
            <a:pPr algn="ctr"/>
            <a:r>
              <a:rPr lang="en-US" sz="3600" b="1" dirty="0">
                <a:solidFill>
                  <a:schemeClr val="bg2"/>
                </a:solidFill>
                <a:latin typeface="+mj-lt"/>
              </a:rPr>
              <a:t>01</a:t>
            </a:r>
            <a:endParaRPr lang="en-ID" sz="3600" b="1" dirty="0">
              <a:solidFill>
                <a:schemeClr val="bg2"/>
              </a:solidFill>
              <a:latin typeface="+mj-lt"/>
            </a:endParaRPr>
          </a:p>
        </p:txBody>
      </p:sp>
      <p:sp>
        <p:nvSpPr>
          <p:cNvPr id="71" name="TextBox 70">
            <a:extLst>
              <a:ext uri="{FF2B5EF4-FFF2-40B4-BE49-F238E27FC236}">
                <a16:creationId xmlns:a16="http://schemas.microsoft.com/office/drawing/2014/main" id="{2A772BF6-4172-4B43-A5C5-862078CD75B2}"/>
              </a:ext>
            </a:extLst>
          </p:cNvPr>
          <p:cNvSpPr txBox="1"/>
          <p:nvPr/>
        </p:nvSpPr>
        <p:spPr>
          <a:xfrm>
            <a:off x="5520838" y="1928704"/>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2" name="TextBox 71">
            <a:extLst>
              <a:ext uri="{FF2B5EF4-FFF2-40B4-BE49-F238E27FC236}">
                <a16:creationId xmlns:a16="http://schemas.microsoft.com/office/drawing/2014/main" id="{81ED0305-264F-4C3A-A6D6-09734D12C582}"/>
              </a:ext>
            </a:extLst>
          </p:cNvPr>
          <p:cNvSpPr txBox="1"/>
          <p:nvPr/>
        </p:nvSpPr>
        <p:spPr>
          <a:xfrm>
            <a:off x="5520837" y="2151034"/>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76" name="TextBox 75">
            <a:extLst>
              <a:ext uri="{FF2B5EF4-FFF2-40B4-BE49-F238E27FC236}">
                <a16:creationId xmlns:a16="http://schemas.microsoft.com/office/drawing/2014/main" id="{A9F334BC-97F9-4B73-8101-5B38792F99C0}"/>
              </a:ext>
            </a:extLst>
          </p:cNvPr>
          <p:cNvSpPr txBox="1"/>
          <p:nvPr/>
        </p:nvSpPr>
        <p:spPr>
          <a:xfrm>
            <a:off x="4509901" y="3029327"/>
            <a:ext cx="878752" cy="715581"/>
          </a:xfrm>
          <a:prstGeom prst="rect">
            <a:avLst/>
          </a:prstGeom>
          <a:noFill/>
        </p:spPr>
        <p:txBody>
          <a:bodyPr wrap="square" rtlCol="0" anchor="ctr">
            <a:spAutoFit/>
          </a:bodyPr>
          <a:lstStyle/>
          <a:p>
            <a:r>
              <a:rPr lang="en-US" sz="4050" b="1" dirty="0">
                <a:solidFill>
                  <a:schemeClr val="bg2"/>
                </a:solidFill>
                <a:latin typeface="+mj-lt"/>
              </a:rPr>
              <a:t>02</a:t>
            </a:r>
            <a:endParaRPr lang="en-ID" sz="4050" b="1" dirty="0">
              <a:solidFill>
                <a:schemeClr val="bg2"/>
              </a:solidFill>
              <a:latin typeface="+mj-lt"/>
            </a:endParaRPr>
          </a:p>
        </p:txBody>
      </p:sp>
      <p:sp>
        <p:nvSpPr>
          <p:cNvPr id="77" name="TextBox 76">
            <a:extLst>
              <a:ext uri="{FF2B5EF4-FFF2-40B4-BE49-F238E27FC236}">
                <a16:creationId xmlns:a16="http://schemas.microsoft.com/office/drawing/2014/main" id="{E7FC5543-13FA-4BE6-AE40-848A8BA42F3F}"/>
              </a:ext>
            </a:extLst>
          </p:cNvPr>
          <p:cNvSpPr txBox="1"/>
          <p:nvPr/>
        </p:nvSpPr>
        <p:spPr>
          <a:xfrm>
            <a:off x="5254529" y="3074461"/>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78" name="TextBox 77">
            <a:extLst>
              <a:ext uri="{FF2B5EF4-FFF2-40B4-BE49-F238E27FC236}">
                <a16:creationId xmlns:a16="http://schemas.microsoft.com/office/drawing/2014/main" id="{B740890C-B9C1-4550-9F02-C379D4236051}"/>
              </a:ext>
            </a:extLst>
          </p:cNvPr>
          <p:cNvSpPr txBox="1"/>
          <p:nvPr/>
        </p:nvSpPr>
        <p:spPr>
          <a:xfrm>
            <a:off x="5254528" y="3290133"/>
            <a:ext cx="3144360"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spring which enjoy</a:t>
            </a:r>
          </a:p>
        </p:txBody>
      </p:sp>
      <p:sp>
        <p:nvSpPr>
          <p:cNvPr id="82" name="Rectangle: Rounded Corners 81">
            <a:extLst>
              <a:ext uri="{FF2B5EF4-FFF2-40B4-BE49-F238E27FC236}">
                <a16:creationId xmlns:a16="http://schemas.microsoft.com/office/drawing/2014/main" id="{E2449BDD-D212-464F-8B89-3A30F71702D0}"/>
              </a:ext>
            </a:extLst>
          </p:cNvPr>
          <p:cNvSpPr/>
          <p:nvPr/>
        </p:nvSpPr>
        <p:spPr>
          <a:xfrm>
            <a:off x="4342372" y="4118526"/>
            <a:ext cx="3887390" cy="918996"/>
          </a:xfrm>
          <a:prstGeom prst="roundRect">
            <a:avLst>
              <a:gd name="adj" fmla="val 579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3" name="TextBox 82">
            <a:extLst>
              <a:ext uri="{FF2B5EF4-FFF2-40B4-BE49-F238E27FC236}">
                <a16:creationId xmlns:a16="http://schemas.microsoft.com/office/drawing/2014/main" id="{46331BE9-FAEA-431E-A9F6-403AA0FBD5B3}"/>
              </a:ext>
            </a:extLst>
          </p:cNvPr>
          <p:cNvSpPr txBox="1"/>
          <p:nvPr/>
        </p:nvSpPr>
        <p:spPr>
          <a:xfrm>
            <a:off x="4781298" y="4241543"/>
            <a:ext cx="751585" cy="646331"/>
          </a:xfrm>
          <a:prstGeom prst="rect">
            <a:avLst/>
          </a:prstGeom>
          <a:noFill/>
        </p:spPr>
        <p:txBody>
          <a:bodyPr wrap="square" rtlCol="0" anchor="ctr">
            <a:spAutoFit/>
          </a:bodyPr>
          <a:lstStyle/>
          <a:p>
            <a:pPr algn="ctr"/>
            <a:r>
              <a:rPr lang="en-US" sz="3600" b="1" dirty="0">
                <a:solidFill>
                  <a:schemeClr val="bg2"/>
                </a:solidFill>
                <a:latin typeface="+mj-lt"/>
              </a:rPr>
              <a:t>03</a:t>
            </a:r>
            <a:endParaRPr lang="en-ID" sz="3600" b="1" dirty="0">
              <a:solidFill>
                <a:schemeClr val="bg2"/>
              </a:solidFill>
              <a:latin typeface="+mj-lt"/>
            </a:endParaRPr>
          </a:p>
        </p:txBody>
      </p:sp>
      <p:sp>
        <p:nvSpPr>
          <p:cNvPr id="84" name="TextBox 83">
            <a:extLst>
              <a:ext uri="{FF2B5EF4-FFF2-40B4-BE49-F238E27FC236}">
                <a16:creationId xmlns:a16="http://schemas.microsoft.com/office/drawing/2014/main" id="{4CB3C07C-50E5-418C-886B-8FB71F8CE317}"/>
              </a:ext>
            </a:extLst>
          </p:cNvPr>
          <p:cNvSpPr txBox="1"/>
          <p:nvPr/>
        </p:nvSpPr>
        <p:spPr>
          <a:xfrm>
            <a:off x="5520838" y="4218430"/>
            <a:ext cx="1735927" cy="300082"/>
          </a:xfrm>
          <a:prstGeom prst="rect">
            <a:avLst/>
          </a:prstGeom>
          <a:noFill/>
        </p:spPr>
        <p:txBody>
          <a:bodyPr wrap="square" rtlCol="0" anchor="ctr">
            <a:spAutoFit/>
          </a:bodyPr>
          <a:lstStyle/>
          <a:p>
            <a:r>
              <a:rPr lang="en-US" sz="1350" b="1" dirty="0">
                <a:solidFill>
                  <a:schemeClr val="bg2"/>
                </a:solidFill>
                <a:latin typeface="+mj-lt"/>
              </a:rPr>
              <a:t>Description</a:t>
            </a:r>
            <a:endParaRPr lang="en-ID" sz="1350" b="1" dirty="0">
              <a:solidFill>
                <a:schemeClr val="bg2"/>
              </a:solidFill>
              <a:latin typeface="+mj-lt"/>
            </a:endParaRPr>
          </a:p>
        </p:txBody>
      </p:sp>
      <p:sp>
        <p:nvSpPr>
          <p:cNvPr id="85" name="TextBox 84">
            <a:extLst>
              <a:ext uri="{FF2B5EF4-FFF2-40B4-BE49-F238E27FC236}">
                <a16:creationId xmlns:a16="http://schemas.microsoft.com/office/drawing/2014/main" id="{D9B8E2E0-6F2A-41FB-A255-413532CA7AC8}"/>
              </a:ext>
            </a:extLst>
          </p:cNvPr>
          <p:cNvSpPr txBox="1"/>
          <p:nvPr/>
        </p:nvSpPr>
        <p:spPr>
          <a:xfrm>
            <a:off x="5520837" y="4440760"/>
            <a:ext cx="2567444" cy="481799"/>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entire soul like these sweet mornings</a:t>
            </a:r>
          </a:p>
        </p:txBody>
      </p:sp>
      <p:sp>
        <p:nvSpPr>
          <p:cNvPr id="87" name="TextBox 86">
            <a:extLst>
              <a:ext uri="{FF2B5EF4-FFF2-40B4-BE49-F238E27FC236}">
                <a16:creationId xmlns:a16="http://schemas.microsoft.com/office/drawing/2014/main" id="{954036A7-88C1-4789-A507-0D81A6A1104B}"/>
              </a:ext>
            </a:extLst>
          </p:cNvPr>
          <p:cNvSpPr txBox="1"/>
          <p:nvPr/>
        </p:nvSpPr>
        <p:spPr>
          <a:xfrm>
            <a:off x="786898"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88" name="TextBox 87">
            <a:extLst>
              <a:ext uri="{FF2B5EF4-FFF2-40B4-BE49-F238E27FC236}">
                <a16:creationId xmlns:a16="http://schemas.microsoft.com/office/drawing/2014/main" id="{492BA8E8-28EB-4AF4-A418-7B8070FC4200}"/>
              </a:ext>
            </a:extLst>
          </p:cNvPr>
          <p:cNvSpPr txBox="1"/>
          <p:nvPr/>
        </p:nvSpPr>
        <p:spPr>
          <a:xfrm>
            <a:off x="786899" y="3081722"/>
            <a:ext cx="2870700"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Tree>
    <p:extLst>
      <p:ext uri="{BB962C8B-B14F-4D97-AF65-F5344CB8AC3E}">
        <p14:creationId xmlns:p14="http://schemas.microsoft.com/office/powerpoint/2010/main" val="94857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up)">
                                      <p:cBhvr>
                                        <p:cTn id="21" dur="500"/>
                                        <p:tgtEl>
                                          <p:spTgt spid="9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left)">
                                      <p:cBhvr>
                                        <p:cTn id="29" dur="500"/>
                                        <p:tgtEl>
                                          <p:spTgt spid="8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left)">
                                      <p:cBhvr>
                                        <p:cTn id="33" dur="500"/>
                                        <p:tgtEl>
                                          <p:spTgt spid="68"/>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wipe(left)">
                                      <p:cBhvr>
                                        <p:cTn id="40" dur="500"/>
                                        <p:tgtEl>
                                          <p:spTgt spid="8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left)">
                                      <p:cBhvr>
                                        <p:cTn id="44" dur="500"/>
                                        <p:tgtEl>
                                          <p:spTgt spid="7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wipe(left)">
                                      <p:cBhvr>
                                        <p:cTn id="50" dur="500"/>
                                        <p:tgtEl>
                                          <p:spTgt spid="8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left)">
                                      <p:cBhvr>
                                        <p:cTn id="60" dur="500"/>
                                        <p:tgtEl>
                                          <p:spTgt spid="84"/>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wipe(left)">
                                      <p:cBhvr>
                                        <p:cTn id="67" dur="500"/>
                                        <p:tgtEl>
                                          <p:spTgt spid="7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4" grpId="0"/>
      <p:bldP spid="67" grpId="0" animBg="1"/>
      <p:bldP spid="68" grpId="0" animBg="1"/>
      <p:bldP spid="70" grpId="0"/>
      <p:bldP spid="71" grpId="0"/>
      <p:bldP spid="72" grpId="0"/>
      <p:bldP spid="76" grpId="0"/>
      <p:bldP spid="77" grpId="0"/>
      <p:bldP spid="78" grpId="0"/>
      <p:bldP spid="82" grpId="0" animBg="1"/>
      <p:bldP spid="83" grpId="0"/>
      <p:bldP spid="84" grpId="0"/>
      <p:bldP spid="85"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4">
            <a:extLst>
              <a:ext uri="{FF2B5EF4-FFF2-40B4-BE49-F238E27FC236}">
                <a16:creationId xmlns:a16="http://schemas.microsoft.com/office/drawing/2014/main" id="{9DD21C31-383A-42AA-92B4-2788A6AD36DF}"/>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37" name="Group 36">
            <a:extLst>
              <a:ext uri="{FF2B5EF4-FFF2-40B4-BE49-F238E27FC236}">
                <a16:creationId xmlns:a16="http://schemas.microsoft.com/office/drawing/2014/main" id="{9D5E97D8-5CB9-4BB4-8E00-484C8AA14532}"/>
              </a:ext>
            </a:extLst>
          </p:cNvPr>
          <p:cNvGrpSpPr/>
          <p:nvPr/>
        </p:nvGrpSpPr>
        <p:grpSpPr>
          <a:xfrm>
            <a:off x="371125" y="371125"/>
            <a:ext cx="152849" cy="152849"/>
            <a:chOff x="606723" y="3429000"/>
            <a:chExt cx="575952" cy="575952"/>
          </a:xfrm>
        </p:grpSpPr>
        <p:sp>
          <p:nvSpPr>
            <p:cNvPr id="38" name="Oval 37">
              <a:extLst>
                <a:ext uri="{FF2B5EF4-FFF2-40B4-BE49-F238E27FC236}">
                  <a16:creationId xmlns:a16="http://schemas.microsoft.com/office/drawing/2014/main" id="{22453F17-734E-4DD4-B07F-8AAFC16B396F}"/>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Graphic 17" descr="Coins with solid fill">
              <a:extLst>
                <a:ext uri="{FF2B5EF4-FFF2-40B4-BE49-F238E27FC236}">
                  <a16:creationId xmlns:a16="http://schemas.microsoft.com/office/drawing/2014/main" id="{4BE88976-E644-4F25-9F1E-38B33AE92408}"/>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40" name="Graphic 4">
            <a:extLst>
              <a:ext uri="{FF2B5EF4-FFF2-40B4-BE49-F238E27FC236}">
                <a16:creationId xmlns:a16="http://schemas.microsoft.com/office/drawing/2014/main" id="{B3665DF7-AA20-4FA8-A0AF-F797EC2AD5C8}"/>
              </a:ext>
            </a:extLst>
          </p:cNvPr>
          <p:cNvGrpSpPr>
            <a:grpSpLocks noChangeAspect="1"/>
          </p:cNvGrpSpPr>
          <p:nvPr/>
        </p:nvGrpSpPr>
        <p:grpSpPr>
          <a:xfrm>
            <a:off x="608444" y="385828"/>
            <a:ext cx="631500" cy="123444"/>
            <a:chOff x="5238750" y="3262312"/>
            <a:chExt cx="1715262" cy="335295"/>
          </a:xfrm>
          <a:solidFill>
            <a:schemeClr val="tx1"/>
          </a:solidFill>
        </p:grpSpPr>
        <p:sp>
          <p:nvSpPr>
            <p:cNvPr id="41" name="Freeform: Shape 40">
              <a:extLst>
                <a:ext uri="{FF2B5EF4-FFF2-40B4-BE49-F238E27FC236}">
                  <a16:creationId xmlns:a16="http://schemas.microsoft.com/office/drawing/2014/main" id="{D6BE57B2-2B34-4A2F-AB1A-2A5FDD62E9F7}"/>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F13F97B-9A59-47E4-8AE8-FA36136002B4}"/>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3BFB325-1152-4EAC-84BA-5A36BF0BAE35}"/>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7D0F71B4-2066-42E2-B48A-2448C4B69C59}"/>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F0B72593-E350-44A5-A327-74A2686FA8EC}"/>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0E14FFF8-E3EC-487B-B557-277DCE235DB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FDDEC7DD-EFF0-42EE-86C0-E92BF9A4B9BC}"/>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cxnSp>
        <p:nvCxnSpPr>
          <p:cNvPr id="15" name="Straight Connector 14">
            <a:extLst>
              <a:ext uri="{FF2B5EF4-FFF2-40B4-BE49-F238E27FC236}">
                <a16:creationId xmlns:a16="http://schemas.microsoft.com/office/drawing/2014/main" id="{D0ADEA97-6CED-4044-8F86-8DBB50E99961}"/>
              </a:ext>
            </a:extLst>
          </p:cNvPr>
          <p:cNvCxnSpPr>
            <a:cxnSpLocks/>
          </p:cNvCxnSpPr>
          <p:nvPr/>
        </p:nvCxnSpPr>
        <p:spPr>
          <a:xfrm>
            <a:off x="2657614" y="2281235"/>
            <a:ext cx="648638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0D8D63-83DF-4AFB-A5E1-BC0B9B5E80F7}"/>
              </a:ext>
            </a:extLst>
          </p:cNvPr>
          <p:cNvSpPr txBox="1"/>
          <p:nvPr/>
        </p:nvSpPr>
        <p:spPr>
          <a:xfrm>
            <a:off x="23706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01</a:t>
            </a:r>
            <a:endParaRPr lang="en-ID" sz="1050" b="1" dirty="0">
              <a:solidFill>
                <a:schemeClr val="accent1"/>
              </a:solidFill>
              <a:latin typeface="+mj-lt"/>
            </a:endParaRPr>
          </a:p>
        </p:txBody>
      </p:sp>
      <p:sp>
        <p:nvSpPr>
          <p:cNvPr id="19" name="TextBox 18">
            <a:extLst>
              <a:ext uri="{FF2B5EF4-FFF2-40B4-BE49-F238E27FC236}">
                <a16:creationId xmlns:a16="http://schemas.microsoft.com/office/drawing/2014/main" id="{D406CD55-83B6-40CC-ACFF-BC24F5D0B1B7}"/>
              </a:ext>
            </a:extLst>
          </p:cNvPr>
          <p:cNvSpPr txBox="1"/>
          <p:nvPr/>
        </p:nvSpPr>
        <p:spPr>
          <a:xfrm>
            <a:off x="1122079" y="4634184"/>
            <a:ext cx="335672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 I enjoy with</a:t>
            </a:r>
          </a:p>
        </p:txBody>
      </p:sp>
      <p:sp>
        <p:nvSpPr>
          <p:cNvPr id="20" name="TextBox 19">
            <a:extLst>
              <a:ext uri="{FF2B5EF4-FFF2-40B4-BE49-F238E27FC236}">
                <a16:creationId xmlns:a16="http://schemas.microsoft.com/office/drawing/2014/main" id="{31FAB007-8000-4D19-8891-4E449AD12079}"/>
              </a:ext>
            </a:extLst>
          </p:cNvPr>
          <p:cNvSpPr txBox="1"/>
          <p:nvPr/>
        </p:nvSpPr>
        <p:spPr>
          <a:xfrm>
            <a:off x="1117579" y="4387370"/>
            <a:ext cx="2174333" cy="323165"/>
          </a:xfrm>
          <a:prstGeom prst="rect">
            <a:avLst/>
          </a:prstGeom>
          <a:noFill/>
        </p:spPr>
        <p:txBody>
          <a:bodyPr wrap="square" rtlCol="0" anchor="ctr">
            <a:spAutoFit/>
          </a:bodyPr>
          <a:lstStyle/>
          <a:p>
            <a:r>
              <a:rPr lang="en-US" sz="1500" b="1" dirty="0">
                <a:solidFill>
                  <a:schemeClr val="accent1"/>
                </a:solidFill>
                <a:latin typeface="+mj-lt"/>
              </a:rPr>
              <a:t>Our First Journey</a:t>
            </a:r>
          </a:p>
        </p:txBody>
      </p:sp>
      <p:sp>
        <p:nvSpPr>
          <p:cNvPr id="28" name="Rectangle: Rounded Corners 27">
            <a:extLst>
              <a:ext uri="{FF2B5EF4-FFF2-40B4-BE49-F238E27FC236}">
                <a16:creationId xmlns:a16="http://schemas.microsoft.com/office/drawing/2014/main" id="{628AA205-C068-4B0F-88A1-18C50453EA93}"/>
              </a:ext>
            </a:extLst>
          </p:cNvPr>
          <p:cNvSpPr/>
          <p:nvPr/>
        </p:nvSpPr>
        <p:spPr>
          <a:xfrm>
            <a:off x="25174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9">
            <a:extLst>
              <a:ext uri="{FF2B5EF4-FFF2-40B4-BE49-F238E27FC236}">
                <a16:creationId xmlns:a16="http://schemas.microsoft.com/office/drawing/2014/main" id="{4997615A-553B-4510-8BAE-7B9F2AF30D5D}"/>
              </a:ext>
            </a:extLst>
          </p:cNvPr>
          <p:cNvPicPr>
            <a:picLocks/>
          </p:cNvPicPr>
          <p:nvPr/>
        </p:nvPicPr>
        <p:blipFill>
          <a:blip r:embed="rId2"/>
          <a:srcRect l="7516" t="38414" r="49971" b="38414"/>
          <a:stretch>
            <a:fillRect/>
          </a:stretch>
        </p:blipFill>
        <p:spPr>
          <a:xfrm>
            <a:off x="687286" y="2634411"/>
            <a:ext cx="3887390" cy="1589181"/>
          </a:xfrm>
          <a:custGeom>
            <a:avLst/>
            <a:gdLst>
              <a:gd name="connsiteX0" fmla="*/ 58863 w 3887390"/>
              <a:gd name="connsiteY0" fmla="*/ 0 h 1589181"/>
              <a:gd name="connsiteX1" fmla="*/ 3828529 w 3887390"/>
              <a:gd name="connsiteY1" fmla="*/ 0 h 1589181"/>
              <a:gd name="connsiteX2" fmla="*/ 3887390 w 3887390"/>
              <a:gd name="connsiteY2" fmla="*/ 58863 h 1589181"/>
              <a:gd name="connsiteX3" fmla="*/ 3887390 w 3887390"/>
              <a:gd name="connsiteY3" fmla="*/ 1530318 h 1589181"/>
              <a:gd name="connsiteX4" fmla="*/ 3828529 w 3887390"/>
              <a:gd name="connsiteY4" fmla="*/ 1589181 h 1589181"/>
              <a:gd name="connsiteX5" fmla="*/ 58863 w 3887390"/>
              <a:gd name="connsiteY5" fmla="*/ 1589181 h 1589181"/>
              <a:gd name="connsiteX6" fmla="*/ 0 w 3887390"/>
              <a:gd name="connsiteY6" fmla="*/ 1530318 h 1589181"/>
              <a:gd name="connsiteX7" fmla="*/ 0 w 3887390"/>
              <a:gd name="connsiteY7" fmla="*/ 58863 h 1589181"/>
              <a:gd name="connsiteX8" fmla="*/ 58863 w 3887390"/>
              <a:gd name="connsiteY8" fmla="*/ 0 h 15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390" h="1589181">
                <a:moveTo>
                  <a:pt x="58863" y="0"/>
                </a:moveTo>
                <a:lnTo>
                  <a:pt x="3828529" y="0"/>
                </a:lnTo>
                <a:cubicBezTo>
                  <a:pt x="3861039" y="0"/>
                  <a:pt x="3887390" y="26354"/>
                  <a:pt x="3887390" y="58863"/>
                </a:cubicBezTo>
                <a:lnTo>
                  <a:pt x="3887390" y="1530318"/>
                </a:lnTo>
                <a:cubicBezTo>
                  <a:pt x="3887390" y="1562828"/>
                  <a:pt x="3861039" y="1589181"/>
                  <a:pt x="3828529" y="1589181"/>
                </a:cubicBezTo>
                <a:lnTo>
                  <a:pt x="58863" y="1589181"/>
                </a:lnTo>
                <a:cubicBezTo>
                  <a:pt x="26353" y="1589181"/>
                  <a:pt x="0" y="1562828"/>
                  <a:pt x="0" y="1530318"/>
                </a:cubicBezTo>
                <a:lnTo>
                  <a:pt x="0" y="58863"/>
                </a:lnTo>
                <a:cubicBezTo>
                  <a:pt x="0" y="26354"/>
                  <a:pt x="26353" y="0"/>
                  <a:pt x="58863" y="0"/>
                </a:cubicBezTo>
                <a:close/>
              </a:path>
            </a:pathLst>
          </a:custGeom>
        </p:spPr>
      </p:pic>
      <p:pic>
        <p:nvPicPr>
          <p:cNvPr id="51" name="PpHolder10">
            <a:extLst>
              <a:ext uri="{FF2B5EF4-FFF2-40B4-BE49-F238E27FC236}">
                <a16:creationId xmlns:a16="http://schemas.microsoft.com/office/drawing/2014/main" id="{1C27A4F9-51C7-4644-AEEE-54866B54D654}"/>
              </a:ext>
            </a:extLst>
          </p:cNvPr>
          <p:cNvPicPr>
            <a:picLocks/>
          </p:cNvPicPr>
          <p:nvPr/>
        </p:nvPicPr>
        <p:blipFill>
          <a:blip r:embed="rId2"/>
          <a:srcRect l="52573" t="38414" r="22487"/>
          <a:stretch>
            <a:fillRect/>
          </a:stretch>
        </p:blipFill>
        <p:spPr>
          <a:xfrm>
            <a:off x="4807263" y="2634410"/>
            <a:ext cx="2280531" cy="4223590"/>
          </a:xfrm>
          <a:custGeom>
            <a:avLst/>
            <a:gdLst>
              <a:gd name="connsiteX0" fmla="*/ 64493 w 2280531"/>
              <a:gd name="connsiteY0" fmla="*/ 0 h 4223590"/>
              <a:gd name="connsiteX1" fmla="*/ 2216038 w 2280531"/>
              <a:gd name="connsiteY1" fmla="*/ 0 h 4223590"/>
              <a:gd name="connsiteX2" fmla="*/ 2280531 w 2280531"/>
              <a:gd name="connsiteY2" fmla="*/ 90258 h 4223590"/>
              <a:gd name="connsiteX3" fmla="*/ 2280531 w 2280531"/>
              <a:gd name="connsiteY3" fmla="*/ 4223590 h 4223590"/>
              <a:gd name="connsiteX4" fmla="*/ 0 w 2280531"/>
              <a:gd name="connsiteY4" fmla="*/ 4223590 h 4223590"/>
              <a:gd name="connsiteX5" fmla="*/ 0 w 2280531"/>
              <a:gd name="connsiteY5" fmla="*/ 90258 h 4223590"/>
              <a:gd name="connsiteX6" fmla="*/ 64493 w 2280531"/>
              <a:gd name="connsiteY6" fmla="*/ 0 h 422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0531" h="4223590">
                <a:moveTo>
                  <a:pt x="64493" y="0"/>
                </a:moveTo>
                <a:lnTo>
                  <a:pt x="2216038" y="0"/>
                </a:lnTo>
                <a:cubicBezTo>
                  <a:pt x="2251657" y="0"/>
                  <a:pt x="2280531" y="40409"/>
                  <a:pt x="2280531" y="90258"/>
                </a:cubicBezTo>
                <a:lnTo>
                  <a:pt x="2280531" y="4223590"/>
                </a:lnTo>
                <a:lnTo>
                  <a:pt x="0" y="4223590"/>
                </a:lnTo>
                <a:lnTo>
                  <a:pt x="0" y="90258"/>
                </a:lnTo>
                <a:cubicBezTo>
                  <a:pt x="0" y="40409"/>
                  <a:pt x="28874" y="0"/>
                  <a:pt x="64493" y="0"/>
                </a:cubicBezTo>
                <a:close/>
              </a:path>
            </a:pathLst>
          </a:custGeom>
        </p:spPr>
      </p:pic>
      <p:sp>
        <p:nvSpPr>
          <p:cNvPr id="11" name="Title 10">
            <a:extLst>
              <a:ext uri="{FF2B5EF4-FFF2-40B4-BE49-F238E27FC236}">
                <a16:creationId xmlns:a16="http://schemas.microsoft.com/office/drawing/2014/main" id="{90ACF8BE-1AF0-445C-8C1E-AD597060FCAC}"/>
              </a:ext>
            </a:extLst>
          </p:cNvPr>
          <p:cNvSpPr>
            <a:spLocks noGrp="1"/>
          </p:cNvSpPr>
          <p:nvPr>
            <p:ph type="title"/>
          </p:nvPr>
        </p:nvSpPr>
        <p:spPr/>
        <p:txBody>
          <a:bodyPr/>
          <a:lstStyle/>
          <a:p>
            <a:r>
              <a:rPr lang="en-US" dirty="0"/>
              <a:t>History Timeline</a:t>
            </a:r>
            <a:endParaRPr lang="en-ID" dirty="0"/>
          </a:p>
        </p:txBody>
      </p:sp>
      <p:sp>
        <p:nvSpPr>
          <p:cNvPr id="32" name="TextBox 31">
            <a:extLst>
              <a:ext uri="{FF2B5EF4-FFF2-40B4-BE49-F238E27FC236}">
                <a16:creationId xmlns:a16="http://schemas.microsoft.com/office/drawing/2014/main" id="{541CFDA2-A262-42E7-8C82-78C1BC90842B}"/>
              </a:ext>
            </a:extLst>
          </p:cNvPr>
          <p:cNvSpPr txBox="1"/>
          <p:nvPr/>
        </p:nvSpPr>
        <p:spPr>
          <a:xfrm>
            <a:off x="5570743" y="1884197"/>
            <a:ext cx="520004" cy="253916"/>
          </a:xfrm>
          <a:prstGeom prst="rect">
            <a:avLst/>
          </a:prstGeom>
          <a:noFill/>
        </p:spPr>
        <p:txBody>
          <a:bodyPr wrap="square" rtlCol="0" anchor="ctr">
            <a:spAutoFit/>
          </a:bodyPr>
          <a:lstStyle/>
          <a:p>
            <a:pPr algn="ctr"/>
            <a:r>
              <a:rPr lang="en-US" sz="1050" b="1" dirty="0">
                <a:solidFill>
                  <a:schemeClr val="accent1"/>
                </a:solidFill>
                <a:latin typeface="+mj-lt"/>
              </a:rPr>
              <a:t>02</a:t>
            </a:r>
            <a:endParaRPr lang="en-ID" sz="1050" b="1" dirty="0">
              <a:solidFill>
                <a:schemeClr val="accent1"/>
              </a:solidFill>
              <a:latin typeface="+mj-lt"/>
            </a:endParaRPr>
          </a:p>
        </p:txBody>
      </p:sp>
      <p:sp>
        <p:nvSpPr>
          <p:cNvPr id="33" name="Rectangle: Rounded Corners 32">
            <a:extLst>
              <a:ext uri="{FF2B5EF4-FFF2-40B4-BE49-F238E27FC236}">
                <a16:creationId xmlns:a16="http://schemas.microsoft.com/office/drawing/2014/main" id="{6993FA0B-CC43-4E30-968D-842C833CB4AE}"/>
              </a:ext>
            </a:extLst>
          </p:cNvPr>
          <p:cNvSpPr/>
          <p:nvPr/>
        </p:nvSpPr>
        <p:spPr>
          <a:xfrm>
            <a:off x="5717587" y="216807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9" name="Rounded Rectangle 15">
            <a:extLst>
              <a:ext uri="{FF2B5EF4-FFF2-40B4-BE49-F238E27FC236}">
                <a16:creationId xmlns:a16="http://schemas.microsoft.com/office/drawing/2014/main" id="{AFBDED37-C25A-4BDE-830B-1B3BDA014B84}"/>
              </a:ext>
            </a:extLst>
          </p:cNvPr>
          <p:cNvSpPr/>
          <p:nvPr/>
        </p:nvSpPr>
        <p:spPr>
          <a:xfrm>
            <a:off x="5721522" y="3080589"/>
            <a:ext cx="3422479" cy="2057400"/>
          </a:xfrm>
          <a:custGeom>
            <a:avLst/>
            <a:gdLst>
              <a:gd name="connsiteX0" fmla="*/ 80678 w 4563305"/>
              <a:gd name="connsiteY0" fmla="*/ 0 h 2743200"/>
              <a:gd name="connsiteX1" fmla="*/ 4563305 w 4563305"/>
              <a:gd name="connsiteY1" fmla="*/ 0 h 2743200"/>
              <a:gd name="connsiteX2" fmla="*/ 4563305 w 4563305"/>
              <a:gd name="connsiteY2" fmla="*/ 2743200 h 2743200"/>
              <a:gd name="connsiteX3" fmla="*/ 80678 w 4563305"/>
              <a:gd name="connsiteY3" fmla="*/ 2743200 h 2743200"/>
              <a:gd name="connsiteX4" fmla="*/ 0 w 4563305"/>
              <a:gd name="connsiteY4" fmla="*/ 2662522 h 2743200"/>
              <a:gd name="connsiteX5" fmla="*/ 0 w 4563305"/>
              <a:gd name="connsiteY5" fmla="*/ 80678 h 2743200"/>
              <a:gd name="connsiteX6" fmla="*/ 80678 w 4563305"/>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3305" h="2743200">
                <a:moveTo>
                  <a:pt x="80678" y="0"/>
                </a:moveTo>
                <a:lnTo>
                  <a:pt x="4563305" y="0"/>
                </a:lnTo>
                <a:lnTo>
                  <a:pt x="4563305" y="2743200"/>
                </a:lnTo>
                <a:lnTo>
                  <a:pt x="80678" y="2743200"/>
                </a:lnTo>
                <a:cubicBezTo>
                  <a:pt x="36121" y="2743200"/>
                  <a:pt x="0" y="2707079"/>
                  <a:pt x="0" y="2662522"/>
                </a:cubicBezTo>
                <a:lnTo>
                  <a:pt x="0" y="80678"/>
                </a:lnTo>
                <a:cubicBezTo>
                  <a:pt x="0" y="36121"/>
                  <a:pt x="36121" y="0"/>
                  <a:pt x="806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C27F18C5-B1BD-48B0-82EF-585EF25FD379}"/>
              </a:ext>
            </a:extLst>
          </p:cNvPr>
          <p:cNvSpPr txBox="1"/>
          <p:nvPr/>
        </p:nvSpPr>
        <p:spPr>
          <a:xfrm>
            <a:off x="6090024" y="3661912"/>
            <a:ext cx="2867545" cy="897297"/>
          </a:xfrm>
          <a:prstGeom prst="rect">
            <a:avLst/>
          </a:prstGeom>
          <a:noFill/>
        </p:spPr>
        <p:txBody>
          <a:bodyPr wrap="square" rtlCol="0">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I am alone and feel the charm of existence in this spot which was.</a:t>
            </a:r>
          </a:p>
        </p:txBody>
      </p:sp>
      <p:sp>
        <p:nvSpPr>
          <p:cNvPr id="22" name="TextBox 21">
            <a:extLst>
              <a:ext uri="{FF2B5EF4-FFF2-40B4-BE49-F238E27FC236}">
                <a16:creationId xmlns:a16="http://schemas.microsoft.com/office/drawing/2014/main" id="{BE5019C7-0F94-4BAF-AD07-23FA5448B7DC}"/>
              </a:ext>
            </a:extLst>
          </p:cNvPr>
          <p:cNvSpPr txBox="1"/>
          <p:nvPr/>
        </p:nvSpPr>
        <p:spPr>
          <a:xfrm>
            <a:off x="6085523" y="3390684"/>
            <a:ext cx="2174333" cy="323165"/>
          </a:xfrm>
          <a:prstGeom prst="rect">
            <a:avLst/>
          </a:prstGeom>
          <a:noFill/>
        </p:spPr>
        <p:txBody>
          <a:bodyPr wrap="square" rtlCol="0">
            <a:spAutoFit/>
          </a:bodyPr>
          <a:lstStyle/>
          <a:p>
            <a:r>
              <a:rPr lang="en-US" sz="1500" b="1" dirty="0">
                <a:solidFill>
                  <a:schemeClr val="bg2"/>
                </a:solidFill>
                <a:latin typeface="+mj-lt"/>
              </a:rPr>
              <a:t>Our Second Journey</a:t>
            </a:r>
          </a:p>
        </p:txBody>
      </p:sp>
      <p:sp>
        <p:nvSpPr>
          <p:cNvPr id="48" name="TextBox 47">
            <a:extLst>
              <a:ext uri="{FF2B5EF4-FFF2-40B4-BE49-F238E27FC236}">
                <a16:creationId xmlns:a16="http://schemas.microsoft.com/office/drawing/2014/main" id="{07E7BE78-4931-4287-A25C-91E6703ED817}"/>
              </a:ext>
            </a:extLst>
          </p:cNvPr>
          <p:cNvSpPr txBox="1"/>
          <p:nvPr/>
        </p:nvSpPr>
        <p:spPr>
          <a:xfrm>
            <a:off x="6090023" y="4620094"/>
            <a:ext cx="2965199" cy="230832"/>
          </a:xfrm>
          <a:prstGeom prst="rect">
            <a:avLst/>
          </a:prstGeom>
          <a:noFill/>
        </p:spPr>
        <p:txBody>
          <a:bodyPr wrap="square" rtlCol="0" anchor="ctr">
            <a:spAutoFit/>
          </a:bodyPr>
          <a:lstStyle/>
          <a:p>
            <a:r>
              <a:rPr lang="en-US" sz="900" b="1" dirty="0">
                <a:solidFill>
                  <a:schemeClr val="bg2"/>
                </a:solidFill>
                <a:latin typeface="+mj-lt"/>
              </a:rPr>
              <a:t>For More Information : www.yourwebsitehere.com</a:t>
            </a:r>
          </a:p>
        </p:txBody>
      </p:sp>
    </p:spTree>
    <p:extLst>
      <p:ext uri="{BB962C8B-B14F-4D97-AF65-F5344CB8AC3E}">
        <p14:creationId xmlns:p14="http://schemas.microsoft.com/office/powerpoint/2010/main" val="296909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19" grpId="0"/>
      <p:bldP spid="20" grpId="0"/>
      <p:bldP spid="28" grpId="0" animBg="1"/>
      <p:bldP spid="11" grpId="0"/>
      <p:bldP spid="32" grpId="0"/>
      <p:bldP spid="33" grpId="0" animBg="1"/>
      <p:bldP spid="49" grpId="0" animBg="1"/>
      <p:bldP spid="21" grpId="0"/>
      <p:bldP spid="22"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4">
            <a:extLst>
              <a:ext uri="{FF2B5EF4-FFF2-40B4-BE49-F238E27FC236}">
                <a16:creationId xmlns:a16="http://schemas.microsoft.com/office/drawing/2014/main" id="{D10B29DD-DAA9-46C7-A32B-481D5A121F01}"/>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60" name="Group 59">
            <a:extLst>
              <a:ext uri="{FF2B5EF4-FFF2-40B4-BE49-F238E27FC236}">
                <a16:creationId xmlns:a16="http://schemas.microsoft.com/office/drawing/2014/main" id="{A9E1535B-4AA5-4176-9274-9732E8D09027}"/>
              </a:ext>
            </a:extLst>
          </p:cNvPr>
          <p:cNvGrpSpPr/>
          <p:nvPr/>
        </p:nvGrpSpPr>
        <p:grpSpPr>
          <a:xfrm>
            <a:off x="371125" y="372813"/>
            <a:ext cx="152849" cy="152849"/>
            <a:chOff x="606723" y="3429000"/>
            <a:chExt cx="575952" cy="575952"/>
          </a:xfrm>
        </p:grpSpPr>
        <p:sp>
          <p:nvSpPr>
            <p:cNvPr id="61" name="Oval 60">
              <a:extLst>
                <a:ext uri="{FF2B5EF4-FFF2-40B4-BE49-F238E27FC236}">
                  <a16:creationId xmlns:a16="http://schemas.microsoft.com/office/drawing/2014/main" id="{3878D146-997D-4BA7-A742-8ACB19FE7147}"/>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Graphic 17" descr="Coins with solid fill">
              <a:extLst>
                <a:ext uri="{FF2B5EF4-FFF2-40B4-BE49-F238E27FC236}">
                  <a16:creationId xmlns:a16="http://schemas.microsoft.com/office/drawing/2014/main" id="{CB3B7144-FA8E-47D9-8FA1-0E8BB9C8C650}"/>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63" name="Graphic 4">
            <a:extLst>
              <a:ext uri="{FF2B5EF4-FFF2-40B4-BE49-F238E27FC236}">
                <a16:creationId xmlns:a16="http://schemas.microsoft.com/office/drawing/2014/main" id="{E190358B-5F15-4660-AAC7-A850B89E7632}"/>
              </a:ext>
            </a:extLst>
          </p:cNvPr>
          <p:cNvGrpSpPr>
            <a:grpSpLocks noChangeAspect="1"/>
          </p:cNvGrpSpPr>
          <p:nvPr/>
        </p:nvGrpSpPr>
        <p:grpSpPr>
          <a:xfrm>
            <a:off x="608444" y="387516"/>
            <a:ext cx="631500" cy="123444"/>
            <a:chOff x="5238750" y="3262312"/>
            <a:chExt cx="1715262" cy="335295"/>
          </a:xfrm>
          <a:solidFill>
            <a:schemeClr val="tx1"/>
          </a:solidFill>
        </p:grpSpPr>
        <p:sp>
          <p:nvSpPr>
            <p:cNvPr id="64" name="Freeform: Shape 63">
              <a:extLst>
                <a:ext uri="{FF2B5EF4-FFF2-40B4-BE49-F238E27FC236}">
                  <a16:creationId xmlns:a16="http://schemas.microsoft.com/office/drawing/2014/main" id="{352664B3-F98E-428F-9513-84B2D0481DF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C3C6669E-B52B-4A87-956D-EC54899FE166}"/>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2A925513-C525-4D95-89E9-7D7EC0F20487}"/>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6768D6F8-FDE5-4445-8799-8796C39DF42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7F27F840-494B-4BF3-A301-D44B51B5A7E9}"/>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D7CC4DA2-41A7-46C2-A2D8-CAB3A08BC435}"/>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79F59282-0EAB-4755-A868-77DBE9059267}"/>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0818660A-0B7E-45F2-872E-E21BE9C45544}"/>
              </a:ext>
            </a:extLst>
          </p:cNvPr>
          <p:cNvPicPr>
            <a:picLocks/>
          </p:cNvPicPr>
          <p:nvPr/>
        </p:nvPicPr>
        <p:blipFill>
          <a:blip r:embed="rId2"/>
          <a:srcRect l="7516" t="38481" r="60000" b="38346"/>
          <a:stretch>
            <a:fillRect/>
          </a:stretch>
        </p:blipFill>
        <p:spPr>
          <a:xfrm>
            <a:off x="687290" y="2639051"/>
            <a:ext cx="2970315" cy="1589180"/>
          </a:xfrm>
          <a:custGeom>
            <a:avLst/>
            <a:gdLst>
              <a:gd name="connsiteX0" fmla="*/ 58862 w 2970315"/>
              <a:gd name="connsiteY0" fmla="*/ 0 h 1589180"/>
              <a:gd name="connsiteX1" fmla="*/ 2911452 w 2970315"/>
              <a:gd name="connsiteY1" fmla="*/ 0 h 1589180"/>
              <a:gd name="connsiteX2" fmla="*/ 2970315 w 2970315"/>
              <a:gd name="connsiteY2" fmla="*/ 58863 h 1589180"/>
              <a:gd name="connsiteX3" fmla="*/ 2970315 w 2970315"/>
              <a:gd name="connsiteY3" fmla="*/ 1530317 h 1589180"/>
              <a:gd name="connsiteX4" fmla="*/ 2911452 w 2970315"/>
              <a:gd name="connsiteY4" fmla="*/ 1589180 h 1589180"/>
              <a:gd name="connsiteX5" fmla="*/ 58862 w 2970315"/>
              <a:gd name="connsiteY5" fmla="*/ 1589180 h 1589180"/>
              <a:gd name="connsiteX6" fmla="*/ 0 w 2970315"/>
              <a:gd name="connsiteY6" fmla="*/ 1530317 h 1589180"/>
              <a:gd name="connsiteX7" fmla="*/ 0 w 2970315"/>
              <a:gd name="connsiteY7" fmla="*/ 58863 h 1589180"/>
              <a:gd name="connsiteX8" fmla="*/ 58862 w 2970315"/>
              <a:gd name="connsiteY8" fmla="*/ 0 h 158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0315" h="1589180">
                <a:moveTo>
                  <a:pt x="58862" y="0"/>
                </a:moveTo>
                <a:lnTo>
                  <a:pt x="2911452" y="0"/>
                </a:lnTo>
                <a:cubicBezTo>
                  <a:pt x="2943962" y="0"/>
                  <a:pt x="2970315" y="26353"/>
                  <a:pt x="2970315" y="58863"/>
                </a:cubicBezTo>
                <a:lnTo>
                  <a:pt x="2970315" y="1530317"/>
                </a:lnTo>
                <a:cubicBezTo>
                  <a:pt x="2970315" y="1562827"/>
                  <a:pt x="2943962" y="1589180"/>
                  <a:pt x="2911452" y="1589180"/>
                </a:cubicBezTo>
                <a:lnTo>
                  <a:pt x="58862" y="1589180"/>
                </a:lnTo>
                <a:cubicBezTo>
                  <a:pt x="26352" y="1589180"/>
                  <a:pt x="0" y="1562827"/>
                  <a:pt x="0" y="1530317"/>
                </a:cubicBezTo>
                <a:lnTo>
                  <a:pt x="0" y="58863"/>
                </a:lnTo>
                <a:cubicBezTo>
                  <a:pt x="0" y="26353"/>
                  <a:pt x="26352" y="0"/>
                  <a:pt x="58862" y="0"/>
                </a:cubicBezTo>
                <a:close/>
              </a:path>
            </a:pathLst>
          </a:custGeom>
        </p:spPr>
      </p:pic>
      <p:cxnSp>
        <p:nvCxnSpPr>
          <p:cNvPr id="14" name="Straight Connector 13">
            <a:extLst>
              <a:ext uri="{FF2B5EF4-FFF2-40B4-BE49-F238E27FC236}">
                <a16:creationId xmlns:a16="http://schemas.microsoft.com/office/drawing/2014/main" id="{A6EAA33E-FC1E-4C84-ADD1-EC74D611BA33}"/>
              </a:ext>
            </a:extLst>
          </p:cNvPr>
          <p:cNvCxnSpPr>
            <a:cxnSpLocks/>
          </p:cNvCxnSpPr>
          <p:nvPr/>
        </p:nvCxnSpPr>
        <p:spPr>
          <a:xfrm>
            <a:off x="2720563" y="1144325"/>
            <a:ext cx="642343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1D8BEC-9627-4790-9FB6-ADE16FF9DF38}"/>
              </a:ext>
            </a:extLst>
          </p:cNvPr>
          <p:cNvCxnSpPr>
            <a:cxnSpLocks/>
          </p:cNvCxnSpPr>
          <p:nvPr/>
        </p:nvCxnSpPr>
        <p:spPr>
          <a:xfrm>
            <a:off x="0" y="2282961"/>
            <a:ext cx="272636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86DEE5AF-7955-4616-B35B-0B9F93E7D424}"/>
              </a:ext>
            </a:extLst>
          </p:cNvPr>
          <p:cNvSpPr/>
          <p:nvPr/>
        </p:nvSpPr>
        <p:spPr>
          <a:xfrm rot="16200000">
            <a:off x="107600" y="3205699"/>
            <a:ext cx="1154021" cy="455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21070BFC-FA6F-499D-AF48-20CBF968F0B7}"/>
              </a:ext>
            </a:extLst>
          </p:cNvPr>
          <p:cNvSpPr txBox="1"/>
          <p:nvPr/>
        </p:nvSpPr>
        <p:spPr>
          <a:xfrm rot="16200000">
            <a:off x="326820" y="3272058"/>
            <a:ext cx="715581" cy="323165"/>
          </a:xfrm>
          <a:prstGeom prst="rect">
            <a:avLst/>
          </a:prstGeom>
          <a:noFill/>
        </p:spPr>
        <p:txBody>
          <a:bodyPr wrap="square" rtlCol="0">
            <a:spAutoFit/>
          </a:bodyPr>
          <a:lstStyle/>
          <a:p>
            <a:pPr algn="ctr"/>
            <a:r>
              <a:rPr lang="en-US" sz="1500" b="1" dirty="0">
                <a:solidFill>
                  <a:schemeClr val="bg2"/>
                </a:solidFill>
                <a:latin typeface="+mj-lt"/>
              </a:rPr>
              <a:t>2023</a:t>
            </a:r>
          </a:p>
        </p:txBody>
      </p:sp>
      <p:sp>
        <p:nvSpPr>
          <p:cNvPr id="35" name="TextBox 34">
            <a:extLst>
              <a:ext uri="{FF2B5EF4-FFF2-40B4-BE49-F238E27FC236}">
                <a16:creationId xmlns:a16="http://schemas.microsoft.com/office/drawing/2014/main" id="{BD3A8B6B-A3A4-44B5-8023-64363F658E91}"/>
              </a:ext>
            </a:extLst>
          </p:cNvPr>
          <p:cNvSpPr txBox="1"/>
          <p:nvPr/>
        </p:nvSpPr>
        <p:spPr>
          <a:xfrm>
            <a:off x="744409" y="4611826"/>
            <a:ext cx="2970315" cy="481799"/>
          </a:xfrm>
          <a:prstGeom prst="rect">
            <a:avLst/>
          </a:prstGeom>
          <a:noFill/>
        </p:spPr>
        <p:txBody>
          <a:bodyPr wrap="square" rtlCol="0">
            <a:spAutoFit/>
          </a:bodyPr>
          <a:lstStyle/>
          <a:p>
            <a:pPr>
              <a:lnSpc>
                <a:spcPct val="150000"/>
              </a:lnSpc>
            </a:pPr>
            <a:r>
              <a:rPr lang="en-US" sz="900" dirty="0"/>
              <a:t>A wonderful serenity has taken possession my entire soul like these sweet mornings of spring which</a:t>
            </a:r>
          </a:p>
        </p:txBody>
      </p:sp>
      <p:sp>
        <p:nvSpPr>
          <p:cNvPr id="36" name="TextBox 35">
            <a:extLst>
              <a:ext uri="{FF2B5EF4-FFF2-40B4-BE49-F238E27FC236}">
                <a16:creationId xmlns:a16="http://schemas.microsoft.com/office/drawing/2014/main" id="{B41BA103-278C-4C64-BADB-62920A6566AF}"/>
              </a:ext>
            </a:extLst>
          </p:cNvPr>
          <p:cNvSpPr txBox="1"/>
          <p:nvPr/>
        </p:nvSpPr>
        <p:spPr>
          <a:xfrm>
            <a:off x="739909" y="4365009"/>
            <a:ext cx="2174333" cy="323165"/>
          </a:xfrm>
          <a:prstGeom prst="rect">
            <a:avLst/>
          </a:prstGeom>
          <a:noFill/>
        </p:spPr>
        <p:txBody>
          <a:bodyPr wrap="square" rtlCol="0" anchor="ctr">
            <a:spAutoFit/>
          </a:bodyPr>
          <a:lstStyle/>
          <a:p>
            <a:r>
              <a:rPr lang="en-US" sz="1500" b="1" dirty="0">
                <a:solidFill>
                  <a:schemeClr val="accent1"/>
                </a:solidFill>
                <a:latin typeface="+mj-lt"/>
              </a:rPr>
              <a:t>Our Third Journey</a:t>
            </a:r>
          </a:p>
        </p:txBody>
      </p:sp>
      <p:sp>
        <p:nvSpPr>
          <p:cNvPr id="37" name="TextBox 36">
            <a:extLst>
              <a:ext uri="{FF2B5EF4-FFF2-40B4-BE49-F238E27FC236}">
                <a16:creationId xmlns:a16="http://schemas.microsoft.com/office/drawing/2014/main" id="{A368D5D5-9638-4943-8A94-51B4A9B1C743}"/>
              </a:ext>
            </a:extLst>
          </p:cNvPr>
          <p:cNvSpPr txBox="1"/>
          <p:nvPr/>
        </p:nvSpPr>
        <p:spPr>
          <a:xfrm>
            <a:off x="6334779" y="2692423"/>
            <a:ext cx="2480747" cy="1728294"/>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enjoy with whole heart alone and feel the charm of existence in this spot, which was created for the bliss of souls like mine am so happy, my dear friend so absorbed in the exquisite sense of mere tranquil existence, that I neglect.</a:t>
            </a:r>
            <a:endParaRPr lang="en-ID" sz="900" dirty="0"/>
          </a:p>
        </p:txBody>
      </p:sp>
      <p:sp>
        <p:nvSpPr>
          <p:cNvPr id="38" name="Rectangle: Rounded Corners 37">
            <a:extLst>
              <a:ext uri="{FF2B5EF4-FFF2-40B4-BE49-F238E27FC236}">
                <a16:creationId xmlns:a16="http://schemas.microsoft.com/office/drawing/2014/main" id="{00F7A589-3479-4E89-9598-F8FC19F66D1C}"/>
              </a:ext>
            </a:extLst>
          </p:cNvPr>
          <p:cNvSpPr/>
          <p:nvPr/>
        </p:nvSpPr>
        <p:spPr>
          <a:xfrm>
            <a:off x="6409839" y="2175627"/>
            <a:ext cx="688957" cy="45676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Box 39">
            <a:extLst>
              <a:ext uri="{FF2B5EF4-FFF2-40B4-BE49-F238E27FC236}">
                <a16:creationId xmlns:a16="http://schemas.microsoft.com/office/drawing/2014/main" id="{6C8D2B21-638C-40E5-B1BD-5F0CD42B438A}"/>
              </a:ext>
            </a:extLst>
          </p:cNvPr>
          <p:cNvSpPr txBox="1"/>
          <p:nvPr/>
        </p:nvSpPr>
        <p:spPr>
          <a:xfrm>
            <a:off x="6395561" y="2300135"/>
            <a:ext cx="717514" cy="230832"/>
          </a:xfrm>
          <a:prstGeom prst="rect">
            <a:avLst/>
          </a:prstGeom>
          <a:noFill/>
        </p:spPr>
        <p:txBody>
          <a:bodyPr wrap="square" rtlCol="0">
            <a:spAutoFit/>
          </a:bodyPr>
          <a:lstStyle/>
          <a:p>
            <a:pPr algn="ctr"/>
            <a:r>
              <a:rPr lang="en-US" sz="900" b="1" dirty="0">
                <a:solidFill>
                  <a:schemeClr val="bg2"/>
                </a:solidFill>
                <a:latin typeface="+mj-lt"/>
              </a:rPr>
              <a:t>Creative</a:t>
            </a:r>
            <a:endParaRPr lang="en-ID" sz="900" b="1" dirty="0">
              <a:solidFill>
                <a:schemeClr val="bg2"/>
              </a:solidFill>
              <a:latin typeface="+mj-lt"/>
            </a:endParaRPr>
          </a:p>
        </p:txBody>
      </p:sp>
      <p:sp>
        <p:nvSpPr>
          <p:cNvPr id="41" name="TextBox 40">
            <a:extLst>
              <a:ext uri="{FF2B5EF4-FFF2-40B4-BE49-F238E27FC236}">
                <a16:creationId xmlns:a16="http://schemas.microsoft.com/office/drawing/2014/main" id="{94D961B6-A2BF-458B-BA01-1889EB451AE7}"/>
              </a:ext>
            </a:extLst>
          </p:cNvPr>
          <p:cNvSpPr txBox="1"/>
          <p:nvPr/>
        </p:nvSpPr>
        <p:spPr>
          <a:xfrm>
            <a:off x="7161849" y="2300135"/>
            <a:ext cx="717514" cy="230832"/>
          </a:xfrm>
          <a:prstGeom prst="rect">
            <a:avLst/>
          </a:prstGeom>
          <a:noFill/>
        </p:spPr>
        <p:txBody>
          <a:bodyPr wrap="square" rtlCol="0">
            <a:spAutoFit/>
          </a:bodyPr>
          <a:lstStyle/>
          <a:p>
            <a:pPr algn="ctr"/>
            <a:r>
              <a:rPr lang="en-US" sz="900" b="1" dirty="0">
                <a:latin typeface="+mj-lt"/>
              </a:rPr>
              <a:t>Unique</a:t>
            </a:r>
            <a:endParaRPr lang="en-ID" sz="900" b="1" dirty="0">
              <a:latin typeface="+mj-lt"/>
            </a:endParaRPr>
          </a:p>
        </p:txBody>
      </p:sp>
      <p:sp>
        <p:nvSpPr>
          <p:cNvPr id="42" name="TextBox 41">
            <a:extLst>
              <a:ext uri="{FF2B5EF4-FFF2-40B4-BE49-F238E27FC236}">
                <a16:creationId xmlns:a16="http://schemas.microsoft.com/office/drawing/2014/main" id="{D7DF0688-D500-4695-874B-3FB774FCFFAD}"/>
              </a:ext>
            </a:extLst>
          </p:cNvPr>
          <p:cNvSpPr txBox="1"/>
          <p:nvPr/>
        </p:nvSpPr>
        <p:spPr>
          <a:xfrm>
            <a:off x="7866102" y="2300135"/>
            <a:ext cx="717514" cy="230832"/>
          </a:xfrm>
          <a:prstGeom prst="rect">
            <a:avLst/>
          </a:prstGeom>
          <a:noFill/>
        </p:spPr>
        <p:txBody>
          <a:bodyPr wrap="square" rtlCol="0">
            <a:spAutoFit/>
          </a:bodyPr>
          <a:lstStyle/>
          <a:p>
            <a:pPr algn="ctr"/>
            <a:r>
              <a:rPr lang="en-US" sz="900" b="1" dirty="0">
                <a:latin typeface="+mj-lt"/>
              </a:rPr>
              <a:t>Design</a:t>
            </a:r>
            <a:endParaRPr lang="en-ID" sz="900" b="1" dirty="0">
              <a:latin typeface="+mj-lt"/>
            </a:endParaRPr>
          </a:p>
        </p:txBody>
      </p:sp>
      <p:cxnSp>
        <p:nvCxnSpPr>
          <p:cNvPr id="43" name="Straight Connector 42">
            <a:extLst>
              <a:ext uri="{FF2B5EF4-FFF2-40B4-BE49-F238E27FC236}">
                <a16:creationId xmlns:a16="http://schemas.microsoft.com/office/drawing/2014/main" id="{6DB13C51-7CE2-4CB8-9533-1FBED2BC8C54}"/>
              </a:ext>
            </a:extLst>
          </p:cNvPr>
          <p:cNvCxnSpPr>
            <a:cxnSpLocks/>
          </p:cNvCxnSpPr>
          <p:nvPr/>
        </p:nvCxnSpPr>
        <p:spPr>
          <a:xfrm>
            <a:off x="2726364" y="1144324"/>
            <a:ext cx="0" cy="113863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CAC9280-C971-4984-8212-86A947AC6BE7}"/>
              </a:ext>
            </a:extLst>
          </p:cNvPr>
          <p:cNvSpPr txBox="1"/>
          <p:nvPr/>
        </p:nvSpPr>
        <p:spPr>
          <a:xfrm>
            <a:off x="997252" y="1885923"/>
            <a:ext cx="520004" cy="253916"/>
          </a:xfrm>
          <a:prstGeom prst="rect">
            <a:avLst/>
          </a:prstGeom>
          <a:noFill/>
        </p:spPr>
        <p:txBody>
          <a:bodyPr wrap="square" rtlCol="0" anchor="ctr">
            <a:spAutoFit/>
          </a:bodyPr>
          <a:lstStyle/>
          <a:p>
            <a:pPr algn="ctr"/>
            <a:r>
              <a:rPr lang="en-US" sz="1050" b="1" dirty="0">
                <a:solidFill>
                  <a:schemeClr val="accent1"/>
                </a:solidFill>
                <a:latin typeface="+mj-lt"/>
              </a:rPr>
              <a:t>03</a:t>
            </a:r>
            <a:endParaRPr lang="en-ID" sz="1050" b="1" dirty="0">
              <a:solidFill>
                <a:schemeClr val="accent1"/>
              </a:solidFill>
              <a:latin typeface="+mj-lt"/>
            </a:endParaRPr>
          </a:p>
        </p:txBody>
      </p:sp>
      <p:sp>
        <p:nvSpPr>
          <p:cNvPr id="45" name="Rectangle: Rounded Corners 44">
            <a:extLst>
              <a:ext uri="{FF2B5EF4-FFF2-40B4-BE49-F238E27FC236}">
                <a16:creationId xmlns:a16="http://schemas.microsoft.com/office/drawing/2014/main" id="{9BC8F778-DC32-4F66-A693-2D1749EACF29}"/>
              </a:ext>
            </a:extLst>
          </p:cNvPr>
          <p:cNvSpPr/>
          <p:nvPr/>
        </p:nvSpPr>
        <p:spPr>
          <a:xfrm>
            <a:off x="1144096" y="2169804"/>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48" name="TextBox 47">
            <a:extLst>
              <a:ext uri="{FF2B5EF4-FFF2-40B4-BE49-F238E27FC236}">
                <a16:creationId xmlns:a16="http://schemas.microsoft.com/office/drawing/2014/main" id="{7ACBBB4E-3ACC-46FB-AF67-0B042D519F33}"/>
              </a:ext>
            </a:extLst>
          </p:cNvPr>
          <p:cNvSpPr txBox="1"/>
          <p:nvPr/>
        </p:nvSpPr>
        <p:spPr>
          <a:xfrm>
            <a:off x="4656042" y="747287"/>
            <a:ext cx="520004" cy="253916"/>
          </a:xfrm>
          <a:prstGeom prst="rect">
            <a:avLst/>
          </a:prstGeom>
          <a:noFill/>
        </p:spPr>
        <p:txBody>
          <a:bodyPr wrap="square" rtlCol="0" anchor="ctr">
            <a:spAutoFit/>
          </a:bodyPr>
          <a:lstStyle/>
          <a:p>
            <a:pPr algn="ctr"/>
            <a:r>
              <a:rPr lang="en-US" sz="1050" b="1" dirty="0">
                <a:solidFill>
                  <a:schemeClr val="accent1"/>
                </a:solidFill>
                <a:latin typeface="+mj-lt"/>
              </a:rPr>
              <a:t>04</a:t>
            </a:r>
            <a:endParaRPr lang="en-ID" sz="1050" b="1" dirty="0">
              <a:solidFill>
                <a:schemeClr val="accent1"/>
              </a:solidFill>
              <a:latin typeface="+mj-lt"/>
            </a:endParaRPr>
          </a:p>
        </p:txBody>
      </p:sp>
      <p:sp>
        <p:nvSpPr>
          <p:cNvPr id="49" name="Rectangle: Rounded Corners 48">
            <a:extLst>
              <a:ext uri="{FF2B5EF4-FFF2-40B4-BE49-F238E27FC236}">
                <a16:creationId xmlns:a16="http://schemas.microsoft.com/office/drawing/2014/main" id="{233A1492-B2C7-404A-B64A-F64D628F9DE6}"/>
              </a:ext>
            </a:extLst>
          </p:cNvPr>
          <p:cNvSpPr/>
          <p:nvPr/>
        </p:nvSpPr>
        <p:spPr>
          <a:xfrm>
            <a:off x="4802886" y="1031168"/>
            <a:ext cx="226314" cy="22631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pic>
        <p:nvPicPr>
          <p:cNvPr id="52" name="PpHolder21">
            <a:extLst>
              <a:ext uri="{FF2B5EF4-FFF2-40B4-BE49-F238E27FC236}">
                <a16:creationId xmlns:a16="http://schemas.microsoft.com/office/drawing/2014/main" id="{E96ECB8F-D394-440B-83CC-4D640BD65620}"/>
              </a:ext>
            </a:extLst>
          </p:cNvPr>
          <p:cNvPicPr>
            <a:picLocks/>
          </p:cNvPicPr>
          <p:nvPr/>
        </p:nvPicPr>
        <p:blipFill>
          <a:blip r:embed="rId2"/>
          <a:srcRect l="45086" t="21654" r="35000" b="13269"/>
          <a:stretch>
            <a:fillRect/>
          </a:stretch>
        </p:blipFill>
        <p:spPr>
          <a:xfrm>
            <a:off x="4122651" y="1485034"/>
            <a:ext cx="1820950" cy="4463007"/>
          </a:xfrm>
          <a:custGeom>
            <a:avLst/>
            <a:gdLst>
              <a:gd name="connsiteX0" fmla="*/ 63806 w 1820950"/>
              <a:gd name="connsiteY0" fmla="*/ 0 h 4463007"/>
              <a:gd name="connsiteX1" fmla="*/ 1757144 w 1820950"/>
              <a:gd name="connsiteY1" fmla="*/ 0 h 4463007"/>
              <a:gd name="connsiteX2" fmla="*/ 1820950 w 1820950"/>
              <a:gd name="connsiteY2" fmla="*/ 77928 h 4463007"/>
              <a:gd name="connsiteX3" fmla="*/ 1820950 w 1820950"/>
              <a:gd name="connsiteY3" fmla="*/ 4385080 h 4463007"/>
              <a:gd name="connsiteX4" fmla="*/ 1757144 w 1820950"/>
              <a:gd name="connsiteY4" fmla="*/ 4463007 h 4463007"/>
              <a:gd name="connsiteX5" fmla="*/ 63806 w 1820950"/>
              <a:gd name="connsiteY5" fmla="*/ 4463007 h 4463007"/>
              <a:gd name="connsiteX6" fmla="*/ 0 w 1820950"/>
              <a:gd name="connsiteY6" fmla="*/ 4385080 h 4463007"/>
              <a:gd name="connsiteX7" fmla="*/ 0 w 1820950"/>
              <a:gd name="connsiteY7" fmla="*/ 77928 h 4463007"/>
              <a:gd name="connsiteX8" fmla="*/ 63806 w 1820950"/>
              <a:gd name="connsiteY8" fmla="*/ 0 h 44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0950" h="4463007">
                <a:moveTo>
                  <a:pt x="63806" y="0"/>
                </a:moveTo>
                <a:lnTo>
                  <a:pt x="1757144" y="0"/>
                </a:lnTo>
                <a:cubicBezTo>
                  <a:pt x="1792383" y="0"/>
                  <a:pt x="1820950" y="34889"/>
                  <a:pt x="1820950" y="77928"/>
                </a:cubicBezTo>
                <a:lnTo>
                  <a:pt x="1820950" y="4385080"/>
                </a:lnTo>
                <a:cubicBezTo>
                  <a:pt x="1820950" y="4428118"/>
                  <a:pt x="1792383" y="4463007"/>
                  <a:pt x="1757144" y="4463007"/>
                </a:cubicBezTo>
                <a:lnTo>
                  <a:pt x="63806" y="4463007"/>
                </a:lnTo>
                <a:cubicBezTo>
                  <a:pt x="28567" y="4463007"/>
                  <a:pt x="0" y="4428118"/>
                  <a:pt x="0" y="4385080"/>
                </a:cubicBezTo>
                <a:lnTo>
                  <a:pt x="0" y="77928"/>
                </a:lnTo>
                <a:cubicBezTo>
                  <a:pt x="0" y="34889"/>
                  <a:pt x="28567" y="0"/>
                  <a:pt x="63806" y="0"/>
                </a:cubicBezTo>
                <a:close/>
              </a:path>
            </a:pathLst>
          </a:custGeom>
        </p:spPr>
      </p:pic>
    </p:spTree>
    <p:extLst>
      <p:ext uri="{BB962C8B-B14F-4D97-AF65-F5344CB8AC3E}">
        <p14:creationId xmlns:p14="http://schemas.microsoft.com/office/powerpoint/2010/main" val="26965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down)">
                                      <p:cBhvr>
                                        <p:cTn id="47" dur="500"/>
                                        <p:tgtEl>
                                          <p:spTgt spid="43"/>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500"/>
                                        <p:tgtEl>
                                          <p:spTgt spid="34"/>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up)">
                                      <p:cBhvr>
                                        <p:cTn id="8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33" grpId="0" animBg="1"/>
      <p:bldP spid="34" grpId="0"/>
      <p:bldP spid="35" grpId="0"/>
      <p:bldP spid="36" grpId="0"/>
      <p:bldP spid="37" grpId="0"/>
      <p:bldP spid="38" grpId="0" animBg="1"/>
      <p:bldP spid="40" grpId="0"/>
      <p:bldP spid="41" grpId="0"/>
      <p:bldP spid="42" grpId="0"/>
      <p:bldP spid="44" grpId="0"/>
      <p:bldP spid="45" grpId="0" animBg="1"/>
      <p:bldP spid="48" grpId="0"/>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4">
            <a:extLst>
              <a:ext uri="{FF2B5EF4-FFF2-40B4-BE49-F238E27FC236}">
                <a16:creationId xmlns:a16="http://schemas.microsoft.com/office/drawing/2014/main" id="{FD29040F-C9CE-4E2A-AB6E-53E764ABDA9C}"/>
              </a:ext>
            </a:extLst>
          </p:cNvPr>
          <p:cNvSpPr/>
          <p:nvPr/>
        </p:nvSpPr>
        <p:spPr>
          <a:xfrm flipH="1">
            <a:off x="6073033" y="5165260"/>
            <a:ext cx="3070967" cy="1692740"/>
          </a:xfrm>
          <a:custGeom>
            <a:avLst/>
            <a:gdLst>
              <a:gd name="connsiteX0" fmla="*/ 1837636 w 4094623"/>
              <a:gd name="connsiteY0" fmla="*/ 0 h 2256987"/>
              <a:gd name="connsiteX1" fmla="*/ 4094623 w 4094623"/>
              <a:gd name="connsiteY1" fmla="*/ 2256987 h 2256987"/>
              <a:gd name="connsiteX2" fmla="*/ 3142040 w 4094623"/>
              <a:gd name="connsiteY2" fmla="*/ 2256987 h 2256987"/>
              <a:gd name="connsiteX3" fmla="*/ 1837794 w 4094623"/>
              <a:gd name="connsiteY3" fmla="*/ 952583 h 2256987"/>
              <a:gd name="connsiteX4" fmla="*/ 533391 w 4094623"/>
              <a:gd name="connsiteY4" fmla="*/ 2256987 h 2256987"/>
              <a:gd name="connsiteX5" fmla="*/ 0 w 4094623"/>
              <a:gd name="connsiteY5" fmla="*/ 2256987 h 2256987"/>
              <a:gd name="connsiteX6" fmla="*/ 0 w 4094623"/>
              <a:gd name="connsiteY6" fmla="*/ 951530 h 2256987"/>
              <a:gd name="connsiteX7" fmla="*/ 96810 w 4094623"/>
              <a:gd name="connsiteY7" fmla="*/ 822143 h 2256987"/>
              <a:gd name="connsiteX8" fmla="*/ 1837636 w 4094623"/>
              <a:gd name="connsiteY8" fmla="*/ 0 h 225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623" h="2256987">
                <a:moveTo>
                  <a:pt x="1837636" y="0"/>
                </a:moveTo>
                <a:cubicBezTo>
                  <a:pt x="3082187" y="0"/>
                  <a:pt x="4094623" y="1012437"/>
                  <a:pt x="4094623" y="2256987"/>
                </a:cubicBezTo>
                <a:lnTo>
                  <a:pt x="3142040" y="2256987"/>
                </a:lnTo>
                <a:cubicBezTo>
                  <a:pt x="3142040" y="1537788"/>
                  <a:pt x="2557154" y="952583"/>
                  <a:pt x="1837794" y="952583"/>
                </a:cubicBezTo>
                <a:cubicBezTo>
                  <a:pt x="1118435" y="952583"/>
                  <a:pt x="533391" y="1537788"/>
                  <a:pt x="533391" y="2256987"/>
                </a:cubicBezTo>
                <a:lnTo>
                  <a:pt x="0" y="2256987"/>
                </a:lnTo>
                <a:lnTo>
                  <a:pt x="0" y="951530"/>
                </a:lnTo>
                <a:lnTo>
                  <a:pt x="96810" y="822143"/>
                </a:lnTo>
                <a:cubicBezTo>
                  <a:pt x="511087" y="320341"/>
                  <a:pt x="1137666" y="0"/>
                  <a:pt x="1837636" y="0"/>
                </a:cubicBezTo>
                <a:close/>
              </a:path>
            </a:pathLst>
          </a:custGeom>
          <a:solidFill>
            <a:schemeClr val="tx2">
              <a:alpha val="4000"/>
            </a:schemeClr>
          </a:solidFill>
          <a:ln w="9525" cap="flat">
            <a:noFill/>
            <a:prstDash val="solid"/>
            <a:miter/>
          </a:ln>
        </p:spPr>
        <p:txBody>
          <a:bodyPr rtlCol="0" anchor="ctr"/>
          <a:lstStyle/>
          <a:p>
            <a:endParaRPr lang="en-ID" sz="1350"/>
          </a:p>
        </p:txBody>
      </p:sp>
      <p:grpSp>
        <p:nvGrpSpPr>
          <p:cNvPr id="86" name="Group 85">
            <a:extLst>
              <a:ext uri="{FF2B5EF4-FFF2-40B4-BE49-F238E27FC236}">
                <a16:creationId xmlns:a16="http://schemas.microsoft.com/office/drawing/2014/main" id="{D4B49E7B-E781-4ABA-93E0-34519B1695B0}"/>
              </a:ext>
            </a:extLst>
          </p:cNvPr>
          <p:cNvGrpSpPr/>
          <p:nvPr/>
        </p:nvGrpSpPr>
        <p:grpSpPr>
          <a:xfrm>
            <a:off x="371125" y="368345"/>
            <a:ext cx="152849" cy="152849"/>
            <a:chOff x="606723" y="3429000"/>
            <a:chExt cx="575952" cy="575952"/>
          </a:xfrm>
        </p:grpSpPr>
        <p:sp>
          <p:nvSpPr>
            <p:cNvPr id="87" name="Oval 86">
              <a:extLst>
                <a:ext uri="{FF2B5EF4-FFF2-40B4-BE49-F238E27FC236}">
                  <a16:creationId xmlns:a16="http://schemas.microsoft.com/office/drawing/2014/main" id="{7920069B-CF27-40DA-85BA-5C4CCEFC3B2E}"/>
                </a:ext>
              </a:extLst>
            </p:cNvPr>
            <p:cNvSpPr/>
            <p:nvPr/>
          </p:nvSpPr>
          <p:spPr>
            <a:xfrm rot="10800000">
              <a:off x="606723" y="3429000"/>
              <a:ext cx="575952" cy="5759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Graphic 17" descr="Coins with solid fill">
              <a:extLst>
                <a:ext uri="{FF2B5EF4-FFF2-40B4-BE49-F238E27FC236}">
                  <a16:creationId xmlns:a16="http://schemas.microsoft.com/office/drawing/2014/main" id="{F13AE44D-B3F6-4508-BD87-5A7EBB7BB724}"/>
                </a:ext>
              </a:extLst>
            </p:cNvPr>
            <p:cNvSpPr/>
            <p:nvPr/>
          </p:nvSpPr>
          <p:spPr>
            <a:xfrm>
              <a:off x="760747" y="3602168"/>
              <a:ext cx="267903" cy="229617"/>
            </a:xfrm>
            <a:custGeom>
              <a:avLst/>
              <a:gdLst>
                <a:gd name="connsiteX0" fmla="*/ 743903 w 800151"/>
                <a:gd name="connsiteY0" fmla="*/ 571500 h 685800"/>
                <a:gd name="connsiteX1" fmla="*/ 705803 w 800151"/>
                <a:gd name="connsiteY1" fmla="*/ 603885 h 685800"/>
                <a:gd name="connsiteX2" fmla="*/ 705803 w 800151"/>
                <a:gd name="connsiteY2" fmla="*/ 569595 h 685800"/>
                <a:gd name="connsiteX3" fmla="*/ 743903 w 800151"/>
                <a:gd name="connsiteY3" fmla="*/ 554355 h 685800"/>
                <a:gd name="connsiteX4" fmla="*/ 743903 w 800151"/>
                <a:gd name="connsiteY4" fmla="*/ 571500 h 685800"/>
                <a:gd name="connsiteX5" fmla="*/ 667703 w 800151"/>
                <a:gd name="connsiteY5" fmla="*/ 508635 h 685800"/>
                <a:gd name="connsiteX6" fmla="*/ 667703 w 800151"/>
                <a:gd name="connsiteY6" fmla="*/ 474345 h 685800"/>
                <a:gd name="connsiteX7" fmla="*/ 705803 w 800151"/>
                <a:gd name="connsiteY7" fmla="*/ 459105 h 685800"/>
                <a:gd name="connsiteX8" fmla="*/ 705803 w 800151"/>
                <a:gd name="connsiteY8" fmla="*/ 476250 h 685800"/>
                <a:gd name="connsiteX9" fmla="*/ 667703 w 800151"/>
                <a:gd name="connsiteY9" fmla="*/ 508635 h 685800"/>
                <a:gd name="connsiteX10" fmla="*/ 667703 w 800151"/>
                <a:gd name="connsiteY10" fmla="*/ 615315 h 685800"/>
                <a:gd name="connsiteX11" fmla="*/ 629603 w 800151"/>
                <a:gd name="connsiteY11" fmla="*/ 621983 h 685800"/>
                <a:gd name="connsiteX12" fmla="*/ 629603 w 800151"/>
                <a:gd name="connsiteY12" fmla="*/ 584835 h 685800"/>
                <a:gd name="connsiteX13" fmla="*/ 667703 w 800151"/>
                <a:gd name="connsiteY13" fmla="*/ 579120 h 685800"/>
                <a:gd name="connsiteX14" fmla="*/ 667703 w 800151"/>
                <a:gd name="connsiteY14" fmla="*/ 615315 h 685800"/>
                <a:gd name="connsiteX15" fmla="*/ 591503 w 800151"/>
                <a:gd name="connsiteY15" fmla="*/ 489585 h 685800"/>
                <a:gd name="connsiteX16" fmla="*/ 629603 w 800151"/>
                <a:gd name="connsiteY16" fmla="*/ 483870 h 685800"/>
                <a:gd name="connsiteX17" fmla="*/ 629603 w 800151"/>
                <a:gd name="connsiteY17" fmla="*/ 520065 h 685800"/>
                <a:gd name="connsiteX18" fmla="*/ 591503 w 800151"/>
                <a:gd name="connsiteY18" fmla="*/ 526733 h 685800"/>
                <a:gd name="connsiteX19" fmla="*/ 591503 w 800151"/>
                <a:gd name="connsiteY19" fmla="*/ 489585 h 685800"/>
                <a:gd name="connsiteX20" fmla="*/ 591503 w 800151"/>
                <a:gd name="connsiteY20" fmla="*/ 626745 h 685800"/>
                <a:gd name="connsiteX21" fmla="*/ 553403 w 800151"/>
                <a:gd name="connsiteY21" fmla="*/ 628650 h 685800"/>
                <a:gd name="connsiteX22" fmla="*/ 553403 w 800151"/>
                <a:gd name="connsiteY22" fmla="*/ 590550 h 685800"/>
                <a:gd name="connsiteX23" fmla="*/ 591503 w 800151"/>
                <a:gd name="connsiteY23" fmla="*/ 588645 h 685800"/>
                <a:gd name="connsiteX24" fmla="*/ 591503 w 800151"/>
                <a:gd name="connsiteY24" fmla="*/ 626745 h 685800"/>
                <a:gd name="connsiteX25" fmla="*/ 515303 w 800151"/>
                <a:gd name="connsiteY25" fmla="*/ 533400 h 685800"/>
                <a:gd name="connsiteX26" fmla="*/ 515303 w 800151"/>
                <a:gd name="connsiteY26" fmla="*/ 495300 h 685800"/>
                <a:gd name="connsiteX27" fmla="*/ 553403 w 800151"/>
                <a:gd name="connsiteY27" fmla="*/ 493395 h 685800"/>
                <a:gd name="connsiteX28" fmla="*/ 553403 w 800151"/>
                <a:gd name="connsiteY28" fmla="*/ 531495 h 685800"/>
                <a:gd name="connsiteX29" fmla="*/ 515303 w 800151"/>
                <a:gd name="connsiteY29" fmla="*/ 533400 h 685800"/>
                <a:gd name="connsiteX30" fmla="*/ 515303 w 800151"/>
                <a:gd name="connsiteY30" fmla="*/ 628650 h 685800"/>
                <a:gd name="connsiteX31" fmla="*/ 477203 w 800151"/>
                <a:gd name="connsiteY31" fmla="*/ 626745 h 685800"/>
                <a:gd name="connsiteX32" fmla="*/ 477203 w 800151"/>
                <a:gd name="connsiteY32" fmla="*/ 590550 h 685800"/>
                <a:gd name="connsiteX33" fmla="*/ 496253 w 800151"/>
                <a:gd name="connsiteY33" fmla="*/ 590550 h 685800"/>
                <a:gd name="connsiteX34" fmla="*/ 515303 w 800151"/>
                <a:gd name="connsiteY34" fmla="*/ 590550 h 685800"/>
                <a:gd name="connsiteX35" fmla="*/ 515303 w 800151"/>
                <a:gd name="connsiteY35" fmla="*/ 628650 h 685800"/>
                <a:gd name="connsiteX36" fmla="*/ 439103 w 800151"/>
                <a:gd name="connsiteY36" fmla="*/ 493395 h 685800"/>
                <a:gd name="connsiteX37" fmla="*/ 477203 w 800151"/>
                <a:gd name="connsiteY37" fmla="*/ 495300 h 685800"/>
                <a:gd name="connsiteX38" fmla="*/ 477203 w 800151"/>
                <a:gd name="connsiteY38" fmla="*/ 533400 h 685800"/>
                <a:gd name="connsiteX39" fmla="*/ 439103 w 800151"/>
                <a:gd name="connsiteY39" fmla="*/ 531495 h 685800"/>
                <a:gd name="connsiteX40" fmla="*/ 439103 w 800151"/>
                <a:gd name="connsiteY40" fmla="*/ 493395 h 685800"/>
                <a:gd name="connsiteX41" fmla="*/ 439103 w 800151"/>
                <a:gd name="connsiteY41" fmla="*/ 621983 h 685800"/>
                <a:gd name="connsiteX42" fmla="*/ 401003 w 800151"/>
                <a:gd name="connsiteY42" fmla="*/ 615315 h 685800"/>
                <a:gd name="connsiteX43" fmla="*/ 401003 w 800151"/>
                <a:gd name="connsiteY43" fmla="*/ 584835 h 685800"/>
                <a:gd name="connsiteX44" fmla="*/ 439103 w 800151"/>
                <a:gd name="connsiteY44" fmla="*/ 588645 h 685800"/>
                <a:gd name="connsiteX45" fmla="*/ 439103 w 800151"/>
                <a:gd name="connsiteY45" fmla="*/ 621983 h 685800"/>
                <a:gd name="connsiteX46" fmla="*/ 362903 w 800151"/>
                <a:gd name="connsiteY46" fmla="*/ 520065 h 685800"/>
                <a:gd name="connsiteX47" fmla="*/ 362903 w 800151"/>
                <a:gd name="connsiteY47" fmla="*/ 482918 h 685800"/>
                <a:gd name="connsiteX48" fmla="*/ 401003 w 800151"/>
                <a:gd name="connsiteY48" fmla="*/ 488633 h 685800"/>
                <a:gd name="connsiteX49" fmla="*/ 401003 w 800151"/>
                <a:gd name="connsiteY49" fmla="*/ 526733 h 685800"/>
                <a:gd name="connsiteX50" fmla="*/ 362903 w 800151"/>
                <a:gd name="connsiteY50" fmla="*/ 520065 h 685800"/>
                <a:gd name="connsiteX51" fmla="*/ 362903 w 800151"/>
                <a:gd name="connsiteY51" fmla="*/ 603885 h 685800"/>
                <a:gd name="connsiteX52" fmla="*/ 324803 w 800151"/>
                <a:gd name="connsiteY52" fmla="*/ 571500 h 685800"/>
                <a:gd name="connsiteX53" fmla="*/ 324803 w 800151"/>
                <a:gd name="connsiteY53" fmla="*/ 569595 h 685800"/>
                <a:gd name="connsiteX54" fmla="*/ 325755 w 800151"/>
                <a:gd name="connsiteY54" fmla="*/ 569595 h 685800"/>
                <a:gd name="connsiteX55" fmla="*/ 333375 w 800151"/>
                <a:gd name="connsiteY55" fmla="*/ 571500 h 685800"/>
                <a:gd name="connsiteX56" fmla="*/ 362903 w 800151"/>
                <a:gd name="connsiteY56" fmla="*/ 578168 h 685800"/>
                <a:gd name="connsiteX57" fmla="*/ 362903 w 800151"/>
                <a:gd name="connsiteY57" fmla="*/ 603885 h 685800"/>
                <a:gd name="connsiteX58" fmla="*/ 210503 w 800151"/>
                <a:gd name="connsiteY58" fmla="*/ 474345 h 685800"/>
                <a:gd name="connsiteX59" fmla="*/ 229553 w 800151"/>
                <a:gd name="connsiteY59" fmla="*/ 475298 h 685800"/>
                <a:gd name="connsiteX60" fmla="*/ 229553 w 800151"/>
                <a:gd name="connsiteY60" fmla="*/ 476250 h 685800"/>
                <a:gd name="connsiteX61" fmla="*/ 239078 w 800151"/>
                <a:gd name="connsiteY61" fmla="*/ 513398 h 685800"/>
                <a:gd name="connsiteX62" fmla="*/ 210503 w 800151"/>
                <a:gd name="connsiteY62" fmla="*/ 511492 h 685800"/>
                <a:gd name="connsiteX63" fmla="*/ 210503 w 800151"/>
                <a:gd name="connsiteY63" fmla="*/ 474345 h 685800"/>
                <a:gd name="connsiteX64" fmla="*/ 172403 w 800151"/>
                <a:gd name="connsiteY64" fmla="*/ 360045 h 685800"/>
                <a:gd name="connsiteX65" fmla="*/ 210503 w 800151"/>
                <a:gd name="connsiteY65" fmla="*/ 365760 h 685800"/>
                <a:gd name="connsiteX66" fmla="*/ 210503 w 800151"/>
                <a:gd name="connsiteY66" fmla="*/ 403860 h 685800"/>
                <a:gd name="connsiteX67" fmla="*/ 172403 w 800151"/>
                <a:gd name="connsiteY67" fmla="*/ 397193 h 685800"/>
                <a:gd name="connsiteX68" fmla="*/ 172403 w 800151"/>
                <a:gd name="connsiteY68" fmla="*/ 360045 h 685800"/>
                <a:gd name="connsiteX69" fmla="*/ 172403 w 800151"/>
                <a:gd name="connsiteY69" fmla="*/ 507683 h 685800"/>
                <a:gd name="connsiteX70" fmla="*/ 134303 w 800151"/>
                <a:gd name="connsiteY70" fmla="*/ 501015 h 685800"/>
                <a:gd name="connsiteX71" fmla="*/ 134303 w 800151"/>
                <a:gd name="connsiteY71" fmla="*/ 463868 h 685800"/>
                <a:gd name="connsiteX72" fmla="*/ 172403 w 800151"/>
                <a:gd name="connsiteY72" fmla="*/ 469583 h 685800"/>
                <a:gd name="connsiteX73" fmla="*/ 172403 w 800151"/>
                <a:gd name="connsiteY73" fmla="*/ 507683 h 685800"/>
                <a:gd name="connsiteX74" fmla="*/ 96203 w 800151"/>
                <a:gd name="connsiteY74" fmla="*/ 352425 h 685800"/>
                <a:gd name="connsiteX75" fmla="*/ 96203 w 800151"/>
                <a:gd name="connsiteY75" fmla="*/ 335280 h 685800"/>
                <a:gd name="connsiteX76" fmla="*/ 134303 w 800151"/>
                <a:gd name="connsiteY76" fmla="*/ 349568 h 685800"/>
                <a:gd name="connsiteX77" fmla="*/ 134303 w 800151"/>
                <a:gd name="connsiteY77" fmla="*/ 384810 h 685800"/>
                <a:gd name="connsiteX78" fmla="*/ 96203 w 800151"/>
                <a:gd name="connsiteY78" fmla="*/ 352425 h 685800"/>
                <a:gd name="connsiteX79" fmla="*/ 96203 w 800151"/>
                <a:gd name="connsiteY79" fmla="*/ 489585 h 685800"/>
                <a:gd name="connsiteX80" fmla="*/ 58103 w 800151"/>
                <a:gd name="connsiteY80" fmla="*/ 457200 h 685800"/>
                <a:gd name="connsiteX81" fmla="*/ 58103 w 800151"/>
                <a:gd name="connsiteY81" fmla="*/ 440055 h 685800"/>
                <a:gd name="connsiteX82" fmla="*/ 96203 w 800151"/>
                <a:gd name="connsiteY82" fmla="*/ 454343 h 685800"/>
                <a:gd name="connsiteX83" fmla="*/ 96203 w 800151"/>
                <a:gd name="connsiteY83" fmla="*/ 489585 h 685800"/>
                <a:gd name="connsiteX84" fmla="*/ 58103 w 800151"/>
                <a:gd name="connsiteY84" fmla="*/ 192405 h 685800"/>
                <a:gd name="connsiteX85" fmla="*/ 96203 w 800151"/>
                <a:gd name="connsiteY85" fmla="*/ 206693 h 685800"/>
                <a:gd name="connsiteX86" fmla="*/ 96203 w 800151"/>
                <a:gd name="connsiteY86" fmla="*/ 241935 h 685800"/>
                <a:gd name="connsiteX87" fmla="*/ 58103 w 800151"/>
                <a:gd name="connsiteY87" fmla="*/ 209550 h 685800"/>
                <a:gd name="connsiteX88" fmla="*/ 58103 w 800151"/>
                <a:gd name="connsiteY88" fmla="*/ 192405 h 685800"/>
                <a:gd name="connsiteX89" fmla="*/ 172403 w 800151"/>
                <a:gd name="connsiteY89" fmla="*/ 222885 h 685800"/>
                <a:gd name="connsiteX90" fmla="*/ 172403 w 800151"/>
                <a:gd name="connsiteY90" fmla="*/ 260985 h 685800"/>
                <a:gd name="connsiteX91" fmla="*/ 134303 w 800151"/>
                <a:gd name="connsiteY91" fmla="*/ 254318 h 685800"/>
                <a:gd name="connsiteX92" fmla="*/ 134303 w 800151"/>
                <a:gd name="connsiteY92" fmla="*/ 217170 h 685800"/>
                <a:gd name="connsiteX93" fmla="*/ 172403 w 800151"/>
                <a:gd name="connsiteY93" fmla="*/ 222885 h 685800"/>
                <a:gd name="connsiteX94" fmla="*/ 267653 w 800151"/>
                <a:gd name="connsiteY94" fmla="*/ 57150 h 685800"/>
                <a:gd name="connsiteX95" fmla="*/ 477203 w 800151"/>
                <a:gd name="connsiteY95" fmla="*/ 114300 h 685800"/>
                <a:gd name="connsiteX96" fmla="*/ 267653 w 800151"/>
                <a:gd name="connsiteY96" fmla="*/ 171450 h 685800"/>
                <a:gd name="connsiteX97" fmla="*/ 58103 w 800151"/>
                <a:gd name="connsiteY97" fmla="*/ 114300 h 685800"/>
                <a:gd name="connsiteX98" fmla="*/ 267653 w 800151"/>
                <a:gd name="connsiteY98" fmla="*/ 57150 h 685800"/>
                <a:gd name="connsiteX99" fmla="*/ 324803 w 800151"/>
                <a:gd name="connsiteY99" fmla="*/ 508635 h 685800"/>
                <a:gd name="connsiteX100" fmla="*/ 286703 w 800151"/>
                <a:gd name="connsiteY100" fmla="*/ 476250 h 685800"/>
                <a:gd name="connsiteX101" fmla="*/ 286703 w 800151"/>
                <a:gd name="connsiteY101" fmla="*/ 459105 h 685800"/>
                <a:gd name="connsiteX102" fmla="*/ 324803 w 800151"/>
                <a:gd name="connsiteY102" fmla="*/ 473393 h 685800"/>
                <a:gd name="connsiteX103" fmla="*/ 324803 w 800151"/>
                <a:gd name="connsiteY103" fmla="*/ 508635 h 685800"/>
                <a:gd name="connsiteX104" fmla="*/ 439103 w 800151"/>
                <a:gd name="connsiteY104" fmla="*/ 241935 h 685800"/>
                <a:gd name="connsiteX105" fmla="*/ 439103 w 800151"/>
                <a:gd name="connsiteY105" fmla="*/ 207645 h 685800"/>
                <a:gd name="connsiteX106" fmla="*/ 477203 w 800151"/>
                <a:gd name="connsiteY106" fmla="*/ 192405 h 685800"/>
                <a:gd name="connsiteX107" fmla="*/ 477203 w 800151"/>
                <a:gd name="connsiteY107" fmla="*/ 209550 h 685800"/>
                <a:gd name="connsiteX108" fmla="*/ 439103 w 800151"/>
                <a:gd name="connsiteY108" fmla="*/ 241935 h 685800"/>
                <a:gd name="connsiteX109" fmla="*/ 362903 w 800151"/>
                <a:gd name="connsiteY109" fmla="*/ 260033 h 685800"/>
                <a:gd name="connsiteX110" fmla="*/ 362903 w 800151"/>
                <a:gd name="connsiteY110" fmla="*/ 222885 h 685800"/>
                <a:gd name="connsiteX111" fmla="*/ 401003 w 800151"/>
                <a:gd name="connsiteY111" fmla="*/ 217170 h 685800"/>
                <a:gd name="connsiteX112" fmla="*/ 401003 w 800151"/>
                <a:gd name="connsiteY112" fmla="*/ 253365 h 685800"/>
                <a:gd name="connsiteX113" fmla="*/ 362903 w 800151"/>
                <a:gd name="connsiteY113" fmla="*/ 260033 h 685800"/>
                <a:gd name="connsiteX114" fmla="*/ 286703 w 800151"/>
                <a:gd name="connsiteY114" fmla="*/ 266700 h 685800"/>
                <a:gd name="connsiteX115" fmla="*/ 286703 w 800151"/>
                <a:gd name="connsiteY115" fmla="*/ 228600 h 685800"/>
                <a:gd name="connsiteX116" fmla="*/ 324803 w 800151"/>
                <a:gd name="connsiteY116" fmla="*/ 226695 h 685800"/>
                <a:gd name="connsiteX117" fmla="*/ 324803 w 800151"/>
                <a:gd name="connsiteY117" fmla="*/ 264795 h 685800"/>
                <a:gd name="connsiteX118" fmla="*/ 286703 w 800151"/>
                <a:gd name="connsiteY118" fmla="*/ 266700 h 685800"/>
                <a:gd name="connsiteX119" fmla="*/ 210503 w 800151"/>
                <a:gd name="connsiteY119" fmla="*/ 264795 h 685800"/>
                <a:gd name="connsiteX120" fmla="*/ 210503 w 800151"/>
                <a:gd name="connsiteY120" fmla="*/ 226695 h 685800"/>
                <a:gd name="connsiteX121" fmla="*/ 248603 w 800151"/>
                <a:gd name="connsiteY121" fmla="*/ 228600 h 685800"/>
                <a:gd name="connsiteX122" fmla="*/ 248603 w 800151"/>
                <a:gd name="connsiteY122" fmla="*/ 266700 h 685800"/>
                <a:gd name="connsiteX123" fmla="*/ 210503 w 800151"/>
                <a:gd name="connsiteY123" fmla="*/ 264795 h 685800"/>
                <a:gd name="connsiteX124" fmla="*/ 705803 w 800151"/>
                <a:gd name="connsiteY124" fmla="*/ 381000 h 685800"/>
                <a:gd name="connsiteX125" fmla="*/ 496253 w 800151"/>
                <a:gd name="connsiteY125" fmla="*/ 438150 h 685800"/>
                <a:gd name="connsiteX126" fmla="*/ 286703 w 800151"/>
                <a:gd name="connsiteY126" fmla="*/ 381000 h 685800"/>
                <a:gd name="connsiteX127" fmla="*/ 496253 w 800151"/>
                <a:gd name="connsiteY127" fmla="*/ 323850 h 685800"/>
                <a:gd name="connsiteX128" fmla="*/ 705803 w 800151"/>
                <a:gd name="connsiteY128" fmla="*/ 381000 h 685800"/>
                <a:gd name="connsiteX129" fmla="*/ 762953 w 800151"/>
                <a:gd name="connsiteY129" fmla="*/ 409575 h 685800"/>
                <a:gd name="connsiteX130" fmla="*/ 762953 w 800151"/>
                <a:gd name="connsiteY130" fmla="*/ 381000 h 685800"/>
                <a:gd name="connsiteX131" fmla="*/ 659130 w 800151"/>
                <a:gd name="connsiteY131" fmla="*/ 285750 h 685800"/>
                <a:gd name="connsiteX132" fmla="*/ 570548 w 800151"/>
                <a:gd name="connsiteY132" fmla="*/ 270510 h 685800"/>
                <a:gd name="connsiteX133" fmla="*/ 571500 w 800151"/>
                <a:gd name="connsiteY133" fmla="*/ 257175 h 685800"/>
                <a:gd name="connsiteX134" fmla="*/ 533400 w 800151"/>
                <a:gd name="connsiteY134" fmla="*/ 190500 h 685800"/>
                <a:gd name="connsiteX135" fmla="*/ 533400 w 800151"/>
                <a:gd name="connsiteY135" fmla="*/ 114300 h 685800"/>
                <a:gd name="connsiteX136" fmla="*/ 429578 w 800151"/>
                <a:gd name="connsiteY136" fmla="*/ 19050 h 685800"/>
                <a:gd name="connsiteX137" fmla="*/ 266700 w 800151"/>
                <a:gd name="connsiteY137" fmla="*/ 0 h 685800"/>
                <a:gd name="connsiteX138" fmla="*/ 0 w 800151"/>
                <a:gd name="connsiteY138" fmla="*/ 114300 h 685800"/>
                <a:gd name="connsiteX139" fmla="*/ 0 w 800151"/>
                <a:gd name="connsiteY139" fmla="*/ 209550 h 685800"/>
                <a:gd name="connsiteX140" fmla="*/ 38100 w 800151"/>
                <a:gd name="connsiteY140" fmla="*/ 276225 h 685800"/>
                <a:gd name="connsiteX141" fmla="*/ 38100 w 800151"/>
                <a:gd name="connsiteY141" fmla="*/ 294323 h 685800"/>
                <a:gd name="connsiteX142" fmla="*/ 0 w 800151"/>
                <a:gd name="connsiteY142" fmla="*/ 361950 h 685800"/>
                <a:gd name="connsiteX143" fmla="*/ 0 w 800151"/>
                <a:gd name="connsiteY143" fmla="*/ 457200 h 685800"/>
                <a:gd name="connsiteX144" fmla="*/ 103822 w 800151"/>
                <a:gd name="connsiteY144" fmla="*/ 552450 h 685800"/>
                <a:gd name="connsiteX145" fmla="*/ 266700 w 800151"/>
                <a:gd name="connsiteY145" fmla="*/ 571500 h 685800"/>
                <a:gd name="connsiteX146" fmla="*/ 370523 w 800151"/>
                <a:gd name="connsiteY146" fmla="*/ 666750 h 685800"/>
                <a:gd name="connsiteX147" fmla="*/ 533400 w 800151"/>
                <a:gd name="connsiteY147" fmla="*/ 685800 h 685800"/>
                <a:gd name="connsiteX148" fmla="*/ 800100 w 800151"/>
                <a:gd name="connsiteY148" fmla="*/ 571500 h 685800"/>
                <a:gd name="connsiteX149" fmla="*/ 800100 w 800151"/>
                <a:gd name="connsiteY149" fmla="*/ 476250 h 685800"/>
                <a:gd name="connsiteX150" fmla="*/ 762953 w 800151"/>
                <a:gd name="connsiteY150" fmla="*/ 409575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00151" h="685800">
                  <a:moveTo>
                    <a:pt x="743903" y="571500"/>
                  </a:moveTo>
                  <a:cubicBezTo>
                    <a:pt x="743903" y="583883"/>
                    <a:pt x="729615" y="595313"/>
                    <a:pt x="705803" y="603885"/>
                  </a:cubicBezTo>
                  <a:lnTo>
                    <a:pt x="705803" y="569595"/>
                  </a:lnTo>
                  <a:cubicBezTo>
                    <a:pt x="719138" y="565785"/>
                    <a:pt x="732473" y="560070"/>
                    <a:pt x="743903" y="554355"/>
                  </a:cubicBezTo>
                  <a:lnTo>
                    <a:pt x="743903" y="571500"/>
                  </a:lnTo>
                  <a:close/>
                  <a:moveTo>
                    <a:pt x="667703" y="508635"/>
                  </a:moveTo>
                  <a:lnTo>
                    <a:pt x="667703" y="474345"/>
                  </a:lnTo>
                  <a:cubicBezTo>
                    <a:pt x="681038" y="470535"/>
                    <a:pt x="694373" y="464820"/>
                    <a:pt x="705803" y="459105"/>
                  </a:cubicBezTo>
                  <a:lnTo>
                    <a:pt x="705803" y="476250"/>
                  </a:lnTo>
                  <a:cubicBezTo>
                    <a:pt x="705803" y="488633"/>
                    <a:pt x="691515" y="500063"/>
                    <a:pt x="667703" y="508635"/>
                  </a:cubicBezTo>
                  <a:close/>
                  <a:moveTo>
                    <a:pt x="667703" y="615315"/>
                  </a:moveTo>
                  <a:cubicBezTo>
                    <a:pt x="656273" y="618173"/>
                    <a:pt x="642938" y="620078"/>
                    <a:pt x="629603" y="621983"/>
                  </a:cubicBezTo>
                  <a:lnTo>
                    <a:pt x="629603" y="584835"/>
                  </a:lnTo>
                  <a:cubicBezTo>
                    <a:pt x="641985" y="582930"/>
                    <a:pt x="655320" y="581025"/>
                    <a:pt x="667703" y="579120"/>
                  </a:cubicBezTo>
                  <a:lnTo>
                    <a:pt x="667703" y="615315"/>
                  </a:lnTo>
                  <a:close/>
                  <a:moveTo>
                    <a:pt x="591503" y="489585"/>
                  </a:moveTo>
                  <a:cubicBezTo>
                    <a:pt x="603885" y="487680"/>
                    <a:pt x="617220" y="485775"/>
                    <a:pt x="629603" y="483870"/>
                  </a:cubicBezTo>
                  <a:lnTo>
                    <a:pt x="629603" y="520065"/>
                  </a:lnTo>
                  <a:cubicBezTo>
                    <a:pt x="618173" y="522923"/>
                    <a:pt x="604838" y="524828"/>
                    <a:pt x="591503" y="526733"/>
                  </a:cubicBezTo>
                  <a:lnTo>
                    <a:pt x="591503" y="489585"/>
                  </a:lnTo>
                  <a:close/>
                  <a:moveTo>
                    <a:pt x="591503" y="626745"/>
                  </a:moveTo>
                  <a:cubicBezTo>
                    <a:pt x="579120" y="627698"/>
                    <a:pt x="566738" y="628650"/>
                    <a:pt x="553403" y="628650"/>
                  </a:cubicBezTo>
                  <a:lnTo>
                    <a:pt x="553403" y="590550"/>
                  </a:lnTo>
                  <a:cubicBezTo>
                    <a:pt x="564833" y="590550"/>
                    <a:pt x="578168" y="589598"/>
                    <a:pt x="591503" y="588645"/>
                  </a:cubicBezTo>
                  <a:lnTo>
                    <a:pt x="591503" y="626745"/>
                  </a:lnTo>
                  <a:close/>
                  <a:moveTo>
                    <a:pt x="515303" y="533400"/>
                  </a:moveTo>
                  <a:lnTo>
                    <a:pt x="515303" y="495300"/>
                  </a:lnTo>
                  <a:cubicBezTo>
                    <a:pt x="526733" y="495300"/>
                    <a:pt x="540068" y="494348"/>
                    <a:pt x="553403" y="493395"/>
                  </a:cubicBezTo>
                  <a:lnTo>
                    <a:pt x="553403" y="531495"/>
                  </a:lnTo>
                  <a:cubicBezTo>
                    <a:pt x="541020" y="532448"/>
                    <a:pt x="528638" y="532448"/>
                    <a:pt x="515303" y="533400"/>
                  </a:cubicBezTo>
                  <a:close/>
                  <a:moveTo>
                    <a:pt x="515303" y="628650"/>
                  </a:moveTo>
                  <a:cubicBezTo>
                    <a:pt x="501968" y="628650"/>
                    <a:pt x="489585" y="627698"/>
                    <a:pt x="477203" y="626745"/>
                  </a:cubicBezTo>
                  <a:lnTo>
                    <a:pt x="477203" y="590550"/>
                  </a:lnTo>
                  <a:cubicBezTo>
                    <a:pt x="483870" y="590550"/>
                    <a:pt x="489585" y="590550"/>
                    <a:pt x="496253" y="590550"/>
                  </a:cubicBezTo>
                  <a:cubicBezTo>
                    <a:pt x="501968" y="590550"/>
                    <a:pt x="508635" y="590550"/>
                    <a:pt x="515303" y="590550"/>
                  </a:cubicBezTo>
                  <a:lnTo>
                    <a:pt x="515303" y="628650"/>
                  </a:lnTo>
                  <a:close/>
                  <a:moveTo>
                    <a:pt x="439103" y="493395"/>
                  </a:moveTo>
                  <a:cubicBezTo>
                    <a:pt x="451485" y="494348"/>
                    <a:pt x="463868" y="495300"/>
                    <a:pt x="477203" y="495300"/>
                  </a:cubicBezTo>
                  <a:lnTo>
                    <a:pt x="477203" y="533400"/>
                  </a:lnTo>
                  <a:cubicBezTo>
                    <a:pt x="463868" y="533400"/>
                    <a:pt x="451485" y="532448"/>
                    <a:pt x="439103" y="531495"/>
                  </a:cubicBezTo>
                  <a:lnTo>
                    <a:pt x="439103" y="493395"/>
                  </a:lnTo>
                  <a:close/>
                  <a:moveTo>
                    <a:pt x="439103" y="621983"/>
                  </a:moveTo>
                  <a:cubicBezTo>
                    <a:pt x="425768" y="620078"/>
                    <a:pt x="412433" y="618173"/>
                    <a:pt x="401003" y="615315"/>
                  </a:cubicBezTo>
                  <a:lnTo>
                    <a:pt x="401003" y="584835"/>
                  </a:lnTo>
                  <a:cubicBezTo>
                    <a:pt x="413385" y="586740"/>
                    <a:pt x="425768" y="587693"/>
                    <a:pt x="439103" y="588645"/>
                  </a:cubicBezTo>
                  <a:lnTo>
                    <a:pt x="439103" y="621983"/>
                  </a:lnTo>
                  <a:close/>
                  <a:moveTo>
                    <a:pt x="362903" y="520065"/>
                  </a:moveTo>
                  <a:lnTo>
                    <a:pt x="362903" y="482918"/>
                  </a:lnTo>
                  <a:cubicBezTo>
                    <a:pt x="375285" y="484823"/>
                    <a:pt x="387668" y="487680"/>
                    <a:pt x="401003" y="488633"/>
                  </a:cubicBezTo>
                  <a:lnTo>
                    <a:pt x="401003" y="526733"/>
                  </a:lnTo>
                  <a:cubicBezTo>
                    <a:pt x="387668" y="524828"/>
                    <a:pt x="374333" y="522923"/>
                    <a:pt x="362903" y="520065"/>
                  </a:cubicBezTo>
                  <a:close/>
                  <a:moveTo>
                    <a:pt x="362903" y="603885"/>
                  </a:moveTo>
                  <a:cubicBezTo>
                    <a:pt x="339090" y="594360"/>
                    <a:pt x="324803" y="582930"/>
                    <a:pt x="324803" y="571500"/>
                  </a:cubicBezTo>
                  <a:lnTo>
                    <a:pt x="324803" y="569595"/>
                  </a:lnTo>
                  <a:cubicBezTo>
                    <a:pt x="324803" y="569595"/>
                    <a:pt x="324803" y="569595"/>
                    <a:pt x="325755" y="569595"/>
                  </a:cubicBezTo>
                  <a:cubicBezTo>
                    <a:pt x="328613" y="570548"/>
                    <a:pt x="330518" y="571500"/>
                    <a:pt x="333375" y="571500"/>
                  </a:cubicBezTo>
                  <a:cubicBezTo>
                    <a:pt x="342900" y="574358"/>
                    <a:pt x="352425" y="576263"/>
                    <a:pt x="362903" y="578168"/>
                  </a:cubicBezTo>
                  <a:lnTo>
                    <a:pt x="362903" y="603885"/>
                  </a:lnTo>
                  <a:close/>
                  <a:moveTo>
                    <a:pt x="210503" y="474345"/>
                  </a:moveTo>
                  <a:cubicBezTo>
                    <a:pt x="217170" y="474345"/>
                    <a:pt x="222885" y="475298"/>
                    <a:pt x="229553" y="475298"/>
                  </a:cubicBezTo>
                  <a:lnTo>
                    <a:pt x="229553" y="476250"/>
                  </a:lnTo>
                  <a:cubicBezTo>
                    <a:pt x="229553" y="489585"/>
                    <a:pt x="232410" y="502920"/>
                    <a:pt x="239078" y="513398"/>
                  </a:cubicBezTo>
                  <a:cubicBezTo>
                    <a:pt x="229553" y="513398"/>
                    <a:pt x="220028" y="512445"/>
                    <a:pt x="210503" y="511492"/>
                  </a:cubicBezTo>
                  <a:lnTo>
                    <a:pt x="210503" y="474345"/>
                  </a:lnTo>
                  <a:close/>
                  <a:moveTo>
                    <a:pt x="172403" y="360045"/>
                  </a:moveTo>
                  <a:cubicBezTo>
                    <a:pt x="184785" y="361950"/>
                    <a:pt x="197168" y="364808"/>
                    <a:pt x="210503" y="365760"/>
                  </a:cubicBezTo>
                  <a:lnTo>
                    <a:pt x="210503" y="403860"/>
                  </a:lnTo>
                  <a:cubicBezTo>
                    <a:pt x="197168" y="401955"/>
                    <a:pt x="183833" y="400050"/>
                    <a:pt x="172403" y="397193"/>
                  </a:cubicBezTo>
                  <a:lnTo>
                    <a:pt x="172403" y="360045"/>
                  </a:lnTo>
                  <a:close/>
                  <a:moveTo>
                    <a:pt x="172403" y="507683"/>
                  </a:moveTo>
                  <a:cubicBezTo>
                    <a:pt x="159068" y="505778"/>
                    <a:pt x="145733" y="503873"/>
                    <a:pt x="134303" y="501015"/>
                  </a:cubicBezTo>
                  <a:lnTo>
                    <a:pt x="134303" y="463868"/>
                  </a:lnTo>
                  <a:cubicBezTo>
                    <a:pt x="146685" y="465773"/>
                    <a:pt x="159068" y="468630"/>
                    <a:pt x="172403" y="469583"/>
                  </a:cubicBezTo>
                  <a:lnTo>
                    <a:pt x="172403" y="507683"/>
                  </a:lnTo>
                  <a:close/>
                  <a:moveTo>
                    <a:pt x="96203" y="352425"/>
                  </a:moveTo>
                  <a:lnTo>
                    <a:pt x="96203" y="335280"/>
                  </a:lnTo>
                  <a:cubicBezTo>
                    <a:pt x="107633" y="340995"/>
                    <a:pt x="120015" y="345758"/>
                    <a:pt x="134303" y="349568"/>
                  </a:cubicBezTo>
                  <a:lnTo>
                    <a:pt x="134303" y="384810"/>
                  </a:lnTo>
                  <a:cubicBezTo>
                    <a:pt x="110490" y="376238"/>
                    <a:pt x="96203" y="364808"/>
                    <a:pt x="96203" y="352425"/>
                  </a:cubicBezTo>
                  <a:close/>
                  <a:moveTo>
                    <a:pt x="96203" y="489585"/>
                  </a:moveTo>
                  <a:cubicBezTo>
                    <a:pt x="72390" y="480060"/>
                    <a:pt x="58103" y="468630"/>
                    <a:pt x="58103" y="457200"/>
                  </a:cubicBezTo>
                  <a:lnTo>
                    <a:pt x="58103" y="440055"/>
                  </a:lnTo>
                  <a:cubicBezTo>
                    <a:pt x="69533" y="445770"/>
                    <a:pt x="81915" y="450533"/>
                    <a:pt x="96203" y="454343"/>
                  </a:cubicBezTo>
                  <a:lnTo>
                    <a:pt x="96203" y="489585"/>
                  </a:lnTo>
                  <a:close/>
                  <a:moveTo>
                    <a:pt x="58103" y="192405"/>
                  </a:moveTo>
                  <a:cubicBezTo>
                    <a:pt x="69533" y="198120"/>
                    <a:pt x="81915" y="202883"/>
                    <a:pt x="96203" y="206693"/>
                  </a:cubicBezTo>
                  <a:lnTo>
                    <a:pt x="96203" y="241935"/>
                  </a:lnTo>
                  <a:cubicBezTo>
                    <a:pt x="72390" y="232410"/>
                    <a:pt x="58103" y="220980"/>
                    <a:pt x="58103" y="209550"/>
                  </a:cubicBezTo>
                  <a:lnTo>
                    <a:pt x="58103" y="192405"/>
                  </a:lnTo>
                  <a:close/>
                  <a:moveTo>
                    <a:pt x="172403" y="222885"/>
                  </a:moveTo>
                  <a:lnTo>
                    <a:pt x="172403" y="260985"/>
                  </a:lnTo>
                  <a:cubicBezTo>
                    <a:pt x="159068" y="259080"/>
                    <a:pt x="145733" y="257175"/>
                    <a:pt x="134303" y="254318"/>
                  </a:cubicBezTo>
                  <a:lnTo>
                    <a:pt x="134303" y="217170"/>
                  </a:lnTo>
                  <a:cubicBezTo>
                    <a:pt x="146685" y="219075"/>
                    <a:pt x="159068" y="220980"/>
                    <a:pt x="172403" y="222885"/>
                  </a:cubicBezTo>
                  <a:close/>
                  <a:moveTo>
                    <a:pt x="267653" y="57150"/>
                  </a:moveTo>
                  <a:cubicBezTo>
                    <a:pt x="383858" y="57150"/>
                    <a:pt x="477203" y="82868"/>
                    <a:pt x="477203" y="114300"/>
                  </a:cubicBezTo>
                  <a:cubicBezTo>
                    <a:pt x="477203" y="145733"/>
                    <a:pt x="383858" y="171450"/>
                    <a:pt x="267653" y="171450"/>
                  </a:cubicBezTo>
                  <a:cubicBezTo>
                    <a:pt x="151447" y="171450"/>
                    <a:pt x="58103" y="145733"/>
                    <a:pt x="58103" y="114300"/>
                  </a:cubicBezTo>
                  <a:cubicBezTo>
                    <a:pt x="58103" y="82868"/>
                    <a:pt x="151447" y="57150"/>
                    <a:pt x="267653" y="57150"/>
                  </a:cubicBezTo>
                  <a:close/>
                  <a:moveTo>
                    <a:pt x="324803" y="508635"/>
                  </a:moveTo>
                  <a:cubicBezTo>
                    <a:pt x="300990" y="499110"/>
                    <a:pt x="286703" y="487680"/>
                    <a:pt x="286703" y="476250"/>
                  </a:cubicBezTo>
                  <a:lnTo>
                    <a:pt x="286703" y="459105"/>
                  </a:lnTo>
                  <a:cubicBezTo>
                    <a:pt x="298133" y="464820"/>
                    <a:pt x="310515" y="469583"/>
                    <a:pt x="324803" y="473393"/>
                  </a:cubicBezTo>
                  <a:lnTo>
                    <a:pt x="324803" y="508635"/>
                  </a:lnTo>
                  <a:close/>
                  <a:moveTo>
                    <a:pt x="439103" y="241935"/>
                  </a:moveTo>
                  <a:lnTo>
                    <a:pt x="439103" y="207645"/>
                  </a:lnTo>
                  <a:cubicBezTo>
                    <a:pt x="452438" y="203835"/>
                    <a:pt x="465773" y="198120"/>
                    <a:pt x="477203" y="192405"/>
                  </a:cubicBezTo>
                  <a:lnTo>
                    <a:pt x="477203" y="209550"/>
                  </a:lnTo>
                  <a:cubicBezTo>
                    <a:pt x="477203" y="221933"/>
                    <a:pt x="462915" y="233363"/>
                    <a:pt x="439103" y="241935"/>
                  </a:cubicBezTo>
                  <a:close/>
                  <a:moveTo>
                    <a:pt x="362903" y="260033"/>
                  </a:moveTo>
                  <a:lnTo>
                    <a:pt x="362903" y="222885"/>
                  </a:lnTo>
                  <a:cubicBezTo>
                    <a:pt x="375285" y="220980"/>
                    <a:pt x="388620" y="219075"/>
                    <a:pt x="401003" y="217170"/>
                  </a:cubicBezTo>
                  <a:lnTo>
                    <a:pt x="401003" y="253365"/>
                  </a:lnTo>
                  <a:cubicBezTo>
                    <a:pt x="389573" y="256223"/>
                    <a:pt x="376238" y="258127"/>
                    <a:pt x="362903" y="260033"/>
                  </a:cubicBezTo>
                  <a:close/>
                  <a:moveTo>
                    <a:pt x="286703" y="266700"/>
                  </a:moveTo>
                  <a:lnTo>
                    <a:pt x="286703" y="228600"/>
                  </a:lnTo>
                  <a:cubicBezTo>
                    <a:pt x="298133" y="228600"/>
                    <a:pt x="311468" y="227648"/>
                    <a:pt x="324803" y="226695"/>
                  </a:cubicBezTo>
                  <a:lnTo>
                    <a:pt x="324803" y="264795"/>
                  </a:lnTo>
                  <a:cubicBezTo>
                    <a:pt x="312420" y="265748"/>
                    <a:pt x="300038" y="265748"/>
                    <a:pt x="286703" y="266700"/>
                  </a:cubicBezTo>
                  <a:close/>
                  <a:moveTo>
                    <a:pt x="210503" y="264795"/>
                  </a:moveTo>
                  <a:lnTo>
                    <a:pt x="210503" y="226695"/>
                  </a:lnTo>
                  <a:cubicBezTo>
                    <a:pt x="222885" y="227648"/>
                    <a:pt x="235267" y="228600"/>
                    <a:pt x="248603" y="228600"/>
                  </a:cubicBezTo>
                  <a:lnTo>
                    <a:pt x="248603" y="266700"/>
                  </a:lnTo>
                  <a:cubicBezTo>
                    <a:pt x="235267" y="265748"/>
                    <a:pt x="222885" y="265748"/>
                    <a:pt x="210503" y="264795"/>
                  </a:cubicBezTo>
                  <a:close/>
                  <a:moveTo>
                    <a:pt x="705803" y="381000"/>
                  </a:moveTo>
                  <a:cubicBezTo>
                    <a:pt x="705803" y="412433"/>
                    <a:pt x="612458" y="438150"/>
                    <a:pt x="496253" y="438150"/>
                  </a:cubicBezTo>
                  <a:cubicBezTo>
                    <a:pt x="380048" y="438150"/>
                    <a:pt x="286703" y="412433"/>
                    <a:pt x="286703" y="381000"/>
                  </a:cubicBezTo>
                  <a:cubicBezTo>
                    <a:pt x="286703" y="349568"/>
                    <a:pt x="380048" y="323850"/>
                    <a:pt x="496253" y="323850"/>
                  </a:cubicBezTo>
                  <a:cubicBezTo>
                    <a:pt x="612458" y="323850"/>
                    <a:pt x="705803" y="349568"/>
                    <a:pt x="705803" y="381000"/>
                  </a:cubicBezTo>
                  <a:close/>
                  <a:moveTo>
                    <a:pt x="762953" y="409575"/>
                  </a:moveTo>
                  <a:lnTo>
                    <a:pt x="762953" y="381000"/>
                  </a:lnTo>
                  <a:cubicBezTo>
                    <a:pt x="762953" y="336233"/>
                    <a:pt x="727710" y="303848"/>
                    <a:pt x="659130" y="285750"/>
                  </a:cubicBezTo>
                  <a:cubicBezTo>
                    <a:pt x="633413" y="279083"/>
                    <a:pt x="603885" y="273368"/>
                    <a:pt x="570548" y="270510"/>
                  </a:cubicBezTo>
                  <a:cubicBezTo>
                    <a:pt x="571500" y="266700"/>
                    <a:pt x="571500" y="261938"/>
                    <a:pt x="571500" y="257175"/>
                  </a:cubicBezTo>
                  <a:cubicBezTo>
                    <a:pt x="571500" y="230505"/>
                    <a:pt x="559118" y="207645"/>
                    <a:pt x="533400" y="190500"/>
                  </a:cubicBezTo>
                  <a:lnTo>
                    <a:pt x="533400" y="114300"/>
                  </a:lnTo>
                  <a:cubicBezTo>
                    <a:pt x="533400" y="69532"/>
                    <a:pt x="498158" y="37147"/>
                    <a:pt x="429578" y="19050"/>
                  </a:cubicBezTo>
                  <a:cubicBezTo>
                    <a:pt x="384810" y="6667"/>
                    <a:pt x="327660" y="0"/>
                    <a:pt x="266700" y="0"/>
                  </a:cubicBezTo>
                  <a:cubicBezTo>
                    <a:pt x="186690" y="0"/>
                    <a:pt x="0" y="11430"/>
                    <a:pt x="0" y="114300"/>
                  </a:cubicBezTo>
                  <a:lnTo>
                    <a:pt x="0" y="209550"/>
                  </a:lnTo>
                  <a:cubicBezTo>
                    <a:pt x="0" y="236220"/>
                    <a:pt x="12382" y="259080"/>
                    <a:pt x="38100" y="276225"/>
                  </a:cubicBezTo>
                  <a:lnTo>
                    <a:pt x="38100" y="294323"/>
                  </a:lnTo>
                  <a:cubicBezTo>
                    <a:pt x="15240" y="310515"/>
                    <a:pt x="0" y="332423"/>
                    <a:pt x="0" y="361950"/>
                  </a:cubicBezTo>
                  <a:lnTo>
                    <a:pt x="0" y="457200"/>
                  </a:lnTo>
                  <a:cubicBezTo>
                    <a:pt x="0" y="501967"/>
                    <a:pt x="35243" y="534353"/>
                    <a:pt x="103822" y="552450"/>
                  </a:cubicBezTo>
                  <a:cubicBezTo>
                    <a:pt x="148590" y="564833"/>
                    <a:pt x="205740" y="571500"/>
                    <a:pt x="266700" y="571500"/>
                  </a:cubicBezTo>
                  <a:cubicBezTo>
                    <a:pt x="266700" y="616268"/>
                    <a:pt x="301943" y="648653"/>
                    <a:pt x="370523" y="666750"/>
                  </a:cubicBezTo>
                  <a:cubicBezTo>
                    <a:pt x="415290" y="679133"/>
                    <a:pt x="472440" y="685800"/>
                    <a:pt x="533400" y="685800"/>
                  </a:cubicBezTo>
                  <a:cubicBezTo>
                    <a:pt x="613410" y="685800"/>
                    <a:pt x="800100" y="674370"/>
                    <a:pt x="800100" y="571500"/>
                  </a:cubicBezTo>
                  <a:lnTo>
                    <a:pt x="800100" y="476250"/>
                  </a:lnTo>
                  <a:cubicBezTo>
                    <a:pt x="801053" y="449580"/>
                    <a:pt x="788670" y="426720"/>
                    <a:pt x="762953" y="409575"/>
                  </a:cubicBezTo>
                  <a:close/>
                </a:path>
              </a:pathLst>
            </a:custGeom>
            <a:solidFill>
              <a:schemeClr val="bg2"/>
            </a:solidFill>
            <a:ln w="9525" cap="flat">
              <a:noFill/>
              <a:prstDash val="solid"/>
              <a:miter/>
            </a:ln>
          </p:spPr>
          <p:txBody>
            <a:bodyPr rtlCol="0" anchor="ctr"/>
            <a:lstStyle/>
            <a:p>
              <a:endParaRPr lang="en-ID" sz="1350"/>
            </a:p>
          </p:txBody>
        </p:sp>
      </p:grpSp>
      <p:grpSp>
        <p:nvGrpSpPr>
          <p:cNvPr id="89" name="Graphic 4">
            <a:extLst>
              <a:ext uri="{FF2B5EF4-FFF2-40B4-BE49-F238E27FC236}">
                <a16:creationId xmlns:a16="http://schemas.microsoft.com/office/drawing/2014/main" id="{4AF46932-C678-41BB-89A6-256D3CD446F9}"/>
              </a:ext>
            </a:extLst>
          </p:cNvPr>
          <p:cNvGrpSpPr>
            <a:grpSpLocks noChangeAspect="1"/>
          </p:cNvGrpSpPr>
          <p:nvPr/>
        </p:nvGrpSpPr>
        <p:grpSpPr>
          <a:xfrm>
            <a:off x="608444" y="383048"/>
            <a:ext cx="631500" cy="123444"/>
            <a:chOff x="5238750" y="3262312"/>
            <a:chExt cx="1715262" cy="335295"/>
          </a:xfrm>
          <a:solidFill>
            <a:schemeClr val="tx1"/>
          </a:solidFill>
        </p:grpSpPr>
        <p:sp>
          <p:nvSpPr>
            <p:cNvPr id="90" name="Freeform: Shape 89">
              <a:extLst>
                <a:ext uri="{FF2B5EF4-FFF2-40B4-BE49-F238E27FC236}">
                  <a16:creationId xmlns:a16="http://schemas.microsoft.com/office/drawing/2014/main" id="{A86DCFAC-E213-4E93-8C56-704A70270260}"/>
                </a:ext>
              </a:extLst>
            </p:cNvPr>
            <p:cNvSpPr/>
            <p:nvPr/>
          </p:nvSpPr>
          <p:spPr>
            <a:xfrm>
              <a:off x="5238750" y="3262312"/>
              <a:ext cx="198596" cy="328612"/>
            </a:xfrm>
            <a:custGeom>
              <a:avLst/>
              <a:gdLst>
                <a:gd name="connsiteX0" fmla="*/ 0 w 198596"/>
                <a:gd name="connsiteY0" fmla="*/ 328613 h 328612"/>
                <a:gd name="connsiteX1" fmla="*/ 0 w 198596"/>
                <a:gd name="connsiteY1" fmla="*/ 0 h 328612"/>
                <a:gd name="connsiteX2" fmla="*/ 198596 w 198596"/>
                <a:gd name="connsiteY2" fmla="*/ 0 h 328612"/>
                <a:gd name="connsiteX3" fmla="*/ 198596 w 198596"/>
                <a:gd name="connsiteY3" fmla="*/ 35719 h 328612"/>
                <a:gd name="connsiteX4" fmla="*/ 39434 w 198596"/>
                <a:gd name="connsiteY4" fmla="*/ 35719 h 328612"/>
                <a:gd name="connsiteX5" fmla="*/ 39434 w 198596"/>
                <a:gd name="connsiteY5" fmla="*/ 146018 h 328612"/>
                <a:gd name="connsiteX6" fmla="*/ 185928 w 198596"/>
                <a:gd name="connsiteY6" fmla="*/ 146018 h 328612"/>
                <a:gd name="connsiteX7" fmla="*/ 185928 w 198596"/>
                <a:gd name="connsiteY7" fmla="*/ 181642 h 328612"/>
                <a:gd name="connsiteX8" fmla="*/ 39434 w 198596"/>
                <a:gd name="connsiteY8" fmla="*/ 181642 h 328612"/>
                <a:gd name="connsiteX9" fmla="*/ 39434 w 198596"/>
                <a:gd name="connsiteY9" fmla="*/ 328613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596" h="328612">
                  <a:moveTo>
                    <a:pt x="0" y="328613"/>
                  </a:moveTo>
                  <a:lnTo>
                    <a:pt x="0" y="0"/>
                  </a:lnTo>
                  <a:lnTo>
                    <a:pt x="198596" y="0"/>
                  </a:lnTo>
                  <a:lnTo>
                    <a:pt x="198596" y="35719"/>
                  </a:lnTo>
                  <a:lnTo>
                    <a:pt x="39434" y="35719"/>
                  </a:lnTo>
                  <a:lnTo>
                    <a:pt x="39434" y="146018"/>
                  </a:lnTo>
                  <a:lnTo>
                    <a:pt x="185928" y="146018"/>
                  </a:lnTo>
                  <a:lnTo>
                    <a:pt x="185928" y="181642"/>
                  </a:lnTo>
                  <a:lnTo>
                    <a:pt x="39434" y="181642"/>
                  </a:lnTo>
                  <a:lnTo>
                    <a:pt x="39434" y="328613"/>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554904DF-830C-455E-946F-50942D61220C}"/>
                </a:ext>
              </a:extLst>
            </p:cNvPr>
            <p:cNvSpPr/>
            <p:nvPr/>
          </p:nvSpPr>
          <p:spPr>
            <a:xfrm>
              <a:off x="5483804" y="3268869"/>
              <a:ext cx="56827" cy="322054"/>
            </a:xfrm>
            <a:custGeom>
              <a:avLst/>
              <a:gdLst>
                <a:gd name="connsiteX0" fmla="*/ 28599 w 56827"/>
                <a:gd name="connsiteY0" fmla="*/ 56784 h 322054"/>
                <a:gd name="connsiteX1" fmla="*/ 8215 w 56827"/>
                <a:gd name="connsiteY1" fmla="*/ 48878 h 322054"/>
                <a:gd name="connsiteX2" fmla="*/ 24 w 56827"/>
                <a:gd name="connsiteY2" fmla="*/ 28685 h 322054"/>
                <a:gd name="connsiteX3" fmla="*/ 8215 w 56827"/>
                <a:gd name="connsiteY3" fmla="*/ 8016 h 322054"/>
                <a:gd name="connsiteX4" fmla="*/ 28599 w 56827"/>
                <a:gd name="connsiteY4" fmla="*/ 15 h 322054"/>
                <a:gd name="connsiteX5" fmla="*/ 48792 w 56827"/>
                <a:gd name="connsiteY5" fmla="*/ 8016 h 322054"/>
                <a:gd name="connsiteX6" fmla="*/ 56793 w 56827"/>
                <a:gd name="connsiteY6" fmla="*/ 28685 h 322054"/>
                <a:gd name="connsiteX7" fmla="*/ 30953 w 56827"/>
                <a:gd name="connsiteY7" fmla="*/ 57260 h 322054"/>
                <a:gd name="connsiteX8" fmla="*/ 28218 w 56827"/>
                <a:gd name="connsiteY8" fmla="*/ 57260 h 322054"/>
                <a:gd name="connsiteX9" fmla="*/ 9549 w 56827"/>
                <a:gd name="connsiteY9" fmla="*/ 322055 h 322054"/>
                <a:gd name="connsiteX10" fmla="*/ 9549 w 56827"/>
                <a:gd name="connsiteY10" fmla="*/ 92502 h 322054"/>
                <a:gd name="connsiteX11" fmla="*/ 46601 w 56827"/>
                <a:gd name="connsiteY11" fmla="*/ 92502 h 322054"/>
                <a:gd name="connsiteX12" fmla="*/ 46601 w 56827"/>
                <a:gd name="connsiteY12" fmla="*/ 322055 h 32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827" h="322054">
                  <a:moveTo>
                    <a:pt x="28599" y="56784"/>
                  </a:moveTo>
                  <a:cubicBezTo>
                    <a:pt x="21024" y="56955"/>
                    <a:pt x="13693" y="54111"/>
                    <a:pt x="8215" y="48878"/>
                  </a:cubicBezTo>
                  <a:cubicBezTo>
                    <a:pt x="2754" y="43607"/>
                    <a:pt x="-221" y="36271"/>
                    <a:pt x="24" y="28685"/>
                  </a:cubicBezTo>
                  <a:cubicBezTo>
                    <a:pt x="-297" y="20946"/>
                    <a:pt x="2679" y="13434"/>
                    <a:pt x="8215" y="8016"/>
                  </a:cubicBezTo>
                  <a:cubicBezTo>
                    <a:pt x="13642" y="2693"/>
                    <a:pt x="20999" y="-195"/>
                    <a:pt x="28599" y="15"/>
                  </a:cubicBezTo>
                  <a:cubicBezTo>
                    <a:pt x="36148" y="-233"/>
                    <a:pt x="43460" y="2665"/>
                    <a:pt x="48792" y="8016"/>
                  </a:cubicBezTo>
                  <a:cubicBezTo>
                    <a:pt x="54197" y="13506"/>
                    <a:pt x="57093" y="20986"/>
                    <a:pt x="56793" y="28685"/>
                  </a:cubicBezTo>
                  <a:cubicBezTo>
                    <a:pt x="57548" y="43711"/>
                    <a:pt x="45980" y="56505"/>
                    <a:pt x="30953" y="57260"/>
                  </a:cubicBezTo>
                  <a:cubicBezTo>
                    <a:pt x="30042" y="57306"/>
                    <a:pt x="29129" y="57306"/>
                    <a:pt x="28218" y="57260"/>
                  </a:cubicBezTo>
                  <a:close/>
                  <a:moveTo>
                    <a:pt x="9549" y="322055"/>
                  </a:moveTo>
                  <a:lnTo>
                    <a:pt x="9549" y="92502"/>
                  </a:lnTo>
                  <a:lnTo>
                    <a:pt x="46601" y="92502"/>
                  </a:lnTo>
                  <a:lnTo>
                    <a:pt x="46601" y="322055"/>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C0AF2599-4BF6-4C2A-9A44-ECE00B295A7A}"/>
                </a:ext>
              </a:extLst>
            </p:cNvPr>
            <p:cNvSpPr/>
            <p:nvPr/>
          </p:nvSpPr>
          <p:spPr>
            <a:xfrm>
              <a:off x="5608701" y="3357298"/>
              <a:ext cx="212653" cy="233625"/>
            </a:xfrm>
            <a:custGeom>
              <a:avLst/>
              <a:gdLst>
                <a:gd name="connsiteX0" fmla="*/ 0 w 212653"/>
                <a:gd name="connsiteY0" fmla="*/ 233626 h 233625"/>
                <a:gd name="connsiteX1" fmla="*/ 0 w 212653"/>
                <a:gd name="connsiteY1" fmla="*/ 4073 h 233625"/>
                <a:gd name="connsiteX2" fmla="*/ 36100 w 212653"/>
                <a:gd name="connsiteY2" fmla="*/ 4073 h 233625"/>
                <a:gd name="connsiteX3" fmla="*/ 36100 w 212653"/>
                <a:gd name="connsiteY3" fmla="*/ 43030 h 233625"/>
                <a:gd name="connsiteX4" fmla="*/ 42672 w 212653"/>
                <a:gd name="connsiteY4" fmla="*/ 43030 h 233625"/>
                <a:gd name="connsiteX5" fmla="*/ 68199 w 212653"/>
                <a:gd name="connsiteY5" fmla="*/ 13217 h 233625"/>
                <a:gd name="connsiteX6" fmla="*/ 121539 w 212653"/>
                <a:gd name="connsiteY6" fmla="*/ 263 h 233625"/>
                <a:gd name="connsiteX7" fmla="*/ 167735 w 212653"/>
                <a:gd name="connsiteY7" fmla="*/ 11026 h 233625"/>
                <a:gd name="connsiteX8" fmla="*/ 200406 w 212653"/>
                <a:gd name="connsiteY8" fmla="*/ 42935 h 233625"/>
                <a:gd name="connsiteX9" fmla="*/ 212598 w 212653"/>
                <a:gd name="connsiteY9" fmla="*/ 95037 h 233625"/>
                <a:gd name="connsiteX10" fmla="*/ 212598 w 212653"/>
                <a:gd name="connsiteY10" fmla="*/ 233626 h 233625"/>
                <a:gd name="connsiteX11" fmla="*/ 175546 w 212653"/>
                <a:gd name="connsiteY11" fmla="*/ 233626 h 233625"/>
                <a:gd name="connsiteX12" fmla="*/ 175546 w 212653"/>
                <a:gd name="connsiteY12" fmla="*/ 97513 h 233625"/>
                <a:gd name="connsiteX13" fmla="*/ 158401 w 212653"/>
                <a:gd name="connsiteY13" fmla="*/ 47698 h 233625"/>
                <a:gd name="connsiteX14" fmla="*/ 112109 w 212653"/>
                <a:gd name="connsiteY14" fmla="*/ 32267 h 233625"/>
                <a:gd name="connsiteX15" fmla="*/ 57912 w 212653"/>
                <a:gd name="connsiteY15" fmla="*/ 53794 h 233625"/>
                <a:gd name="connsiteX16" fmla="*/ 37052 w 212653"/>
                <a:gd name="connsiteY16" fmla="*/ 118183 h 233625"/>
                <a:gd name="connsiteX17" fmla="*/ 37052 w 212653"/>
                <a:gd name="connsiteY17" fmla="*/ 233626 h 2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653" h="233625">
                  <a:moveTo>
                    <a:pt x="0" y="233626"/>
                  </a:moveTo>
                  <a:lnTo>
                    <a:pt x="0" y="4073"/>
                  </a:lnTo>
                  <a:lnTo>
                    <a:pt x="36100" y="4073"/>
                  </a:lnTo>
                  <a:lnTo>
                    <a:pt x="36100" y="43030"/>
                  </a:lnTo>
                  <a:lnTo>
                    <a:pt x="42672" y="43030"/>
                  </a:lnTo>
                  <a:cubicBezTo>
                    <a:pt x="48518" y="31091"/>
                    <a:pt x="57302" y="20832"/>
                    <a:pt x="68199" y="13217"/>
                  </a:cubicBezTo>
                  <a:cubicBezTo>
                    <a:pt x="84156" y="3354"/>
                    <a:pt x="102836" y="-1182"/>
                    <a:pt x="121539" y="263"/>
                  </a:cubicBezTo>
                  <a:cubicBezTo>
                    <a:pt x="137593" y="-53"/>
                    <a:pt x="153473" y="3646"/>
                    <a:pt x="167735" y="11026"/>
                  </a:cubicBezTo>
                  <a:cubicBezTo>
                    <a:pt x="181443" y="18333"/>
                    <a:pt x="192777" y="29404"/>
                    <a:pt x="200406" y="42935"/>
                  </a:cubicBezTo>
                  <a:cubicBezTo>
                    <a:pt x="208986" y="58926"/>
                    <a:pt x="213192" y="76899"/>
                    <a:pt x="212598" y="95037"/>
                  </a:cubicBezTo>
                  <a:lnTo>
                    <a:pt x="212598" y="233626"/>
                  </a:lnTo>
                  <a:lnTo>
                    <a:pt x="175546" y="233626"/>
                  </a:lnTo>
                  <a:lnTo>
                    <a:pt x="175546" y="97513"/>
                  </a:lnTo>
                  <a:cubicBezTo>
                    <a:pt x="175546" y="74653"/>
                    <a:pt x="169831" y="58048"/>
                    <a:pt x="158401" y="47698"/>
                  </a:cubicBezTo>
                  <a:cubicBezTo>
                    <a:pt x="145474" y="36890"/>
                    <a:pt x="128935" y="31376"/>
                    <a:pt x="112109" y="32267"/>
                  </a:cubicBezTo>
                  <a:cubicBezTo>
                    <a:pt x="91816" y="31479"/>
                    <a:pt x="72134" y="39297"/>
                    <a:pt x="57912" y="53794"/>
                  </a:cubicBezTo>
                  <a:cubicBezTo>
                    <a:pt x="44005" y="68176"/>
                    <a:pt x="37052" y="89703"/>
                    <a:pt x="37052" y="118183"/>
                  </a:cubicBezTo>
                  <a:lnTo>
                    <a:pt x="37052" y="233626"/>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BED47F36-C50C-466D-B444-234A7657526F}"/>
                </a:ext>
              </a:extLst>
            </p:cNvPr>
            <p:cNvSpPr/>
            <p:nvPr/>
          </p:nvSpPr>
          <p:spPr>
            <a:xfrm>
              <a:off x="5880873" y="3355063"/>
              <a:ext cx="234748" cy="242542"/>
            </a:xfrm>
            <a:custGeom>
              <a:avLst/>
              <a:gdLst>
                <a:gd name="connsiteX0" fmla="*/ 85968 w 234748"/>
                <a:gd name="connsiteY0" fmla="*/ 242433 h 242542"/>
                <a:gd name="connsiteX1" fmla="*/ 42343 w 234748"/>
                <a:gd name="connsiteY1" fmla="*/ 233956 h 242542"/>
                <a:gd name="connsiteX2" fmla="*/ 11292 w 234748"/>
                <a:gd name="connsiteY2" fmla="*/ 209572 h 242542"/>
                <a:gd name="connsiteX3" fmla="*/ 52 w 234748"/>
                <a:gd name="connsiteY3" fmla="*/ 170615 h 242542"/>
                <a:gd name="connsiteX4" fmla="*/ 11292 w 234748"/>
                <a:gd name="connsiteY4" fmla="*/ 131848 h 242542"/>
                <a:gd name="connsiteX5" fmla="*/ 42343 w 234748"/>
                <a:gd name="connsiteY5" fmla="*/ 108893 h 242542"/>
                <a:gd name="connsiteX6" fmla="*/ 86444 w 234748"/>
                <a:gd name="connsiteY6" fmla="*/ 101082 h 242542"/>
                <a:gd name="connsiteX7" fmla="*/ 163882 w 234748"/>
                <a:gd name="connsiteY7" fmla="*/ 101082 h 242542"/>
                <a:gd name="connsiteX8" fmla="*/ 163882 w 234748"/>
                <a:gd name="connsiteY8" fmla="*/ 84223 h 242542"/>
                <a:gd name="connsiteX9" fmla="*/ 149595 w 234748"/>
                <a:gd name="connsiteY9" fmla="*/ 46123 h 242542"/>
                <a:gd name="connsiteX10" fmla="*/ 107113 w 234748"/>
                <a:gd name="connsiteY10" fmla="*/ 32026 h 242542"/>
                <a:gd name="connsiteX11" fmla="*/ 63870 w 234748"/>
                <a:gd name="connsiteY11" fmla="*/ 45456 h 242542"/>
                <a:gd name="connsiteX12" fmla="*/ 42724 w 234748"/>
                <a:gd name="connsiteY12" fmla="*/ 81366 h 242542"/>
                <a:gd name="connsiteX13" fmla="*/ 8053 w 234748"/>
                <a:gd name="connsiteY13" fmla="*/ 70031 h 242542"/>
                <a:gd name="connsiteX14" fmla="*/ 25865 w 234748"/>
                <a:gd name="connsiteY14" fmla="*/ 35074 h 242542"/>
                <a:gd name="connsiteX15" fmla="*/ 58536 w 234748"/>
                <a:gd name="connsiteY15" fmla="*/ 9738 h 242542"/>
                <a:gd name="connsiteX16" fmla="*/ 107590 w 234748"/>
                <a:gd name="connsiteY16" fmla="*/ 213 h 242542"/>
                <a:gd name="connsiteX17" fmla="*/ 176074 w 234748"/>
                <a:gd name="connsiteY17" fmla="*/ 22501 h 242542"/>
                <a:gd name="connsiteX18" fmla="*/ 200458 w 234748"/>
                <a:gd name="connsiteY18" fmla="*/ 86604 h 242542"/>
                <a:gd name="connsiteX19" fmla="*/ 200458 w 234748"/>
                <a:gd name="connsiteY19" fmla="*/ 190332 h 242542"/>
                <a:gd name="connsiteX20" fmla="*/ 213603 w 234748"/>
                <a:gd name="connsiteY20" fmla="*/ 204429 h 242542"/>
                <a:gd name="connsiteX21" fmla="*/ 234748 w 234748"/>
                <a:gd name="connsiteY21" fmla="*/ 204429 h 242542"/>
                <a:gd name="connsiteX22" fmla="*/ 234748 w 234748"/>
                <a:gd name="connsiteY22" fmla="*/ 235861 h 242542"/>
                <a:gd name="connsiteX23" fmla="*/ 202363 w 234748"/>
                <a:gd name="connsiteY23" fmla="*/ 235861 h 242542"/>
                <a:gd name="connsiteX24" fmla="*/ 177503 w 234748"/>
                <a:gd name="connsiteY24" fmla="*/ 227193 h 242542"/>
                <a:gd name="connsiteX25" fmla="*/ 167978 w 234748"/>
                <a:gd name="connsiteY25" fmla="*/ 203952 h 242542"/>
                <a:gd name="connsiteX26" fmla="*/ 167978 w 234748"/>
                <a:gd name="connsiteY26" fmla="*/ 201571 h 242542"/>
                <a:gd name="connsiteX27" fmla="*/ 162358 w 234748"/>
                <a:gd name="connsiteY27" fmla="*/ 201571 h 242542"/>
                <a:gd name="connsiteX28" fmla="*/ 148547 w 234748"/>
                <a:gd name="connsiteY28" fmla="*/ 220621 h 242542"/>
                <a:gd name="connsiteX29" fmla="*/ 124830 w 234748"/>
                <a:gd name="connsiteY29" fmla="*/ 236528 h 242542"/>
                <a:gd name="connsiteX30" fmla="*/ 85968 w 234748"/>
                <a:gd name="connsiteY30" fmla="*/ 242433 h 242542"/>
                <a:gd name="connsiteX31" fmla="*/ 90159 w 234748"/>
                <a:gd name="connsiteY31" fmla="*/ 210525 h 242542"/>
                <a:gd name="connsiteX32" fmla="*/ 143499 w 234748"/>
                <a:gd name="connsiteY32" fmla="*/ 190998 h 242542"/>
                <a:gd name="connsiteX33" fmla="*/ 163882 w 234748"/>
                <a:gd name="connsiteY33" fmla="*/ 136325 h 242542"/>
                <a:gd name="connsiteX34" fmla="*/ 163882 w 234748"/>
                <a:gd name="connsiteY34" fmla="*/ 131181 h 242542"/>
                <a:gd name="connsiteX35" fmla="*/ 87682 w 234748"/>
                <a:gd name="connsiteY35" fmla="*/ 131181 h 242542"/>
                <a:gd name="connsiteX36" fmla="*/ 51297 w 234748"/>
                <a:gd name="connsiteY36" fmla="*/ 140706 h 242542"/>
                <a:gd name="connsiteX37" fmla="*/ 36914 w 234748"/>
                <a:gd name="connsiteY37" fmla="*/ 169281 h 242542"/>
                <a:gd name="connsiteX38" fmla="*/ 51773 w 234748"/>
                <a:gd name="connsiteY38" fmla="*/ 199285 h 242542"/>
                <a:gd name="connsiteX39" fmla="*/ 90159 w 234748"/>
                <a:gd name="connsiteY39" fmla="*/ 210525 h 24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42">
                  <a:moveTo>
                    <a:pt x="85968" y="242433"/>
                  </a:moveTo>
                  <a:cubicBezTo>
                    <a:pt x="71000" y="242615"/>
                    <a:pt x="56154" y="239730"/>
                    <a:pt x="42343" y="233956"/>
                  </a:cubicBezTo>
                  <a:cubicBezTo>
                    <a:pt x="29900" y="228920"/>
                    <a:pt x="19135" y="220467"/>
                    <a:pt x="11292" y="209572"/>
                  </a:cubicBezTo>
                  <a:cubicBezTo>
                    <a:pt x="3533" y="198095"/>
                    <a:pt x="-400" y="184460"/>
                    <a:pt x="52" y="170615"/>
                  </a:cubicBezTo>
                  <a:cubicBezTo>
                    <a:pt x="-508" y="156815"/>
                    <a:pt x="3438" y="143208"/>
                    <a:pt x="11292" y="131848"/>
                  </a:cubicBezTo>
                  <a:cubicBezTo>
                    <a:pt x="19253" y="121403"/>
                    <a:pt x="30023" y="113441"/>
                    <a:pt x="42343" y="108893"/>
                  </a:cubicBezTo>
                  <a:cubicBezTo>
                    <a:pt x="56423" y="103546"/>
                    <a:pt x="71384" y="100896"/>
                    <a:pt x="86444" y="101082"/>
                  </a:cubicBezTo>
                  <a:lnTo>
                    <a:pt x="163882" y="101082"/>
                  </a:lnTo>
                  <a:lnTo>
                    <a:pt x="163882" y="84223"/>
                  </a:lnTo>
                  <a:cubicBezTo>
                    <a:pt x="164560" y="70099"/>
                    <a:pt x="159392" y="56320"/>
                    <a:pt x="149595" y="46123"/>
                  </a:cubicBezTo>
                  <a:cubicBezTo>
                    <a:pt x="137880" y="35949"/>
                    <a:pt x="122587" y="30875"/>
                    <a:pt x="107113" y="32026"/>
                  </a:cubicBezTo>
                  <a:cubicBezTo>
                    <a:pt x="91544" y="31084"/>
                    <a:pt x="76167" y="35860"/>
                    <a:pt x="63870" y="45456"/>
                  </a:cubicBezTo>
                  <a:cubicBezTo>
                    <a:pt x="53232" y="54915"/>
                    <a:pt x="45835" y="67475"/>
                    <a:pt x="42724" y="81366"/>
                  </a:cubicBezTo>
                  <a:lnTo>
                    <a:pt x="8053" y="70031"/>
                  </a:lnTo>
                  <a:cubicBezTo>
                    <a:pt x="11737" y="57361"/>
                    <a:pt x="17780" y="45501"/>
                    <a:pt x="25865" y="35074"/>
                  </a:cubicBezTo>
                  <a:cubicBezTo>
                    <a:pt x="34565" y="24131"/>
                    <a:pt x="45771" y="15440"/>
                    <a:pt x="58536" y="9738"/>
                  </a:cubicBezTo>
                  <a:cubicBezTo>
                    <a:pt x="73984" y="2983"/>
                    <a:pt x="90736" y="-269"/>
                    <a:pt x="107590" y="213"/>
                  </a:cubicBezTo>
                  <a:cubicBezTo>
                    <a:pt x="132434" y="-1436"/>
                    <a:pt x="156959" y="6546"/>
                    <a:pt x="176074" y="22501"/>
                  </a:cubicBezTo>
                  <a:cubicBezTo>
                    <a:pt x="193036" y="39373"/>
                    <a:pt x="201919" y="62725"/>
                    <a:pt x="200458" y="86604"/>
                  </a:cubicBezTo>
                  <a:lnTo>
                    <a:pt x="200458" y="190332"/>
                  </a:lnTo>
                  <a:cubicBezTo>
                    <a:pt x="200458" y="199857"/>
                    <a:pt x="204840" y="204429"/>
                    <a:pt x="213603" y="204429"/>
                  </a:cubicBezTo>
                  <a:lnTo>
                    <a:pt x="234748" y="204429"/>
                  </a:lnTo>
                  <a:lnTo>
                    <a:pt x="234748" y="235861"/>
                  </a:lnTo>
                  <a:lnTo>
                    <a:pt x="202363" y="235861"/>
                  </a:lnTo>
                  <a:cubicBezTo>
                    <a:pt x="193267" y="236302"/>
                    <a:pt x="184354" y="233194"/>
                    <a:pt x="177503" y="227193"/>
                  </a:cubicBezTo>
                  <a:cubicBezTo>
                    <a:pt x="171093" y="221205"/>
                    <a:pt x="167614" y="212717"/>
                    <a:pt x="167978" y="203952"/>
                  </a:cubicBezTo>
                  <a:lnTo>
                    <a:pt x="167978" y="201571"/>
                  </a:lnTo>
                  <a:lnTo>
                    <a:pt x="162358" y="201571"/>
                  </a:lnTo>
                  <a:cubicBezTo>
                    <a:pt x="158476" y="208414"/>
                    <a:pt x="153843" y="214803"/>
                    <a:pt x="148547" y="220621"/>
                  </a:cubicBezTo>
                  <a:cubicBezTo>
                    <a:pt x="141897" y="227591"/>
                    <a:pt x="133801" y="233020"/>
                    <a:pt x="124830" y="236528"/>
                  </a:cubicBezTo>
                  <a:cubicBezTo>
                    <a:pt x="112393" y="241043"/>
                    <a:pt x="99185" y="243050"/>
                    <a:pt x="85968" y="242433"/>
                  </a:cubicBezTo>
                  <a:close/>
                  <a:moveTo>
                    <a:pt x="90159" y="210525"/>
                  </a:moveTo>
                  <a:cubicBezTo>
                    <a:pt x="109830" y="211380"/>
                    <a:pt x="129029" y="204351"/>
                    <a:pt x="143499" y="190998"/>
                  </a:cubicBezTo>
                  <a:cubicBezTo>
                    <a:pt x="157714" y="176473"/>
                    <a:pt x="165119" y="156611"/>
                    <a:pt x="163882" y="136325"/>
                  </a:cubicBezTo>
                  <a:lnTo>
                    <a:pt x="163882" y="131181"/>
                  </a:lnTo>
                  <a:lnTo>
                    <a:pt x="87682" y="131181"/>
                  </a:lnTo>
                  <a:cubicBezTo>
                    <a:pt x="74874" y="130641"/>
                    <a:pt x="62198" y="133959"/>
                    <a:pt x="51297" y="140706"/>
                  </a:cubicBezTo>
                  <a:cubicBezTo>
                    <a:pt x="41790" y="147020"/>
                    <a:pt x="36322" y="157884"/>
                    <a:pt x="36914" y="169281"/>
                  </a:cubicBezTo>
                  <a:cubicBezTo>
                    <a:pt x="36426" y="181162"/>
                    <a:pt x="42027" y="192473"/>
                    <a:pt x="51773" y="199285"/>
                  </a:cubicBezTo>
                  <a:cubicBezTo>
                    <a:pt x="63000" y="207118"/>
                    <a:pt x="76480" y="211064"/>
                    <a:pt x="90159" y="21052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514002A8-B029-4F53-A373-8ED8FC0E8AA8}"/>
                </a:ext>
              </a:extLst>
            </p:cNvPr>
            <p:cNvSpPr/>
            <p:nvPr/>
          </p:nvSpPr>
          <p:spPr>
            <a:xfrm>
              <a:off x="6166294" y="3356964"/>
              <a:ext cx="212747" cy="233959"/>
            </a:xfrm>
            <a:custGeom>
              <a:avLst/>
              <a:gdLst>
                <a:gd name="connsiteX0" fmla="*/ 0 w 212747"/>
                <a:gd name="connsiteY0" fmla="*/ 233960 h 233959"/>
                <a:gd name="connsiteX1" fmla="*/ 0 w 212747"/>
                <a:gd name="connsiteY1" fmla="*/ 4407 h 233959"/>
                <a:gd name="connsiteX2" fmla="*/ 36195 w 212747"/>
                <a:gd name="connsiteY2" fmla="*/ 4407 h 233959"/>
                <a:gd name="connsiteX3" fmla="*/ 36195 w 212747"/>
                <a:gd name="connsiteY3" fmla="*/ 43365 h 233959"/>
                <a:gd name="connsiteX4" fmla="*/ 42767 w 212747"/>
                <a:gd name="connsiteY4" fmla="*/ 43365 h 233959"/>
                <a:gd name="connsiteX5" fmla="*/ 68390 w 212747"/>
                <a:gd name="connsiteY5" fmla="*/ 13551 h 233959"/>
                <a:gd name="connsiteX6" fmla="*/ 121634 w 212747"/>
                <a:gd name="connsiteY6" fmla="*/ 216 h 233959"/>
                <a:gd name="connsiteX7" fmla="*/ 167831 w 212747"/>
                <a:gd name="connsiteY7" fmla="*/ 10980 h 233959"/>
                <a:gd name="connsiteX8" fmla="*/ 200501 w 212747"/>
                <a:gd name="connsiteY8" fmla="*/ 42888 h 233959"/>
                <a:gd name="connsiteX9" fmla="*/ 212693 w 212747"/>
                <a:gd name="connsiteY9" fmla="*/ 94990 h 233959"/>
                <a:gd name="connsiteX10" fmla="*/ 212693 w 212747"/>
                <a:gd name="connsiteY10" fmla="*/ 233960 h 233959"/>
                <a:gd name="connsiteX11" fmla="*/ 175641 w 212747"/>
                <a:gd name="connsiteY11" fmla="*/ 233960 h 233959"/>
                <a:gd name="connsiteX12" fmla="*/ 175641 w 212747"/>
                <a:gd name="connsiteY12" fmla="*/ 97848 h 233959"/>
                <a:gd name="connsiteX13" fmla="*/ 158496 w 212747"/>
                <a:gd name="connsiteY13" fmla="*/ 48032 h 233959"/>
                <a:gd name="connsiteX14" fmla="*/ 112205 w 212747"/>
                <a:gd name="connsiteY14" fmla="*/ 32601 h 233959"/>
                <a:gd name="connsiteX15" fmla="*/ 58007 w 212747"/>
                <a:gd name="connsiteY15" fmla="*/ 54128 h 233959"/>
                <a:gd name="connsiteX16" fmla="*/ 37148 w 212747"/>
                <a:gd name="connsiteY16" fmla="*/ 118517 h 233959"/>
                <a:gd name="connsiteX17" fmla="*/ 37148 w 212747"/>
                <a:gd name="connsiteY17" fmla="*/ 233960 h 23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2747" h="233959">
                  <a:moveTo>
                    <a:pt x="0" y="233960"/>
                  </a:moveTo>
                  <a:lnTo>
                    <a:pt x="0" y="4407"/>
                  </a:lnTo>
                  <a:lnTo>
                    <a:pt x="36195" y="4407"/>
                  </a:lnTo>
                  <a:lnTo>
                    <a:pt x="36195" y="43365"/>
                  </a:lnTo>
                  <a:lnTo>
                    <a:pt x="42767" y="43365"/>
                  </a:lnTo>
                  <a:cubicBezTo>
                    <a:pt x="48606" y="31394"/>
                    <a:pt x="57436" y="21127"/>
                    <a:pt x="68390" y="13551"/>
                  </a:cubicBezTo>
                  <a:cubicBezTo>
                    <a:pt x="84277" y="3575"/>
                    <a:pt x="102918" y="-1095"/>
                    <a:pt x="121634" y="216"/>
                  </a:cubicBezTo>
                  <a:cubicBezTo>
                    <a:pt x="137684" y="-88"/>
                    <a:pt x="153562" y="3611"/>
                    <a:pt x="167831" y="10980"/>
                  </a:cubicBezTo>
                  <a:cubicBezTo>
                    <a:pt x="181537" y="18286"/>
                    <a:pt x="192872" y="29357"/>
                    <a:pt x="200501" y="42888"/>
                  </a:cubicBezTo>
                  <a:cubicBezTo>
                    <a:pt x="209083" y="58879"/>
                    <a:pt x="213284" y="76853"/>
                    <a:pt x="212693" y="94990"/>
                  </a:cubicBezTo>
                  <a:lnTo>
                    <a:pt x="212693" y="233960"/>
                  </a:lnTo>
                  <a:lnTo>
                    <a:pt x="175641" y="233960"/>
                  </a:lnTo>
                  <a:lnTo>
                    <a:pt x="175641" y="97848"/>
                  </a:lnTo>
                  <a:cubicBezTo>
                    <a:pt x="175641" y="74988"/>
                    <a:pt x="169926" y="58383"/>
                    <a:pt x="158496" y="48032"/>
                  </a:cubicBezTo>
                  <a:cubicBezTo>
                    <a:pt x="145571" y="37224"/>
                    <a:pt x="129026" y="31711"/>
                    <a:pt x="112205" y="32601"/>
                  </a:cubicBezTo>
                  <a:cubicBezTo>
                    <a:pt x="91907" y="31814"/>
                    <a:pt x="72228" y="39631"/>
                    <a:pt x="58007" y="54128"/>
                  </a:cubicBezTo>
                  <a:cubicBezTo>
                    <a:pt x="44101" y="68511"/>
                    <a:pt x="37148" y="90037"/>
                    <a:pt x="37148" y="118517"/>
                  </a:cubicBezTo>
                  <a:lnTo>
                    <a:pt x="37148" y="233960"/>
                  </a:ln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ED9C385A-E9B8-42A9-8936-32C0C4372918}"/>
                </a:ext>
              </a:extLst>
            </p:cNvPr>
            <p:cNvSpPr/>
            <p:nvPr/>
          </p:nvSpPr>
          <p:spPr>
            <a:xfrm>
              <a:off x="6442663" y="3354754"/>
              <a:ext cx="228741" cy="242787"/>
            </a:xfrm>
            <a:custGeom>
              <a:avLst/>
              <a:gdLst>
                <a:gd name="connsiteX0" fmla="*/ 117013 w 228741"/>
                <a:gd name="connsiteY0" fmla="*/ 242742 h 242787"/>
                <a:gd name="connsiteX1" fmla="*/ 57196 w 228741"/>
                <a:gd name="connsiteY1" fmla="*/ 228455 h 242787"/>
                <a:gd name="connsiteX2" fmla="*/ 15286 w 228741"/>
                <a:gd name="connsiteY2" fmla="*/ 187307 h 242787"/>
                <a:gd name="connsiteX3" fmla="*/ 46 w 228741"/>
                <a:gd name="connsiteY3" fmla="*/ 123966 h 242787"/>
                <a:gd name="connsiteX4" fmla="*/ 46 w 228741"/>
                <a:gd name="connsiteY4" fmla="*/ 118822 h 242787"/>
                <a:gd name="connsiteX5" fmla="*/ 15286 w 228741"/>
                <a:gd name="connsiteY5" fmla="*/ 55195 h 242787"/>
                <a:gd name="connsiteX6" fmla="*/ 57101 w 228741"/>
                <a:gd name="connsiteY6" fmla="*/ 14333 h 242787"/>
                <a:gd name="connsiteX7" fmla="*/ 116918 w 228741"/>
                <a:gd name="connsiteY7" fmla="*/ 45 h 242787"/>
                <a:gd name="connsiteX8" fmla="*/ 173115 w 228741"/>
                <a:gd name="connsiteY8" fmla="*/ 12333 h 242787"/>
                <a:gd name="connsiteX9" fmla="*/ 209787 w 228741"/>
                <a:gd name="connsiteY9" fmla="*/ 44718 h 242787"/>
                <a:gd name="connsiteX10" fmla="*/ 226932 w 228741"/>
                <a:gd name="connsiteY10" fmla="*/ 87961 h 242787"/>
                <a:gd name="connsiteX11" fmla="*/ 190737 w 228741"/>
                <a:gd name="connsiteY11" fmla="*/ 95391 h 242787"/>
                <a:gd name="connsiteX12" fmla="*/ 179688 w 228741"/>
                <a:gd name="connsiteY12" fmla="*/ 64434 h 242787"/>
                <a:gd name="connsiteX13" fmla="*/ 155589 w 228741"/>
                <a:gd name="connsiteY13" fmla="*/ 41955 h 242787"/>
                <a:gd name="connsiteX14" fmla="*/ 117489 w 228741"/>
                <a:gd name="connsiteY14" fmla="*/ 33478 h 242787"/>
                <a:gd name="connsiteX15" fmla="*/ 76437 w 228741"/>
                <a:gd name="connsiteY15" fmla="*/ 43765 h 242787"/>
                <a:gd name="connsiteX16" fmla="*/ 47862 w 228741"/>
                <a:gd name="connsiteY16" fmla="*/ 73388 h 242787"/>
                <a:gd name="connsiteX17" fmla="*/ 37384 w 228741"/>
                <a:gd name="connsiteY17" fmla="*/ 119394 h 242787"/>
                <a:gd name="connsiteX18" fmla="*/ 37384 w 228741"/>
                <a:gd name="connsiteY18" fmla="*/ 123585 h 242787"/>
                <a:gd name="connsiteX19" fmla="*/ 47862 w 228741"/>
                <a:gd name="connsiteY19" fmla="*/ 169590 h 242787"/>
                <a:gd name="connsiteX20" fmla="*/ 76437 w 228741"/>
                <a:gd name="connsiteY20" fmla="*/ 199213 h 242787"/>
                <a:gd name="connsiteX21" fmla="*/ 117489 w 228741"/>
                <a:gd name="connsiteY21" fmla="*/ 209500 h 242787"/>
                <a:gd name="connsiteX22" fmla="*/ 169877 w 228741"/>
                <a:gd name="connsiteY22" fmla="*/ 191688 h 242787"/>
                <a:gd name="connsiteX23" fmla="*/ 192165 w 228741"/>
                <a:gd name="connsiteY23" fmla="*/ 147492 h 242787"/>
                <a:gd name="connsiteX24" fmla="*/ 228741 w 228741"/>
                <a:gd name="connsiteY24" fmla="*/ 155493 h 242787"/>
                <a:gd name="connsiteX25" fmla="*/ 209691 w 228741"/>
                <a:gd name="connsiteY25" fmla="*/ 198261 h 242787"/>
                <a:gd name="connsiteX26" fmla="*/ 172830 w 228741"/>
                <a:gd name="connsiteY26" fmla="*/ 230646 h 242787"/>
                <a:gd name="connsiteX27" fmla="*/ 117013 w 228741"/>
                <a:gd name="connsiteY27" fmla="*/ 242742 h 24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8741" h="242787">
                  <a:moveTo>
                    <a:pt x="117013" y="242742"/>
                  </a:moveTo>
                  <a:cubicBezTo>
                    <a:pt x="96192" y="243086"/>
                    <a:pt x="75618" y="238172"/>
                    <a:pt x="57196" y="228455"/>
                  </a:cubicBezTo>
                  <a:cubicBezTo>
                    <a:pt x="39584" y="219015"/>
                    <a:pt x="25049" y="204738"/>
                    <a:pt x="15286" y="187307"/>
                  </a:cubicBezTo>
                  <a:cubicBezTo>
                    <a:pt x="4761" y="167886"/>
                    <a:pt x="-487" y="146047"/>
                    <a:pt x="46" y="123966"/>
                  </a:cubicBezTo>
                  <a:lnTo>
                    <a:pt x="46" y="118822"/>
                  </a:lnTo>
                  <a:cubicBezTo>
                    <a:pt x="-554" y="96642"/>
                    <a:pt x="4704" y="74698"/>
                    <a:pt x="15286" y="55195"/>
                  </a:cubicBezTo>
                  <a:cubicBezTo>
                    <a:pt x="25068" y="37882"/>
                    <a:pt x="39565" y="23710"/>
                    <a:pt x="57101" y="14333"/>
                  </a:cubicBezTo>
                  <a:cubicBezTo>
                    <a:pt x="75522" y="4615"/>
                    <a:pt x="96096" y="-298"/>
                    <a:pt x="116918" y="45"/>
                  </a:cubicBezTo>
                  <a:cubicBezTo>
                    <a:pt x="136368" y="-491"/>
                    <a:pt x="155666" y="3727"/>
                    <a:pt x="173115" y="12333"/>
                  </a:cubicBezTo>
                  <a:cubicBezTo>
                    <a:pt x="187879" y="19851"/>
                    <a:pt x="200500" y="30994"/>
                    <a:pt x="209787" y="44718"/>
                  </a:cubicBezTo>
                  <a:cubicBezTo>
                    <a:pt x="218483" y="57766"/>
                    <a:pt x="224322" y="72501"/>
                    <a:pt x="226932" y="87961"/>
                  </a:cubicBezTo>
                  <a:lnTo>
                    <a:pt x="190737" y="95391"/>
                  </a:lnTo>
                  <a:cubicBezTo>
                    <a:pt x="189279" y="84407"/>
                    <a:pt x="185517" y="73857"/>
                    <a:pt x="179688" y="64434"/>
                  </a:cubicBezTo>
                  <a:cubicBezTo>
                    <a:pt x="173782" y="54941"/>
                    <a:pt x="165467" y="47184"/>
                    <a:pt x="155589" y="41955"/>
                  </a:cubicBezTo>
                  <a:cubicBezTo>
                    <a:pt x="143817" y="35947"/>
                    <a:pt x="130701" y="33030"/>
                    <a:pt x="117489" y="33478"/>
                  </a:cubicBezTo>
                  <a:cubicBezTo>
                    <a:pt x="103135" y="33238"/>
                    <a:pt x="88981" y="36787"/>
                    <a:pt x="76437" y="43765"/>
                  </a:cubicBezTo>
                  <a:cubicBezTo>
                    <a:pt x="64349" y="50796"/>
                    <a:pt x="54453" y="61053"/>
                    <a:pt x="47862" y="73388"/>
                  </a:cubicBezTo>
                  <a:cubicBezTo>
                    <a:pt x="40566" y="87602"/>
                    <a:pt x="36965" y="103422"/>
                    <a:pt x="37384" y="119394"/>
                  </a:cubicBezTo>
                  <a:lnTo>
                    <a:pt x="37384" y="123585"/>
                  </a:lnTo>
                  <a:cubicBezTo>
                    <a:pt x="36965" y="139556"/>
                    <a:pt x="40566" y="155376"/>
                    <a:pt x="47862" y="169590"/>
                  </a:cubicBezTo>
                  <a:cubicBezTo>
                    <a:pt x="54453" y="181925"/>
                    <a:pt x="64349" y="192183"/>
                    <a:pt x="76437" y="199213"/>
                  </a:cubicBezTo>
                  <a:cubicBezTo>
                    <a:pt x="88981" y="206191"/>
                    <a:pt x="103135" y="209740"/>
                    <a:pt x="117489" y="209500"/>
                  </a:cubicBezTo>
                  <a:cubicBezTo>
                    <a:pt x="136635" y="210831"/>
                    <a:pt x="155513" y="204413"/>
                    <a:pt x="169877" y="191688"/>
                  </a:cubicBezTo>
                  <a:cubicBezTo>
                    <a:pt x="181888" y="179750"/>
                    <a:pt x="189708" y="164245"/>
                    <a:pt x="192165" y="147492"/>
                  </a:cubicBezTo>
                  <a:lnTo>
                    <a:pt x="228741" y="155493"/>
                  </a:lnTo>
                  <a:cubicBezTo>
                    <a:pt x="225132" y="170818"/>
                    <a:pt x="218673" y="185327"/>
                    <a:pt x="209691" y="198261"/>
                  </a:cubicBezTo>
                  <a:cubicBezTo>
                    <a:pt x="200309" y="211971"/>
                    <a:pt x="187631" y="223106"/>
                    <a:pt x="172830" y="230646"/>
                  </a:cubicBezTo>
                  <a:cubicBezTo>
                    <a:pt x="155475" y="239125"/>
                    <a:pt x="136320" y="243276"/>
                    <a:pt x="117013" y="242742"/>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99A7D2AD-0625-41F5-BEE6-ABF685827CC0}"/>
                </a:ext>
              </a:extLst>
            </p:cNvPr>
            <p:cNvSpPr/>
            <p:nvPr/>
          </p:nvSpPr>
          <p:spPr>
            <a:xfrm>
              <a:off x="6719263" y="3355096"/>
              <a:ext cx="234748" cy="242510"/>
            </a:xfrm>
            <a:custGeom>
              <a:avLst/>
              <a:gdLst>
                <a:gd name="connsiteX0" fmla="*/ 85968 w 234748"/>
                <a:gd name="connsiteY0" fmla="*/ 242400 h 242510"/>
                <a:gd name="connsiteX1" fmla="*/ 42344 w 234748"/>
                <a:gd name="connsiteY1" fmla="*/ 233923 h 242510"/>
                <a:gd name="connsiteX2" fmla="*/ 11292 w 234748"/>
                <a:gd name="connsiteY2" fmla="*/ 209539 h 242510"/>
                <a:gd name="connsiteX3" fmla="*/ 53 w 234748"/>
                <a:gd name="connsiteY3" fmla="*/ 170581 h 242510"/>
                <a:gd name="connsiteX4" fmla="*/ 11292 w 234748"/>
                <a:gd name="connsiteY4" fmla="*/ 131815 h 242510"/>
                <a:gd name="connsiteX5" fmla="*/ 42344 w 234748"/>
                <a:gd name="connsiteY5" fmla="*/ 108859 h 242510"/>
                <a:gd name="connsiteX6" fmla="*/ 86444 w 234748"/>
                <a:gd name="connsiteY6" fmla="*/ 101049 h 242510"/>
                <a:gd name="connsiteX7" fmla="*/ 163883 w 234748"/>
                <a:gd name="connsiteY7" fmla="*/ 101049 h 242510"/>
                <a:gd name="connsiteX8" fmla="*/ 163883 w 234748"/>
                <a:gd name="connsiteY8" fmla="*/ 84190 h 242510"/>
                <a:gd name="connsiteX9" fmla="*/ 149595 w 234748"/>
                <a:gd name="connsiteY9" fmla="*/ 46090 h 242510"/>
                <a:gd name="connsiteX10" fmla="*/ 107114 w 234748"/>
                <a:gd name="connsiteY10" fmla="*/ 31993 h 242510"/>
                <a:gd name="connsiteX11" fmla="*/ 63870 w 234748"/>
                <a:gd name="connsiteY11" fmla="*/ 45423 h 242510"/>
                <a:gd name="connsiteX12" fmla="*/ 42820 w 234748"/>
                <a:gd name="connsiteY12" fmla="*/ 81332 h 242510"/>
                <a:gd name="connsiteX13" fmla="*/ 8054 w 234748"/>
                <a:gd name="connsiteY13" fmla="*/ 69997 h 242510"/>
                <a:gd name="connsiteX14" fmla="*/ 25865 w 234748"/>
                <a:gd name="connsiteY14" fmla="*/ 35041 h 242510"/>
                <a:gd name="connsiteX15" fmla="*/ 58536 w 234748"/>
                <a:gd name="connsiteY15" fmla="*/ 9704 h 242510"/>
                <a:gd name="connsiteX16" fmla="*/ 107590 w 234748"/>
                <a:gd name="connsiteY16" fmla="*/ 179 h 242510"/>
                <a:gd name="connsiteX17" fmla="*/ 176075 w 234748"/>
                <a:gd name="connsiteY17" fmla="*/ 22944 h 242510"/>
                <a:gd name="connsiteX18" fmla="*/ 200459 w 234748"/>
                <a:gd name="connsiteY18" fmla="*/ 87047 h 242510"/>
                <a:gd name="connsiteX19" fmla="*/ 200459 w 234748"/>
                <a:gd name="connsiteY19" fmla="*/ 190298 h 242510"/>
                <a:gd name="connsiteX20" fmla="*/ 213603 w 234748"/>
                <a:gd name="connsiteY20" fmla="*/ 204395 h 242510"/>
                <a:gd name="connsiteX21" fmla="*/ 234749 w 234748"/>
                <a:gd name="connsiteY21" fmla="*/ 204395 h 242510"/>
                <a:gd name="connsiteX22" fmla="*/ 234749 w 234748"/>
                <a:gd name="connsiteY22" fmla="*/ 235828 h 242510"/>
                <a:gd name="connsiteX23" fmla="*/ 202364 w 234748"/>
                <a:gd name="connsiteY23" fmla="*/ 235828 h 242510"/>
                <a:gd name="connsiteX24" fmla="*/ 177504 w 234748"/>
                <a:gd name="connsiteY24" fmla="*/ 227160 h 242510"/>
                <a:gd name="connsiteX25" fmla="*/ 167979 w 234748"/>
                <a:gd name="connsiteY25" fmla="*/ 203919 h 242510"/>
                <a:gd name="connsiteX26" fmla="*/ 167979 w 234748"/>
                <a:gd name="connsiteY26" fmla="*/ 201538 h 242510"/>
                <a:gd name="connsiteX27" fmla="*/ 162359 w 234748"/>
                <a:gd name="connsiteY27" fmla="*/ 201538 h 242510"/>
                <a:gd name="connsiteX28" fmla="*/ 148547 w 234748"/>
                <a:gd name="connsiteY28" fmla="*/ 220588 h 242510"/>
                <a:gd name="connsiteX29" fmla="*/ 124830 w 234748"/>
                <a:gd name="connsiteY29" fmla="*/ 236494 h 242510"/>
                <a:gd name="connsiteX30" fmla="*/ 85968 w 234748"/>
                <a:gd name="connsiteY30" fmla="*/ 242400 h 242510"/>
                <a:gd name="connsiteX31" fmla="*/ 90159 w 234748"/>
                <a:gd name="connsiteY31" fmla="*/ 210491 h 242510"/>
                <a:gd name="connsiteX32" fmla="*/ 143499 w 234748"/>
                <a:gd name="connsiteY32" fmla="*/ 190965 h 242510"/>
                <a:gd name="connsiteX33" fmla="*/ 163883 w 234748"/>
                <a:gd name="connsiteY33" fmla="*/ 136291 h 242510"/>
                <a:gd name="connsiteX34" fmla="*/ 163883 w 234748"/>
                <a:gd name="connsiteY34" fmla="*/ 131148 h 242510"/>
                <a:gd name="connsiteX35" fmla="*/ 87683 w 234748"/>
                <a:gd name="connsiteY35" fmla="*/ 131148 h 242510"/>
                <a:gd name="connsiteX36" fmla="*/ 51297 w 234748"/>
                <a:gd name="connsiteY36" fmla="*/ 140673 h 242510"/>
                <a:gd name="connsiteX37" fmla="*/ 36914 w 234748"/>
                <a:gd name="connsiteY37" fmla="*/ 169248 h 242510"/>
                <a:gd name="connsiteX38" fmla="*/ 51773 w 234748"/>
                <a:gd name="connsiteY38" fmla="*/ 199252 h 242510"/>
                <a:gd name="connsiteX39" fmla="*/ 90159 w 234748"/>
                <a:gd name="connsiteY39" fmla="*/ 210491 h 2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4748" h="242510">
                  <a:moveTo>
                    <a:pt x="85968" y="242400"/>
                  </a:moveTo>
                  <a:cubicBezTo>
                    <a:pt x="71005" y="242582"/>
                    <a:pt x="56155" y="239697"/>
                    <a:pt x="42344" y="233923"/>
                  </a:cubicBezTo>
                  <a:cubicBezTo>
                    <a:pt x="29904" y="228887"/>
                    <a:pt x="19131" y="220433"/>
                    <a:pt x="11292" y="209539"/>
                  </a:cubicBezTo>
                  <a:cubicBezTo>
                    <a:pt x="3529" y="198062"/>
                    <a:pt x="-405" y="184427"/>
                    <a:pt x="53" y="170581"/>
                  </a:cubicBezTo>
                  <a:cubicBezTo>
                    <a:pt x="-509" y="156782"/>
                    <a:pt x="3434" y="143174"/>
                    <a:pt x="11292" y="131815"/>
                  </a:cubicBezTo>
                  <a:cubicBezTo>
                    <a:pt x="19255" y="121369"/>
                    <a:pt x="30028" y="113408"/>
                    <a:pt x="42344" y="108859"/>
                  </a:cubicBezTo>
                  <a:cubicBezTo>
                    <a:pt x="56422" y="103512"/>
                    <a:pt x="71385" y="100862"/>
                    <a:pt x="86444" y="101049"/>
                  </a:cubicBezTo>
                  <a:lnTo>
                    <a:pt x="163883" y="101049"/>
                  </a:lnTo>
                  <a:lnTo>
                    <a:pt x="163883" y="84190"/>
                  </a:lnTo>
                  <a:cubicBezTo>
                    <a:pt x="164559" y="70066"/>
                    <a:pt x="159396" y="56286"/>
                    <a:pt x="149595" y="46090"/>
                  </a:cubicBezTo>
                  <a:cubicBezTo>
                    <a:pt x="137889" y="35897"/>
                    <a:pt x="122592" y="30819"/>
                    <a:pt x="107114" y="31993"/>
                  </a:cubicBezTo>
                  <a:cubicBezTo>
                    <a:pt x="91540" y="31051"/>
                    <a:pt x="76167" y="35826"/>
                    <a:pt x="63870" y="45423"/>
                  </a:cubicBezTo>
                  <a:cubicBezTo>
                    <a:pt x="53231" y="54861"/>
                    <a:pt x="45858" y="67435"/>
                    <a:pt x="42820" y="81332"/>
                  </a:cubicBezTo>
                  <a:lnTo>
                    <a:pt x="8054" y="69997"/>
                  </a:lnTo>
                  <a:cubicBezTo>
                    <a:pt x="11740" y="57327"/>
                    <a:pt x="17779" y="45468"/>
                    <a:pt x="25865" y="35041"/>
                  </a:cubicBezTo>
                  <a:cubicBezTo>
                    <a:pt x="34590" y="24118"/>
                    <a:pt x="45782" y="15432"/>
                    <a:pt x="58536" y="9704"/>
                  </a:cubicBezTo>
                  <a:cubicBezTo>
                    <a:pt x="73986" y="2950"/>
                    <a:pt x="90740" y="-303"/>
                    <a:pt x="107590" y="179"/>
                  </a:cubicBezTo>
                  <a:cubicBezTo>
                    <a:pt x="132498" y="-1337"/>
                    <a:pt x="157034" y="6818"/>
                    <a:pt x="176075" y="22944"/>
                  </a:cubicBezTo>
                  <a:cubicBezTo>
                    <a:pt x="193039" y="39815"/>
                    <a:pt x="201916" y="63168"/>
                    <a:pt x="200459" y="87047"/>
                  </a:cubicBezTo>
                  <a:lnTo>
                    <a:pt x="200459" y="190298"/>
                  </a:lnTo>
                  <a:cubicBezTo>
                    <a:pt x="200459" y="199823"/>
                    <a:pt x="204840" y="204395"/>
                    <a:pt x="213603" y="204395"/>
                  </a:cubicBezTo>
                  <a:lnTo>
                    <a:pt x="234749" y="204395"/>
                  </a:lnTo>
                  <a:lnTo>
                    <a:pt x="234749" y="235828"/>
                  </a:lnTo>
                  <a:lnTo>
                    <a:pt x="202364" y="235828"/>
                  </a:lnTo>
                  <a:cubicBezTo>
                    <a:pt x="193267" y="236269"/>
                    <a:pt x="184352" y="233161"/>
                    <a:pt x="177504" y="227160"/>
                  </a:cubicBezTo>
                  <a:cubicBezTo>
                    <a:pt x="171093" y="221171"/>
                    <a:pt x="167616" y="212684"/>
                    <a:pt x="167979" y="203919"/>
                  </a:cubicBezTo>
                  <a:lnTo>
                    <a:pt x="167979" y="201538"/>
                  </a:lnTo>
                  <a:lnTo>
                    <a:pt x="162359" y="201538"/>
                  </a:lnTo>
                  <a:cubicBezTo>
                    <a:pt x="158473" y="208380"/>
                    <a:pt x="153843" y="214770"/>
                    <a:pt x="148547" y="220588"/>
                  </a:cubicBezTo>
                  <a:cubicBezTo>
                    <a:pt x="141899" y="227557"/>
                    <a:pt x="133803" y="232986"/>
                    <a:pt x="124830" y="236494"/>
                  </a:cubicBezTo>
                  <a:cubicBezTo>
                    <a:pt x="112390" y="241017"/>
                    <a:pt x="99189" y="243024"/>
                    <a:pt x="85968" y="242400"/>
                  </a:cubicBezTo>
                  <a:close/>
                  <a:moveTo>
                    <a:pt x="90159" y="210491"/>
                  </a:moveTo>
                  <a:cubicBezTo>
                    <a:pt x="109828" y="211346"/>
                    <a:pt x="129031" y="204318"/>
                    <a:pt x="143499" y="190965"/>
                  </a:cubicBezTo>
                  <a:cubicBezTo>
                    <a:pt x="157711" y="176439"/>
                    <a:pt x="165121" y="156578"/>
                    <a:pt x="163883" y="136291"/>
                  </a:cubicBezTo>
                  <a:lnTo>
                    <a:pt x="163883" y="131148"/>
                  </a:lnTo>
                  <a:lnTo>
                    <a:pt x="87683" y="131148"/>
                  </a:lnTo>
                  <a:cubicBezTo>
                    <a:pt x="74872" y="130608"/>
                    <a:pt x="62194" y="133925"/>
                    <a:pt x="51297" y="140673"/>
                  </a:cubicBezTo>
                  <a:cubicBezTo>
                    <a:pt x="41791" y="146987"/>
                    <a:pt x="36324" y="157850"/>
                    <a:pt x="36914" y="169248"/>
                  </a:cubicBezTo>
                  <a:cubicBezTo>
                    <a:pt x="36429" y="181128"/>
                    <a:pt x="42029" y="192439"/>
                    <a:pt x="51773" y="199252"/>
                  </a:cubicBezTo>
                  <a:cubicBezTo>
                    <a:pt x="63003" y="207084"/>
                    <a:pt x="76481" y="211030"/>
                    <a:pt x="90159" y="210491"/>
                  </a:cubicBezTo>
                  <a:close/>
                </a:path>
              </a:pathLst>
            </a:custGeom>
            <a:grpFill/>
            <a:ln w="9525" cap="flat">
              <a:noFill/>
              <a:prstDash val="solid"/>
              <a:miter/>
            </a:ln>
          </p:spPr>
          <p:txBody>
            <a:bodyPr rtlCol="0" anchor="ctr"/>
            <a:lstStyle/>
            <a:p>
              <a:endParaRPr lang="en-ID" sz="1350"/>
            </a:p>
          </p:txBody>
        </p:sp>
      </p:grpSp>
      <p:pic>
        <p:nvPicPr>
          <p:cNvPr id="53" name="PpHolder4">
            <a:extLst>
              <a:ext uri="{FF2B5EF4-FFF2-40B4-BE49-F238E27FC236}">
                <a16:creationId xmlns:a16="http://schemas.microsoft.com/office/drawing/2014/main" id="{2919B410-0506-4040-9392-0F143C344E7D}"/>
              </a:ext>
            </a:extLst>
          </p:cNvPr>
          <p:cNvPicPr>
            <a:picLocks/>
          </p:cNvPicPr>
          <p:nvPr/>
        </p:nvPicPr>
        <p:blipFill>
          <a:blip r:embed="rId2"/>
          <a:srcRect t="26764" r="67608" b="46667"/>
          <a:stretch>
            <a:fillRect/>
          </a:stretch>
        </p:blipFill>
        <p:spPr>
          <a:xfrm>
            <a:off x="3" y="1835458"/>
            <a:ext cx="2961962" cy="1822142"/>
          </a:xfrm>
          <a:custGeom>
            <a:avLst/>
            <a:gdLst>
              <a:gd name="connsiteX0" fmla="*/ 0 w 2961962"/>
              <a:gd name="connsiteY0" fmla="*/ 0 h 1822142"/>
              <a:gd name="connsiteX1" fmla="*/ 2887140 w 2961962"/>
              <a:gd name="connsiteY1" fmla="*/ 0 h 1822142"/>
              <a:gd name="connsiteX2" fmla="*/ 2961962 w 2961962"/>
              <a:gd name="connsiteY2" fmla="*/ 67492 h 1822142"/>
              <a:gd name="connsiteX3" fmla="*/ 2961962 w 2961962"/>
              <a:gd name="connsiteY3" fmla="*/ 1754650 h 1822142"/>
              <a:gd name="connsiteX4" fmla="*/ 2887140 w 2961962"/>
              <a:gd name="connsiteY4" fmla="*/ 1822142 h 1822142"/>
              <a:gd name="connsiteX5" fmla="*/ 0 w 2961962"/>
              <a:gd name="connsiteY5" fmla="*/ 1822142 h 182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1962" h="1822142">
                <a:moveTo>
                  <a:pt x="0" y="0"/>
                </a:moveTo>
                <a:lnTo>
                  <a:pt x="2887140" y="0"/>
                </a:lnTo>
                <a:cubicBezTo>
                  <a:pt x="2928464" y="0"/>
                  <a:pt x="2961962" y="30217"/>
                  <a:pt x="2961962" y="67492"/>
                </a:cubicBezTo>
                <a:lnTo>
                  <a:pt x="2961962" y="1754650"/>
                </a:lnTo>
                <a:cubicBezTo>
                  <a:pt x="2961962" y="1791925"/>
                  <a:pt x="2928464" y="1822142"/>
                  <a:pt x="2887140" y="1822142"/>
                </a:cubicBezTo>
                <a:lnTo>
                  <a:pt x="0" y="1822142"/>
                </a:lnTo>
                <a:close/>
              </a:path>
            </a:pathLst>
          </a:custGeom>
        </p:spPr>
      </p:pic>
      <p:sp>
        <p:nvSpPr>
          <p:cNvPr id="12" name="Title 11">
            <a:extLst>
              <a:ext uri="{FF2B5EF4-FFF2-40B4-BE49-F238E27FC236}">
                <a16:creationId xmlns:a16="http://schemas.microsoft.com/office/drawing/2014/main" id="{9D935087-E39B-4C3C-A4EA-7C48AA078E80}"/>
              </a:ext>
            </a:extLst>
          </p:cNvPr>
          <p:cNvSpPr>
            <a:spLocks noGrp="1"/>
          </p:cNvSpPr>
          <p:nvPr>
            <p:ph type="title"/>
          </p:nvPr>
        </p:nvSpPr>
        <p:spPr/>
        <p:txBody>
          <a:bodyPr/>
          <a:lstStyle/>
          <a:p>
            <a:r>
              <a:rPr lang="en-US" dirty="0"/>
              <a:t>Our Best Services</a:t>
            </a:r>
            <a:endParaRPr lang="en-ID" dirty="0"/>
          </a:p>
        </p:txBody>
      </p:sp>
      <p:sp>
        <p:nvSpPr>
          <p:cNvPr id="14" name="Rectangle: Rounded Corners 13">
            <a:extLst>
              <a:ext uri="{FF2B5EF4-FFF2-40B4-BE49-F238E27FC236}">
                <a16:creationId xmlns:a16="http://schemas.microsoft.com/office/drawing/2014/main" id="{6EE3D4FE-39C3-44FE-A325-C7999E6D82B2}"/>
              </a:ext>
            </a:extLst>
          </p:cNvPr>
          <p:cNvSpPr/>
          <p:nvPr/>
        </p:nvSpPr>
        <p:spPr>
          <a:xfrm>
            <a:off x="2743200" y="1610445"/>
            <a:ext cx="2509684" cy="3647356"/>
          </a:xfrm>
          <a:prstGeom prst="roundRect">
            <a:avLst>
              <a:gd name="adj" fmla="val 26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TextBox 55">
            <a:extLst>
              <a:ext uri="{FF2B5EF4-FFF2-40B4-BE49-F238E27FC236}">
                <a16:creationId xmlns:a16="http://schemas.microsoft.com/office/drawing/2014/main" id="{AB377011-EEC6-4B56-94CF-6B3D04F86C58}"/>
              </a:ext>
            </a:extLst>
          </p:cNvPr>
          <p:cNvSpPr txBox="1"/>
          <p:nvPr/>
        </p:nvSpPr>
        <p:spPr>
          <a:xfrm>
            <a:off x="5832482" y="4646177"/>
            <a:ext cx="3210002" cy="230832"/>
          </a:xfrm>
          <a:prstGeom prst="rect">
            <a:avLst/>
          </a:prstGeom>
          <a:noFill/>
        </p:spPr>
        <p:txBody>
          <a:bodyPr wrap="square" rtlCol="0" anchor="ctr">
            <a:spAutoFit/>
          </a:bodyPr>
          <a:lstStyle/>
          <a:p>
            <a:r>
              <a:rPr lang="en-US" sz="900" b="1" dirty="0">
                <a:solidFill>
                  <a:schemeClr val="accent1"/>
                </a:solidFill>
                <a:latin typeface="+mj-lt"/>
              </a:rPr>
              <a:t>For More Information : www.yourwebsitehere.com</a:t>
            </a:r>
          </a:p>
        </p:txBody>
      </p:sp>
      <p:sp>
        <p:nvSpPr>
          <p:cNvPr id="57" name="TextBox 56">
            <a:extLst>
              <a:ext uri="{FF2B5EF4-FFF2-40B4-BE49-F238E27FC236}">
                <a16:creationId xmlns:a16="http://schemas.microsoft.com/office/drawing/2014/main" id="{AEF814BD-EA07-40B0-83E3-D178D638D1BA}"/>
              </a:ext>
            </a:extLst>
          </p:cNvPr>
          <p:cNvSpPr txBox="1"/>
          <p:nvPr/>
        </p:nvSpPr>
        <p:spPr>
          <a:xfrm>
            <a:off x="5832483" y="3081722"/>
            <a:ext cx="2778858" cy="1520544"/>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feel the charm of existence in this spot, which was created for the bliss of souls like mine</a:t>
            </a:r>
          </a:p>
          <a:p>
            <a:pPr algn="just">
              <a:lnSpc>
                <a:spcPct val="150000"/>
              </a:lnSpc>
            </a:pPr>
            <a:endParaRPr lang="en-US" sz="900" dirty="0"/>
          </a:p>
          <a:p>
            <a:pPr algn="just">
              <a:lnSpc>
                <a:spcPct val="150000"/>
              </a:lnSpc>
            </a:pPr>
            <a:r>
              <a:rPr lang="en-US" sz="900" dirty="0"/>
              <a:t>Sense of mere tranquil existence, that I neglect my talents should incapable of drawing a single</a:t>
            </a:r>
            <a:endParaRPr lang="en-ID" sz="750" dirty="0"/>
          </a:p>
        </p:txBody>
      </p:sp>
      <p:sp>
        <p:nvSpPr>
          <p:cNvPr id="59" name="TextBox 58">
            <a:extLst>
              <a:ext uri="{FF2B5EF4-FFF2-40B4-BE49-F238E27FC236}">
                <a16:creationId xmlns:a16="http://schemas.microsoft.com/office/drawing/2014/main" id="{07BB2DAE-F8AC-4E5F-AF1F-EA0A6C7454AD}"/>
              </a:ext>
            </a:extLst>
          </p:cNvPr>
          <p:cNvSpPr txBox="1"/>
          <p:nvPr/>
        </p:nvSpPr>
        <p:spPr>
          <a:xfrm>
            <a:off x="3021017" y="2754185"/>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60" name="TextBox 59">
            <a:extLst>
              <a:ext uri="{FF2B5EF4-FFF2-40B4-BE49-F238E27FC236}">
                <a16:creationId xmlns:a16="http://schemas.microsoft.com/office/drawing/2014/main" id="{892D288A-F420-42D3-8F13-64FA7CFC0DAF}"/>
              </a:ext>
            </a:extLst>
          </p:cNvPr>
          <p:cNvSpPr txBox="1"/>
          <p:nvPr/>
        </p:nvSpPr>
        <p:spPr>
          <a:xfrm>
            <a:off x="3282845" y="2531588"/>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61" name="Group 60">
            <a:extLst>
              <a:ext uri="{FF2B5EF4-FFF2-40B4-BE49-F238E27FC236}">
                <a16:creationId xmlns:a16="http://schemas.microsoft.com/office/drawing/2014/main" id="{CE735B8B-B035-4553-87E1-34EB754178C5}"/>
              </a:ext>
            </a:extLst>
          </p:cNvPr>
          <p:cNvGrpSpPr>
            <a:grpSpLocks noChangeAspect="1"/>
          </p:cNvGrpSpPr>
          <p:nvPr/>
        </p:nvGrpSpPr>
        <p:grpSpPr>
          <a:xfrm>
            <a:off x="3806431" y="2042492"/>
            <a:ext cx="383222" cy="421066"/>
            <a:chOff x="4230701" y="4117200"/>
            <a:chExt cx="693515" cy="761999"/>
          </a:xfrm>
          <a:solidFill>
            <a:schemeClr val="bg2"/>
          </a:solidFill>
        </p:grpSpPr>
        <p:sp>
          <p:nvSpPr>
            <p:cNvPr id="62" name="Graphic 32" descr="Customer review with solid fill">
              <a:extLst>
                <a:ext uri="{FF2B5EF4-FFF2-40B4-BE49-F238E27FC236}">
                  <a16:creationId xmlns:a16="http://schemas.microsoft.com/office/drawing/2014/main" id="{6CC5E965-9897-4FDB-AF54-CE04F6CFD07A}"/>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3" name="Graphic 32" descr="Customer review with solid fill">
              <a:extLst>
                <a:ext uri="{FF2B5EF4-FFF2-40B4-BE49-F238E27FC236}">
                  <a16:creationId xmlns:a16="http://schemas.microsoft.com/office/drawing/2014/main" id="{85E93AA9-920A-407E-9550-2ECD4BDD35B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64" name="Graphic 32" descr="Customer review with solid fill">
              <a:extLst>
                <a:ext uri="{FF2B5EF4-FFF2-40B4-BE49-F238E27FC236}">
                  <a16:creationId xmlns:a16="http://schemas.microsoft.com/office/drawing/2014/main" id="{ABE0ADB7-6875-496C-83ED-2BAADDC2C807}"/>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65" name="Graphic 32" descr="Customer review with solid fill">
              <a:extLst>
                <a:ext uri="{FF2B5EF4-FFF2-40B4-BE49-F238E27FC236}">
                  <a16:creationId xmlns:a16="http://schemas.microsoft.com/office/drawing/2014/main" id="{40D95BDD-F96B-410B-A76C-90A12BE165CA}"/>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6" name="Graphic 32" descr="Customer review with solid fill">
              <a:extLst>
                <a:ext uri="{FF2B5EF4-FFF2-40B4-BE49-F238E27FC236}">
                  <a16:creationId xmlns:a16="http://schemas.microsoft.com/office/drawing/2014/main" id="{BA11EA19-F1EA-41A8-9672-5D57719B2BF3}"/>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7" name="Graphic 32" descr="Customer review with solid fill">
              <a:extLst>
                <a:ext uri="{FF2B5EF4-FFF2-40B4-BE49-F238E27FC236}">
                  <a16:creationId xmlns:a16="http://schemas.microsoft.com/office/drawing/2014/main" id="{4CD52196-2577-4FBE-A95D-2DF0EE235CC1}"/>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8" name="Graphic 32" descr="Customer review with solid fill">
              <a:extLst>
                <a:ext uri="{FF2B5EF4-FFF2-40B4-BE49-F238E27FC236}">
                  <a16:creationId xmlns:a16="http://schemas.microsoft.com/office/drawing/2014/main" id="{9C990EA1-BF8C-4778-9741-20EA689065CA}"/>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70" name="TextBox 69">
            <a:extLst>
              <a:ext uri="{FF2B5EF4-FFF2-40B4-BE49-F238E27FC236}">
                <a16:creationId xmlns:a16="http://schemas.microsoft.com/office/drawing/2014/main" id="{078EFE99-22F7-49D9-A17C-9EEBB2958F51}"/>
              </a:ext>
            </a:extLst>
          </p:cNvPr>
          <p:cNvSpPr txBox="1"/>
          <p:nvPr/>
        </p:nvSpPr>
        <p:spPr>
          <a:xfrm>
            <a:off x="3021017" y="4367070"/>
            <a:ext cx="1954049" cy="481799"/>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a:t>
            </a:r>
          </a:p>
        </p:txBody>
      </p:sp>
      <p:sp>
        <p:nvSpPr>
          <p:cNvPr id="71" name="TextBox 70">
            <a:extLst>
              <a:ext uri="{FF2B5EF4-FFF2-40B4-BE49-F238E27FC236}">
                <a16:creationId xmlns:a16="http://schemas.microsoft.com/office/drawing/2014/main" id="{6CEB03C9-B5C9-40B5-A4DA-E35348785508}"/>
              </a:ext>
            </a:extLst>
          </p:cNvPr>
          <p:cNvSpPr txBox="1"/>
          <p:nvPr/>
        </p:nvSpPr>
        <p:spPr>
          <a:xfrm>
            <a:off x="3282845" y="4144473"/>
            <a:ext cx="1430395"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72" name="Group 71">
            <a:extLst>
              <a:ext uri="{FF2B5EF4-FFF2-40B4-BE49-F238E27FC236}">
                <a16:creationId xmlns:a16="http://schemas.microsoft.com/office/drawing/2014/main" id="{6780CE3F-1169-4663-9834-E595F5CF6F67}"/>
              </a:ext>
            </a:extLst>
          </p:cNvPr>
          <p:cNvGrpSpPr>
            <a:grpSpLocks noChangeAspect="1"/>
          </p:cNvGrpSpPr>
          <p:nvPr/>
        </p:nvGrpSpPr>
        <p:grpSpPr>
          <a:xfrm>
            <a:off x="3806431" y="3655377"/>
            <a:ext cx="383222" cy="421066"/>
            <a:chOff x="4230701" y="4117200"/>
            <a:chExt cx="693515" cy="761999"/>
          </a:xfrm>
          <a:solidFill>
            <a:schemeClr val="bg2"/>
          </a:solidFill>
        </p:grpSpPr>
        <p:sp>
          <p:nvSpPr>
            <p:cNvPr id="73" name="Graphic 32" descr="Customer review with solid fill">
              <a:extLst>
                <a:ext uri="{FF2B5EF4-FFF2-40B4-BE49-F238E27FC236}">
                  <a16:creationId xmlns:a16="http://schemas.microsoft.com/office/drawing/2014/main" id="{B5ADF83A-B581-442B-BE49-487AB14DD44E}"/>
                </a:ext>
              </a:extLst>
            </p:cNvPr>
            <p:cNvSpPr/>
            <p:nvPr/>
          </p:nvSpPr>
          <p:spPr>
            <a:xfrm>
              <a:off x="4700093"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4" name="Graphic 32" descr="Customer review with solid fill">
              <a:extLst>
                <a:ext uri="{FF2B5EF4-FFF2-40B4-BE49-F238E27FC236}">
                  <a16:creationId xmlns:a16="http://schemas.microsoft.com/office/drawing/2014/main" id="{DA9DE612-7E61-49F0-8121-5FC1FA290877}"/>
                </a:ext>
              </a:extLst>
            </p:cNvPr>
            <p:cNvSpPr/>
            <p:nvPr/>
          </p:nvSpPr>
          <p:spPr>
            <a:xfrm>
              <a:off x="4304901" y="45053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5" name="Graphic 32" descr="Customer review with solid fill">
              <a:extLst>
                <a:ext uri="{FF2B5EF4-FFF2-40B4-BE49-F238E27FC236}">
                  <a16:creationId xmlns:a16="http://schemas.microsoft.com/office/drawing/2014/main" id="{66A9EEE2-1624-4896-B416-D490AA8911E0}"/>
                </a:ext>
              </a:extLst>
            </p:cNvPr>
            <p:cNvSpPr/>
            <p:nvPr/>
          </p:nvSpPr>
          <p:spPr>
            <a:xfrm>
              <a:off x="4654087" y="46736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6" name="Graphic 32" descr="Customer review with solid fill">
              <a:extLst>
                <a:ext uri="{FF2B5EF4-FFF2-40B4-BE49-F238E27FC236}">
                  <a16:creationId xmlns:a16="http://schemas.microsoft.com/office/drawing/2014/main" id="{9569BAA7-CAF1-437F-918D-1B743C93948C}"/>
                </a:ext>
              </a:extLst>
            </p:cNvPr>
            <p:cNvSpPr/>
            <p:nvPr/>
          </p:nvSpPr>
          <p:spPr>
            <a:xfrm>
              <a:off x="4230701" y="46736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7" name="Graphic 32" descr="Customer review with solid fill">
              <a:extLst>
                <a:ext uri="{FF2B5EF4-FFF2-40B4-BE49-F238E27FC236}">
                  <a16:creationId xmlns:a16="http://schemas.microsoft.com/office/drawing/2014/main" id="{4DE38120-E102-4141-A3DB-2BEDB38B55D6}"/>
                </a:ext>
              </a:extLst>
            </p:cNvPr>
            <p:cNvSpPr/>
            <p:nvPr/>
          </p:nvSpPr>
          <p:spPr>
            <a:xfrm>
              <a:off x="4428345" y="47313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78" name="Graphic 32" descr="Customer review with solid fill">
              <a:extLst>
                <a:ext uri="{FF2B5EF4-FFF2-40B4-BE49-F238E27FC236}">
                  <a16:creationId xmlns:a16="http://schemas.microsoft.com/office/drawing/2014/main" id="{80C65FA0-7C9D-456C-8714-D9CC1BC9C842}"/>
                </a:ext>
              </a:extLst>
            </p:cNvPr>
            <p:cNvSpPr/>
            <p:nvPr/>
          </p:nvSpPr>
          <p:spPr>
            <a:xfrm>
              <a:off x="4502450" y="45629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79" name="Graphic 32" descr="Customer review with solid fill">
              <a:extLst>
                <a:ext uri="{FF2B5EF4-FFF2-40B4-BE49-F238E27FC236}">
                  <a16:creationId xmlns:a16="http://schemas.microsoft.com/office/drawing/2014/main" id="{990B1661-9BD5-488F-A448-A3491939048F}"/>
                </a:ext>
              </a:extLst>
            </p:cNvPr>
            <p:cNvSpPr/>
            <p:nvPr/>
          </p:nvSpPr>
          <p:spPr>
            <a:xfrm>
              <a:off x="4231273" y="41172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8EEE032-966C-49F1-950F-B04C940316E3}"/>
              </a:ext>
            </a:extLst>
          </p:cNvPr>
          <p:cNvSpPr txBox="1"/>
          <p:nvPr/>
        </p:nvSpPr>
        <p:spPr>
          <a:xfrm>
            <a:off x="624913" y="4265813"/>
            <a:ext cx="1430395" cy="230832"/>
          </a:xfrm>
          <a:prstGeom prst="rect">
            <a:avLst/>
          </a:prstGeom>
          <a:noFill/>
        </p:spPr>
        <p:txBody>
          <a:bodyPr wrap="square" rtlCol="0" anchor="ctr">
            <a:spAutoFit/>
          </a:bodyPr>
          <a:lstStyle/>
          <a:p>
            <a:r>
              <a:rPr lang="en-US" sz="900" dirty="0"/>
              <a:t>A wonderful serenity</a:t>
            </a:r>
          </a:p>
        </p:txBody>
      </p:sp>
      <p:sp>
        <p:nvSpPr>
          <p:cNvPr id="81" name="TextBox 80">
            <a:extLst>
              <a:ext uri="{FF2B5EF4-FFF2-40B4-BE49-F238E27FC236}">
                <a16:creationId xmlns:a16="http://schemas.microsoft.com/office/drawing/2014/main" id="{899DAF78-17B7-455F-A457-91539F1CC407}"/>
              </a:ext>
            </a:extLst>
          </p:cNvPr>
          <p:cNvSpPr txBox="1"/>
          <p:nvPr/>
        </p:nvSpPr>
        <p:spPr>
          <a:xfrm>
            <a:off x="624914" y="3830608"/>
            <a:ext cx="1708211" cy="507831"/>
          </a:xfrm>
          <a:prstGeom prst="rect">
            <a:avLst/>
          </a:prstGeom>
          <a:noFill/>
        </p:spPr>
        <p:txBody>
          <a:bodyPr wrap="square" rtlCol="0" anchor="ctr">
            <a:spAutoFit/>
          </a:bodyPr>
          <a:lstStyle/>
          <a:p>
            <a:r>
              <a:rPr lang="en-US" sz="2700" b="1" dirty="0">
                <a:solidFill>
                  <a:schemeClr val="accent1"/>
                </a:solidFill>
                <a:latin typeface="+mj-lt"/>
              </a:rPr>
              <a:t>+132.856</a:t>
            </a:r>
            <a:endParaRPr lang="en-ID" sz="2700" b="1" dirty="0">
              <a:solidFill>
                <a:schemeClr val="accent1"/>
              </a:solidFill>
              <a:latin typeface="+mj-lt"/>
            </a:endParaRPr>
          </a:p>
        </p:txBody>
      </p:sp>
      <p:sp>
        <p:nvSpPr>
          <p:cNvPr id="82" name="TextBox 81">
            <a:extLst>
              <a:ext uri="{FF2B5EF4-FFF2-40B4-BE49-F238E27FC236}">
                <a16:creationId xmlns:a16="http://schemas.microsoft.com/office/drawing/2014/main" id="{18B36EF6-ABAC-49C0-B694-DA51B3011EAE}"/>
              </a:ext>
            </a:extLst>
          </p:cNvPr>
          <p:cNvSpPr txBox="1"/>
          <p:nvPr/>
        </p:nvSpPr>
        <p:spPr>
          <a:xfrm>
            <a:off x="624913" y="5048288"/>
            <a:ext cx="1430395" cy="230832"/>
          </a:xfrm>
          <a:prstGeom prst="rect">
            <a:avLst/>
          </a:prstGeom>
          <a:noFill/>
        </p:spPr>
        <p:txBody>
          <a:bodyPr wrap="square" rtlCol="0" anchor="ctr">
            <a:spAutoFit/>
          </a:bodyPr>
          <a:lstStyle/>
          <a:p>
            <a:r>
              <a:rPr lang="en-US" sz="900" dirty="0"/>
              <a:t>A wonderful serenity</a:t>
            </a:r>
          </a:p>
        </p:txBody>
      </p:sp>
      <p:sp>
        <p:nvSpPr>
          <p:cNvPr id="83" name="TextBox 82">
            <a:extLst>
              <a:ext uri="{FF2B5EF4-FFF2-40B4-BE49-F238E27FC236}">
                <a16:creationId xmlns:a16="http://schemas.microsoft.com/office/drawing/2014/main" id="{9E02CF00-B6C2-4119-9C39-B6AE14A70545}"/>
              </a:ext>
            </a:extLst>
          </p:cNvPr>
          <p:cNvSpPr txBox="1"/>
          <p:nvPr/>
        </p:nvSpPr>
        <p:spPr>
          <a:xfrm>
            <a:off x="624914" y="4613082"/>
            <a:ext cx="1708211" cy="507831"/>
          </a:xfrm>
          <a:prstGeom prst="rect">
            <a:avLst/>
          </a:prstGeom>
          <a:noFill/>
        </p:spPr>
        <p:txBody>
          <a:bodyPr wrap="square" rtlCol="0" anchor="ctr">
            <a:spAutoFit/>
          </a:bodyPr>
          <a:lstStyle/>
          <a:p>
            <a:r>
              <a:rPr lang="en-US" sz="2700" b="1" dirty="0">
                <a:solidFill>
                  <a:schemeClr val="accent1"/>
                </a:solidFill>
                <a:latin typeface="+mj-lt"/>
              </a:rPr>
              <a:t>$534,99</a:t>
            </a:r>
            <a:endParaRPr lang="en-ID" sz="2700" b="1" dirty="0">
              <a:solidFill>
                <a:schemeClr val="accent1"/>
              </a:solidFill>
              <a:latin typeface="+mj-lt"/>
            </a:endParaRPr>
          </a:p>
        </p:txBody>
      </p:sp>
    </p:spTree>
    <p:extLst>
      <p:ext uri="{BB962C8B-B14F-4D97-AF65-F5344CB8AC3E}">
        <p14:creationId xmlns:p14="http://schemas.microsoft.com/office/powerpoint/2010/main" val="310549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left)">
                                      <p:cBhvr>
                                        <p:cTn id="17" dur="500"/>
                                        <p:tgtEl>
                                          <p:spTgt spid="8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up)">
                                      <p:cBhvr>
                                        <p:cTn id="58" dur="500"/>
                                        <p:tgtEl>
                                          <p:spTgt spid="70"/>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animEffect transition="in" filter="wipe(left)">
                                      <p:cBhvr>
                                        <p:cTn id="7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2" grpId="0"/>
      <p:bldP spid="14" grpId="0" animBg="1"/>
      <p:bldP spid="56" grpId="0"/>
      <p:bldP spid="57" grpId="0"/>
      <p:bldP spid="59" grpId="0"/>
      <p:bldP spid="60" grpId="0"/>
      <p:bldP spid="70" grpId="0"/>
      <p:bldP spid="71" grpId="0"/>
      <p:bldP spid="80" grpId="0"/>
      <p:bldP spid="81" grpId="0"/>
      <p:bldP spid="82" grpId="0"/>
      <p:bldP spid="83" grpId="0"/>
    </p:bldLst>
  </p:timing>
</p:sld>
</file>

<file path=ppt/theme/theme1.xml><?xml version="1.0" encoding="utf-8"?>
<a:theme xmlns:a="http://schemas.openxmlformats.org/drawingml/2006/main" name="1_Office Theme">
  <a:themeElements>
    <a:clrScheme name="Color 12">
      <a:dk1>
        <a:srgbClr val="3C3C3C"/>
      </a:dk1>
      <a:lt1>
        <a:srgbClr val="FFFFFF"/>
      </a:lt1>
      <a:dk2>
        <a:srgbClr val="313C41"/>
      </a:dk2>
      <a:lt2>
        <a:srgbClr val="FFFFFF"/>
      </a:lt2>
      <a:accent1>
        <a:srgbClr val="7E9B1D"/>
      </a:accent1>
      <a:accent2>
        <a:srgbClr val="5C891D"/>
      </a:accent2>
      <a:accent3>
        <a:srgbClr val="578214"/>
      </a:accent3>
      <a:accent4>
        <a:srgbClr val="526614"/>
      </a:accent4>
      <a:accent5>
        <a:srgbClr val="316935"/>
      </a:accent5>
      <a:accent6>
        <a:srgbClr val="2C5E30"/>
      </a:accent6>
      <a:hlink>
        <a:srgbClr val="0563C1"/>
      </a:hlink>
      <a:folHlink>
        <a:srgbClr val="954F72"/>
      </a:folHlink>
    </a:clrScheme>
    <a:fontScheme name="Main Font">
      <a:majorFont>
        <a:latin typeface="Fira Sans"/>
        <a:ea typeface=""/>
        <a:cs typeface=""/>
      </a:majorFont>
      <a:minorFont>
        <a:latin typeface="Oxyge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944</TotalTime>
  <Words>2052</Words>
  <Application>Microsoft Office PowerPoint</Application>
  <PresentationFormat>On-screen Show (4:3)</PresentationFormat>
  <Paragraphs>295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Fira Sans</vt:lpstr>
      <vt:lpstr>Lato</vt:lpstr>
      <vt:lpstr>Oxygen</vt:lpstr>
      <vt:lpstr>1_Office Theme</vt:lpstr>
      <vt:lpstr>PowerPoint Presentation</vt:lpstr>
      <vt:lpstr>Agenda Today</vt:lpstr>
      <vt:lpstr>Let Me Introduce Monara Company</vt:lpstr>
      <vt:lpstr>Financa Collaborative Businesses To Grow</vt:lpstr>
      <vt:lpstr>About Compana</vt:lpstr>
      <vt:lpstr>Our Vision &amp; Purpose</vt:lpstr>
      <vt:lpstr>History Timeline</vt:lpstr>
      <vt:lpstr>PowerPoint Presentation</vt:lpstr>
      <vt:lpstr>Our Best Services</vt:lpstr>
      <vt:lpstr>Our Best Services</vt:lpstr>
      <vt:lpstr>Our Best Facilities</vt:lpstr>
      <vt:lpstr>Our Achivement</vt:lpstr>
      <vt:lpstr>Financa Collaborative Businesses To Grow</vt:lpstr>
      <vt:lpstr>Meet Our Teams</vt:lpstr>
      <vt:lpstr>Meet Our Teams</vt:lpstr>
      <vt:lpstr>Our Office Gallery</vt:lpstr>
      <vt:lpstr>PowerPoint Presentation</vt:lpstr>
      <vt:lpstr>PowerPoint Presentation</vt:lpstr>
      <vt:lpstr>Our Devices Mockup</vt:lpstr>
      <vt:lpstr>Our Devices Mockup</vt:lpstr>
      <vt:lpstr>SWOT Analysis</vt:lpstr>
      <vt:lpstr>Creative Diagram</vt:lpstr>
      <vt:lpstr>Creative Infographic</vt:lpstr>
      <vt:lpstr>Our Chart Data</vt:lpstr>
      <vt:lpstr>Our Chart Data</vt:lpstr>
      <vt:lpstr>World Map Data</vt:lpstr>
      <vt:lpstr>Our Pricing Table</vt:lpstr>
      <vt:lpstr>What They Say</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259</cp:revision>
  <dcterms:created xsi:type="dcterms:W3CDTF">2019-01-23T07:32:06Z</dcterms:created>
  <dcterms:modified xsi:type="dcterms:W3CDTF">2021-09-14T07:40:53Z</dcterms:modified>
</cp:coreProperties>
</file>